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3"/>
    <p:sldId id="258" r:id="rId4"/>
    <p:sldId id="259" r:id="rId5"/>
    <p:sldId id="420" r:id="rId6"/>
    <p:sldId id="652" r:id="rId7"/>
    <p:sldId id="462" r:id="rId8"/>
    <p:sldId id="443" r:id="rId9"/>
    <p:sldId id="260" r:id="rId10"/>
    <p:sldId id="512" r:id="rId11"/>
    <p:sldId id="530" r:id="rId12"/>
    <p:sldId id="524" r:id="rId13"/>
    <p:sldId id="261" r:id="rId14"/>
    <p:sldId id="559" r:id="rId15"/>
    <p:sldId id="561" r:id="rId16"/>
    <p:sldId id="552" r:id="rId17"/>
    <p:sldId id="262" r:id="rId18"/>
    <p:sldId id="607" r:id="rId19"/>
    <p:sldId id="578" r:id="rId20"/>
    <p:sldId id="572" r:id="rId21"/>
    <p:sldId id="257" r:id="rId22"/>
  </p:sldIdLst>
  <p:sldSz cx="12192000" cy="6858000"/>
  <p:notesSz cx="6858000" cy="9144000"/>
  <p:embeddedFontLst>
    <p:embeddedFont>
      <p:font typeface="等线" panose="0201060003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90A9"/>
    <a:srgbClr val="A5D4DE"/>
    <a:srgbClr val="425C81"/>
    <a:srgbClr val="D8E3E9"/>
    <a:srgbClr val="F3F4F9"/>
    <a:srgbClr val="738BA4"/>
    <a:srgbClr val="567493"/>
    <a:srgbClr val="294F78"/>
    <a:srgbClr val="364A68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801" autoAdjust="0"/>
    <p:restoredTop sz="94660"/>
  </p:normalViewPr>
  <p:slideViewPr>
    <p:cSldViewPr snapToGrid="0">
      <p:cViewPr>
        <p:scale>
          <a:sx n="66" d="100"/>
          <a:sy n="66" d="100"/>
        </p:scale>
        <p:origin x="834" y="85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BA430-9691-48CB-A3D3-9D6A17F920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A20CA-116A-49D1-AF6E-54FF8F9FE4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16363" y="3667473"/>
            <a:ext cx="4690859" cy="3211473"/>
            <a:chOff x="-16363" y="3667473"/>
            <a:chExt cx="4690859" cy="3211473"/>
          </a:xfrm>
        </p:grpSpPr>
        <p:sp>
          <p:nvSpPr>
            <p:cNvPr id="3" name="任意多边形: 形状 2"/>
            <p:cNvSpPr/>
            <p:nvPr/>
          </p:nvSpPr>
          <p:spPr>
            <a:xfrm>
              <a:off x="-16363" y="3957522"/>
              <a:ext cx="3905413" cy="2901787"/>
            </a:xfrm>
            <a:custGeom>
              <a:avLst/>
              <a:gdLst>
                <a:gd name="connsiteX0" fmla="*/ 16363 w 3905412"/>
                <a:gd name="connsiteY0" fmla="*/ 2906587 h 2901787"/>
                <a:gd name="connsiteX1" fmla="*/ 3909995 w 3905412"/>
                <a:gd name="connsiteY1" fmla="*/ 2906587 h 2901787"/>
                <a:gd name="connsiteX2" fmla="*/ 16363 w 3905412"/>
                <a:gd name="connsiteY2" fmla="*/ 16363 h 2901787"/>
                <a:gd name="connsiteX3" fmla="*/ 16363 w 3905412"/>
                <a:gd name="connsiteY3" fmla="*/ 2906587 h 29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412" h="2901787">
                  <a:moveTo>
                    <a:pt x="16363" y="2906587"/>
                  </a:moveTo>
                  <a:lnTo>
                    <a:pt x="3909995" y="2906587"/>
                  </a:lnTo>
                  <a:cubicBezTo>
                    <a:pt x="3909995" y="2906587"/>
                    <a:pt x="1395258" y="2754080"/>
                    <a:pt x="16363" y="16363"/>
                  </a:cubicBezTo>
                  <a:lnTo>
                    <a:pt x="16363" y="2906587"/>
                  </a:lnTo>
                  <a:close/>
                </a:path>
              </a:pathLst>
            </a:custGeom>
            <a:solidFill>
              <a:srgbClr val="425C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-16363" y="5438961"/>
              <a:ext cx="4690859" cy="1439985"/>
            </a:xfrm>
            <a:custGeom>
              <a:avLst/>
              <a:gdLst>
                <a:gd name="connsiteX0" fmla="*/ 16363 w 4690858"/>
                <a:gd name="connsiteY0" fmla="*/ 16363 h 1439984"/>
                <a:gd name="connsiteX1" fmla="*/ 16363 w 4690858"/>
                <a:gd name="connsiteY1" fmla="*/ 1425367 h 1439984"/>
                <a:gd name="connsiteX2" fmla="*/ 4689768 w 4690858"/>
                <a:gd name="connsiteY2" fmla="*/ 1425367 h 1439984"/>
                <a:gd name="connsiteX3" fmla="*/ 4689768 w 4690858"/>
                <a:gd name="connsiteY3" fmla="*/ 1425367 h 1439984"/>
                <a:gd name="connsiteX4" fmla="*/ 3883813 w 4690858"/>
                <a:gd name="connsiteY4" fmla="*/ 780210 h 1439984"/>
                <a:gd name="connsiteX5" fmla="*/ 16363 w 4690858"/>
                <a:gd name="connsiteY5" fmla="*/ 16363 h 14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0858" h="1439984">
                  <a:moveTo>
                    <a:pt x="16363" y="16363"/>
                  </a:moveTo>
                  <a:lnTo>
                    <a:pt x="16363" y="1425367"/>
                  </a:lnTo>
                  <a:lnTo>
                    <a:pt x="4689768" y="1425367"/>
                  </a:lnTo>
                  <a:lnTo>
                    <a:pt x="4689768" y="1425367"/>
                  </a:lnTo>
                  <a:cubicBezTo>
                    <a:pt x="4689768" y="1001880"/>
                    <a:pt x="4296173" y="684211"/>
                    <a:pt x="3883813" y="780210"/>
                  </a:cubicBezTo>
                  <a:cubicBezTo>
                    <a:pt x="2080341" y="1200424"/>
                    <a:pt x="664793" y="460795"/>
                    <a:pt x="16363" y="16363"/>
                  </a:cubicBezTo>
                  <a:close/>
                </a:path>
              </a:pathLst>
            </a:custGeom>
            <a:gradFill>
              <a:gsLst>
                <a:gs pos="50000">
                  <a:srgbClr val="62829F">
                    <a:alpha val="80000"/>
                  </a:srgbClr>
                </a:gs>
                <a:gs pos="0">
                  <a:srgbClr val="A5D4DE">
                    <a:alpha val="30000"/>
                  </a:srgbClr>
                </a:gs>
                <a:gs pos="99000">
                  <a:srgbClr val="364A68">
                    <a:alpha val="80000"/>
                  </a:srgb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-16363" y="6046372"/>
              <a:ext cx="2290885" cy="829082"/>
            </a:xfrm>
            <a:custGeom>
              <a:avLst/>
              <a:gdLst>
                <a:gd name="connsiteX0" fmla="*/ 16363 w 2290884"/>
                <a:gd name="connsiteY0" fmla="*/ 817737 h 829082"/>
                <a:gd name="connsiteX1" fmla="*/ 2282812 w 2290884"/>
                <a:gd name="connsiteY1" fmla="*/ 817737 h 829082"/>
                <a:gd name="connsiteX2" fmla="*/ 16363 w 2290884"/>
                <a:gd name="connsiteY2" fmla="*/ 16363 h 829082"/>
                <a:gd name="connsiteX3" fmla="*/ 16363 w 2290884"/>
                <a:gd name="connsiteY3" fmla="*/ 817737 h 8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84" h="829082">
                  <a:moveTo>
                    <a:pt x="16363" y="817737"/>
                  </a:moveTo>
                  <a:lnTo>
                    <a:pt x="2282812" y="817737"/>
                  </a:lnTo>
                  <a:cubicBezTo>
                    <a:pt x="1092861" y="792646"/>
                    <a:pt x="395123" y="370905"/>
                    <a:pt x="16363" y="16363"/>
                  </a:cubicBezTo>
                  <a:lnTo>
                    <a:pt x="16363" y="8177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25C81"/>
                </a:gs>
                <a:gs pos="100000">
                  <a:srgbClr val="364A68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-16363" y="3667473"/>
              <a:ext cx="3905413" cy="3207239"/>
            </a:xfrm>
            <a:custGeom>
              <a:avLst/>
              <a:gdLst>
                <a:gd name="connsiteX0" fmla="*/ 16363 w 3905412"/>
                <a:gd name="connsiteY0" fmla="*/ 306631 h 3207238"/>
                <a:gd name="connsiteX1" fmla="*/ 3909995 w 3905412"/>
                <a:gd name="connsiteY1" fmla="*/ 3196854 h 3207238"/>
                <a:gd name="connsiteX2" fmla="*/ 569449 w 3905412"/>
                <a:gd name="connsiteY2" fmla="*/ 184887 h 3207238"/>
                <a:gd name="connsiteX3" fmla="*/ 16363 w 3905412"/>
                <a:gd name="connsiteY3" fmla="*/ 306631 h 3207238"/>
                <a:gd name="connsiteX4" fmla="*/ 16363 w 3905412"/>
                <a:gd name="connsiteY4" fmla="*/ 306631 h 3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412" h="3207238">
                  <a:moveTo>
                    <a:pt x="16363" y="306631"/>
                  </a:moveTo>
                  <a:cubicBezTo>
                    <a:pt x="1395258" y="3044347"/>
                    <a:pt x="3909995" y="3196854"/>
                    <a:pt x="3909995" y="3196854"/>
                  </a:cubicBezTo>
                  <a:cubicBezTo>
                    <a:pt x="3909995" y="3196854"/>
                    <a:pt x="1851471" y="2952057"/>
                    <a:pt x="569449" y="184887"/>
                  </a:cubicBezTo>
                  <a:cubicBezTo>
                    <a:pt x="438759" y="-97001"/>
                    <a:pt x="16363" y="-4057"/>
                    <a:pt x="16363" y="306631"/>
                  </a:cubicBezTo>
                  <a:lnTo>
                    <a:pt x="16363" y="306631"/>
                  </a:lnTo>
                  <a:close/>
                </a:path>
              </a:pathLst>
            </a:custGeom>
            <a:solidFill>
              <a:srgbClr val="D8E3E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16363" y="4903985"/>
              <a:ext cx="2181795" cy="1396349"/>
            </a:xfrm>
            <a:custGeom>
              <a:avLst/>
              <a:gdLst>
                <a:gd name="connsiteX0" fmla="*/ 16363 w 2181794"/>
                <a:gd name="connsiteY0" fmla="*/ 551121 h 1396348"/>
                <a:gd name="connsiteX1" fmla="*/ 2185068 w 2181794"/>
                <a:gd name="connsiteY1" fmla="*/ 1397221 h 1396348"/>
                <a:gd name="connsiteX2" fmla="*/ 16363 w 2181794"/>
                <a:gd name="connsiteY2" fmla="*/ 16363 h 1396348"/>
                <a:gd name="connsiteX3" fmla="*/ 16363 w 2181794"/>
                <a:gd name="connsiteY3" fmla="*/ 551121 h 13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794" h="1396348">
                  <a:moveTo>
                    <a:pt x="16363" y="551121"/>
                  </a:moveTo>
                  <a:cubicBezTo>
                    <a:pt x="442904" y="843482"/>
                    <a:pt x="1201514" y="1263696"/>
                    <a:pt x="2185068" y="1397221"/>
                  </a:cubicBezTo>
                  <a:cubicBezTo>
                    <a:pt x="2148850" y="1390021"/>
                    <a:pt x="809010" y="1115988"/>
                    <a:pt x="16363" y="16363"/>
                  </a:cubicBezTo>
                  <a:lnTo>
                    <a:pt x="16363" y="551121"/>
                  </a:lnTo>
                  <a:close/>
                </a:path>
              </a:pathLst>
            </a:custGeom>
            <a:solidFill>
              <a:srgbClr val="364A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>
            <a:off x="7520191" y="-23884"/>
            <a:ext cx="4690859" cy="3211473"/>
            <a:chOff x="-16363" y="3667473"/>
            <a:chExt cx="4690859" cy="3211473"/>
          </a:xfrm>
        </p:grpSpPr>
        <p:sp>
          <p:nvSpPr>
            <p:cNvPr id="9" name="任意多边形: 形状 8"/>
            <p:cNvSpPr/>
            <p:nvPr/>
          </p:nvSpPr>
          <p:spPr>
            <a:xfrm>
              <a:off x="-16363" y="3957522"/>
              <a:ext cx="3905413" cy="2901787"/>
            </a:xfrm>
            <a:custGeom>
              <a:avLst/>
              <a:gdLst>
                <a:gd name="connsiteX0" fmla="*/ 16363 w 3905412"/>
                <a:gd name="connsiteY0" fmla="*/ 2906587 h 2901787"/>
                <a:gd name="connsiteX1" fmla="*/ 3909995 w 3905412"/>
                <a:gd name="connsiteY1" fmla="*/ 2906587 h 2901787"/>
                <a:gd name="connsiteX2" fmla="*/ 16363 w 3905412"/>
                <a:gd name="connsiteY2" fmla="*/ 16363 h 2901787"/>
                <a:gd name="connsiteX3" fmla="*/ 16363 w 3905412"/>
                <a:gd name="connsiteY3" fmla="*/ 2906587 h 29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412" h="2901787">
                  <a:moveTo>
                    <a:pt x="16363" y="2906587"/>
                  </a:moveTo>
                  <a:lnTo>
                    <a:pt x="3909995" y="2906587"/>
                  </a:lnTo>
                  <a:cubicBezTo>
                    <a:pt x="3909995" y="2906587"/>
                    <a:pt x="1395258" y="2754080"/>
                    <a:pt x="16363" y="16363"/>
                  </a:cubicBezTo>
                  <a:lnTo>
                    <a:pt x="16363" y="2906587"/>
                  </a:lnTo>
                  <a:close/>
                </a:path>
              </a:pathLst>
            </a:custGeom>
            <a:solidFill>
              <a:srgbClr val="425C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-16363" y="5438961"/>
              <a:ext cx="4690859" cy="1439985"/>
            </a:xfrm>
            <a:custGeom>
              <a:avLst/>
              <a:gdLst>
                <a:gd name="connsiteX0" fmla="*/ 16363 w 4690858"/>
                <a:gd name="connsiteY0" fmla="*/ 16363 h 1439984"/>
                <a:gd name="connsiteX1" fmla="*/ 16363 w 4690858"/>
                <a:gd name="connsiteY1" fmla="*/ 1425367 h 1439984"/>
                <a:gd name="connsiteX2" fmla="*/ 4689768 w 4690858"/>
                <a:gd name="connsiteY2" fmla="*/ 1425367 h 1439984"/>
                <a:gd name="connsiteX3" fmla="*/ 4689768 w 4690858"/>
                <a:gd name="connsiteY3" fmla="*/ 1425367 h 1439984"/>
                <a:gd name="connsiteX4" fmla="*/ 3883813 w 4690858"/>
                <a:gd name="connsiteY4" fmla="*/ 780210 h 1439984"/>
                <a:gd name="connsiteX5" fmla="*/ 16363 w 4690858"/>
                <a:gd name="connsiteY5" fmla="*/ 16363 h 14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0858" h="1439984">
                  <a:moveTo>
                    <a:pt x="16363" y="16363"/>
                  </a:moveTo>
                  <a:lnTo>
                    <a:pt x="16363" y="1425367"/>
                  </a:lnTo>
                  <a:lnTo>
                    <a:pt x="4689768" y="1425367"/>
                  </a:lnTo>
                  <a:lnTo>
                    <a:pt x="4689768" y="1425367"/>
                  </a:lnTo>
                  <a:cubicBezTo>
                    <a:pt x="4689768" y="1001880"/>
                    <a:pt x="4296173" y="684211"/>
                    <a:pt x="3883813" y="780210"/>
                  </a:cubicBezTo>
                  <a:cubicBezTo>
                    <a:pt x="2080341" y="1200424"/>
                    <a:pt x="664793" y="460795"/>
                    <a:pt x="16363" y="16363"/>
                  </a:cubicBezTo>
                  <a:close/>
                </a:path>
              </a:pathLst>
            </a:custGeom>
            <a:gradFill>
              <a:gsLst>
                <a:gs pos="50000">
                  <a:srgbClr val="62829F">
                    <a:alpha val="80000"/>
                  </a:srgbClr>
                </a:gs>
                <a:gs pos="0">
                  <a:srgbClr val="A5D4DE">
                    <a:alpha val="30000"/>
                  </a:srgbClr>
                </a:gs>
                <a:gs pos="99000">
                  <a:srgbClr val="364A68">
                    <a:alpha val="80000"/>
                  </a:srgb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16363" y="6046372"/>
              <a:ext cx="2290885" cy="829082"/>
            </a:xfrm>
            <a:custGeom>
              <a:avLst/>
              <a:gdLst>
                <a:gd name="connsiteX0" fmla="*/ 16363 w 2290884"/>
                <a:gd name="connsiteY0" fmla="*/ 817737 h 829082"/>
                <a:gd name="connsiteX1" fmla="*/ 2282812 w 2290884"/>
                <a:gd name="connsiteY1" fmla="*/ 817737 h 829082"/>
                <a:gd name="connsiteX2" fmla="*/ 16363 w 2290884"/>
                <a:gd name="connsiteY2" fmla="*/ 16363 h 829082"/>
                <a:gd name="connsiteX3" fmla="*/ 16363 w 2290884"/>
                <a:gd name="connsiteY3" fmla="*/ 817737 h 8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84" h="829082">
                  <a:moveTo>
                    <a:pt x="16363" y="817737"/>
                  </a:moveTo>
                  <a:lnTo>
                    <a:pt x="2282812" y="817737"/>
                  </a:lnTo>
                  <a:cubicBezTo>
                    <a:pt x="1092861" y="792646"/>
                    <a:pt x="395123" y="370905"/>
                    <a:pt x="16363" y="16363"/>
                  </a:cubicBezTo>
                  <a:lnTo>
                    <a:pt x="16363" y="8177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25C81"/>
                </a:gs>
                <a:gs pos="100000">
                  <a:srgbClr val="364A68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16363" y="3667473"/>
              <a:ext cx="3905413" cy="3207239"/>
            </a:xfrm>
            <a:custGeom>
              <a:avLst/>
              <a:gdLst>
                <a:gd name="connsiteX0" fmla="*/ 16363 w 3905412"/>
                <a:gd name="connsiteY0" fmla="*/ 306631 h 3207238"/>
                <a:gd name="connsiteX1" fmla="*/ 3909995 w 3905412"/>
                <a:gd name="connsiteY1" fmla="*/ 3196854 h 3207238"/>
                <a:gd name="connsiteX2" fmla="*/ 569449 w 3905412"/>
                <a:gd name="connsiteY2" fmla="*/ 184887 h 3207238"/>
                <a:gd name="connsiteX3" fmla="*/ 16363 w 3905412"/>
                <a:gd name="connsiteY3" fmla="*/ 306631 h 3207238"/>
                <a:gd name="connsiteX4" fmla="*/ 16363 w 3905412"/>
                <a:gd name="connsiteY4" fmla="*/ 306631 h 3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412" h="3207238">
                  <a:moveTo>
                    <a:pt x="16363" y="306631"/>
                  </a:moveTo>
                  <a:cubicBezTo>
                    <a:pt x="1395258" y="3044347"/>
                    <a:pt x="3909995" y="3196854"/>
                    <a:pt x="3909995" y="3196854"/>
                  </a:cubicBezTo>
                  <a:cubicBezTo>
                    <a:pt x="3909995" y="3196854"/>
                    <a:pt x="1851471" y="2952057"/>
                    <a:pt x="569449" y="184887"/>
                  </a:cubicBezTo>
                  <a:cubicBezTo>
                    <a:pt x="438759" y="-97001"/>
                    <a:pt x="16363" y="-4057"/>
                    <a:pt x="16363" y="306631"/>
                  </a:cubicBezTo>
                  <a:lnTo>
                    <a:pt x="16363" y="306631"/>
                  </a:lnTo>
                  <a:close/>
                </a:path>
              </a:pathLst>
            </a:custGeom>
            <a:solidFill>
              <a:srgbClr val="D8E3E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-16363" y="4903985"/>
              <a:ext cx="2181795" cy="1396349"/>
            </a:xfrm>
            <a:custGeom>
              <a:avLst/>
              <a:gdLst>
                <a:gd name="connsiteX0" fmla="*/ 16363 w 2181794"/>
                <a:gd name="connsiteY0" fmla="*/ 551121 h 1396348"/>
                <a:gd name="connsiteX1" fmla="*/ 2185068 w 2181794"/>
                <a:gd name="connsiteY1" fmla="*/ 1397221 h 1396348"/>
                <a:gd name="connsiteX2" fmla="*/ 16363 w 2181794"/>
                <a:gd name="connsiteY2" fmla="*/ 16363 h 1396348"/>
                <a:gd name="connsiteX3" fmla="*/ 16363 w 2181794"/>
                <a:gd name="connsiteY3" fmla="*/ 551121 h 13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794" h="1396348">
                  <a:moveTo>
                    <a:pt x="16363" y="551121"/>
                  </a:moveTo>
                  <a:cubicBezTo>
                    <a:pt x="442904" y="843482"/>
                    <a:pt x="1201514" y="1263696"/>
                    <a:pt x="2185068" y="1397221"/>
                  </a:cubicBezTo>
                  <a:cubicBezTo>
                    <a:pt x="2148850" y="1390021"/>
                    <a:pt x="809010" y="1115988"/>
                    <a:pt x="16363" y="16363"/>
                  </a:cubicBezTo>
                  <a:lnTo>
                    <a:pt x="16363" y="551121"/>
                  </a:lnTo>
                  <a:close/>
                </a:path>
              </a:pathLst>
            </a:custGeom>
            <a:solidFill>
              <a:srgbClr val="364A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图形 13"/>
          <p:cNvSpPr/>
          <p:nvPr/>
        </p:nvSpPr>
        <p:spPr>
          <a:xfrm rot="16200000">
            <a:off x="-281737" y="928962"/>
            <a:ext cx="1666689" cy="457522"/>
          </a:xfrm>
          <a:custGeom>
            <a:avLst/>
            <a:gdLst>
              <a:gd name="connsiteX0" fmla="*/ 330928 w 1666689"/>
              <a:gd name="connsiteY0" fmla="*/ 44159 h 457522"/>
              <a:gd name="connsiteX1" fmla="*/ 307888 w 1666689"/>
              <a:gd name="connsiteY1" fmla="*/ 67199 h 457522"/>
              <a:gd name="connsiteX2" fmla="*/ 284849 w 1666689"/>
              <a:gd name="connsiteY2" fmla="*/ 44159 h 457522"/>
              <a:gd name="connsiteX3" fmla="*/ 307888 w 1666689"/>
              <a:gd name="connsiteY3" fmla="*/ 21120 h 457522"/>
              <a:gd name="connsiteX4" fmla="*/ 330928 w 1666689"/>
              <a:gd name="connsiteY4" fmla="*/ 44159 h 457522"/>
              <a:gd name="connsiteX5" fmla="*/ 395798 w 1666689"/>
              <a:gd name="connsiteY5" fmla="*/ 400373 h 457522"/>
              <a:gd name="connsiteX6" fmla="*/ 372758 w 1666689"/>
              <a:gd name="connsiteY6" fmla="*/ 423412 h 457522"/>
              <a:gd name="connsiteX7" fmla="*/ 395798 w 1666689"/>
              <a:gd name="connsiteY7" fmla="*/ 446452 h 457522"/>
              <a:gd name="connsiteX8" fmla="*/ 418837 w 1666689"/>
              <a:gd name="connsiteY8" fmla="*/ 423412 h 457522"/>
              <a:gd name="connsiteX9" fmla="*/ 395798 w 1666689"/>
              <a:gd name="connsiteY9" fmla="*/ 400373 h 457522"/>
              <a:gd name="connsiteX10" fmla="*/ 307888 w 1666689"/>
              <a:gd name="connsiteY10" fmla="*/ 96938 h 457522"/>
              <a:gd name="connsiteX11" fmla="*/ 284849 w 1666689"/>
              <a:gd name="connsiteY11" fmla="*/ 119977 h 457522"/>
              <a:gd name="connsiteX12" fmla="*/ 307888 w 1666689"/>
              <a:gd name="connsiteY12" fmla="*/ 143017 h 457522"/>
              <a:gd name="connsiteX13" fmla="*/ 330928 w 1666689"/>
              <a:gd name="connsiteY13" fmla="*/ 119977 h 457522"/>
              <a:gd name="connsiteX14" fmla="*/ 307888 w 1666689"/>
              <a:gd name="connsiteY14" fmla="*/ 96938 h 457522"/>
              <a:gd name="connsiteX15" fmla="*/ 395798 w 1666689"/>
              <a:gd name="connsiteY15" fmla="*/ 324555 h 457522"/>
              <a:gd name="connsiteX16" fmla="*/ 372758 w 1666689"/>
              <a:gd name="connsiteY16" fmla="*/ 347594 h 457522"/>
              <a:gd name="connsiteX17" fmla="*/ 395798 w 1666689"/>
              <a:gd name="connsiteY17" fmla="*/ 370634 h 457522"/>
              <a:gd name="connsiteX18" fmla="*/ 418837 w 1666689"/>
              <a:gd name="connsiteY18" fmla="*/ 347594 h 457522"/>
              <a:gd name="connsiteX19" fmla="*/ 395798 w 1666689"/>
              <a:gd name="connsiteY19" fmla="*/ 324555 h 457522"/>
              <a:gd name="connsiteX20" fmla="*/ 307888 w 1666689"/>
              <a:gd name="connsiteY20" fmla="*/ 172755 h 457522"/>
              <a:gd name="connsiteX21" fmla="*/ 284849 w 1666689"/>
              <a:gd name="connsiteY21" fmla="*/ 195795 h 457522"/>
              <a:gd name="connsiteX22" fmla="*/ 307888 w 1666689"/>
              <a:gd name="connsiteY22" fmla="*/ 218834 h 457522"/>
              <a:gd name="connsiteX23" fmla="*/ 330928 w 1666689"/>
              <a:gd name="connsiteY23" fmla="*/ 195795 h 457522"/>
              <a:gd name="connsiteX24" fmla="*/ 307888 w 1666689"/>
              <a:gd name="connsiteY24" fmla="*/ 172755 h 457522"/>
              <a:gd name="connsiteX25" fmla="*/ 307888 w 1666689"/>
              <a:gd name="connsiteY25" fmla="*/ 324555 h 457522"/>
              <a:gd name="connsiteX26" fmla="*/ 284849 w 1666689"/>
              <a:gd name="connsiteY26" fmla="*/ 347594 h 457522"/>
              <a:gd name="connsiteX27" fmla="*/ 307888 w 1666689"/>
              <a:gd name="connsiteY27" fmla="*/ 370634 h 457522"/>
              <a:gd name="connsiteX28" fmla="*/ 330928 w 1666689"/>
              <a:gd name="connsiteY28" fmla="*/ 347594 h 457522"/>
              <a:gd name="connsiteX29" fmla="*/ 307888 w 1666689"/>
              <a:gd name="connsiteY29" fmla="*/ 324555 h 457522"/>
              <a:gd name="connsiteX30" fmla="*/ 307888 w 1666689"/>
              <a:gd name="connsiteY30" fmla="*/ 400373 h 457522"/>
              <a:gd name="connsiteX31" fmla="*/ 284849 w 1666689"/>
              <a:gd name="connsiteY31" fmla="*/ 423412 h 457522"/>
              <a:gd name="connsiteX32" fmla="*/ 307888 w 1666689"/>
              <a:gd name="connsiteY32" fmla="*/ 446452 h 457522"/>
              <a:gd name="connsiteX33" fmla="*/ 330928 w 1666689"/>
              <a:gd name="connsiteY33" fmla="*/ 423412 h 457522"/>
              <a:gd name="connsiteX34" fmla="*/ 307888 w 1666689"/>
              <a:gd name="connsiteY34" fmla="*/ 400373 h 457522"/>
              <a:gd name="connsiteX35" fmla="*/ 307888 w 1666689"/>
              <a:gd name="connsiteY35" fmla="*/ 248737 h 457522"/>
              <a:gd name="connsiteX36" fmla="*/ 284849 w 1666689"/>
              <a:gd name="connsiteY36" fmla="*/ 271776 h 457522"/>
              <a:gd name="connsiteX37" fmla="*/ 307888 w 1666689"/>
              <a:gd name="connsiteY37" fmla="*/ 294816 h 457522"/>
              <a:gd name="connsiteX38" fmla="*/ 330928 w 1666689"/>
              <a:gd name="connsiteY38" fmla="*/ 271776 h 457522"/>
              <a:gd name="connsiteX39" fmla="*/ 307888 w 1666689"/>
              <a:gd name="connsiteY39" fmla="*/ 248737 h 457522"/>
              <a:gd name="connsiteX40" fmla="*/ 395798 w 1666689"/>
              <a:gd name="connsiteY40" fmla="*/ 172755 h 457522"/>
              <a:gd name="connsiteX41" fmla="*/ 372758 w 1666689"/>
              <a:gd name="connsiteY41" fmla="*/ 195795 h 457522"/>
              <a:gd name="connsiteX42" fmla="*/ 395798 w 1666689"/>
              <a:gd name="connsiteY42" fmla="*/ 218834 h 457522"/>
              <a:gd name="connsiteX43" fmla="*/ 418837 w 1666689"/>
              <a:gd name="connsiteY43" fmla="*/ 195795 h 457522"/>
              <a:gd name="connsiteX44" fmla="*/ 395798 w 1666689"/>
              <a:gd name="connsiteY44" fmla="*/ 172755 h 457522"/>
              <a:gd name="connsiteX45" fmla="*/ 483871 w 1666689"/>
              <a:gd name="connsiteY45" fmla="*/ 324555 h 457522"/>
              <a:gd name="connsiteX46" fmla="*/ 460831 w 1666689"/>
              <a:gd name="connsiteY46" fmla="*/ 347594 h 457522"/>
              <a:gd name="connsiteX47" fmla="*/ 483871 w 1666689"/>
              <a:gd name="connsiteY47" fmla="*/ 370634 h 457522"/>
              <a:gd name="connsiteX48" fmla="*/ 506910 w 1666689"/>
              <a:gd name="connsiteY48" fmla="*/ 347594 h 457522"/>
              <a:gd name="connsiteX49" fmla="*/ 483871 w 1666689"/>
              <a:gd name="connsiteY49" fmla="*/ 324555 h 457522"/>
              <a:gd name="connsiteX50" fmla="*/ 483871 w 1666689"/>
              <a:gd name="connsiteY50" fmla="*/ 172755 h 457522"/>
              <a:gd name="connsiteX51" fmla="*/ 460831 w 1666689"/>
              <a:gd name="connsiteY51" fmla="*/ 195795 h 457522"/>
              <a:gd name="connsiteX52" fmla="*/ 483871 w 1666689"/>
              <a:gd name="connsiteY52" fmla="*/ 218834 h 457522"/>
              <a:gd name="connsiteX53" fmla="*/ 506910 w 1666689"/>
              <a:gd name="connsiteY53" fmla="*/ 195795 h 457522"/>
              <a:gd name="connsiteX54" fmla="*/ 483871 w 1666689"/>
              <a:gd name="connsiteY54" fmla="*/ 172755 h 457522"/>
              <a:gd name="connsiteX55" fmla="*/ 483871 w 1666689"/>
              <a:gd name="connsiteY55" fmla="*/ 248737 h 457522"/>
              <a:gd name="connsiteX56" fmla="*/ 460831 w 1666689"/>
              <a:gd name="connsiteY56" fmla="*/ 271776 h 457522"/>
              <a:gd name="connsiteX57" fmla="*/ 483871 w 1666689"/>
              <a:gd name="connsiteY57" fmla="*/ 294816 h 457522"/>
              <a:gd name="connsiteX58" fmla="*/ 506910 w 1666689"/>
              <a:gd name="connsiteY58" fmla="*/ 271776 h 457522"/>
              <a:gd name="connsiteX59" fmla="*/ 483871 w 1666689"/>
              <a:gd name="connsiteY59" fmla="*/ 248737 h 457522"/>
              <a:gd name="connsiteX60" fmla="*/ 483871 w 1666689"/>
              <a:gd name="connsiteY60" fmla="*/ 96938 h 457522"/>
              <a:gd name="connsiteX61" fmla="*/ 460831 w 1666689"/>
              <a:gd name="connsiteY61" fmla="*/ 119977 h 457522"/>
              <a:gd name="connsiteX62" fmla="*/ 483871 w 1666689"/>
              <a:gd name="connsiteY62" fmla="*/ 143017 h 457522"/>
              <a:gd name="connsiteX63" fmla="*/ 506910 w 1666689"/>
              <a:gd name="connsiteY63" fmla="*/ 119977 h 457522"/>
              <a:gd name="connsiteX64" fmla="*/ 483871 w 1666689"/>
              <a:gd name="connsiteY64" fmla="*/ 96938 h 457522"/>
              <a:gd name="connsiteX65" fmla="*/ 483871 w 1666689"/>
              <a:gd name="connsiteY65" fmla="*/ 400373 h 457522"/>
              <a:gd name="connsiteX66" fmla="*/ 460831 w 1666689"/>
              <a:gd name="connsiteY66" fmla="*/ 423412 h 457522"/>
              <a:gd name="connsiteX67" fmla="*/ 483871 w 1666689"/>
              <a:gd name="connsiteY67" fmla="*/ 446452 h 457522"/>
              <a:gd name="connsiteX68" fmla="*/ 506910 w 1666689"/>
              <a:gd name="connsiteY68" fmla="*/ 423412 h 457522"/>
              <a:gd name="connsiteX69" fmla="*/ 483871 w 1666689"/>
              <a:gd name="connsiteY69" fmla="*/ 400373 h 457522"/>
              <a:gd name="connsiteX70" fmla="*/ 395798 w 1666689"/>
              <a:gd name="connsiteY70" fmla="*/ 96938 h 457522"/>
              <a:gd name="connsiteX71" fmla="*/ 372758 w 1666689"/>
              <a:gd name="connsiteY71" fmla="*/ 119977 h 457522"/>
              <a:gd name="connsiteX72" fmla="*/ 395798 w 1666689"/>
              <a:gd name="connsiteY72" fmla="*/ 143017 h 457522"/>
              <a:gd name="connsiteX73" fmla="*/ 418837 w 1666689"/>
              <a:gd name="connsiteY73" fmla="*/ 119977 h 457522"/>
              <a:gd name="connsiteX74" fmla="*/ 395798 w 1666689"/>
              <a:gd name="connsiteY74" fmla="*/ 96938 h 457522"/>
              <a:gd name="connsiteX75" fmla="*/ 395798 w 1666689"/>
              <a:gd name="connsiteY75" fmla="*/ 21120 h 457522"/>
              <a:gd name="connsiteX76" fmla="*/ 372758 w 1666689"/>
              <a:gd name="connsiteY76" fmla="*/ 44159 h 457522"/>
              <a:gd name="connsiteX77" fmla="*/ 395798 w 1666689"/>
              <a:gd name="connsiteY77" fmla="*/ 67199 h 457522"/>
              <a:gd name="connsiteX78" fmla="*/ 418837 w 1666689"/>
              <a:gd name="connsiteY78" fmla="*/ 44159 h 457522"/>
              <a:gd name="connsiteX79" fmla="*/ 395798 w 1666689"/>
              <a:gd name="connsiteY79" fmla="*/ 21120 h 457522"/>
              <a:gd name="connsiteX80" fmla="*/ 219978 w 1666689"/>
              <a:gd name="connsiteY80" fmla="*/ 21120 h 457522"/>
              <a:gd name="connsiteX81" fmla="*/ 196939 w 1666689"/>
              <a:gd name="connsiteY81" fmla="*/ 44159 h 457522"/>
              <a:gd name="connsiteX82" fmla="*/ 219978 w 1666689"/>
              <a:gd name="connsiteY82" fmla="*/ 67199 h 457522"/>
              <a:gd name="connsiteX83" fmla="*/ 243018 w 1666689"/>
              <a:gd name="connsiteY83" fmla="*/ 44159 h 457522"/>
              <a:gd name="connsiteX84" fmla="*/ 219978 w 1666689"/>
              <a:gd name="connsiteY84" fmla="*/ 21120 h 457522"/>
              <a:gd name="connsiteX85" fmla="*/ 395798 w 1666689"/>
              <a:gd name="connsiteY85" fmla="*/ 248737 h 457522"/>
              <a:gd name="connsiteX86" fmla="*/ 372758 w 1666689"/>
              <a:gd name="connsiteY86" fmla="*/ 271776 h 457522"/>
              <a:gd name="connsiteX87" fmla="*/ 395798 w 1666689"/>
              <a:gd name="connsiteY87" fmla="*/ 294816 h 457522"/>
              <a:gd name="connsiteX88" fmla="*/ 418837 w 1666689"/>
              <a:gd name="connsiteY88" fmla="*/ 271776 h 457522"/>
              <a:gd name="connsiteX89" fmla="*/ 395798 w 1666689"/>
              <a:gd name="connsiteY89" fmla="*/ 248737 h 457522"/>
              <a:gd name="connsiteX90" fmla="*/ 43996 w 1666689"/>
              <a:gd name="connsiteY90" fmla="*/ 21120 h 457522"/>
              <a:gd name="connsiteX91" fmla="*/ 20956 w 1666689"/>
              <a:gd name="connsiteY91" fmla="*/ 44159 h 457522"/>
              <a:gd name="connsiteX92" fmla="*/ 43996 w 1666689"/>
              <a:gd name="connsiteY92" fmla="*/ 67199 h 457522"/>
              <a:gd name="connsiteX93" fmla="*/ 67035 w 1666689"/>
              <a:gd name="connsiteY93" fmla="*/ 44159 h 457522"/>
              <a:gd name="connsiteX94" fmla="*/ 43996 w 1666689"/>
              <a:gd name="connsiteY94" fmla="*/ 21120 h 457522"/>
              <a:gd name="connsiteX95" fmla="*/ 131905 w 1666689"/>
              <a:gd name="connsiteY95" fmla="*/ 324555 h 457522"/>
              <a:gd name="connsiteX96" fmla="*/ 108866 w 1666689"/>
              <a:gd name="connsiteY96" fmla="*/ 347594 h 457522"/>
              <a:gd name="connsiteX97" fmla="*/ 131905 w 1666689"/>
              <a:gd name="connsiteY97" fmla="*/ 370634 h 457522"/>
              <a:gd name="connsiteX98" fmla="*/ 154945 w 1666689"/>
              <a:gd name="connsiteY98" fmla="*/ 347594 h 457522"/>
              <a:gd name="connsiteX99" fmla="*/ 131905 w 1666689"/>
              <a:gd name="connsiteY99" fmla="*/ 324555 h 457522"/>
              <a:gd name="connsiteX100" fmla="*/ 131905 w 1666689"/>
              <a:gd name="connsiteY100" fmla="*/ 400373 h 457522"/>
              <a:gd name="connsiteX101" fmla="*/ 108866 w 1666689"/>
              <a:gd name="connsiteY101" fmla="*/ 423412 h 457522"/>
              <a:gd name="connsiteX102" fmla="*/ 131905 w 1666689"/>
              <a:gd name="connsiteY102" fmla="*/ 446452 h 457522"/>
              <a:gd name="connsiteX103" fmla="*/ 154945 w 1666689"/>
              <a:gd name="connsiteY103" fmla="*/ 423412 h 457522"/>
              <a:gd name="connsiteX104" fmla="*/ 131905 w 1666689"/>
              <a:gd name="connsiteY104" fmla="*/ 400373 h 457522"/>
              <a:gd name="connsiteX105" fmla="*/ 43996 w 1666689"/>
              <a:gd name="connsiteY105" fmla="*/ 172755 h 457522"/>
              <a:gd name="connsiteX106" fmla="*/ 20956 w 1666689"/>
              <a:gd name="connsiteY106" fmla="*/ 195795 h 457522"/>
              <a:gd name="connsiteX107" fmla="*/ 43996 w 1666689"/>
              <a:gd name="connsiteY107" fmla="*/ 218834 h 457522"/>
              <a:gd name="connsiteX108" fmla="*/ 67035 w 1666689"/>
              <a:gd name="connsiteY108" fmla="*/ 195795 h 457522"/>
              <a:gd name="connsiteX109" fmla="*/ 43996 w 1666689"/>
              <a:gd name="connsiteY109" fmla="*/ 172755 h 457522"/>
              <a:gd name="connsiteX110" fmla="*/ 43996 w 1666689"/>
              <a:gd name="connsiteY110" fmla="*/ 96938 h 457522"/>
              <a:gd name="connsiteX111" fmla="*/ 20956 w 1666689"/>
              <a:gd name="connsiteY111" fmla="*/ 119977 h 457522"/>
              <a:gd name="connsiteX112" fmla="*/ 43996 w 1666689"/>
              <a:gd name="connsiteY112" fmla="*/ 143017 h 457522"/>
              <a:gd name="connsiteX113" fmla="*/ 67035 w 1666689"/>
              <a:gd name="connsiteY113" fmla="*/ 119977 h 457522"/>
              <a:gd name="connsiteX114" fmla="*/ 43996 w 1666689"/>
              <a:gd name="connsiteY114" fmla="*/ 96938 h 457522"/>
              <a:gd name="connsiteX115" fmla="*/ 219978 w 1666689"/>
              <a:gd name="connsiteY115" fmla="*/ 96938 h 457522"/>
              <a:gd name="connsiteX116" fmla="*/ 196939 w 1666689"/>
              <a:gd name="connsiteY116" fmla="*/ 119977 h 457522"/>
              <a:gd name="connsiteX117" fmla="*/ 219978 w 1666689"/>
              <a:gd name="connsiteY117" fmla="*/ 143017 h 457522"/>
              <a:gd name="connsiteX118" fmla="*/ 243018 w 1666689"/>
              <a:gd name="connsiteY118" fmla="*/ 119977 h 457522"/>
              <a:gd name="connsiteX119" fmla="*/ 219978 w 1666689"/>
              <a:gd name="connsiteY119" fmla="*/ 96938 h 457522"/>
              <a:gd name="connsiteX120" fmla="*/ 43996 w 1666689"/>
              <a:gd name="connsiteY120" fmla="*/ 324555 h 457522"/>
              <a:gd name="connsiteX121" fmla="*/ 20956 w 1666689"/>
              <a:gd name="connsiteY121" fmla="*/ 347431 h 457522"/>
              <a:gd name="connsiteX122" fmla="*/ 43996 w 1666689"/>
              <a:gd name="connsiteY122" fmla="*/ 370470 h 457522"/>
              <a:gd name="connsiteX123" fmla="*/ 67035 w 1666689"/>
              <a:gd name="connsiteY123" fmla="*/ 347431 h 457522"/>
              <a:gd name="connsiteX124" fmla="*/ 43996 w 1666689"/>
              <a:gd name="connsiteY124" fmla="*/ 324555 h 457522"/>
              <a:gd name="connsiteX125" fmla="*/ 43996 w 1666689"/>
              <a:gd name="connsiteY125" fmla="*/ 248737 h 457522"/>
              <a:gd name="connsiteX126" fmla="*/ 20956 w 1666689"/>
              <a:gd name="connsiteY126" fmla="*/ 271613 h 457522"/>
              <a:gd name="connsiteX127" fmla="*/ 43996 w 1666689"/>
              <a:gd name="connsiteY127" fmla="*/ 294652 h 457522"/>
              <a:gd name="connsiteX128" fmla="*/ 67035 w 1666689"/>
              <a:gd name="connsiteY128" fmla="*/ 271613 h 457522"/>
              <a:gd name="connsiteX129" fmla="*/ 43996 w 1666689"/>
              <a:gd name="connsiteY129" fmla="*/ 248737 h 457522"/>
              <a:gd name="connsiteX130" fmla="*/ 43996 w 1666689"/>
              <a:gd name="connsiteY130" fmla="*/ 400373 h 457522"/>
              <a:gd name="connsiteX131" fmla="*/ 20956 w 1666689"/>
              <a:gd name="connsiteY131" fmla="*/ 423412 h 457522"/>
              <a:gd name="connsiteX132" fmla="*/ 43996 w 1666689"/>
              <a:gd name="connsiteY132" fmla="*/ 446452 h 457522"/>
              <a:gd name="connsiteX133" fmla="*/ 67035 w 1666689"/>
              <a:gd name="connsiteY133" fmla="*/ 423412 h 457522"/>
              <a:gd name="connsiteX134" fmla="*/ 43996 w 1666689"/>
              <a:gd name="connsiteY134" fmla="*/ 400373 h 457522"/>
              <a:gd name="connsiteX135" fmla="*/ 219978 w 1666689"/>
              <a:gd name="connsiteY135" fmla="*/ 324555 h 457522"/>
              <a:gd name="connsiteX136" fmla="*/ 196939 w 1666689"/>
              <a:gd name="connsiteY136" fmla="*/ 347594 h 457522"/>
              <a:gd name="connsiteX137" fmla="*/ 219978 w 1666689"/>
              <a:gd name="connsiteY137" fmla="*/ 370634 h 457522"/>
              <a:gd name="connsiteX138" fmla="*/ 243018 w 1666689"/>
              <a:gd name="connsiteY138" fmla="*/ 347594 h 457522"/>
              <a:gd name="connsiteX139" fmla="*/ 219978 w 1666689"/>
              <a:gd name="connsiteY139" fmla="*/ 324555 h 457522"/>
              <a:gd name="connsiteX140" fmla="*/ 131905 w 1666689"/>
              <a:gd name="connsiteY140" fmla="*/ 248737 h 457522"/>
              <a:gd name="connsiteX141" fmla="*/ 108866 w 1666689"/>
              <a:gd name="connsiteY141" fmla="*/ 271776 h 457522"/>
              <a:gd name="connsiteX142" fmla="*/ 131905 w 1666689"/>
              <a:gd name="connsiteY142" fmla="*/ 294816 h 457522"/>
              <a:gd name="connsiteX143" fmla="*/ 154945 w 1666689"/>
              <a:gd name="connsiteY143" fmla="*/ 271776 h 457522"/>
              <a:gd name="connsiteX144" fmla="*/ 131905 w 1666689"/>
              <a:gd name="connsiteY144" fmla="*/ 248737 h 457522"/>
              <a:gd name="connsiteX145" fmla="*/ 219978 w 1666689"/>
              <a:gd name="connsiteY145" fmla="*/ 400373 h 457522"/>
              <a:gd name="connsiteX146" fmla="*/ 196939 w 1666689"/>
              <a:gd name="connsiteY146" fmla="*/ 423412 h 457522"/>
              <a:gd name="connsiteX147" fmla="*/ 219978 w 1666689"/>
              <a:gd name="connsiteY147" fmla="*/ 446452 h 457522"/>
              <a:gd name="connsiteX148" fmla="*/ 243018 w 1666689"/>
              <a:gd name="connsiteY148" fmla="*/ 423412 h 457522"/>
              <a:gd name="connsiteX149" fmla="*/ 219978 w 1666689"/>
              <a:gd name="connsiteY149" fmla="*/ 400373 h 457522"/>
              <a:gd name="connsiteX150" fmla="*/ 219978 w 1666689"/>
              <a:gd name="connsiteY150" fmla="*/ 172755 h 457522"/>
              <a:gd name="connsiteX151" fmla="*/ 196939 w 1666689"/>
              <a:gd name="connsiteY151" fmla="*/ 195795 h 457522"/>
              <a:gd name="connsiteX152" fmla="*/ 219978 w 1666689"/>
              <a:gd name="connsiteY152" fmla="*/ 218834 h 457522"/>
              <a:gd name="connsiteX153" fmla="*/ 243018 w 1666689"/>
              <a:gd name="connsiteY153" fmla="*/ 195795 h 457522"/>
              <a:gd name="connsiteX154" fmla="*/ 219978 w 1666689"/>
              <a:gd name="connsiteY154" fmla="*/ 172755 h 457522"/>
              <a:gd name="connsiteX155" fmla="*/ 219978 w 1666689"/>
              <a:gd name="connsiteY155" fmla="*/ 248737 h 457522"/>
              <a:gd name="connsiteX156" fmla="*/ 196939 w 1666689"/>
              <a:gd name="connsiteY156" fmla="*/ 271776 h 457522"/>
              <a:gd name="connsiteX157" fmla="*/ 219978 w 1666689"/>
              <a:gd name="connsiteY157" fmla="*/ 294816 h 457522"/>
              <a:gd name="connsiteX158" fmla="*/ 243018 w 1666689"/>
              <a:gd name="connsiteY158" fmla="*/ 271776 h 457522"/>
              <a:gd name="connsiteX159" fmla="*/ 219978 w 1666689"/>
              <a:gd name="connsiteY159" fmla="*/ 248737 h 457522"/>
              <a:gd name="connsiteX160" fmla="*/ 131905 w 1666689"/>
              <a:gd name="connsiteY160" fmla="*/ 172755 h 457522"/>
              <a:gd name="connsiteX161" fmla="*/ 108866 w 1666689"/>
              <a:gd name="connsiteY161" fmla="*/ 195795 h 457522"/>
              <a:gd name="connsiteX162" fmla="*/ 131905 w 1666689"/>
              <a:gd name="connsiteY162" fmla="*/ 218834 h 457522"/>
              <a:gd name="connsiteX163" fmla="*/ 154945 w 1666689"/>
              <a:gd name="connsiteY163" fmla="*/ 195795 h 457522"/>
              <a:gd name="connsiteX164" fmla="*/ 131905 w 1666689"/>
              <a:gd name="connsiteY164" fmla="*/ 172755 h 457522"/>
              <a:gd name="connsiteX165" fmla="*/ 131905 w 1666689"/>
              <a:gd name="connsiteY165" fmla="*/ 96938 h 457522"/>
              <a:gd name="connsiteX166" fmla="*/ 108866 w 1666689"/>
              <a:gd name="connsiteY166" fmla="*/ 119977 h 457522"/>
              <a:gd name="connsiteX167" fmla="*/ 131905 w 1666689"/>
              <a:gd name="connsiteY167" fmla="*/ 143017 h 457522"/>
              <a:gd name="connsiteX168" fmla="*/ 154945 w 1666689"/>
              <a:gd name="connsiteY168" fmla="*/ 119977 h 457522"/>
              <a:gd name="connsiteX169" fmla="*/ 131905 w 1666689"/>
              <a:gd name="connsiteY169" fmla="*/ 96938 h 457522"/>
              <a:gd name="connsiteX170" fmla="*/ 131905 w 1666689"/>
              <a:gd name="connsiteY170" fmla="*/ 21120 h 457522"/>
              <a:gd name="connsiteX171" fmla="*/ 108866 w 1666689"/>
              <a:gd name="connsiteY171" fmla="*/ 44159 h 457522"/>
              <a:gd name="connsiteX172" fmla="*/ 131905 w 1666689"/>
              <a:gd name="connsiteY172" fmla="*/ 67199 h 457522"/>
              <a:gd name="connsiteX173" fmla="*/ 154945 w 1666689"/>
              <a:gd name="connsiteY173" fmla="*/ 44159 h 457522"/>
              <a:gd name="connsiteX174" fmla="*/ 131905 w 1666689"/>
              <a:gd name="connsiteY174" fmla="*/ 21120 h 457522"/>
              <a:gd name="connsiteX175" fmla="*/ 483871 w 1666689"/>
              <a:gd name="connsiteY175" fmla="*/ 21120 h 457522"/>
              <a:gd name="connsiteX176" fmla="*/ 460831 w 1666689"/>
              <a:gd name="connsiteY176" fmla="*/ 44159 h 457522"/>
              <a:gd name="connsiteX177" fmla="*/ 483871 w 1666689"/>
              <a:gd name="connsiteY177" fmla="*/ 67199 h 457522"/>
              <a:gd name="connsiteX178" fmla="*/ 506910 w 1666689"/>
              <a:gd name="connsiteY178" fmla="*/ 44159 h 457522"/>
              <a:gd name="connsiteX179" fmla="*/ 483871 w 1666689"/>
              <a:gd name="connsiteY179" fmla="*/ 21120 h 457522"/>
              <a:gd name="connsiteX180" fmla="*/ 835836 w 1666689"/>
              <a:gd name="connsiteY180" fmla="*/ 21120 h 457522"/>
              <a:gd name="connsiteX181" fmla="*/ 812797 w 1666689"/>
              <a:gd name="connsiteY181" fmla="*/ 44159 h 457522"/>
              <a:gd name="connsiteX182" fmla="*/ 835836 w 1666689"/>
              <a:gd name="connsiteY182" fmla="*/ 67199 h 457522"/>
              <a:gd name="connsiteX183" fmla="*/ 858876 w 1666689"/>
              <a:gd name="connsiteY183" fmla="*/ 44159 h 457522"/>
              <a:gd name="connsiteX184" fmla="*/ 835836 w 1666689"/>
              <a:gd name="connsiteY184" fmla="*/ 21120 h 457522"/>
              <a:gd name="connsiteX185" fmla="*/ 747763 w 1666689"/>
              <a:gd name="connsiteY185" fmla="*/ 172755 h 457522"/>
              <a:gd name="connsiteX186" fmla="*/ 724724 w 1666689"/>
              <a:gd name="connsiteY186" fmla="*/ 195795 h 457522"/>
              <a:gd name="connsiteX187" fmla="*/ 747763 w 1666689"/>
              <a:gd name="connsiteY187" fmla="*/ 218834 h 457522"/>
              <a:gd name="connsiteX188" fmla="*/ 770803 w 1666689"/>
              <a:gd name="connsiteY188" fmla="*/ 195795 h 457522"/>
              <a:gd name="connsiteX189" fmla="*/ 747763 w 1666689"/>
              <a:gd name="connsiteY189" fmla="*/ 172755 h 457522"/>
              <a:gd name="connsiteX190" fmla="*/ 747763 w 1666689"/>
              <a:gd name="connsiteY190" fmla="*/ 96938 h 457522"/>
              <a:gd name="connsiteX191" fmla="*/ 724724 w 1666689"/>
              <a:gd name="connsiteY191" fmla="*/ 119977 h 457522"/>
              <a:gd name="connsiteX192" fmla="*/ 747763 w 1666689"/>
              <a:gd name="connsiteY192" fmla="*/ 143017 h 457522"/>
              <a:gd name="connsiteX193" fmla="*/ 770803 w 1666689"/>
              <a:gd name="connsiteY193" fmla="*/ 119977 h 457522"/>
              <a:gd name="connsiteX194" fmla="*/ 747763 w 1666689"/>
              <a:gd name="connsiteY194" fmla="*/ 96938 h 457522"/>
              <a:gd name="connsiteX195" fmla="*/ 835836 w 1666689"/>
              <a:gd name="connsiteY195" fmla="*/ 324555 h 457522"/>
              <a:gd name="connsiteX196" fmla="*/ 812797 w 1666689"/>
              <a:gd name="connsiteY196" fmla="*/ 347594 h 457522"/>
              <a:gd name="connsiteX197" fmla="*/ 835836 w 1666689"/>
              <a:gd name="connsiteY197" fmla="*/ 370634 h 457522"/>
              <a:gd name="connsiteX198" fmla="*/ 858876 w 1666689"/>
              <a:gd name="connsiteY198" fmla="*/ 347594 h 457522"/>
              <a:gd name="connsiteX199" fmla="*/ 835836 w 1666689"/>
              <a:gd name="connsiteY199" fmla="*/ 324555 h 457522"/>
              <a:gd name="connsiteX200" fmla="*/ 835836 w 1666689"/>
              <a:gd name="connsiteY200" fmla="*/ 400373 h 457522"/>
              <a:gd name="connsiteX201" fmla="*/ 812797 w 1666689"/>
              <a:gd name="connsiteY201" fmla="*/ 423412 h 457522"/>
              <a:gd name="connsiteX202" fmla="*/ 835836 w 1666689"/>
              <a:gd name="connsiteY202" fmla="*/ 446452 h 457522"/>
              <a:gd name="connsiteX203" fmla="*/ 858876 w 1666689"/>
              <a:gd name="connsiteY203" fmla="*/ 423412 h 457522"/>
              <a:gd name="connsiteX204" fmla="*/ 835836 w 1666689"/>
              <a:gd name="connsiteY204" fmla="*/ 400373 h 457522"/>
              <a:gd name="connsiteX205" fmla="*/ 835836 w 1666689"/>
              <a:gd name="connsiteY205" fmla="*/ 96938 h 457522"/>
              <a:gd name="connsiteX206" fmla="*/ 812797 w 1666689"/>
              <a:gd name="connsiteY206" fmla="*/ 119977 h 457522"/>
              <a:gd name="connsiteX207" fmla="*/ 835836 w 1666689"/>
              <a:gd name="connsiteY207" fmla="*/ 143017 h 457522"/>
              <a:gd name="connsiteX208" fmla="*/ 858876 w 1666689"/>
              <a:gd name="connsiteY208" fmla="*/ 119977 h 457522"/>
              <a:gd name="connsiteX209" fmla="*/ 835836 w 1666689"/>
              <a:gd name="connsiteY209" fmla="*/ 96938 h 457522"/>
              <a:gd name="connsiteX210" fmla="*/ 835836 w 1666689"/>
              <a:gd name="connsiteY210" fmla="*/ 172755 h 457522"/>
              <a:gd name="connsiteX211" fmla="*/ 812797 w 1666689"/>
              <a:gd name="connsiteY211" fmla="*/ 195795 h 457522"/>
              <a:gd name="connsiteX212" fmla="*/ 835836 w 1666689"/>
              <a:gd name="connsiteY212" fmla="*/ 218834 h 457522"/>
              <a:gd name="connsiteX213" fmla="*/ 858876 w 1666689"/>
              <a:gd name="connsiteY213" fmla="*/ 195795 h 457522"/>
              <a:gd name="connsiteX214" fmla="*/ 835836 w 1666689"/>
              <a:gd name="connsiteY214" fmla="*/ 172755 h 457522"/>
              <a:gd name="connsiteX215" fmla="*/ 835836 w 1666689"/>
              <a:gd name="connsiteY215" fmla="*/ 248737 h 457522"/>
              <a:gd name="connsiteX216" fmla="*/ 812797 w 1666689"/>
              <a:gd name="connsiteY216" fmla="*/ 271776 h 457522"/>
              <a:gd name="connsiteX217" fmla="*/ 835836 w 1666689"/>
              <a:gd name="connsiteY217" fmla="*/ 294816 h 457522"/>
              <a:gd name="connsiteX218" fmla="*/ 858876 w 1666689"/>
              <a:gd name="connsiteY218" fmla="*/ 271776 h 457522"/>
              <a:gd name="connsiteX219" fmla="*/ 835836 w 1666689"/>
              <a:gd name="connsiteY219" fmla="*/ 248737 h 457522"/>
              <a:gd name="connsiteX220" fmla="*/ 747763 w 1666689"/>
              <a:gd name="connsiteY220" fmla="*/ 21120 h 457522"/>
              <a:gd name="connsiteX221" fmla="*/ 724724 w 1666689"/>
              <a:gd name="connsiteY221" fmla="*/ 44159 h 457522"/>
              <a:gd name="connsiteX222" fmla="*/ 747763 w 1666689"/>
              <a:gd name="connsiteY222" fmla="*/ 67199 h 457522"/>
              <a:gd name="connsiteX223" fmla="*/ 770803 w 1666689"/>
              <a:gd name="connsiteY223" fmla="*/ 44159 h 457522"/>
              <a:gd name="connsiteX224" fmla="*/ 747763 w 1666689"/>
              <a:gd name="connsiteY224" fmla="*/ 21120 h 457522"/>
              <a:gd name="connsiteX225" fmla="*/ 659854 w 1666689"/>
              <a:gd name="connsiteY225" fmla="*/ 172755 h 457522"/>
              <a:gd name="connsiteX226" fmla="*/ 636814 w 1666689"/>
              <a:gd name="connsiteY226" fmla="*/ 195795 h 457522"/>
              <a:gd name="connsiteX227" fmla="*/ 659854 w 1666689"/>
              <a:gd name="connsiteY227" fmla="*/ 218834 h 457522"/>
              <a:gd name="connsiteX228" fmla="*/ 682893 w 1666689"/>
              <a:gd name="connsiteY228" fmla="*/ 195795 h 457522"/>
              <a:gd name="connsiteX229" fmla="*/ 659854 w 1666689"/>
              <a:gd name="connsiteY229" fmla="*/ 172755 h 457522"/>
              <a:gd name="connsiteX230" fmla="*/ 659854 w 1666689"/>
              <a:gd name="connsiteY230" fmla="*/ 324555 h 457522"/>
              <a:gd name="connsiteX231" fmla="*/ 636814 w 1666689"/>
              <a:gd name="connsiteY231" fmla="*/ 347594 h 457522"/>
              <a:gd name="connsiteX232" fmla="*/ 659854 w 1666689"/>
              <a:gd name="connsiteY232" fmla="*/ 370634 h 457522"/>
              <a:gd name="connsiteX233" fmla="*/ 682893 w 1666689"/>
              <a:gd name="connsiteY233" fmla="*/ 347594 h 457522"/>
              <a:gd name="connsiteX234" fmla="*/ 659854 w 1666689"/>
              <a:gd name="connsiteY234" fmla="*/ 324555 h 457522"/>
              <a:gd name="connsiteX235" fmla="*/ 659854 w 1666689"/>
              <a:gd name="connsiteY235" fmla="*/ 400373 h 457522"/>
              <a:gd name="connsiteX236" fmla="*/ 636814 w 1666689"/>
              <a:gd name="connsiteY236" fmla="*/ 423412 h 457522"/>
              <a:gd name="connsiteX237" fmla="*/ 659854 w 1666689"/>
              <a:gd name="connsiteY237" fmla="*/ 446452 h 457522"/>
              <a:gd name="connsiteX238" fmla="*/ 682893 w 1666689"/>
              <a:gd name="connsiteY238" fmla="*/ 423412 h 457522"/>
              <a:gd name="connsiteX239" fmla="*/ 659854 w 1666689"/>
              <a:gd name="connsiteY239" fmla="*/ 400373 h 457522"/>
              <a:gd name="connsiteX240" fmla="*/ 659854 w 1666689"/>
              <a:gd name="connsiteY240" fmla="*/ 96938 h 457522"/>
              <a:gd name="connsiteX241" fmla="*/ 636814 w 1666689"/>
              <a:gd name="connsiteY241" fmla="*/ 119977 h 457522"/>
              <a:gd name="connsiteX242" fmla="*/ 659854 w 1666689"/>
              <a:gd name="connsiteY242" fmla="*/ 143017 h 457522"/>
              <a:gd name="connsiteX243" fmla="*/ 682893 w 1666689"/>
              <a:gd name="connsiteY243" fmla="*/ 119977 h 457522"/>
              <a:gd name="connsiteX244" fmla="*/ 659854 w 1666689"/>
              <a:gd name="connsiteY244" fmla="*/ 96938 h 457522"/>
              <a:gd name="connsiteX245" fmla="*/ 747763 w 1666689"/>
              <a:gd name="connsiteY245" fmla="*/ 324555 h 457522"/>
              <a:gd name="connsiteX246" fmla="*/ 724724 w 1666689"/>
              <a:gd name="connsiteY246" fmla="*/ 347594 h 457522"/>
              <a:gd name="connsiteX247" fmla="*/ 747763 w 1666689"/>
              <a:gd name="connsiteY247" fmla="*/ 370634 h 457522"/>
              <a:gd name="connsiteX248" fmla="*/ 770803 w 1666689"/>
              <a:gd name="connsiteY248" fmla="*/ 347594 h 457522"/>
              <a:gd name="connsiteX249" fmla="*/ 747763 w 1666689"/>
              <a:gd name="connsiteY249" fmla="*/ 324555 h 457522"/>
              <a:gd name="connsiteX250" fmla="*/ 747763 w 1666689"/>
              <a:gd name="connsiteY250" fmla="*/ 248737 h 457522"/>
              <a:gd name="connsiteX251" fmla="*/ 724724 w 1666689"/>
              <a:gd name="connsiteY251" fmla="*/ 271776 h 457522"/>
              <a:gd name="connsiteX252" fmla="*/ 747763 w 1666689"/>
              <a:gd name="connsiteY252" fmla="*/ 294816 h 457522"/>
              <a:gd name="connsiteX253" fmla="*/ 770803 w 1666689"/>
              <a:gd name="connsiteY253" fmla="*/ 271776 h 457522"/>
              <a:gd name="connsiteX254" fmla="*/ 747763 w 1666689"/>
              <a:gd name="connsiteY254" fmla="*/ 248737 h 457522"/>
              <a:gd name="connsiteX255" fmla="*/ 747763 w 1666689"/>
              <a:gd name="connsiteY255" fmla="*/ 400373 h 457522"/>
              <a:gd name="connsiteX256" fmla="*/ 724724 w 1666689"/>
              <a:gd name="connsiteY256" fmla="*/ 423412 h 457522"/>
              <a:gd name="connsiteX257" fmla="*/ 747763 w 1666689"/>
              <a:gd name="connsiteY257" fmla="*/ 446452 h 457522"/>
              <a:gd name="connsiteX258" fmla="*/ 770803 w 1666689"/>
              <a:gd name="connsiteY258" fmla="*/ 423412 h 457522"/>
              <a:gd name="connsiteX259" fmla="*/ 747763 w 1666689"/>
              <a:gd name="connsiteY259" fmla="*/ 400373 h 457522"/>
              <a:gd name="connsiteX260" fmla="*/ 659854 w 1666689"/>
              <a:gd name="connsiteY260" fmla="*/ 21120 h 457522"/>
              <a:gd name="connsiteX261" fmla="*/ 636814 w 1666689"/>
              <a:gd name="connsiteY261" fmla="*/ 44159 h 457522"/>
              <a:gd name="connsiteX262" fmla="*/ 659854 w 1666689"/>
              <a:gd name="connsiteY262" fmla="*/ 67199 h 457522"/>
              <a:gd name="connsiteX263" fmla="*/ 682893 w 1666689"/>
              <a:gd name="connsiteY263" fmla="*/ 44159 h 457522"/>
              <a:gd name="connsiteX264" fmla="*/ 659854 w 1666689"/>
              <a:gd name="connsiteY264" fmla="*/ 21120 h 457522"/>
              <a:gd name="connsiteX265" fmla="*/ 659854 w 1666689"/>
              <a:gd name="connsiteY265" fmla="*/ 248737 h 457522"/>
              <a:gd name="connsiteX266" fmla="*/ 636814 w 1666689"/>
              <a:gd name="connsiteY266" fmla="*/ 271776 h 457522"/>
              <a:gd name="connsiteX267" fmla="*/ 659854 w 1666689"/>
              <a:gd name="connsiteY267" fmla="*/ 294816 h 457522"/>
              <a:gd name="connsiteX268" fmla="*/ 682893 w 1666689"/>
              <a:gd name="connsiteY268" fmla="*/ 271776 h 457522"/>
              <a:gd name="connsiteX269" fmla="*/ 659854 w 1666689"/>
              <a:gd name="connsiteY269" fmla="*/ 248737 h 457522"/>
              <a:gd name="connsiteX270" fmla="*/ 1011819 w 1666689"/>
              <a:gd name="connsiteY270" fmla="*/ 248737 h 457522"/>
              <a:gd name="connsiteX271" fmla="*/ 988780 w 1666689"/>
              <a:gd name="connsiteY271" fmla="*/ 271776 h 457522"/>
              <a:gd name="connsiteX272" fmla="*/ 1011819 w 1666689"/>
              <a:gd name="connsiteY272" fmla="*/ 294816 h 457522"/>
              <a:gd name="connsiteX273" fmla="*/ 1034859 w 1666689"/>
              <a:gd name="connsiteY273" fmla="*/ 271776 h 457522"/>
              <a:gd name="connsiteX274" fmla="*/ 1011819 w 1666689"/>
              <a:gd name="connsiteY274" fmla="*/ 248737 h 457522"/>
              <a:gd name="connsiteX275" fmla="*/ 1011819 w 1666689"/>
              <a:gd name="connsiteY275" fmla="*/ 400373 h 457522"/>
              <a:gd name="connsiteX276" fmla="*/ 988780 w 1666689"/>
              <a:gd name="connsiteY276" fmla="*/ 423412 h 457522"/>
              <a:gd name="connsiteX277" fmla="*/ 1011819 w 1666689"/>
              <a:gd name="connsiteY277" fmla="*/ 446452 h 457522"/>
              <a:gd name="connsiteX278" fmla="*/ 1034859 w 1666689"/>
              <a:gd name="connsiteY278" fmla="*/ 423412 h 457522"/>
              <a:gd name="connsiteX279" fmla="*/ 1011819 w 1666689"/>
              <a:gd name="connsiteY279" fmla="*/ 400373 h 457522"/>
              <a:gd name="connsiteX280" fmla="*/ 923746 w 1666689"/>
              <a:gd name="connsiteY280" fmla="*/ 400373 h 457522"/>
              <a:gd name="connsiteX281" fmla="*/ 900707 w 1666689"/>
              <a:gd name="connsiteY281" fmla="*/ 423412 h 457522"/>
              <a:gd name="connsiteX282" fmla="*/ 923746 w 1666689"/>
              <a:gd name="connsiteY282" fmla="*/ 446452 h 457522"/>
              <a:gd name="connsiteX283" fmla="*/ 946786 w 1666689"/>
              <a:gd name="connsiteY283" fmla="*/ 423412 h 457522"/>
              <a:gd name="connsiteX284" fmla="*/ 923746 w 1666689"/>
              <a:gd name="connsiteY284" fmla="*/ 400373 h 457522"/>
              <a:gd name="connsiteX285" fmla="*/ 1011819 w 1666689"/>
              <a:gd name="connsiteY285" fmla="*/ 324555 h 457522"/>
              <a:gd name="connsiteX286" fmla="*/ 988780 w 1666689"/>
              <a:gd name="connsiteY286" fmla="*/ 347594 h 457522"/>
              <a:gd name="connsiteX287" fmla="*/ 1011819 w 1666689"/>
              <a:gd name="connsiteY287" fmla="*/ 370634 h 457522"/>
              <a:gd name="connsiteX288" fmla="*/ 1034859 w 1666689"/>
              <a:gd name="connsiteY288" fmla="*/ 347594 h 457522"/>
              <a:gd name="connsiteX289" fmla="*/ 1011819 w 1666689"/>
              <a:gd name="connsiteY289" fmla="*/ 324555 h 457522"/>
              <a:gd name="connsiteX290" fmla="*/ 1011819 w 1666689"/>
              <a:gd name="connsiteY290" fmla="*/ 21120 h 457522"/>
              <a:gd name="connsiteX291" fmla="*/ 988780 w 1666689"/>
              <a:gd name="connsiteY291" fmla="*/ 44159 h 457522"/>
              <a:gd name="connsiteX292" fmla="*/ 1011819 w 1666689"/>
              <a:gd name="connsiteY292" fmla="*/ 67199 h 457522"/>
              <a:gd name="connsiteX293" fmla="*/ 1034859 w 1666689"/>
              <a:gd name="connsiteY293" fmla="*/ 44159 h 457522"/>
              <a:gd name="connsiteX294" fmla="*/ 1011819 w 1666689"/>
              <a:gd name="connsiteY294" fmla="*/ 21120 h 457522"/>
              <a:gd name="connsiteX295" fmla="*/ 1011819 w 1666689"/>
              <a:gd name="connsiteY295" fmla="*/ 96938 h 457522"/>
              <a:gd name="connsiteX296" fmla="*/ 988780 w 1666689"/>
              <a:gd name="connsiteY296" fmla="*/ 119977 h 457522"/>
              <a:gd name="connsiteX297" fmla="*/ 1011819 w 1666689"/>
              <a:gd name="connsiteY297" fmla="*/ 143017 h 457522"/>
              <a:gd name="connsiteX298" fmla="*/ 1034859 w 1666689"/>
              <a:gd name="connsiteY298" fmla="*/ 119977 h 457522"/>
              <a:gd name="connsiteX299" fmla="*/ 1011819 w 1666689"/>
              <a:gd name="connsiteY299" fmla="*/ 96938 h 457522"/>
              <a:gd name="connsiteX300" fmla="*/ 1011819 w 1666689"/>
              <a:gd name="connsiteY300" fmla="*/ 172755 h 457522"/>
              <a:gd name="connsiteX301" fmla="*/ 988780 w 1666689"/>
              <a:gd name="connsiteY301" fmla="*/ 195795 h 457522"/>
              <a:gd name="connsiteX302" fmla="*/ 1011819 w 1666689"/>
              <a:gd name="connsiteY302" fmla="*/ 218834 h 457522"/>
              <a:gd name="connsiteX303" fmla="*/ 1034859 w 1666689"/>
              <a:gd name="connsiteY303" fmla="*/ 195795 h 457522"/>
              <a:gd name="connsiteX304" fmla="*/ 1011819 w 1666689"/>
              <a:gd name="connsiteY304" fmla="*/ 172755 h 457522"/>
              <a:gd name="connsiteX305" fmla="*/ 923746 w 1666689"/>
              <a:gd name="connsiteY305" fmla="*/ 248737 h 457522"/>
              <a:gd name="connsiteX306" fmla="*/ 900707 w 1666689"/>
              <a:gd name="connsiteY306" fmla="*/ 271776 h 457522"/>
              <a:gd name="connsiteX307" fmla="*/ 923746 w 1666689"/>
              <a:gd name="connsiteY307" fmla="*/ 294816 h 457522"/>
              <a:gd name="connsiteX308" fmla="*/ 946786 w 1666689"/>
              <a:gd name="connsiteY308" fmla="*/ 271776 h 457522"/>
              <a:gd name="connsiteX309" fmla="*/ 923746 w 1666689"/>
              <a:gd name="connsiteY309" fmla="*/ 248737 h 457522"/>
              <a:gd name="connsiteX310" fmla="*/ 923746 w 1666689"/>
              <a:gd name="connsiteY310" fmla="*/ 324555 h 457522"/>
              <a:gd name="connsiteX311" fmla="*/ 900707 w 1666689"/>
              <a:gd name="connsiteY311" fmla="*/ 347594 h 457522"/>
              <a:gd name="connsiteX312" fmla="*/ 923746 w 1666689"/>
              <a:gd name="connsiteY312" fmla="*/ 370634 h 457522"/>
              <a:gd name="connsiteX313" fmla="*/ 946786 w 1666689"/>
              <a:gd name="connsiteY313" fmla="*/ 347594 h 457522"/>
              <a:gd name="connsiteX314" fmla="*/ 923746 w 1666689"/>
              <a:gd name="connsiteY314" fmla="*/ 324555 h 457522"/>
              <a:gd name="connsiteX315" fmla="*/ 923746 w 1666689"/>
              <a:gd name="connsiteY315" fmla="*/ 96938 h 457522"/>
              <a:gd name="connsiteX316" fmla="*/ 900707 w 1666689"/>
              <a:gd name="connsiteY316" fmla="*/ 119977 h 457522"/>
              <a:gd name="connsiteX317" fmla="*/ 923746 w 1666689"/>
              <a:gd name="connsiteY317" fmla="*/ 143017 h 457522"/>
              <a:gd name="connsiteX318" fmla="*/ 946786 w 1666689"/>
              <a:gd name="connsiteY318" fmla="*/ 119977 h 457522"/>
              <a:gd name="connsiteX319" fmla="*/ 923746 w 1666689"/>
              <a:gd name="connsiteY319" fmla="*/ 96938 h 457522"/>
              <a:gd name="connsiteX320" fmla="*/ 923746 w 1666689"/>
              <a:gd name="connsiteY320" fmla="*/ 21120 h 457522"/>
              <a:gd name="connsiteX321" fmla="*/ 900707 w 1666689"/>
              <a:gd name="connsiteY321" fmla="*/ 44159 h 457522"/>
              <a:gd name="connsiteX322" fmla="*/ 923746 w 1666689"/>
              <a:gd name="connsiteY322" fmla="*/ 67199 h 457522"/>
              <a:gd name="connsiteX323" fmla="*/ 946786 w 1666689"/>
              <a:gd name="connsiteY323" fmla="*/ 44159 h 457522"/>
              <a:gd name="connsiteX324" fmla="*/ 923746 w 1666689"/>
              <a:gd name="connsiteY324" fmla="*/ 21120 h 457522"/>
              <a:gd name="connsiteX325" fmla="*/ 923746 w 1666689"/>
              <a:gd name="connsiteY325" fmla="*/ 172755 h 457522"/>
              <a:gd name="connsiteX326" fmla="*/ 900707 w 1666689"/>
              <a:gd name="connsiteY326" fmla="*/ 195795 h 457522"/>
              <a:gd name="connsiteX327" fmla="*/ 923746 w 1666689"/>
              <a:gd name="connsiteY327" fmla="*/ 218834 h 457522"/>
              <a:gd name="connsiteX328" fmla="*/ 946786 w 1666689"/>
              <a:gd name="connsiteY328" fmla="*/ 195795 h 457522"/>
              <a:gd name="connsiteX329" fmla="*/ 923746 w 1666689"/>
              <a:gd name="connsiteY329" fmla="*/ 172755 h 457522"/>
              <a:gd name="connsiteX330" fmla="*/ 571781 w 1666689"/>
              <a:gd name="connsiteY330" fmla="*/ 248737 h 457522"/>
              <a:gd name="connsiteX331" fmla="*/ 548741 w 1666689"/>
              <a:gd name="connsiteY331" fmla="*/ 271776 h 457522"/>
              <a:gd name="connsiteX332" fmla="*/ 571781 w 1666689"/>
              <a:gd name="connsiteY332" fmla="*/ 294816 h 457522"/>
              <a:gd name="connsiteX333" fmla="*/ 594820 w 1666689"/>
              <a:gd name="connsiteY333" fmla="*/ 271776 h 457522"/>
              <a:gd name="connsiteX334" fmla="*/ 571781 w 1666689"/>
              <a:gd name="connsiteY334" fmla="*/ 248737 h 457522"/>
              <a:gd name="connsiteX335" fmla="*/ 571781 w 1666689"/>
              <a:gd name="connsiteY335" fmla="*/ 21120 h 457522"/>
              <a:gd name="connsiteX336" fmla="*/ 548741 w 1666689"/>
              <a:gd name="connsiteY336" fmla="*/ 44159 h 457522"/>
              <a:gd name="connsiteX337" fmla="*/ 571781 w 1666689"/>
              <a:gd name="connsiteY337" fmla="*/ 67199 h 457522"/>
              <a:gd name="connsiteX338" fmla="*/ 594820 w 1666689"/>
              <a:gd name="connsiteY338" fmla="*/ 44159 h 457522"/>
              <a:gd name="connsiteX339" fmla="*/ 571781 w 1666689"/>
              <a:gd name="connsiteY339" fmla="*/ 21120 h 457522"/>
              <a:gd name="connsiteX340" fmla="*/ 571781 w 1666689"/>
              <a:gd name="connsiteY340" fmla="*/ 96938 h 457522"/>
              <a:gd name="connsiteX341" fmla="*/ 548741 w 1666689"/>
              <a:gd name="connsiteY341" fmla="*/ 119977 h 457522"/>
              <a:gd name="connsiteX342" fmla="*/ 571781 w 1666689"/>
              <a:gd name="connsiteY342" fmla="*/ 143017 h 457522"/>
              <a:gd name="connsiteX343" fmla="*/ 594820 w 1666689"/>
              <a:gd name="connsiteY343" fmla="*/ 119977 h 457522"/>
              <a:gd name="connsiteX344" fmla="*/ 571781 w 1666689"/>
              <a:gd name="connsiteY344" fmla="*/ 96938 h 457522"/>
              <a:gd name="connsiteX345" fmla="*/ 571781 w 1666689"/>
              <a:gd name="connsiteY345" fmla="*/ 324555 h 457522"/>
              <a:gd name="connsiteX346" fmla="*/ 548741 w 1666689"/>
              <a:gd name="connsiteY346" fmla="*/ 347594 h 457522"/>
              <a:gd name="connsiteX347" fmla="*/ 571781 w 1666689"/>
              <a:gd name="connsiteY347" fmla="*/ 370634 h 457522"/>
              <a:gd name="connsiteX348" fmla="*/ 594820 w 1666689"/>
              <a:gd name="connsiteY348" fmla="*/ 347594 h 457522"/>
              <a:gd name="connsiteX349" fmla="*/ 571781 w 1666689"/>
              <a:gd name="connsiteY349" fmla="*/ 324555 h 457522"/>
              <a:gd name="connsiteX350" fmla="*/ 571781 w 1666689"/>
              <a:gd name="connsiteY350" fmla="*/ 400373 h 457522"/>
              <a:gd name="connsiteX351" fmla="*/ 548741 w 1666689"/>
              <a:gd name="connsiteY351" fmla="*/ 423412 h 457522"/>
              <a:gd name="connsiteX352" fmla="*/ 571781 w 1666689"/>
              <a:gd name="connsiteY352" fmla="*/ 446452 h 457522"/>
              <a:gd name="connsiteX353" fmla="*/ 594820 w 1666689"/>
              <a:gd name="connsiteY353" fmla="*/ 423412 h 457522"/>
              <a:gd name="connsiteX354" fmla="*/ 571781 w 1666689"/>
              <a:gd name="connsiteY354" fmla="*/ 400373 h 457522"/>
              <a:gd name="connsiteX355" fmla="*/ 571781 w 1666689"/>
              <a:gd name="connsiteY355" fmla="*/ 172755 h 457522"/>
              <a:gd name="connsiteX356" fmla="*/ 548741 w 1666689"/>
              <a:gd name="connsiteY356" fmla="*/ 195795 h 457522"/>
              <a:gd name="connsiteX357" fmla="*/ 571781 w 1666689"/>
              <a:gd name="connsiteY357" fmla="*/ 218834 h 457522"/>
              <a:gd name="connsiteX358" fmla="*/ 594820 w 1666689"/>
              <a:gd name="connsiteY358" fmla="*/ 195795 h 457522"/>
              <a:gd name="connsiteX359" fmla="*/ 571781 w 1666689"/>
              <a:gd name="connsiteY359" fmla="*/ 172755 h 457522"/>
              <a:gd name="connsiteX360" fmla="*/ 1451694 w 1666689"/>
              <a:gd name="connsiteY360" fmla="*/ 400373 h 457522"/>
              <a:gd name="connsiteX361" fmla="*/ 1428655 w 1666689"/>
              <a:gd name="connsiteY361" fmla="*/ 423412 h 457522"/>
              <a:gd name="connsiteX362" fmla="*/ 1451694 w 1666689"/>
              <a:gd name="connsiteY362" fmla="*/ 446452 h 457522"/>
              <a:gd name="connsiteX363" fmla="*/ 1474734 w 1666689"/>
              <a:gd name="connsiteY363" fmla="*/ 423412 h 457522"/>
              <a:gd name="connsiteX364" fmla="*/ 1451694 w 1666689"/>
              <a:gd name="connsiteY364" fmla="*/ 400373 h 457522"/>
              <a:gd name="connsiteX365" fmla="*/ 1451694 w 1666689"/>
              <a:gd name="connsiteY365" fmla="*/ 324555 h 457522"/>
              <a:gd name="connsiteX366" fmla="*/ 1428655 w 1666689"/>
              <a:gd name="connsiteY366" fmla="*/ 347594 h 457522"/>
              <a:gd name="connsiteX367" fmla="*/ 1451694 w 1666689"/>
              <a:gd name="connsiteY367" fmla="*/ 370634 h 457522"/>
              <a:gd name="connsiteX368" fmla="*/ 1474734 w 1666689"/>
              <a:gd name="connsiteY368" fmla="*/ 347594 h 457522"/>
              <a:gd name="connsiteX369" fmla="*/ 1451694 w 1666689"/>
              <a:gd name="connsiteY369" fmla="*/ 324555 h 457522"/>
              <a:gd name="connsiteX370" fmla="*/ 1451694 w 1666689"/>
              <a:gd name="connsiteY370" fmla="*/ 248737 h 457522"/>
              <a:gd name="connsiteX371" fmla="*/ 1428655 w 1666689"/>
              <a:gd name="connsiteY371" fmla="*/ 271776 h 457522"/>
              <a:gd name="connsiteX372" fmla="*/ 1451694 w 1666689"/>
              <a:gd name="connsiteY372" fmla="*/ 294816 h 457522"/>
              <a:gd name="connsiteX373" fmla="*/ 1474734 w 1666689"/>
              <a:gd name="connsiteY373" fmla="*/ 271776 h 457522"/>
              <a:gd name="connsiteX374" fmla="*/ 1451694 w 1666689"/>
              <a:gd name="connsiteY374" fmla="*/ 248737 h 457522"/>
              <a:gd name="connsiteX375" fmla="*/ 1363621 w 1666689"/>
              <a:gd name="connsiteY375" fmla="*/ 21120 h 457522"/>
              <a:gd name="connsiteX376" fmla="*/ 1340582 w 1666689"/>
              <a:gd name="connsiteY376" fmla="*/ 44159 h 457522"/>
              <a:gd name="connsiteX377" fmla="*/ 1363621 w 1666689"/>
              <a:gd name="connsiteY377" fmla="*/ 67199 h 457522"/>
              <a:gd name="connsiteX378" fmla="*/ 1386661 w 1666689"/>
              <a:gd name="connsiteY378" fmla="*/ 44159 h 457522"/>
              <a:gd name="connsiteX379" fmla="*/ 1363621 w 1666689"/>
              <a:gd name="connsiteY379" fmla="*/ 21120 h 457522"/>
              <a:gd name="connsiteX380" fmla="*/ 1363621 w 1666689"/>
              <a:gd name="connsiteY380" fmla="*/ 96938 h 457522"/>
              <a:gd name="connsiteX381" fmla="*/ 1340582 w 1666689"/>
              <a:gd name="connsiteY381" fmla="*/ 119977 h 457522"/>
              <a:gd name="connsiteX382" fmla="*/ 1363621 w 1666689"/>
              <a:gd name="connsiteY382" fmla="*/ 143017 h 457522"/>
              <a:gd name="connsiteX383" fmla="*/ 1386661 w 1666689"/>
              <a:gd name="connsiteY383" fmla="*/ 119977 h 457522"/>
              <a:gd name="connsiteX384" fmla="*/ 1363621 w 1666689"/>
              <a:gd name="connsiteY384" fmla="*/ 96938 h 457522"/>
              <a:gd name="connsiteX385" fmla="*/ 1451694 w 1666689"/>
              <a:gd name="connsiteY385" fmla="*/ 172755 h 457522"/>
              <a:gd name="connsiteX386" fmla="*/ 1428655 w 1666689"/>
              <a:gd name="connsiteY386" fmla="*/ 195795 h 457522"/>
              <a:gd name="connsiteX387" fmla="*/ 1451694 w 1666689"/>
              <a:gd name="connsiteY387" fmla="*/ 218834 h 457522"/>
              <a:gd name="connsiteX388" fmla="*/ 1474734 w 1666689"/>
              <a:gd name="connsiteY388" fmla="*/ 195795 h 457522"/>
              <a:gd name="connsiteX389" fmla="*/ 1451694 w 1666689"/>
              <a:gd name="connsiteY389" fmla="*/ 172755 h 457522"/>
              <a:gd name="connsiteX390" fmla="*/ 1363621 w 1666689"/>
              <a:gd name="connsiteY390" fmla="*/ 172755 h 457522"/>
              <a:gd name="connsiteX391" fmla="*/ 1340582 w 1666689"/>
              <a:gd name="connsiteY391" fmla="*/ 195795 h 457522"/>
              <a:gd name="connsiteX392" fmla="*/ 1363621 w 1666689"/>
              <a:gd name="connsiteY392" fmla="*/ 218834 h 457522"/>
              <a:gd name="connsiteX393" fmla="*/ 1386661 w 1666689"/>
              <a:gd name="connsiteY393" fmla="*/ 195795 h 457522"/>
              <a:gd name="connsiteX394" fmla="*/ 1363621 w 1666689"/>
              <a:gd name="connsiteY394" fmla="*/ 172755 h 457522"/>
              <a:gd name="connsiteX395" fmla="*/ 1363621 w 1666689"/>
              <a:gd name="connsiteY395" fmla="*/ 324555 h 457522"/>
              <a:gd name="connsiteX396" fmla="*/ 1340582 w 1666689"/>
              <a:gd name="connsiteY396" fmla="*/ 347594 h 457522"/>
              <a:gd name="connsiteX397" fmla="*/ 1363621 w 1666689"/>
              <a:gd name="connsiteY397" fmla="*/ 370634 h 457522"/>
              <a:gd name="connsiteX398" fmla="*/ 1386661 w 1666689"/>
              <a:gd name="connsiteY398" fmla="*/ 347594 h 457522"/>
              <a:gd name="connsiteX399" fmla="*/ 1363621 w 1666689"/>
              <a:gd name="connsiteY399" fmla="*/ 324555 h 457522"/>
              <a:gd name="connsiteX400" fmla="*/ 1363621 w 1666689"/>
              <a:gd name="connsiteY400" fmla="*/ 248737 h 457522"/>
              <a:gd name="connsiteX401" fmla="*/ 1340582 w 1666689"/>
              <a:gd name="connsiteY401" fmla="*/ 271776 h 457522"/>
              <a:gd name="connsiteX402" fmla="*/ 1363621 w 1666689"/>
              <a:gd name="connsiteY402" fmla="*/ 294816 h 457522"/>
              <a:gd name="connsiteX403" fmla="*/ 1386661 w 1666689"/>
              <a:gd name="connsiteY403" fmla="*/ 271776 h 457522"/>
              <a:gd name="connsiteX404" fmla="*/ 1363621 w 1666689"/>
              <a:gd name="connsiteY404" fmla="*/ 248737 h 457522"/>
              <a:gd name="connsiteX405" fmla="*/ 1539604 w 1666689"/>
              <a:gd name="connsiteY405" fmla="*/ 172755 h 457522"/>
              <a:gd name="connsiteX406" fmla="*/ 1516565 w 1666689"/>
              <a:gd name="connsiteY406" fmla="*/ 195795 h 457522"/>
              <a:gd name="connsiteX407" fmla="*/ 1539604 w 1666689"/>
              <a:gd name="connsiteY407" fmla="*/ 218834 h 457522"/>
              <a:gd name="connsiteX408" fmla="*/ 1562644 w 1666689"/>
              <a:gd name="connsiteY408" fmla="*/ 195795 h 457522"/>
              <a:gd name="connsiteX409" fmla="*/ 1539604 w 1666689"/>
              <a:gd name="connsiteY409" fmla="*/ 172755 h 457522"/>
              <a:gd name="connsiteX410" fmla="*/ 1451694 w 1666689"/>
              <a:gd name="connsiteY410" fmla="*/ 96938 h 457522"/>
              <a:gd name="connsiteX411" fmla="*/ 1428655 w 1666689"/>
              <a:gd name="connsiteY411" fmla="*/ 119977 h 457522"/>
              <a:gd name="connsiteX412" fmla="*/ 1451694 w 1666689"/>
              <a:gd name="connsiteY412" fmla="*/ 143017 h 457522"/>
              <a:gd name="connsiteX413" fmla="*/ 1474734 w 1666689"/>
              <a:gd name="connsiteY413" fmla="*/ 119977 h 457522"/>
              <a:gd name="connsiteX414" fmla="*/ 1451694 w 1666689"/>
              <a:gd name="connsiteY414" fmla="*/ 96938 h 457522"/>
              <a:gd name="connsiteX415" fmla="*/ 1539604 w 1666689"/>
              <a:gd name="connsiteY415" fmla="*/ 248737 h 457522"/>
              <a:gd name="connsiteX416" fmla="*/ 1516565 w 1666689"/>
              <a:gd name="connsiteY416" fmla="*/ 271776 h 457522"/>
              <a:gd name="connsiteX417" fmla="*/ 1539604 w 1666689"/>
              <a:gd name="connsiteY417" fmla="*/ 294816 h 457522"/>
              <a:gd name="connsiteX418" fmla="*/ 1562644 w 1666689"/>
              <a:gd name="connsiteY418" fmla="*/ 271776 h 457522"/>
              <a:gd name="connsiteX419" fmla="*/ 1539604 w 1666689"/>
              <a:gd name="connsiteY419" fmla="*/ 248737 h 457522"/>
              <a:gd name="connsiteX420" fmla="*/ 1363621 w 1666689"/>
              <a:gd name="connsiteY420" fmla="*/ 400373 h 457522"/>
              <a:gd name="connsiteX421" fmla="*/ 1340582 w 1666689"/>
              <a:gd name="connsiteY421" fmla="*/ 423412 h 457522"/>
              <a:gd name="connsiteX422" fmla="*/ 1363621 w 1666689"/>
              <a:gd name="connsiteY422" fmla="*/ 446452 h 457522"/>
              <a:gd name="connsiteX423" fmla="*/ 1386661 w 1666689"/>
              <a:gd name="connsiteY423" fmla="*/ 423412 h 457522"/>
              <a:gd name="connsiteX424" fmla="*/ 1363621 w 1666689"/>
              <a:gd name="connsiteY424" fmla="*/ 400373 h 457522"/>
              <a:gd name="connsiteX425" fmla="*/ 1539604 w 1666689"/>
              <a:gd name="connsiteY425" fmla="*/ 21120 h 457522"/>
              <a:gd name="connsiteX426" fmla="*/ 1516565 w 1666689"/>
              <a:gd name="connsiteY426" fmla="*/ 44159 h 457522"/>
              <a:gd name="connsiteX427" fmla="*/ 1539604 w 1666689"/>
              <a:gd name="connsiteY427" fmla="*/ 67199 h 457522"/>
              <a:gd name="connsiteX428" fmla="*/ 1562644 w 1666689"/>
              <a:gd name="connsiteY428" fmla="*/ 44159 h 457522"/>
              <a:gd name="connsiteX429" fmla="*/ 1539604 w 1666689"/>
              <a:gd name="connsiteY429" fmla="*/ 21120 h 457522"/>
              <a:gd name="connsiteX430" fmla="*/ 1627677 w 1666689"/>
              <a:gd name="connsiteY430" fmla="*/ 400373 h 457522"/>
              <a:gd name="connsiteX431" fmla="*/ 1604638 w 1666689"/>
              <a:gd name="connsiteY431" fmla="*/ 423412 h 457522"/>
              <a:gd name="connsiteX432" fmla="*/ 1627677 w 1666689"/>
              <a:gd name="connsiteY432" fmla="*/ 446452 h 457522"/>
              <a:gd name="connsiteX433" fmla="*/ 1650717 w 1666689"/>
              <a:gd name="connsiteY433" fmla="*/ 423412 h 457522"/>
              <a:gd name="connsiteX434" fmla="*/ 1627677 w 1666689"/>
              <a:gd name="connsiteY434" fmla="*/ 400373 h 457522"/>
              <a:gd name="connsiteX435" fmla="*/ 1451694 w 1666689"/>
              <a:gd name="connsiteY435" fmla="*/ 21120 h 457522"/>
              <a:gd name="connsiteX436" fmla="*/ 1428655 w 1666689"/>
              <a:gd name="connsiteY436" fmla="*/ 44159 h 457522"/>
              <a:gd name="connsiteX437" fmla="*/ 1451694 w 1666689"/>
              <a:gd name="connsiteY437" fmla="*/ 67199 h 457522"/>
              <a:gd name="connsiteX438" fmla="*/ 1474734 w 1666689"/>
              <a:gd name="connsiteY438" fmla="*/ 44159 h 457522"/>
              <a:gd name="connsiteX439" fmla="*/ 1451694 w 1666689"/>
              <a:gd name="connsiteY439" fmla="*/ 21120 h 457522"/>
              <a:gd name="connsiteX440" fmla="*/ 1539604 w 1666689"/>
              <a:gd name="connsiteY440" fmla="*/ 400373 h 457522"/>
              <a:gd name="connsiteX441" fmla="*/ 1516565 w 1666689"/>
              <a:gd name="connsiteY441" fmla="*/ 423412 h 457522"/>
              <a:gd name="connsiteX442" fmla="*/ 1539604 w 1666689"/>
              <a:gd name="connsiteY442" fmla="*/ 446452 h 457522"/>
              <a:gd name="connsiteX443" fmla="*/ 1562644 w 1666689"/>
              <a:gd name="connsiteY443" fmla="*/ 423412 h 457522"/>
              <a:gd name="connsiteX444" fmla="*/ 1539604 w 1666689"/>
              <a:gd name="connsiteY444" fmla="*/ 400373 h 457522"/>
              <a:gd name="connsiteX445" fmla="*/ 1539604 w 1666689"/>
              <a:gd name="connsiteY445" fmla="*/ 324555 h 457522"/>
              <a:gd name="connsiteX446" fmla="*/ 1516565 w 1666689"/>
              <a:gd name="connsiteY446" fmla="*/ 347594 h 457522"/>
              <a:gd name="connsiteX447" fmla="*/ 1539604 w 1666689"/>
              <a:gd name="connsiteY447" fmla="*/ 370634 h 457522"/>
              <a:gd name="connsiteX448" fmla="*/ 1562644 w 1666689"/>
              <a:gd name="connsiteY448" fmla="*/ 347594 h 457522"/>
              <a:gd name="connsiteX449" fmla="*/ 1539604 w 1666689"/>
              <a:gd name="connsiteY449" fmla="*/ 324555 h 457522"/>
              <a:gd name="connsiteX450" fmla="*/ 1539604 w 1666689"/>
              <a:gd name="connsiteY450" fmla="*/ 96938 h 457522"/>
              <a:gd name="connsiteX451" fmla="*/ 1516565 w 1666689"/>
              <a:gd name="connsiteY451" fmla="*/ 119977 h 457522"/>
              <a:gd name="connsiteX452" fmla="*/ 1539604 w 1666689"/>
              <a:gd name="connsiteY452" fmla="*/ 143017 h 457522"/>
              <a:gd name="connsiteX453" fmla="*/ 1562644 w 1666689"/>
              <a:gd name="connsiteY453" fmla="*/ 119977 h 457522"/>
              <a:gd name="connsiteX454" fmla="*/ 1539604 w 1666689"/>
              <a:gd name="connsiteY454" fmla="*/ 96938 h 457522"/>
              <a:gd name="connsiteX455" fmla="*/ 1627677 w 1666689"/>
              <a:gd name="connsiteY455" fmla="*/ 324555 h 457522"/>
              <a:gd name="connsiteX456" fmla="*/ 1604638 w 1666689"/>
              <a:gd name="connsiteY456" fmla="*/ 347594 h 457522"/>
              <a:gd name="connsiteX457" fmla="*/ 1627677 w 1666689"/>
              <a:gd name="connsiteY457" fmla="*/ 370634 h 457522"/>
              <a:gd name="connsiteX458" fmla="*/ 1650717 w 1666689"/>
              <a:gd name="connsiteY458" fmla="*/ 347594 h 457522"/>
              <a:gd name="connsiteX459" fmla="*/ 1627677 w 1666689"/>
              <a:gd name="connsiteY459" fmla="*/ 324555 h 457522"/>
              <a:gd name="connsiteX460" fmla="*/ 1275712 w 1666689"/>
              <a:gd name="connsiteY460" fmla="*/ 21120 h 457522"/>
              <a:gd name="connsiteX461" fmla="*/ 1252672 w 1666689"/>
              <a:gd name="connsiteY461" fmla="*/ 44159 h 457522"/>
              <a:gd name="connsiteX462" fmla="*/ 1275712 w 1666689"/>
              <a:gd name="connsiteY462" fmla="*/ 67199 h 457522"/>
              <a:gd name="connsiteX463" fmla="*/ 1298751 w 1666689"/>
              <a:gd name="connsiteY463" fmla="*/ 44159 h 457522"/>
              <a:gd name="connsiteX464" fmla="*/ 1275712 w 1666689"/>
              <a:gd name="connsiteY464" fmla="*/ 21120 h 457522"/>
              <a:gd name="connsiteX465" fmla="*/ 1187802 w 1666689"/>
              <a:gd name="connsiteY465" fmla="*/ 400373 h 457522"/>
              <a:gd name="connsiteX466" fmla="*/ 1164763 w 1666689"/>
              <a:gd name="connsiteY466" fmla="*/ 423412 h 457522"/>
              <a:gd name="connsiteX467" fmla="*/ 1187802 w 1666689"/>
              <a:gd name="connsiteY467" fmla="*/ 446452 h 457522"/>
              <a:gd name="connsiteX468" fmla="*/ 1210842 w 1666689"/>
              <a:gd name="connsiteY468" fmla="*/ 423412 h 457522"/>
              <a:gd name="connsiteX469" fmla="*/ 1187802 w 1666689"/>
              <a:gd name="connsiteY469" fmla="*/ 400373 h 457522"/>
              <a:gd name="connsiteX470" fmla="*/ 1187802 w 1666689"/>
              <a:gd name="connsiteY470" fmla="*/ 324555 h 457522"/>
              <a:gd name="connsiteX471" fmla="*/ 1164763 w 1666689"/>
              <a:gd name="connsiteY471" fmla="*/ 347594 h 457522"/>
              <a:gd name="connsiteX472" fmla="*/ 1187802 w 1666689"/>
              <a:gd name="connsiteY472" fmla="*/ 370634 h 457522"/>
              <a:gd name="connsiteX473" fmla="*/ 1210842 w 1666689"/>
              <a:gd name="connsiteY473" fmla="*/ 347594 h 457522"/>
              <a:gd name="connsiteX474" fmla="*/ 1187802 w 1666689"/>
              <a:gd name="connsiteY474" fmla="*/ 324555 h 457522"/>
              <a:gd name="connsiteX475" fmla="*/ 1187802 w 1666689"/>
              <a:gd name="connsiteY475" fmla="*/ 248737 h 457522"/>
              <a:gd name="connsiteX476" fmla="*/ 1164763 w 1666689"/>
              <a:gd name="connsiteY476" fmla="*/ 271776 h 457522"/>
              <a:gd name="connsiteX477" fmla="*/ 1187802 w 1666689"/>
              <a:gd name="connsiteY477" fmla="*/ 294816 h 457522"/>
              <a:gd name="connsiteX478" fmla="*/ 1210842 w 1666689"/>
              <a:gd name="connsiteY478" fmla="*/ 271776 h 457522"/>
              <a:gd name="connsiteX479" fmla="*/ 1187802 w 1666689"/>
              <a:gd name="connsiteY479" fmla="*/ 248737 h 457522"/>
              <a:gd name="connsiteX480" fmla="*/ 1627677 w 1666689"/>
              <a:gd name="connsiteY480" fmla="*/ 172755 h 457522"/>
              <a:gd name="connsiteX481" fmla="*/ 1604638 w 1666689"/>
              <a:gd name="connsiteY481" fmla="*/ 195795 h 457522"/>
              <a:gd name="connsiteX482" fmla="*/ 1627677 w 1666689"/>
              <a:gd name="connsiteY482" fmla="*/ 218834 h 457522"/>
              <a:gd name="connsiteX483" fmla="*/ 1650717 w 1666689"/>
              <a:gd name="connsiteY483" fmla="*/ 195795 h 457522"/>
              <a:gd name="connsiteX484" fmla="*/ 1627677 w 1666689"/>
              <a:gd name="connsiteY484" fmla="*/ 172755 h 457522"/>
              <a:gd name="connsiteX485" fmla="*/ 1627677 w 1666689"/>
              <a:gd name="connsiteY485" fmla="*/ 67035 h 457522"/>
              <a:gd name="connsiteX486" fmla="*/ 1650717 w 1666689"/>
              <a:gd name="connsiteY486" fmla="*/ 43996 h 457522"/>
              <a:gd name="connsiteX487" fmla="*/ 1627677 w 1666689"/>
              <a:gd name="connsiteY487" fmla="*/ 20956 h 457522"/>
              <a:gd name="connsiteX488" fmla="*/ 1604638 w 1666689"/>
              <a:gd name="connsiteY488" fmla="*/ 43996 h 457522"/>
              <a:gd name="connsiteX489" fmla="*/ 1627677 w 1666689"/>
              <a:gd name="connsiteY489" fmla="*/ 67035 h 457522"/>
              <a:gd name="connsiteX490" fmla="*/ 1627677 w 1666689"/>
              <a:gd name="connsiteY490" fmla="*/ 96938 h 457522"/>
              <a:gd name="connsiteX491" fmla="*/ 1604638 w 1666689"/>
              <a:gd name="connsiteY491" fmla="*/ 119977 h 457522"/>
              <a:gd name="connsiteX492" fmla="*/ 1627677 w 1666689"/>
              <a:gd name="connsiteY492" fmla="*/ 143017 h 457522"/>
              <a:gd name="connsiteX493" fmla="*/ 1650717 w 1666689"/>
              <a:gd name="connsiteY493" fmla="*/ 119977 h 457522"/>
              <a:gd name="connsiteX494" fmla="*/ 1627677 w 1666689"/>
              <a:gd name="connsiteY494" fmla="*/ 96938 h 457522"/>
              <a:gd name="connsiteX495" fmla="*/ 1627677 w 1666689"/>
              <a:gd name="connsiteY495" fmla="*/ 248737 h 457522"/>
              <a:gd name="connsiteX496" fmla="*/ 1604638 w 1666689"/>
              <a:gd name="connsiteY496" fmla="*/ 271776 h 457522"/>
              <a:gd name="connsiteX497" fmla="*/ 1627677 w 1666689"/>
              <a:gd name="connsiteY497" fmla="*/ 294816 h 457522"/>
              <a:gd name="connsiteX498" fmla="*/ 1650717 w 1666689"/>
              <a:gd name="connsiteY498" fmla="*/ 271776 h 457522"/>
              <a:gd name="connsiteX499" fmla="*/ 1627677 w 1666689"/>
              <a:gd name="connsiteY499" fmla="*/ 248737 h 457522"/>
              <a:gd name="connsiteX500" fmla="*/ 1275712 w 1666689"/>
              <a:gd name="connsiteY500" fmla="*/ 248737 h 457522"/>
              <a:gd name="connsiteX501" fmla="*/ 1252672 w 1666689"/>
              <a:gd name="connsiteY501" fmla="*/ 271776 h 457522"/>
              <a:gd name="connsiteX502" fmla="*/ 1275712 w 1666689"/>
              <a:gd name="connsiteY502" fmla="*/ 294816 h 457522"/>
              <a:gd name="connsiteX503" fmla="*/ 1298751 w 1666689"/>
              <a:gd name="connsiteY503" fmla="*/ 271776 h 457522"/>
              <a:gd name="connsiteX504" fmla="*/ 1275712 w 1666689"/>
              <a:gd name="connsiteY504" fmla="*/ 248737 h 457522"/>
              <a:gd name="connsiteX505" fmla="*/ 1275712 w 1666689"/>
              <a:gd name="connsiteY505" fmla="*/ 172755 h 457522"/>
              <a:gd name="connsiteX506" fmla="*/ 1252672 w 1666689"/>
              <a:gd name="connsiteY506" fmla="*/ 195795 h 457522"/>
              <a:gd name="connsiteX507" fmla="*/ 1275712 w 1666689"/>
              <a:gd name="connsiteY507" fmla="*/ 218834 h 457522"/>
              <a:gd name="connsiteX508" fmla="*/ 1298751 w 1666689"/>
              <a:gd name="connsiteY508" fmla="*/ 195795 h 457522"/>
              <a:gd name="connsiteX509" fmla="*/ 1275712 w 1666689"/>
              <a:gd name="connsiteY509" fmla="*/ 172755 h 457522"/>
              <a:gd name="connsiteX510" fmla="*/ 1275712 w 1666689"/>
              <a:gd name="connsiteY510" fmla="*/ 324555 h 457522"/>
              <a:gd name="connsiteX511" fmla="*/ 1252672 w 1666689"/>
              <a:gd name="connsiteY511" fmla="*/ 347594 h 457522"/>
              <a:gd name="connsiteX512" fmla="*/ 1275712 w 1666689"/>
              <a:gd name="connsiteY512" fmla="*/ 370634 h 457522"/>
              <a:gd name="connsiteX513" fmla="*/ 1298751 w 1666689"/>
              <a:gd name="connsiteY513" fmla="*/ 347594 h 457522"/>
              <a:gd name="connsiteX514" fmla="*/ 1275712 w 1666689"/>
              <a:gd name="connsiteY514" fmla="*/ 324555 h 457522"/>
              <a:gd name="connsiteX515" fmla="*/ 1275712 w 1666689"/>
              <a:gd name="connsiteY515" fmla="*/ 96938 h 457522"/>
              <a:gd name="connsiteX516" fmla="*/ 1252672 w 1666689"/>
              <a:gd name="connsiteY516" fmla="*/ 119977 h 457522"/>
              <a:gd name="connsiteX517" fmla="*/ 1275712 w 1666689"/>
              <a:gd name="connsiteY517" fmla="*/ 143017 h 457522"/>
              <a:gd name="connsiteX518" fmla="*/ 1298751 w 1666689"/>
              <a:gd name="connsiteY518" fmla="*/ 119977 h 457522"/>
              <a:gd name="connsiteX519" fmla="*/ 1275712 w 1666689"/>
              <a:gd name="connsiteY519" fmla="*/ 96938 h 457522"/>
              <a:gd name="connsiteX520" fmla="*/ 1275712 w 1666689"/>
              <a:gd name="connsiteY520" fmla="*/ 400373 h 457522"/>
              <a:gd name="connsiteX521" fmla="*/ 1252672 w 1666689"/>
              <a:gd name="connsiteY521" fmla="*/ 423412 h 457522"/>
              <a:gd name="connsiteX522" fmla="*/ 1275712 w 1666689"/>
              <a:gd name="connsiteY522" fmla="*/ 446452 h 457522"/>
              <a:gd name="connsiteX523" fmla="*/ 1298751 w 1666689"/>
              <a:gd name="connsiteY523" fmla="*/ 423412 h 457522"/>
              <a:gd name="connsiteX524" fmla="*/ 1275712 w 1666689"/>
              <a:gd name="connsiteY524" fmla="*/ 400373 h 457522"/>
              <a:gd name="connsiteX525" fmla="*/ 1187802 w 1666689"/>
              <a:gd name="connsiteY525" fmla="*/ 96938 h 457522"/>
              <a:gd name="connsiteX526" fmla="*/ 1164763 w 1666689"/>
              <a:gd name="connsiteY526" fmla="*/ 119977 h 457522"/>
              <a:gd name="connsiteX527" fmla="*/ 1187802 w 1666689"/>
              <a:gd name="connsiteY527" fmla="*/ 143017 h 457522"/>
              <a:gd name="connsiteX528" fmla="*/ 1210842 w 1666689"/>
              <a:gd name="connsiteY528" fmla="*/ 119977 h 457522"/>
              <a:gd name="connsiteX529" fmla="*/ 1187802 w 1666689"/>
              <a:gd name="connsiteY529" fmla="*/ 96938 h 457522"/>
              <a:gd name="connsiteX530" fmla="*/ 1187802 w 1666689"/>
              <a:gd name="connsiteY530" fmla="*/ 172755 h 457522"/>
              <a:gd name="connsiteX531" fmla="*/ 1164763 w 1666689"/>
              <a:gd name="connsiteY531" fmla="*/ 195795 h 457522"/>
              <a:gd name="connsiteX532" fmla="*/ 1187802 w 1666689"/>
              <a:gd name="connsiteY532" fmla="*/ 218834 h 457522"/>
              <a:gd name="connsiteX533" fmla="*/ 1210842 w 1666689"/>
              <a:gd name="connsiteY533" fmla="*/ 195795 h 457522"/>
              <a:gd name="connsiteX534" fmla="*/ 1187802 w 1666689"/>
              <a:gd name="connsiteY534" fmla="*/ 172755 h 457522"/>
              <a:gd name="connsiteX535" fmla="*/ 1187802 w 1666689"/>
              <a:gd name="connsiteY535" fmla="*/ 21120 h 457522"/>
              <a:gd name="connsiteX536" fmla="*/ 1164763 w 1666689"/>
              <a:gd name="connsiteY536" fmla="*/ 44159 h 457522"/>
              <a:gd name="connsiteX537" fmla="*/ 1187802 w 1666689"/>
              <a:gd name="connsiteY537" fmla="*/ 67199 h 457522"/>
              <a:gd name="connsiteX538" fmla="*/ 1210842 w 1666689"/>
              <a:gd name="connsiteY538" fmla="*/ 44159 h 457522"/>
              <a:gd name="connsiteX539" fmla="*/ 1187802 w 1666689"/>
              <a:gd name="connsiteY539" fmla="*/ 21120 h 457522"/>
              <a:gd name="connsiteX540" fmla="*/ 1099729 w 1666689"/>
              <a:gd name="connsiteY540" fmla="*/ 96938 h 457522"/>
              <a:gd name="connsiteX541" fmla="*/ 1076689 w 1666689"/>
              <a:gd name="connsiteY541" fmla="*/ 119977 h 457522"/>
              <a:gd name="connsiteX542" fmla="*/ 1099729 w 1666689"/>
              <a:gd name="connsiteY542" fmla="*/ 143017 h 457522"/>
              <a:gd name="connsiteX543" fmla="*/ 1122769 w 1666689"/>
              <a:gd name="connsiteY543" fmla="*/ 119977 h 457522"/>
              <a:gd name="connsiteX544" fmla="*/ 1099729 w 1666689"/>
              <a:gd name="connsiteY544" fmla="*/ 96938 h 457522"/>
              <a:gd name="connsiteX545" fmla="*/ 1099729 w 1666689"/>
              <a:gd name="connsiteY545" fmla="*/ 21120 h 457522"/>
              <a:gd name="connsiteX546" fmla="*/ 1076689 w 1666689"/>
              <a:gd name="connsiteY546" fmla="*/ 44159 h 457522"/>
              <a:gd name="connsiteX547" fmla="*/ 1099729 w 1666689"/>
              <a:gd name="connsiteY547" fmla="*/ 67199 h 457522"/>
              <a:gd name="connsiteX548" fmla="*/ 1122769 w 1666689"/>
              <a:gd name="connsiteY548" fmla="*/ 44159 h 457522"/>
              <a:gd name="connsiteX549" fmla="*/ 1099729 w 1666689"/>
              <a:gd name="connsiteY549" fmla="*/ 21120 h 457522"/>
              <a:gd name="connsiteX550" fmla="*/ 1099729 w 1666689"/>
              <a:gd name="connsiteY550" fmla="*/ 400373 h 457522"/>
              <a:gd name="connsiteX551" fmla="*/ 1076689 w 1666689"/>
              <a:gd name="connsiteY551" fmla="*/ 423412 h 457522"/>
              <a:gd name="connsiteX552" fmla="*/ 1099729 w 1666689"/>
              <a:gd name="connsiteY552" fmla="*/ 446452 h 457522"/>
              <a:gd name="connsiteX553" fmla="*/ 1122769 w 1666689"/>
              <a:gd name="connsiteY553" fmla="*/ 423412 h 457522"/>
              <a:gd name="connsiteX554" fmla="*/ 1099729 w 1666689"/>
              <a:gd name="connsiteY554" fmla="*/ 400373 h 457522"/>
              <a:gd name="connsiteX555" fmla="*/ 1099729 w 1666689"/>
              <a:gd name="connsiteY555" fmla="*/ 324555 h 457522"/>
              <a:gd name="connsiteX556" fmla="*/ 1076689 w 1666689"/>
              <a:gd name="connsiteY556" fmla="*/ 347594 h 457522"/>
              <a:gd name="connsiteX557" fmla="*/ 1099729 w 1666689"/>
              <a:gd name="connsiteY557" fmla="*/ 370634 h 457522"/>
              <a:gd name="connsiteX558" fmla="*/ 1122769 w 1666689"/>
              <a:gd name="connsiteY558" fmla="*/ 347594 h 457522"/>
              <a:gd name="connsiteX559" fmla="*/ 1099729 w 1666689"/>
              <a:gd name="connsiteY559" fmla="*/ 324555 h 457522"/>
              <a:gd name="connsiteX560" fmla="*/ 1099729 w 1666689"/>
              <a:gd name="connsiteY560" fmla="*/ 248737 h 457522"/>
              <a:gd name="connsiteX561" fmla="*/ 1076689 w 1666689"/>
              <a:gd name="connsiteY561" fmla="*/ 271776 h 457522"/>
              <a:gd name="connsiteX562" fmla="*/ 1099729 w 1666689"/>
              <a:gd name="connsiteY562" fmla="*/ 294816 h 457522"/>
              <a:gd name="connsiteX563" fmla="*/ 1122769 w 1666689"/>
              <a:gd name="connsiteY563" fmla="*/ 271776 h 457522"/>
              <a:gd name="connsiteX564" fmla="*/ 1099729 w 1666689"/>
              <a:gd name="connsiteY564" fmla="*/ 248737 h 457522"/>
              <a:gd name="connsiteX565" fmla="*/ 1099729 w 1666689"/>
              <a:gd name="connsiteY565" fmla="*/ 172755 h 457522"/>
              <a:gd name="connsiteX566" fmla="*/ 1076689 w 1666689"/>
              <a:gd name="connsiteY566" fmla="*/ 195795 h 457522"/>
              <a:gd name="connsiteX567" fmla="*/ 1099729 w 1666689"/>
              <a:gd name="connsiteY567" fmla="*/ 218834 h 457522"/>
              <a:gd name="connsiteX568" fmla="*/ 1122769 w 1666689"/>
              <a:gd name="connsiteY568" fmla="*/ 195795 h 457522"/>
              <a:gd name="connsiteX569" fmla="*/ 1099729 w 1666689"/>
              <a:gd name="connsiteY569" fmla="*/ 172755 h 45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</a:cxnLst>
            <a:rect l="l" t="t" r="r" b="b"/>
            <a:pathLst>
              <a:path w="1666689" h="457522">
                <a:moveTo>
                  <a:pt x="330928" y="44159"/>
                </a:moveTo>
                <a:cubicBezTo>
                  <a:pt x="330928" y="56904"/>
                  <a:pt x="320633" y="67199"/>
                  <a:pt x="307888" y="67199"/>
                </a:cubicBezTo>
                <a:cubicBezTo>
                  <a:pt x="295143" y="67199"/>
                  <a:pt x="284849" y="56904"/>
                  <a:pt x="284849" y="44159"/>
                </a:cubicBezTo>
                <a:cubicBezTo>
                  <a:pt x="284849" y="31414"/>
                  <a:pt x="295143" y="21120"/>
                  <a:pt x="307888" y="21120"/>
                </a:cubicBezTo>
                <a:cubicBezTo>
                  <a:pt x="320633" y="21120"/>
                  <a:pt x="330928" y="31414"/>
                  <a:pt x="330928" y="44159"/>
                </a:cubicBezTo>
                <a:close/>
                <a:moveTo>
                  <a:pt x="395798" y="400373"/>
                </a:moveTo>
                <a:cubicBezTo>
                  <a:pt x="383053" y="400373"/>
                  <a:pt x="372758" y="410667"/>
                  <a:pt x="372758" y="423412"/>
                </a:cubicBezTo>
                <a:cubicBezTo>
                  <a:pt x="372758" y="436158"/>
                  <a:pt x="383053" y="446452"/>
                  <a:pt x="395798" y="446452"/>
                </a:cubicBezTo>
                <a:cubicBezTo>
                  <a:pt x="408543" y="446452"/>
                  <a:pt x="418837" y="436158"/>
                  <a:pt x="418837" y="423412"/>
                </a:cubicBezTo>
                <a:cubicBezTo>
                  <a:pt x="418837" y="410667"/>
                  <a:pt x="408543" y="400373"/>
                  <a:pt x="395798" y="400373"/>
                </a:cubicBezTo>
                <a:close/>
                <a:moveTo>
                  <a:pt x="307888" y="96938"/>
                </a:moveTo>
                <a:cubicBezTo>
                  <a:pt x="295143" y="96938"/>
                  <a:pt x="284849" y="107232"/>
                  <a:pt x="284849" y="119977"/>
                </a:cubicBezTo>
                <a:cubicBezTo>
                  <a:pt x="284849" y="132722"/>
                  <a:pt x="295143" y="143017"/>
                  <a:pt x="307888" y="143017"/>
                </a:cubicBezTo>
                <a:cubicBezTo>
                  <a:pt x="320633" y="143017"/>
                  <a:pt x="330928" y="132722"/>
                  <a:pt x="330928" y="119977"/>
                </a:cubicBezTo>
                <a:cubicBezTo>
                  <a:pt x="330928" y="107232"/>
                  <a:pt x="320633" y="96938"/>
                  <a:pt x="307888" y="96938"/>
                </a:cubicBezTo>
                <a:close/>
                <a:moveTo>
                  <a:pt x="395798" y="324555"/>
                </a:moveTo>
                <a:cubicBezTo>
                  <a:pt x="383053" y="324555"/>
                  <a:pt x="372758" y="334849"/>
                  <a:pt x="372758" y="347594"/>
                </a:cubicBezTo>
                <a:cubicBezTo>
                  <a:pt x="372758" y="360340"/>
                  <a:pt x="383053" y="370634"/>
                  <a:pt x="395798" y="370634"/>
                </a:cubicBezTo>
                <a:cubicBezTo>
                  <a:pt x="408543" y="370634"/>
                  <a:pt x="418837" y="360340"/>
                  <a:pt x="418837" y="347594"/>
                </a:cubicBezTo>
                <a:cubicBezTo>
                  <a:pt x="418837" y="334849"/>
                  <a:pt x="408543" y="324555"/>
                  <a:pt x="395798" y="324555"/>
                </a:cubicBezTo>
                <a:close/>
                <a:moveTo>
                  <a:pt x="307888" y="172755"/>
                </a:moveTo>
                <a:cubicBezTo>
                  <a:pt x="295143" y="172755"/>
                  <a:pt x="284849" y="183050"/>
                  <a:pt x="284849" y="195795"/>
                </a:cubicBezTo>
                <a:cubicBezTo>
                  <a:pt x="284849" y="208540"/>
                  <a:pt x="295143" y="218834"/>
                  <a:pt x="307888" y="218834"/>
                </a:cubicBezTo>
                <a:cubicBezTo>
                  <a:pt x="320633" y="218834"/>
                  <a:pt x="330928" y="208540"/>
                  <a:pt x="330928" y="195795"/>
                </a:cubicBezTo>
                <a:cubicBezTo>
                  <a:pt x="330928" y="183050"/>
                  <a:pt x="320633" y="172755"/>
                  <a:pt x="307888" y="172755"/>
                </a:cubicBezTo>
                <a:close/>
                <a:moveTo>
                  <a:pt x="307888" y="324555"/>
                </a:moveTo>
                <a:cubicBezTo>
                  <a:pt x="295143" y="324555"/>
                  <a:pt x="284849" y="334849"/>
                  <a:pt x="284849" y="347594"/>
                </a:cubicBezTo>
                <a:cubicBezTo>
                  <a:pt x="284849" y="360340"/>
                  <a:pt x="295143" y="370634"/>
                  <a:pt x="307888" y="370634"/>
                </a:cubicBezTo>
                <a:cubicBezTo>
                  <a:pt x="320633" y="370634"/>
                  <a:pt x="330928" y="360340"/>
                  <a:pt x="330928" y="347594"/>
                </a:cubicBezTo>
                <a:cubicBezTo>
                  <a:pt x="330928" y="334849"/>
                  <a:pt x="320633" y="324555"/>
                  <a:pt x="307888" y="324555"/>
                </a:cubicBezTo>
                <a:close/>
                <a:moveTo>
                  <a:pt x="307888" y="400373"/>
                </a:moveTo>
                <a:cubicBezTo>
                  <a:pt x="295143" y="400373"/>
                  <a:pt x="284849" y="410667"/>
                  <a:pt x="284849" y="423412"/>
                </a:cubicBezTo>
                <a:cubicBezTo>
                  <a:pt x="284849" y="436158"/>
                  <a:pt x="295143" y="446452"/>
                  <a:pt x="307888" y="446452"/>
                </a:cubicBezTo>
                <a:cubicBezTo>
                  <a:pt x="320633" y="446452"/>
                  <a:pt x="330928" y="436158"/>
                  <a:pt x="330928" y="423412"/>
                </a:cubicBezTo>
                <a:cubicBezTo>
                  <a:pt x="330928" y="410667"/>
                  <a:pt x="320633" y="400373"/>
                  <a:pt x="307888" y="400373"/>
                </a:cubicBezTo>
                <a:close/>
                <a:moveTo>
                  <a:pt x="307888" y="248737"/>
                </a:moveTo>
                <a:cubicBezTo>
                  <a:pt x="295143" y="248737"/>
                  <a:pt x="284849" y="259031"/>
                  <a:pt x="284849" y="271776"/>
                </a:cubicBezTo>
                <a:cubicBezTo>
                  <a:pt x="284849" y="284522"/>
                  <a:pt x="295143" y="294816"/>
                  <a:pt x="307888" y="294816"/>
                </a:cubicBezTo>
                <a:cubicBezTo>
                  <a:pt x="320633" y="294816"/>
                  <a:pt x="330928" y="284522"/>
                  <a:pt x="330928" y="271776"/>
                </a:cubicBezTo>
                <a:cubicBezTo>
                  <a:pt x="330928" y="259031"/>
                  <a:pt x="320633" y="248737"/>
                  <a:pt x="307888" y="248737"/>
                </a:cubicBezTo>
                <a:close/>
                <a:moveTo>
                  <a:pt x="395798" y="172755"/>
                </a:moveTo>
                <a:cubicBezTo>
                  <a:pt x="383053" y="172755"/>
                  <a:pt x="372758" y="183050"/>
                  <a:pt x="372758" y="195795"/>
                </a:cubicBezTo>
                <a:cubicBezTo>
                  <a:pt x="372758" y="208540"/>
                  <a:pt x="383053" y="218834"/>
                  <a:pt x="395798" y="218834"/>
                </a:cubicBezTo>
                <a:cubicBezTo>
                  <a:pt x="408543" y="218834"/>
                  <a:pt x="418837" y="208540"/>
                  <a:pt x="418837" y="195795"/>
                </a:cubicBezTo>
                <a:cubicBezTo>
                  <a:pt x="418837" y="183050"/>
                  <a:pt x="408543" y="172755"/>
                  <a:pt x="395798" y="172755"/>
                </a:cubicBezTo>
                <a:close/>
                <a:moveTo>
                  <a:pt x="483871" y="324555"/>
                </a:moveTo>
                <a:cubicBezTo>
                  <a:pt x="471126" y="324555"/>
                  <a:pt x="460831" y="334849"/>
                  <a:pt x="460831" y="347594"/>
                </a:cubicBezTo>
                <a:cubicBezTo>
                  <a:pt x="460831" y="360340"/>
                  <a:pt x="471126" y="370634"/>
                  <a:pt x="483871" y="370634"/>
                </a:cubicBezTo>
                <a:cubicBezTo>
                  <a:pt x="496616" y="370634"/>
                  <a:pt x="506910" y="360340"/>
                  <a:pt x="506910" y="347594"/>
                </a:cubicBezTo>
                <a:cubicBezTo>
                  <a:pt x="506910" y="334849"/>
                  <a:pt x="496616" y="324555"/>
                  <a:pt x="483871" y="324555"/>
                </a:cubicBezTo>
                <a:close/>
                <a:moveTo>
                  <a:pt x="483871" y="172755"/>
                </a:moveTo>
                <a:cubicBezTo>
                  <a:pt x="471126" y="172755"/>
                  <a:pt x="460831" y="183050"/>
                  <a:pt x="460831" y="195795"/>
                </a:cubicBezTo>
                <a:cubicBezTo>
                  <a:pt x="460831" y="208540"/>
                  <a:pt x="471126" y="218834"/>
                  <a:pt x="483871" y="218834"/>
                </a:cubicBezTo>
                <a:cubicBezTo>
                  <a:pt x="496616" y="218834"/>
                  <a:pt x="506910" y="208540"/>
                  <a:pt x="506910" y="195795"/>
                </a:cubicBezTo>
                <a:cubicBezTo>
                  <a:pt x="506910" y="183050"/>
                  <a:pt x="496616" y="172755"/>
                  <a:pt x="483871" y="172755"/>
                </a:cubicBezTo>
                <a:close/>
                <a:moveTo>
                  <a:pt x="483871" y="248737"/>
                </a:moveTo>
                <a:cubicBezTo>
                  <a:pt x="471126" y="248737"/>
                  <a:pt x="460831" y="259031"/>
                  <a:pt x="460831" y="271776"/>
                </a:cubicBezTo>
                <a:cubicBezTo>
                  <a:pt x="460831" y="284522"/>
                  <a:pt x="471126" y="294816"/>
                  <a:pt x="483871" y="294816"/>
                </a:cubicBezTo>
                <a:cubicBezTo>
                  <a:pt x="496616" y="294816"/>
                  <a:pt x="506910" y="284522"/>
                  <a:pt x="506910" y="271776"/>
                </a:cubicBezTo>
                <a:cubicBezTo>
                  <a:pt x="506910" y="259031"/>
                  <a:pt x="496616" y="248737"/>
                  <a:pt x="483871" y="248737"/>
                </a:cubicBezTo>
                <a:close/>
                <a:moveTo>
                  <a:pt x="483871" y="96938"/>
                </a:moveTo>
                <a:cubicBezTo>
                  <a:pt x="471126" y="96938"/>
                  <a:pt x="460831" y="107232"/>
                  <a:pt x="460831" y="119977"/>
                </a:cubicBezTo>
                <a:cubicBezTo>
                  <a:pt x="460831" y="132722"/>
                  <a:pt x="471126" y="143017"/>
                  <a:pt x="483871" y="143017"/>
                </a:cubicBezTo>
                <a:cubicBezTo>
                  <a:pt x="496616" y="143017"/>
                  <a:pt x="506910" y="132722"/>
                  <a:pt x="506910" y="119977"/>
                </a:cubicBezTo>
                <a:cubicBezTo>
                  <a:pt x="506910" y="107232"/>
                  <a:pt x="496616" y="96938"/>
                  <a:pt x="483871" y="96938"/>
                </a:cubicBezTo>
                <a:close/>
                <a:moveTo>
                  <a:pt x="483871" y="400373"/>
                </a:moveTo>
                <a:cubicBezTo>
                  <a:pt x="471126" y="400373"/>
                  <a:pt x="460831" y="410667"/>
                  <a:pt x="460831" y="423412"/>
                </a:cubicBezTo>
                <a:cubicBezTo>
                  <a:pt x="460831" y="436158"/>
                  <a:pt x="471126" y="446452"/>
                  <a:pt x="483871" y="446452"/>
                </a:cubicBezTo>
                <a:cubicBezTo>
                  <a:pt x="496616" y="446452"/>
                  <a:pt x="506910" y="436158"/>
                  <a:pt x="506910" y="423412"/>
                </a:cubicBezTo>
                <a:cubicBezTo>
                  <a:pt x="506910" y="410667"/>
                  <a:pt x="496616" y="400373"/>
                  <a:pt x="483871" y="400373"/>
                </a:cubicBezTo>
                <a:close/>
                <a:moveTo>
                  <a:pt x="395798" y="96938"/>
                </a:moveTo>
                <a:cubicBezTo>
                  <a:pt x="383053" y="96938"/>
                  <a:pt x="372758" y="107232"/>
                  <a:pt x="372758" y="119977"/>
                </a:cubicBezTo>
                <a:cubicBezTo>
                  <a:pt x="372758" y="132722"/>
                  <a:pt x="383053" y="143017"/>
                  <a:pt x="395798" y="143017"/>
                </a:cubicBezTo>
                <a:cubicBezTo>
                  <a:pt x="408543" y="143017"/>
                  <a:pt x="418837" y="132722"/>
                  <a:pt x="418837" y="119977"/>
                </a:cubicBezTo>
                <a:cubicBezTo>
                  <a:pt x="418837" y="107232"/>
                  <a:pt x="408543" y="96938"/>
                  <a:pt x="395798" y="96938"/>
                </a:cubicBezTo>
                <a:close/>
                <a:moveTo>
                  <a:pt x="395798" y="21120"/>
                </a:moveTo>
                <a:cubicBezTo>
                  <a:pt x="383053" y="21120"/>
                  <a:pt x="372758" y="31414"/>
                  <a:pt x="372758" y="44159"/>
                </a:cubicBezTo>
                <a:cubicBezTo>
                  <a:pt x="372758" y="56904"/>
                  <a:pt x="383053" y="67199"/>
                  <a:pt x="395798" y="67199"/>
                </a:cubicBezTo>
                <a:cubicBezTo>
                  <a:pt x="408543" y="67199"/>
                  <a:pt x="418837" y="56904"/>
                  <a:pt x="418837" y="44159"/>
                </a:cubicBezTo>
                <a:cubicBezTo>
                  <a:pt x="418837" y="31414"/>
                  <a:pt x="408543" y="21120"/>
                  <a:pt x="395798" y="21120"/>
                </a:cubicBezTo>
                <a:close/>
                <a:moveTo>
                  <a:pt x="219978" y="21120"/>
                </a:moveTo>
                <a:cubicBezTo>
                  <a:pt x="207233" y="21120"/>
                  <a:pt x="196939" y="31414"/>
                  <a:pt x="196939" y="44159"/>
                </a:cubicBezTo>
                <a:cubicBezTo>
                  <a:pt x="196939" y="56904"/>
                  <a:pt x="207233" y="67199"/>
                  <a:pt x="219978" y="67199"/>
                </a:cubicBezTo>
                <a:cubicBezTo>
                  <a:pt x="232724" y="67199"/>
                  <a:pt x="243018" y="56904"/>
                  <a:pt x="243018" y="44159"/>
                </a:cubicBezTo>
                <a:cubicBezTo>
                  <a:pt x="242855" y="31414"/>
                  <a:pt x="232560" y="21120"/>
                  <a:pt x="219978" y="21120"/>
                </a:cubicBezTo>
                <a:close/>
                <a:moveTo>
                  <a:pt x="395798" y="248737"/>
                </a:moveTo>
                <a:cubicBezTo>
                  <a:pt x="383053" y="248737"/>
                  <a:pt x="372758" y="259031"/>
                  <a:pt x="372758" y="271776"/>
                </a:cubicBezTo>
                <a:cubicBezTo>
                  <a:pt x="372758" y="284522"/>
                  <a:pt x="383053" y="294816"/>
                  <a:pt x="395798" y="294816"/>
                </a:cubicBezTo>
                <a:cubicBezTo>
                  <a:pt x="408543" y="294816"/>
                  <a:pt x="418837" y="284522"/>
                  <a:pt x="418837" y="271776"/>
                </a:cubicBezTo>
                <a:cubicBezTo>
                  <a:pt x="418837" y="259031"/>
                  <a:pt x="408543" y="248737"/>
                  <a:pt x="395798" y="248737"/>
                </a:cubicBezTo>
                <a:close/>
                <a:moveTo>
                  <a:pt x="43996" y="21120"/>
                </a:moveTo>
                <a:cubicBezTo>
                  <a:pt x="31250" y="21120"/>
                  <a:pt x="20956" y="31414"/>
                  <a:pt x="20956" y="44159"/>
                </a:cubicBezTo>
                <a:cubicBezTo>
                  <a:pt x="20956" y="56904"/>
                  <a:pt x="31250" y="67199"/>
                  <a:pt x="43996" y="67199"/>
                </a:cubicBezTo>
                <a:cubicBezTo>
                  <a:pt x="56741" y="67199"/>
                  <a:pt x="67035" y="56904"/>
                  <a:pt x="67035" y="44159"/>
                </a:cubicBezTo>
                <a:cubicBezTo>
                  <a:pt x="66872" y="31414"/>
                  <a:pt x="56578" y="21120"/>
                  <a:pt x="43996" y="21120"/>
                </a:cubicBezTo>
                <a:close/>
                <a:moveTo>
                  <a:pt x="131905" y="324555"/>
                </a:moveTo>
                <a:cubicBezTo>
                  <a:pt x="119160" y="324555"/>
                  <a:pt x="108866" y="334849"/>
                  <a:pt x="108866" y="347594"/>
                </a:cubicBezTo>
                <a:cubicBezTo>
                  <a:pt x="108866" y="360340"/>
                  <a:pt x="119160" y="370634"/>
                  <a:pt x="131905" y="370634"/>
                </a:cubicBezTo>
                <a:cubicBezTo>
                  <a:pt x="144651" y="370634"/>
                  <a:pt x="154945" y="360340"/>
                  <a:pt x="154945" y="347594"/>
                </a:cubicBezTo>
                <a:cubicBezTo>
                  <a:pt x="154945" y="334849"/>
                  <a:pt x="144651" y="324555"/>
                  <a:pt x="131905" y="324555"/>
                </a:cubicBezTo>
                <a:close/>
                <a:moveTo>
                  <a:pt x="131905" y="400373"/>
                </a:moveTo>
                <a:cubicBezTo>
                  <a:pt x="119160" y="400373"/>
                  <a:pt x="108866" y="410667"/>
                  <a:pt x="108866" y="423412"/>
                </a:cubicBezTo>
                <a:cubicBezTo>
                  <a:pt x="108866" y="436158"/>
                  <a:pt x="119160" y="446452"/>
                  <a:pt x="131905" y="446452"/>
                </a:cubicBezTo>
                <a:cubicBezTo>
                  <a:pt x="144651" y="446452"/>
                  <a:pt x="154945" y="436158"/>
                  <a:pt x="154945" y="423412"/>
                </a:cubicBezTo>
                <a:cubicBezTo>
                  <a:pt x="154945" y="410667"/>
                  <a:pt x="144651" y="400373"/>
                  <a:pt x="131905" y="400373"/>
                </a:cubicBezTo>
                <a:close/>
                <a:moveTo>
                  <a:pt x="43996" y="172755"/>
                </a:moveTo>
                <a:cubicBezTo>
                  <a:pt x="31250" y="172755"/>
                  <a:pt x="20956" y="183050"/>
                  <a:pt x="20956" y="195795"/>
                </a:cubicBezTo>
                <a:cubicBezTo>
                  <a:pt x="20956" y="208540"/>
                  <a:pt x="31250" y="218834"/>
                  <a:pt x="43996" y="218834"/>
                </a:cubicBezTo>
                <a:cubicBezTo>
                  <a:pt x="56741" y="218834"/>
                  <a:pt x="67035" y="208540"/>
                  <a:pt x="67035" y="195795"/>
                </a:cubicBezTo>
                <a:cubicBezTo>
                  <a:pt x="67035" y="183050"/>
                  <a:pt x="56578" y="172755"/>
                  <a:pt x="43996" y="172755"/>
                </a:cubicBezTo>
                <a:close/>
                <a:moveTo>
                  <a:pt x="43996" y="96938"/>
                </a:moveTo>
                <a:cubicBezTo>
                  <a:pt x="31250" y="96938"/>
                  <a:pt x="20956" y="107232"/>
                  <a:pt x="20956" y="119977"/>
                </a:cubicBezTo>
                <a:cubicBezTo>
                  <a:pt x="20956" y="132722"/>
                  <a:pt x="31250" y="143017"/>
                  <a:pt x="43996" y="143017"/>
                </a:cubicBezTo>
                <a:cubicBezTo>
                  <a:pt x="56741" y="143017"/>
                  <a:pt x="67035" y="132722"/>
                  <a:pt x="67035" y="119977"/>
                </a:cubicBezTo>
                <a:cubicBezTo>
                  <a:pt x="66872" y="107232"/>
                  <a:pt x="56578" y="96938"/>
                  <a:pt x="43996" y="96938"/>
                </a:cubicBezTo>
                <a:close/>
                <a:moveTo>
                  <a:pt x="219978" y="96938"/>
                </a:moveTo>
                <a:cubicBezTo>
                  <a:pt x="207233" y="96938"/>
                  <a:pt x="196939" y="107232"/>
                  <a:pt x="196939" y="119977"/>
                </a:cubicBezTo>
                <a:cubicBezTo>
                  <a:pt x="196939" y="132722"/>
                  <a:pt x="207233" y="143017"/>
                  <a:pt x="219978" y="143017"/>
                </a:cubicBezTo>
                <a:cubicBezTo>
                  <a:pt x="232724" y="143017"/>
                  <a:pt x="243018" y="132722"/>
                  <a:pt x="243018" y="119977"/>
                </a:cubicBezTo>
                <a:cubicBezTo>
                  <a:pt x="242855" y="107232"/>
                  <a:pt x="232560" y="96938"/>
                  <a:pt x="219978" y="96938"/>
                </a:cubicBezTo>
                <a:close/>
                <a:moveTo>
                  <a:pt x="43996" y="324555"/>
                </a:moveTo>
                <a:cubicBezTo>
                  <a:pt x="31250" y="324555"/>
                  <a:pt x="20956" y="334849"/>
                  <a:pt x="20956" y="347431"/>
                </a:cubicBezTo>
                <a:cubicBezTo>
                  <a:pt x="20956" y="360176"/>
                  <a:pt x="31250" y="370470"/>
                  <a:pt x="43996" y="370470"/>
                </a:cubicBezTo>
                <a:cubicBezTo>
                  <a:pt x="56741" y="370470"/>
                  <a:pt x="67035" y="360176"/>
                  <a:pt x="67035" y="347431"/>
                </a:cubicBezTo>
                <a:cubicBezTo>
                  <a:pt x="66872" y="334849"/>
                  <a:pt x="56578" y="324555"/>
                  <a:pt x="43996" y="324555"/>
                </a:cubicBezTo>
                <a:close/>
                <a:moveTo>
                  <a:pt x="43996" y="248737"/>
                </a:moveTo>
                <a:cubicBezTo>
                  <a:pt x="31250" y="248737"/>
                  <a:pt x="20956" y="259031"/>
                  <a:pt x="20956" y="271613"/>
                </a:cubicBezTo>
                <a:cubicBezTo>
                  <a:pt x="20956" y="284358"/>
                  <a:pt x="31250" y="294652"/>
                  <a:pt x="43996" y="294652"/>
                </a:cubicBezTo>
                <a:cubicBezTo>
                  <a:pt x="56741" y="294652"/>
                  <a:pt x="67035" y="284358"/>
                  <a:pt x="67035" y="271613"/>
                </a:cubicBezTo>
                <a:cubicBezTo>
                  <a:pt x="66872" y="259031"/>
                  <a:pt x="56578" y="248737"/>
                  <a:pt x="43996" y="248737"/>
                </a:cubicBezTo>
                <a:close/>
                <a:moveTo>
                  <a:pt x="43996" y="400373"/>
                </a:moveTo>
                <a:cubicBezTo>
                  <a:pt x="31250" y="400373"/>
                  <a:pt x="20956" y="410667"/>
                  <a:pt x="20956" y="423412"/>
                </a:cubicBezTo>
                <a:cubicBezTo>
                  <a:pt x="20956" y="436158"/>
                  <a:pt x="31250" y="446452"/>
                  <a:pt x="43996" y="446452"/>
                </a:cubicBezTo>
                <a:cubicBezTo>
                  <a:pt x="56741" y="446452"/>
                  <a:pt x="67035" y="436158"/>
                  <a:pt x="67035" y="423412"/>
                </a:cubicBezTo>
                <a:cubicBezTo>
                  <a:pt x="67035" y="410667"/>
                  <a:pt x="56578" y="400373"/>
                  <a:pt x="43996" y="400373"/>
                </a:cubicBezTo>
                <a:close/>
                <a:moveTo>
                  <a:pt x="219978" y="324555"/>
                </a:moveTo>
                <a:cubicBezTo>
                  <a:pt x="207233" y="324555"/>
                  <a:pt x="196939" y="334849"/>
                  <a:pt x="196939" y="347594"/>
                </a:cubicBezTo>
                <a:cubicBezTo>
                  <a:pt x="196939" y="360340"/>
                  <a:pt x="207233" y="370634"/>
                  <a:pt x="219978" y="370634"/>
                </a:cubicBezTo>
                <a:cubicBezTo>
                  <a:pt x="232724" y="370634"/>
                  <a:pt x="243018" y="360340"/>
                  <a:pt x="243018" y="347594"/>
                </a:cubicBezTo>
                <a:cubicBezTo>
                  <a:pt x="242855" y="334849"/>
                  <a:pt x="232560" y="324555"/>
                  <a:pt x="219978" y="324555"/>
                </a:cubicBezTo>
                <a:close/>
                <a:moveTo>
                  <a:pt x="131905" y="248737"/>
                </a:moveTo>
                <a:cubicBezTo>
                  <a:pt x="119160" y="248737"/>
                  <a:pt x="108866" y="259031"/>
                  <a:pt x="108866" y="271776"/>
                </a:cubicBezTo>
                <a:cubicBezTo>
                  <a:pt x="108866" y="284522"/>
                  <a:pt x="119160" y="294816"/>
                  <a:pt x="131905" y="294816"/>
                </a:cubicBezTo>
                <a:cubicBezTo>
                  <a:pt x="144651" y="294816"/>
                  <a:pt x="154945" y="284522"/>
                  <a:pt x="154945" y="271776"/>
                </a:cubicBezTo>
                <a:cubicBezTo>
                  <a:pt x="154945" y="259031"/>
                  <a:pt x="144651" y="248737"/>
                  <a:pt x="131905" y="248737"/>
                </a:cubicBezTo>
                <a:close/>
                <a:moveTo>
                  <a:pt x="219978" y="400373"/>
                </a:moveTo>
                <a:cubicBezTo>
                  <a:pt x="207233" y="400373"/>
                  <a:pt x="196939" y="410667"/>
                  <a:pt x="196939" y="423412"/>
                </a:cubicBezTo>
                <a:cubicBezTo>
                  <a:pt x="196939" y="436158"/>
                  <a:pt x="207233" y="446452"/>
                  <a:pt x="219978" y="446452"/>
                </a:cubicBezTo>
                <a:cubicBezTo>
                  <a:pt x="232724" y="446452"/>
                  <a:pt x="243018" y="436158"/>
                  <a:pt x="243018" y="423412"/>
                </a:cubicBezTo>
                <a:cubicBezTo>
                  <a:pt x="243018" y="410667"/>
                  <a:pt x="232560" y="400373"/>
                  <a:pt x="219978" y="400373"/>
                </a:cubicBezTo>
                <a:close/>
                <a:moveTo>
                  <a:pt x="219978" y="172755"/>
                </a:moveTo>
                <a:cubicBezTo>
                  <a:pt x="207233" y="172755"/>
                  <a:pt x="196939" y="183050"/>
                  <a:pt x="196939" y="195795"/>
                </a:cubicBezTo>
                <a:cubicBezTo>
                  <a:pt x="196939" y="208540"/>
                  <a:pt x="207233" y="218834"/>
                  <a:pt x="219978" y="218834"/>
                </a:cubicBezTo>
                <a:cubicBezTo>
                  <a:pt x="232724" y="218834"/>
                  <a:pt x="243018" y="208540"/>
                  <a:pt x="243018" y="195795"/>
                </a:cubicBezTo>
                <a:cubicBezTo>
                  <a:pt x="243018" y="183050"/>
                  <a:pt x="232560" y="172755"/>
                  <a:pt x="219978" y="172755"/>
                </a:cubicBezTo>
                <a:close/>
                <a:moveTo>
                  <a:pt x="219978" y="248737"/>
                </a:moveTo>
                <a:cubicBezTo>
                  <a:pt x="207233" y="248737"/>
                  <a:pt x="196939" y="259031"/>
                  <a:pt x="196939" y="271776"/>
                </a:cubicBezTo>
                <a:cubicBezTo>
                  <a:pt x="196939" y="284522"/>
                  <a:pt x="207233" y="294816"/>
                  <a:pt x="219978" y="294816"/>
                </a:cubicBezTo>
                <a:cubicBezTo>
                  <a:pt x="232724" y="294816"/>
                  <a:pt x="243018" y="284522"/>
                  <a:pt x="243018" y="271776"/>
                </a:cubicBezTo>
                <a:cubicBezTo>
                  <a:pt x="242855" y="259031"/>
                  <a:pt x="232560" y="248737"/>
                  <a:pt x="219978" y="248737"/>
                </a:cubicBezTo>
                <a:close/>
                <a:moveTo>
                  <a:pt x="131905" y="172755"/>
                </a:moveTo>
                <a:cubicBezTo>
                  <a:pt x="119160" y="172755"/>
                  <a:pt x="108866" y="183050"/>
                  <a:pt x="108866" y="195795"/>
                </a:cubicBezTo>
                <a:cubicBezTo>
                  <a:pt x="108866" y="208540"/>
                  <a:pt x="119160" y="218834"/>
                  <a:pt x="131905" y="218834"/>
                </a:cubicBezTo>
                <a:cubicBezTo>
                  <a:pt x="144651" y="218834"/>
                  <a:pt x="154945" y="208540"/>
                  <a:pt x="154945" y="195795"/>
                </a:cubicBezTo>
                <a:cubicBezTo>
                  <a:pt x="154945" y="183050"/>
                  <a:pt x="144651" y="172755"/>
                  <a:pt x="131905" y="172755"/>
                </a:cubicBezTo>
                <a:close/>
                <a:moveTo>
                  <a:pt x="131905" y="96938"/>
                </a:moveTo>
                <a:cubicBezTo>
                  <a:pt x="119160" y="96938"/>
                  <a:pt x="108866" y="107232"/>
                  <a:pt x="108866" y="119977"/>
                </a:cubicBezTo>
                <a:cubicBezTo>
                  <a:pt x="108866" y="132722"/>
                  <a:pt x="119160" y="143017"/>
                  <a:pt x="131905" y="143017"/>
                </a:cubicBezTo>
                <a:cubicBezTo>
                  <a:pt x="144651" y="143017"/>
                  <a:pt x="154945" y="132722"/>
                  <a:pt x="154945" y="119977"/>
                </a:cubicBezTo>
                <a:cubicBezTo>
                  <a:pt x="154945" y="107232"/>
                  <a:pt x="144651" y="96938"/>
                  <a:pt x="131905" y="96938"/>
                </a:cubicBezTo>
                <a:close/>
                <a:moveTo>
                  <a:pt x="131905" y="21120"/>
                </a:moveTo>
                <a:cubicBezTo>
                  <a:pt x="119160" y="21120"/>
                  <a:pt x="108866" y="31414"/>
                  <a:pt x="108866" y="44159"/>
                </a:cubicBezTo>
                <a:cubicBezTo>
                  <a:pt x="108866" y="56904"/>
                  <a:pt x="119160" y="67199"/>
                  <a:pt x="131905" y="67199"/>
                </a:cubicBezTo>
                <a:cubicBezTo>
                  <a:pt x="144651" y="67199"/>
                  <a:pt x="154945" y="56904"/>
                  <a:pt x="154945" y="44159"/>
                </a:cubicBezTo>
                <a:cubicBezTo>
                  <a:pt x="154945" y="31414"/>
                  <a:pt x="144651" y="21120"/>
                  <a:pt x="131905" y="21120"/>
                </a:cubicBezTo>
                <a:close/>
                <a:moveTo>
                  <a:pt x="483871" y="21120"/>
                </a:moveTo>
                <a:cubicBezTo>
                  <a:pt x="471126" y="21120"/>
                  <a:pt x="460831" y="31414"/>
                  <a:pt x="460831" y="44159"/>
                </a:cubicBezTo>
                <a:cubicBezTo>
                  <a:pt x="460831" y="56904"/>
                  <a:pt x="471126" y="67199"/>
                  <a:pt x="483871" y="67199"/>
                </a:cubicBezTo>
                <a:cubicBezTo>
                  <a:pt x="496616" y="67199"/>
                  <a:pt x="506910" y="56904"/>
                  <a:pt x="506910" y="44159"/>
                </a:cubicBezTo>
                <a:cubicBezTo>
                  <a:pt x="506910" y="31414"/>
                  <a:pt x="496616" y="21120"/>
                  <a:pt x="483871" y="21120"/>
                </a:cubicBezTo>
                <a:close/>
                <a:moveTo>
                  <a:pt x="835836" y="21120"/>
                </a:moveTo>
                <a:cubicBezTo>
                  <a:pt x="823091" y="21120"/>
                  <a:pt x="812797" y="31414"/>
                  <a:pt x="812797" y="44159"/>
                </a:cubicBezTo>
                <a:cubicBezTo>
                  <a:pt x="812797" y="56904"/>
                  <a:pt x="823091" y="67199"/>
                  <a:pt x="835836" y="67199"/>
                </a:cubicBezTo>
                <a:cubicBezTo>
                  <a:pt x="848582" y="67199"/>
                  <a:pt x="858876" y="56904"/>
                  <a:pt x="858876" y="44159"/>
                </a:cubicBezTo>
                <a:cubicBezTo>
                  <a:pt x="858713" y="31414"/>
                  <a:pt x="848418" y="21120"/>
                  <a:pt x="835836" y="21120"/>
                </a:cubicBezTo>
                <a:close/>
                <a:moveTo>
                  <a:pt x="747763" y="172755"/>
                </a:moveTo>
                <a:cubicBezTo>
                  <a:pt x="735018" y="172755"/>
                  <a:pt x="724724" y="183050"/>
                  <a:pt x="724724" y="195795"/>
                </a:cubicBezTo>
                <a:cubicBezTo>
                  <a:pt x="724724" y="208540"/>
                  <a:pt x="735018" y="218834"/>
                  <a:pt x="747763" y="218834"/>
                </a:cubicBezTo>
                <a:cubicBezTo>
                  <a:pt x="760509" y="218834"/>
                  <a:pt x="770803" y="208540"/>
                  <a:pt x="770803" y="195795"/>
                </a:cubicBezTo>
                <a:cubicBezTo>
                  <a:pt x="770803" y="183050"/>
                  <a:pt x="760509" y="172755"/>
                  <a:pt x="747763" y="172755"/>
                </a:cubicBezTo>
                <a:close/>
                <a:moveTo>
                  <a:pt x="747763" y="96938"/>
                </a:moveTo>
                <a:cubicBezTo>
                  <a:pt x="735018" y="96938"/>
                  <a:pt x="724724" y="107232"/>
                  <a:pt x="724724" y="119977"/>
                </a:cubicBezTo>
                <a:cubicBezTo>
                  <a:pt x="724724" y="132722"/>
                  <a:pt x="735018" y="143017"/>
                  <a:pt x="747763" y="143017"/>
                </a:cubicBezTo>
                <a:cubicBezTo>
                  <a:pt x="760509" y="143017"/>
                  <a:pt x="770803" y="132722"/>
                  <a:pt x="770803" y="119977"/>
                </a:cubicBezTo>
                <a:cubicBezTo>
                  <a:pt x="770803" y="107232"/>
                  <a:pt x="760509" y="96938"/>
                  <a:pt x="747763" y="96938"/>
                </a:cubicBezTo>
                <a:close/>
                <a:moveTo>
                  <a:pt x="835836" y="324555"/>
                </a:moveTo>
                <a:cubicBezTo>
                  <a:pt x="823091" y="324555"/>
                  <a:pt x="812797" y="334849"/>
                  <a:pt x="812797" y="347594"/>
                </a:cubicBezTo>
                <a:cubicBezTo>
                  <a:pt x="812797" y="360340"/>
                  <a:pt x="823091" y="370634"/>
                  <a:pt x="835836" y="370634"/>
                </a:cubicBezTo>
                <a:cubicBezTo>
                  <a:pt x="848582" y="370634"/>
                  <a:pt x="858876" y="360340"/>
                  <a:pt x="858876" y="347594"/>
                </a:cubicBezTo>
                <a:cubicBezTo>
                  <a:pt x="858713" y="334849"/>
                  <a:pt x="848418" y="324555"/>
                  <a:pt x="835836" y="324555"/>
                </a:cubicBezTo>
                <a:close/>
                <a:moveTo>
                  <a:pt x="835836" y="400373"/>
                </a:moveTo>
                <a:cubicBezTo>
                  <a:pt x="823091" y="400373"/>
                  <a:pt x="812797" y="410667"/>
                  <a:pt x="812797" y="423412"/>
                </a:cubicBezTo>
                <a:cubicBezTo>
                  <a:pt x="812797" y="436158"/>
                  <a:pt x="823091" y="446452"/>
                  <a:pt x="835836" y="446452"/>
                </a:cubicBezTo>
                <a:cubicBezTo>
                  <a:pt x="848582" y="446452"/>
                  <a:pt x="858876" y="436158"/>
                  <a:pt x="858876" y="423412"/>
                </a:cubicBezTo>
                <a:cubicBezTo>
                  <a:pt x="858876" y="410667"/>
                  <a:pt x="848418" y="400373"/>
                  <a:pt x="835836" y="400373"/>
                </a:cubicBezTo>
                <a:close/>
                <a:moveTo>
                  <a:pt x="835836" y="96938"/>
                </a:moveTo>
                <a:cubicBezTo>
                  <a:pt x="823091" y="96938"/>
                  <a:pt x="812797" y="107232"/>
                  <a:pt x="812797" y="119977"/>
                </a:cubicBezTo>
                <a:cubicBezTo>
                  <a:pt x="812797" y="132722"/>
                  <a:pt x="823091" y="143017"/>
                  <a:pt x="835836" y="143017"/>
                </a:cubicBezTo>
                <a:cubicBezTo>
                  <a:pt x="848582" y="143017"/>
                  <a:pt x="858876" y="132722"/>
                  <a:pt x="858876" y="119977"/>
                </a:cubicBezTo>
                <a:cubicBezTo>
                  <a:pt x="858713" y="107232"/>
                  <a:pt x="848418" y="96938"/>
                  <a:pt x="835836" y="96938"/>
                </a:cubicBezTo>
                <a:close/>
                <a:moveTo>
                  <a:pt x="835836" y="172755"/>
                </a:moveTo>
                <a:cubicBezTo>
                  <a:pt x="823091" y="172755"/>
                  <a:pt x="812797" y="183050"/>
                  <a:pt x="812797" y="195795"/>
                </a:cubicBezTo>
                <a:cubicBezTo>
                  <a:pt x="812797" y="208540"/>
                  <a:pt x="823091" y="218834"/>
                  <a:pt x="835836" y="218834"/>
                </a:cubicBezTo>
                <a:cubicBezTo>
                  <a:pt x="848582" y="218834"/>
                  <a:pt x="858876" y="208540"/>
                  <a:pt x="858876" y="195795"/>
                </a:cubicBezTo>
                <a:cubicBezTo>
                  <a:pt x="858876" y="183050"/>
                  <a:pt x="848418" y="172755"/>
                  <a:pt x="835836" y="172755"/>
                </a:cubicBezTo>
                <a:close/>
                <a:moveTo>
                  <a:pt x="835836" y="248737"/>
                </a:moveTo>
                <a:cubicBezTo>
                  <a:pt x="823091" y="248737"/>
                  <a:pt x="812797" y="259031"/>
                  <a:pt x="812797" y="271776"/>
                </a:cubicBezTo>
                <a:cubicBezTo>
                  <a:pt x="812797" y="284522"/>
                  <a:pt x="823091" y="294816"/>
                  <a:pt x="835836" y="294816"/>
                </a:cubicBezTo>
                <a:cubicBezTo>
                  <a:pt x="848582" y="294816"/>
                  <a:pt x="858876" y="284522"/>
                  <a:pt x="858876" y="271776"/>
                </a:cubicBezTo>
                <a:cubicBezTo>
                  <a:pt x="858713" y="259031"/>
                  <a:pt x="848418" y="248737"/>
                  <a:pt x="835836" y="248737"/>
                </a:cubicBezTo>
                <a:close/>
                <a:moveTo>
                  <a:pt x="747763" y="21120"/>
                </a:moveTo>
                <a:cubicBezTo>
                  <a:pt x="735018" y="21120"/>
                  <a:pt x="724724" y="31414"/>
                  <a:pt x="724724" y="44159"/>
                </a:cubicBezTo>
                <a:cubicBezTo>
                  <a:pt x="724724" y="56904"/>
                  <a:pt x="735018" y="67199"/>
                  <a:pt x="747763" y="67199"/>
                </a:cubicBezTo>
                <a:cubicBezTo>
                  <a:pt x="760509" y="67199"/>
                  <a:pt x="770803" y="56904"/>
                  <a:pt x="770803" y="44159"/>
                </a:cubicBezTo>
                <a:cubicBezTo>
                  <a:pt x="770803" y="31414"/>
                  <a:pt x="760509" y="21120"/>
                  <a:pt x="747763" y="21120"/>
                </a:cubicBezTo>
                <a:close/>
                <a:moveTo>
                  <a:pt x="659854" y="172755"/>
                </a:moveTo>
                <a:cubicBezTo>
                  <a:pt x="647108" y="172755"/>
                  <a:pt x="636814" y="183050"/>
                  <a:pt x="636814" y="195795"/>
                </a:cubicBezTo>
                <a:cubicBezTo>
                  <a:pt x="636814" y="208540"/>
                  <a:pt x="647108" y="218834"/>
                  <a:pt x="659854" y="218834"/>
                </a:cubicBezTo>
                <a:cubicBezTo>
                  <a:pt x="672599" y="218834"/>
                  <a:pt x="682893" y="208540"/>
                  <a:pt x="682893" y="195795"/>
                </a:cubicBezTo>
                <a:cubicBezTo>
                  <a:pt x="682893" y="183050"/>
                  <a:pt x="672599" y="172755"/>
                  <a:pt x="659854" y="172755"/>
                </a:cubicBezTo>
                <a:close/>
                <a:moveTo>
                  <a:pt x="659854" y="324555"/>
                </a:moveTo>
                <a:cubicBezTo>
                  <a:pt x="647108" y="324555"/>
                  <a:pt x="636814" y="334849"/>
                  <a:pt x="636814" y="347594"/>
                </a:cubicBezTo>
                <a:cubicBezTo>
                  <a:pt x="636814" y="360340"/>
                  <a:pt x="647108" y="370634"/>
                  <a:pt x="659854" y="370634"/>
                </a:cubicBezTo>
                <a:cubicBezTo>
                  <a:pt x="672599" y="370634"/>
                  <a:pt x="682893" y="360340"/>
                  <a:pt x="682893" y="347594"/>
                </a:cubicBezTo>
                <a:cubicBezTo>
                  <a:pt x="682730" y="334849"/>
                  <a:pt x="672599" y="324555"/>
                  <a:pt x="659854" y="324555"/>
                </a:cubicBezTo>
                <a:close/>
                <a:moveTo>
                  <a:pt x="659854" y="400373"/>
                </a:moveTo>
                <a:cubicBezTo>
                  <a:pt x="647108" y="400373"/>
                  <a:pt x="636814" y="410667"/>
                  <a:pt x="636814" y="423412"/>
                </a:cubicBezTo>
                <a:cubicBezTo>
                  <a:pt x="636814" y="436158"/>
                  <a:pt x="647108" y="446452"/>
                  <a:pt x="659854" y="446452"/>
                </a:cubicBezTo>
                <a:cubicBezTo>
                  <a:pt x="672599" y="446452"/>
                  <a:pt x="682893" y="436158"/>
                  <a:pt x="682893" y="423412"/>
                </a:cubicBezTo>
                <a:cubicBezTo>
                  <a:pt x="682893" y="410667"/>
                  <a:pt x="672599" y="400373"/>
                  <a:pt x="659854" y="400373"/>
                </a:cubicBezTo>
                <a:close/>
                <a:moveTo>
                  <a:pt x="659854" y="96938"/>
                </a:moveTo>
                <a:cubicBezTo>
                  <a:pt x="647108" y="96938"/>
                  <a:pt x="636814" y="107232"/>
                  <a:pt x="636814" y="119977"/>
                </a:cubicBezTo>
                <a:cubicBezTo>
                  <a:pt x="636814" y="132722"/>
                  <a:pt x="647108" y="143017"/>
                  <a:pt x="659854" y="143017"/>
                </a:cubicBezTo>
                <a:cubicBezTo>
                  <a:pt x="672599" y="143017"/>
                  <a:pt x="682893" y="132722"/>
                  <a:pt x="682893" y="119977"/>
                </a:cubicBezTo>
                <a:cubicBezTo>
                  <a:pt x="682730" y="107232"/>
                  <a:pt x="672599" y="96938"/>
                  <a:pt x="659854" y="96938"/>
                </a:cubicBezTo>
                <a:close/>
                <a:moveTo>
                  <a:pt x="747763" y="324555"/>
                </a:moveTo>
                <a:cubicBezTo>
                  <a:pt x="735018" y="324555"/>
                  <a:pt x="724724" y="334849"/>
                  <a:pt x="724724" y="347594"/>
                </a:cubicBezTo>
                <a:cubicBezTo>
                  <a:pt x="724724" y="360340"/>
                  <a:pt x="735018" y="370634"/>
                  <a:pt x="747763" y="370634"/>
                </a:cubicBezTo>
                <a:cubicBezTo>
                  <a:pt x="760509" y="370634"/>
                  <a:pt x="770803" y="360340"/>
                  <a:pt x="770803" y="347594"/>
                </a:cubicBezTo>
                <a:cubicBezTo>
                  <a:pt x="770803" y="334849"/>
                  <a:pt x="760509" y="324555"/>
                  <a:pt x="747763" y="324555"/>
                </a:cubicBezTo>
                <a:close/>
                <a:moveTo>
                  <a:pt x="747763" y="248737"/>
                </a:moveTo>
                <a:cubicBezTo>
                  <a:pt x="735018" y="248737"/>
                  <a:pt x="724724" y="259031"/>
                  <a:pt x="724724" y="271776"/>
                </a:cubicBezTo>
                <a:cubicBezTo>
                  <a:pt x="724724" y="284522"/>
                  <a:pt x="735018" y="294816"/>
                  <a:pt x="747763" y="294816"/>
                </a:cubicBezTo>
                <a:cubicBezTo>
                  <a:pt x="760509" y="294816"/>
                  <a:pt x="770803" y="284522"/>
                  <a:pt x="770803" y="271776"/>
                </a:cubicBezTo>
                <a:cubicBezTo>
                  <a:pt x="770803" y="259031"/>
                  <a:pt x="760509" y="248737"/>
                  <a:pt x="747763" y="248737"/>
                </a:cubicBezTo>
                <a:close/>
                <a:moveTo>
                  <a:pt x="747763" y="400373"/>
                </a:moveTo>
                <a:cubicBezTo>
                  <a:pt x="735018" y="400373"/>
                  <a:pt x="724724" y="410667"/>
                  <a:pt x="724724" y="423412"/>
                </a:cubicBezTo>
                <a:cubicBezTo>
                  <a:pt x="724724" y="436158"/>
                  <a:pt x="735018" y="446452"/>
                  <a:pt x="747763" y="446452"/>
                </a:cubicBezTo>
                <a:cubicBezTo>
                  <a:pt x="760509" y="446452"/>
                  <a:pt x="770803" y="436158"/>
                  <a:pt x="770803" y="423412"/>
                </a:cubicBezTo>
                <a:cubicBezTo>
                  <a:pt x="770803" y="410667"/>
                  <a:pt x="760509" y="400373"/>
                  <a:pt x="747763" y="400373"/>
                </a:cubicBezTo>
                <a:close/>
                <a:moveTo>
                  <a:pt x="659854" y="21120"/>
                </a:moveTo>
                <a:cubicBezTo>
                  <a:pt x="647108" y="21120"/>
                  <a:pt x="636814" y="31414"/>
                  <a:pt x="636814" y="44159"/>
                </a:cubicBezTo>
                <a:cubicBezTo>
                  <a:pt x="636814" y="56904"/>
                  <a:pt x="647108" y="67199"/>
                  <a:pt x="659854" y="67199"/>
                </a:cubicBezTo>
                <a:cubicBezTo>
                  <a:pt x="672599" y="67199"/>
                  <a:pt x="682893" y="56904"/>
                  <a:pt x="682893" y="44159"/>
                </a:cubicBezTo>
                <a:cubicBezTo>
                  <a:pt x="682730" y="31414"/>
                  <a:pt x="672599" y="21120"/>
                  <a:pt x="659854" y="21120"/>
                </a:cubicBezTo>
                <a:close/>
                <a:moveTo>
                  <a:pt x="659854" y="248737"/>
                </a:moveTo>
                <a:cubicBezTo>
                  <a:pt x="647108" y="248737"/>
                  <a:pt x="636814" y="259031"/>
                  <a:pt x="636814" y="271776"/>
                </a:cubicBezTo>
                <a:cubicBezTo>
                  <a:pt x="636814" y="284522"/>
                  <a:pt x="647108" y="294816"/>
                  <a:pt x="659854" y="294816"/>
                </a:cubicBezTo>
                <a:cubicBezTo>
                  <a:pt x="672599" y="294816"/>
                  <a:pt x="682893" y="284522"/>
                  <a:pt x="682893" y="271776"/>
                </a:cubicBezTo>
                <a:cubicBezTo>
                  <a:pt x="682730" y="259031"/>
                  <a:pt x="672599" y="248737"/>
                  <a:pt x="659854" y="248737"/>
                </a:cubicBezTo>
                <a:close/>
                <a:moveTo>
                  <a:pt x="1011819" y="248737"/>
                </a:moveTo>
                <a:cubicBezTo>
                  <a:pt x="999074" y="248737"/>
                  <a:pt x="988780" y="259031"/>
                  <a:pt x="988780" y="271776"/>
                </a:cubicBezTo>
                <a:cubicBezTo>
                  <a:pt x="988780" y="284522"/>
                  <a:pt x="999074" y="294816"/>
                  <a:pt x="1011819" y="294816"/>
                </a:cubicBezTo>
                <a:cubicBezTo>
                  <a:pt x="1024564" y="294816"/>
                  <a:pt x="1034859" y="284522"/>
                  <a:pt x="1034859" y="271776"/>
                </a:cubicBezTo>
                <a:cubicBezTo>
                  <a:pt x="1034695" y="259031"/>
                  <a:pt x="1024401" y="248737"/>
                  <a:pt x="1011819" y="248737"/>
                </a:cubicBezTo>
                <a:close/>
                <a:moveTo>
                  <a:pt x="1011819" y="400373"/>
                </a:moveTo>
                <a:cubicBezTo>
                  <a:pt x="999074" y="400373"/>
                  <a:pt x="988780" y="410667"/>
                  <a:pt x="988780" y="423412"/>
                </a:cubicBezTo>
                <a:cubicBezTo>
                  <a:pt x="988780" y="436158"/>
                  <a:pt x="999074" y="446452"/>
                  <a:pt x="1011819" y="446452"/>
                </a:cubicBezTo>
                <a:cubicBezTo>
                  <a:pt x="1024564" y="446452"/>
                  <a:pt x="1034859" y="436158"/>
                  <a:pt x="1034859" y="423412"/>
                </a:cubicBezTo>
                <a:cubicBezTo>
                  <a:pt x="1034859" y="410667"/>
                  <a:pt x="1024401" y="400373"/>
                  <a:pt x="1011819" y="400373"/>
                </a:cubicBezTo>
                <a:close/>
                <a:moveTo>
                  <a:pt x="923746" y="400373"/>
                </a:moveTo>
                <a:cubicBezTo>
                  <a:pt x="911001" y="400373"/>
                  <a:pt x="900707" y="410667"/>
                  <a:pt x="900707" y="423412"/>
                </a:cubicBezTo>
                <a:cubicBezTo>
                  <a:pt x="900707" y="436158"/>
                  <a:pt x="911001" y="446452"/>
                  <a:pt x="923746" y="446452"/>
                </a:cubicBezTo>
                <a:cubicBezTo>
                  <a:pt x="936491" y="446452"/>
                  <a:pt x="946786" y="436158"/>
                  <a:pt x="946786" y="423412"/>
                </a:cubicBezTo>
                <a:cubicBezTo>
                  <a:pt x="946786" y="410667"/>
                  <a:pt x="936491" y="400373"/>
                  <a:pt x="923746" y="400373"/>
                </a:cubicBezTo>
                <a:close/>
                <a:moveTo>
                  <a:pt x="1011819" y="324555"/>
                </a:moveTo>
                <a:cubicBezTo>
                  <a:pt x="999074" y="324555"/>
                  <a:pt x="988780" y="334849"/>
                  <a:pt x="988780" y="347594"/>
                </a:cubicBezTo>
                <a:cubicBezTo>
                  <a:pt x="988780" y="360340"/>
                  <a:pt x="999074" y="370634"/>
                  <a:pt x="1011819" y="370634"/>
                </a:cubicBezTo>
                <a:cubicBezTo>
                  <a:pt x="1024564" y="370634"/>
                  <a:pt x="1034859" y="360340"/>
                  <a:pt x="1034859" y="347594"/>
                </a:cubicBezTo>
                <a:cubicBezTo>
                  <a:pt x="1034695" y="334849"/>
                  <a:pt x="1024401" y="324555"/>
                  <a:pt x="1011819" y="324555"/>
                </a:cubicBezTo>
                <a:close/>
                <a:moveTo>
                  <a:pt x="1011819" y="21120"/>
                </a:moveTo>
                <a:cubicBezTo>
                  <a:pt x="999074" y="21120"/>
                  <a:pt x="988780" y="31414"/>
                  <a:pt x="988780" y="44159"/>
                </a:cubicBezTo>
                <a:cubicBezTo>
                  <a:pt x="988780" y="56904"/>
                  <a:pt x="999074" y="67199"/>
                  <a:pt x="1011819" y="67199"/>
                </a:cubicBezTo>
                <a:cubicBezTo>
                  <a:pt x="1024564" y="67199"/>
                  <a:pt x="1034859" y="56904"/>
                  <a:pt x="1034859" y="44159"/>
                </a:cubicBezTo>
                <a:cubicBezTo>
                  <a:pt x="1034695" y="31414"/>
                  <a:pt x="1024401" y="21120"/>
                  <a:pt x="1011819" y="21120"/>
                </a:cubicBezTo>
                <a:close/>
                <a:moveTo>
                  <a:pt x="1011819" y="96938"/>
                </a:moveTo>
                <a:cubicBezTo>
                  <a:pt x="999074" y="96938"/>
                  <a:pt x="988780" y="107232"/>
                  <a:pt x="988780" y="119977"/>
                </a:cubicBezTo>
                <a:cubicBezTo>
                  <a:pt x="988780" y="132722"/>
                  <a:pt x="999074" y="143017"/>
                  <a:pt x="1011819" y="143017"/>
                </a:cubicBezTo>
                <a:cubicBezTo>
                  <a:pt x="1024564" y="143017"/>
                  <a:pt x="1034859" y="132722"/>
                  <a:pt x="1034859" y="119977"/>
                </a:cubicBezTo>
                <a:cubicBezTo>
                  <a:pt x="1034695" y="107232"/>
                  <a:pt x="1024401" y="96938"/>
                  <a:pt x="1011819" y="96938"/>
                </a:cubicBezTo>
                <a:close/>
                <a:moveTo>
                  <a:pt x="1011819" y="172755"/>
                </a:moveTo>
                <a:cubicBezTo>
                  <a:pt x="999074" y="172755"/>
                  <a:pt x="988780" y="183050"/>
                  <a:pt x="988780" y="195795"/>
                </a:cubicBezTo>
                <a:cubicBezTo>
                  <a:pt x="988780" y="208540"/>
                  <a:pt x="999074" y="218834"/>
                  <a:pt x="1011819" y="218834"/>
                </a:cubicBezTo>
                <a:cubicBezTo>
                  <a:pt x="1024564" y="218834"/>
                  <a:pt x="1034859" y="208540"/>
                  <a:pt x="1034859" y="195795"/>
                </a:cubicBezTo>
                <a:cubicBezTo>
                  <a:pt x="1034859" y="183050"/>
                  <a:pt x="1024401" y="172755"/>
                  <a:pt x="1011819" y="172755"/>
                </a:cubicBezTo>
                <a:close/>
                <a:moveTo>
                  <a:pt x="923746" y="248737"/>
                </a:moveTo>
                <a:cubicBezTo>
                  <a:pt x="911001" y="248737"/>
                  <a:pt x="900707" y="259031"/>
                  <a:pt x="900707" y="271776"/>
                </a:cubicBezTo>
                <a:cubicBezTo>
                  <a:pt x="900707" y="284522"/>
                  <a:pt x="911001" y="294816"/>
                  <a:pt x="923746" y="294816"/>
                </a:cubicBezTo>
                <a:cubicBezTo>
                  <a:pt x="936491" y="294816"/>
                  <a:pt x="946786" y="284522"/>
                  <a:pt x="946786" y="271776"/>
                </a:cubicBezTo>
                <a:cubicBezTo>
                  <a:pt x="946786" y="259031"/>
                  <a:pt x="936491" y="248737"/>
                  <a:pt x="923746" y="248737"/>
                </a:cubicBezTo>
                <a:close/>
                <a:moveTo>
                  <a:pt x="923746" y="324555"/>
                </a:moveTo>
                <a:cubicBezTo>
                  <a:pt x="911001" y="324555"/>
                  <a:pt x="900707" y="334849"/>
                  <a:pt x="900707" y="347594"/>
                </a:cubicBezTo>
                <a:cubicBezTo>
                  <a:pt x="900707" y="360340"/>
                  <a:pt x="911001" y="370634"/>
                  <a:pt x="923746" y="370634"/>
                </a:cubicBezTo>
                <a:cubicBezTo>
                  <a:pt x="936491" y="370634"/>
                  <a:pt x="946786" y="360340"/>
                  <a:pt x="946786" y="347594"/>
                </a:cubicBezTo>
                <a:cubicBezTo>
                  <a:pt x="946786" y="334849"/>
                  <a:pt x="936491" y="324555"/>
                  <a:pt x="923746" y="324555"/>
                </a:cubicBezTo>
                <a:close/>
                <a:moveTo>
                  <a:pt x="923746" y="96938"/>
                </a:moveTo>
                <a:cubicBezTo>
                  <a:pt x="911001" y="96938"/>
                  <a:pt x="900707" y="107232"/>
                  <a:pt x="900707" y="119977"/>
                </a:cubicBezTo>
                <a:cubicBezTo>
                  <a:pt x="900707" y="132722"/>
                  <a:pt x="911001" y="143017"/>
                  <a:pt x="923746" y="143017"/>
                </a:cubicBezTo>
                <a:cubicBezTo>
                  <a:pt x="936491" y="143017"/>
                  <a:pt x="946786" y="132722"/>
                  <a:pt x="946786" y="119977"/>
                </a:cubicBezTo>
                <a:cubicBezTo>
                  <a:pt x="946786" y="107232"/>
                  <a:pt x="936491" y="96938"/>
                  <a:pt x="923746" y="96938"/>
                </a:cubicBezTo>
                <a:close/>
                <a:moveTo>
                  <a:pt x="923746" y="21120"/>
                </a:moveTo>
                <a:cubicBezTo>
                  <a:pt x="911001" y="21120"/>
                  <a:pt x="900707" y="31414"/>
                  <a:pt x="900707" y="44159"/>
                </a:cubicBezTo>
                <a:cubicBezTo>
                  <a:pt x="900707" y="56904"/>
                  <a:pt x="911001" y="67199"/>
                  <a:pt x="923746" y="67199"/>
                </a:cubicBezTo>
                <a:cubicBezTo>
                  <a:pt x="936491" y="67199"/>
                  <a:pt x="946786" y="56904"/>
                  <a:pt x="946786" y="44159"/>
                </a:cubicBezTo>
                <a:cubicBezTo>
                  <a:pt x="946786" y="31414"/>
                  <a:pt x="936491" y="21120"/>
                  <a:pt x="923746" y="21120"/>
                </a:cubicBezTo>
                <a:close/>
                <a:moveTo>
                  <a:pt x="923746" y="172755"/>
                </a:moveTo>
                <a:cubicBezTo>
                  <a:pt x="911001" y="172755"/>
                  <a:pt x="900707" y="183050"/>
                  <a:pt x="900707" y="195795"/>
                </a:cubicBezTo>
                <a:cubicBezTo>
                  <a:pt x="900707" y="208540"/>
                  <a:pt x="911001" y="218834"/>
                  <a:pt x="923746" y="218834"/>
                </a:cubicBezTo>
                <a:cubicBezTo>
                  <a:pt x="936491" y="218834"/>
                  <a:pt x="946786" y="208540"/>
                  <a:pt x="946786" y="195795"/>
                </a:cubicBezTo>
                <a:cubicBezTo>
                  <a:pt x="946786" y="183050"/>
                  <a:pt x="936491" y="172755"/>
                  <a:pt x="923746" y="172755"/>
                </a:cubicBezTo>
                <a:close/>
                <a:moveTo>
                  <a:pt x="571781" y="248737"/>
                </a:moveTo>
                <a:cubicBezTo>
                  <a:pt x="559035" y="248737"/>
                  <a:pt x="548741" y="259031"/>
                  <a:pt x="548741" y="271776"/>
                </a:cubicBezTo>
                <a:cubicBezTo>
                  <a:pt x="548741" y="284522"/>
                  <a:pt x="559035" y="294816"/>
                  <a:pt x="571781" y="294816"/>
                </a:cubicBezTo>
                <a:cubicBezTo>
                  <a:pt x="584526" y="294816"/>
                  <a:pt x="594820" y="284522"/>
                  <a:pt x="594820" y="271776"/>
                </a:cubicBezTo>
                <a:cubicBezTo>
                  <a:pt x="594820" y="259031"/>
                  <a:pt x="584526" y="248737"/>
                  <a:pt x="571781" y="248737"/>
                </a:cubicBezTo>
                <a:close/>
                <a:moveTo>
                  <a:pt x="571781" y="21120"/>
                </a:moveTo>
                <a:cubicBezTo>
                  <a:pt x="559035" y="21120"/>
                  <a:pt x="548741" y="31414"/>
                  <a:pt x="548741" y="44159"/>
                </a:cubicBezTo>
                <a:cubicBezTo>
                  <a:pt x="548741" y="56904"/>
                  <a:pt x="559035" y="67199"/>
                  <a:pt x="571781" y="67199"/>
                </a:cubicBezTo>
                <a:cubicBezTo>
                  <a:pt x="584526" y="67199"/>
                  <a:pt x="594820" y="56904"/>
                  <a:pt x="594820" y="44159"/>
                </a:cubicBezTo>
                <a:cubicBezTo>
                  <a:pt x="594820" y="31414"/>
                  <a:pt x="584526" y="21120"/>
                  <a:pt x="571781" y="21120"/>
                </a:cubicBezTo>
                <a:close/>
                <a:moveTo>
                  <a:pt x="571781" y="96938"/>
                </a:moveTo>
                <a:cubicBezTo>
                  <a:pt x="559035" y="96938"/>
                  <a:pt x="548741" y="107232"/>
                  <a:pt x="548741" y="119977"/>
                </a:cubicBezTo>
                <a:cubicBezTo>
                  <a:pt x="548741" y="132722"/>
                  <a:pt x="559035" y="143017"/>
                  <a:pt x="571781" y="143017"/>
                </a:cubicBezTo>
                <a:cubicBezTo>
                  <a:pt x="584526" y="143017"/>
                  <a:pt x="594820" y="132722"/>
                  <a:pt x="594820" y="119977"/>
                </a:cubicBezTo>
                <a:cubicBezTo>
                  <a:pt x="594820" y="107232"/>
                  <a:pt x="584526" y="96938"/>
                  <a:pt x="571781" y="96938"/>
                </a:cubicBezTo>
                <a:close/>
                <a:moveTo>
                  <a:pt x="571781" y="324555"/>
                </a:moveTo>
                <a:cubicBezTo>
                  <a:pt x="559035" y="324555"/>
                  <a:pt x="548741" y="334849"/>
                  <a:pt x="548741" y="347594"/>
                </a:cubicBezTo>
                <a:cubicBezTo>
                  <a:pt x="548741" y="360340"/>
                  <a:pt x="559035" y="370634"/>
                  <a:pt x="571781" y="370634"/>
                </a:cubicBezTo>
                <a:cubicBezTo>
                  <a:pt x="584526" y="370634"/>
                  <a:pt x="594820" y="360340"/>
                  <a:pt x="594820" y="347594"/>
                </a:cubicBezTo>
                <a:cubicBezTo>
                  <a:pt x="594820" y="334849"/>
                  <a:pt x="584526" y="324555"/>
                  <a:pt x="571781" y="324555"/>
                </a:cubicBezTo>
                <a:close/>
                <a:moveTo>
                  <a:pt x="571781" y="400373"/>
                </a:moveTo>
                <a:cubicBezTo>
                  <a:pt x="559035" y="400373"/>
                  <a:pt x="548741" y="410667"/>
                  <a:pt x="548741" y="423412"/>
                </a:cubicBezTo>
                <a:cubicBezTo>
                  <a:pt x="548741" y="436158"/>
                  <a:pt x="559035" y="446452"/>
                  <a:pt x="571781" y="446452"/>
                </a:cubicBezTo>
                <a:cubicBezTo>
                  <a:pt x="584526" y="446452"/>
                  <a:pt x="594820" y="436158"/>
                  <a:pt x="594820" y="423412"/>
                </a:cubicBezTo>
                <a:cubicBezTo>
                  <a:pt x="594820" y="410667"/>
                  <a:pt x="584526" y="400373"/>
                  <a:pt x="571781" y="400373"/>
                </a:cubicBezTo>
                <a:close/>
                <a:moveTo>
                  <a:pt x="571781" y="172755"/>
                </a:moveTo>
                <a:cubicBezTo>
                  <a:pt x="559035" y="172755"/>
                  <a:pt x="548741" y="183050"/>
                  <a:pt x="548741" y="195795"/>
                </a:cubicBezTo>
                <a:cubicBezTo>
                  <a:pt x="548741" y="208540"/>
                  <a:pt x="559035" y="218834"/>
                  <a:pt x="571781" y="218834"/>
                </a:cubicBezTo>
                <a:cubicBezTo>
                  <a:pt x="584526" y="218834"/>
                  <a:pt x="594820" y="208540"/>
                  <a:pt x="594820" y="195795"/>
                </a:cubicBezTo>
                <a:cubicBezTo>
                  <a:pt x="594820" y="183050"/>
                  <a:pt x="584526" y="172755"/>
                  <a:pt x="571781" y="172755"/>
                </a:cubicBezTo>
                <a:close/>
                <a:moveTo>
                  <a:pt x="1451694" y="400373"/>
                </a:moveTo>
                <a:cubicBezTo>
                  <a:pt x="1438949" y="400373"/>
                  <a:pt x="1428655" y="410667"/>
                  <a:pt x="1428655" y="423412"/>
                </a:cubicBezTo>
                <a:cubicBezTo>
                  <a:pt x="1428655" y="436158"/>
                  <a:pt x="1438949" y="446452"/>
                  <a:pt x="1451694" y="446452"/>
                </a:cubicBezTo>
                <a:cubicBezTo>
                  <a:pt x="1464440" y="446452"/>
                  <a:pt x="1474734" y="436158"/>
                  <a:pt x="1474734" y="423412"/>
                </a:cubicBezTo>
                <a:cubicBezTo>
                  <a:pt x="1474734" y="410667"/>
                  <a:pt x="1464440" y="400373"/>
                  <a:pt x="1451694" y="400373"/>
                </a:cubicBezTo>
                <a:close/>
                <a:moveTo>
                  <a:pt x="1451694" y="324555"/>
                </a:moveTo>
                <a:cubicBezTo>
                  <a:pt x="1438949" y="324555"/>
                  <a:pt x="1428655" y="334849"/>
                  <a:pt x="1428655" y="347594"/>
                </a:cubicBezTo>
                <a:cubicBezTo>
                  <a:pt x="1428655" y="360340"/>
                  <a:pt x="1438949" y="370634"/>
                  <a:pt x="1451694" y="370634"/>
                </a:cubicBezTo>
                <a:cubicBezTo>
                  <a:pt x="1464440" y="370634"/>
                  <a:pt x="1474734" y="360340"/>
                  <a:pt x="1474734" y="347594"/>
                </a:cubicBezTo>
                <a:cubicBezTo>
                  <a:pt x="1474734" y="334849"/>
                  <a:pt x="1464440" y="324555"/>
                  <a:pt x="1451694" y="324555"/>
                </a:cubicBezTo>
                <a:close/>
                <a:moveTo>
                  <a:pt x="1451694" y="248737"/>
                </a:moveTo>
                <a:cubicBezTo>
                  <a:pt x="1438949" y="248737"/>
                  <a:pt x="1428655" y="259031"/>
                  <a:pt x="1428655" y="271776"/>
                </a:cubicBezTo>
                <a:cubicBezTo>
                  <a:pt x="1428655" y="284522"/>
                  <a:pt x="1438949" y="294816"/>
                  <a:pt x="1451694" y="294816"/>
                </a:cubicBezTo>
                <a:cubicBezTo>
                  <a:pt x="1464440" y="294816"/>
                  <a:pt x="1474734" y="284522"/>
                  <a:pt x="1474734" y="271776"/>
                </a:cubicBezTo>
                <a:cubicBezTo>
                  <a:pt x="1474734" y="259031"/>
                  <a:pt x="1464440" y="248737"/>
                  <a:pt x="1451694" y="248737"/>
                </a:cubicBezTo>
                <a:close/>
                <a:moveTo>
                  <a:pt x="1363621" y="21120"/>
                </a:moveTo>
                <a:cubicBezTo>
                  <a:pt x="1350876" y="21120"/>
                  <a:pt x="1340582" y="31414"/>
                  <a:pt x="1340582" y="44159"/>
                </a:cubicBezTo>
                <a:cubicBezTo>
                  <a:pt x="1340582" y="56904"/>
                  <a:pt x="1350876" y="67199"/>
                  <a:pt x="1363621" y="67199"/>
                </a:cubicBezTo>
                <a:cubicBezTo>
                  <a:pt x="1376367" y="67199"/>
                  <a:pt x="1386661" y="56904"/>
                  <a:pt x="1386661" y="44159"/>
                </a:cubicBezTo>
                <a:cubicBezTo>
                  <a:pt x="1386661" y="31414"/>
                  <a:pt x="1376367" y="21120"/>
                  <a:pt x="1363621" y="21120"/>
                </a:cubicBezTo>
                <a:close/>
                <a:moveTo>
                  <a:pt x="1363621" y="96938"/>
                </a:moveTo>
                <a:cubicBezTo>
                  <a:pt x="1350876" y="96938"/>
                  <a:pt x="1340582" y="107232"/>
                  <a:pt x="1340582" y="119977"/>
                </a:cubicBezTo>
                <a:cubicBezTo>
                  <a:pt x="1340582" y="132722"/>
                  <a:pt x="1350876" y="143017"/>
                  <a:pt x="1363621" y="143017"/>
                </a:cubicBezTo>
                <a:cubicBezTo>
                  <a:pt x="1376367" y="143017"/>
                  <a:pt x="1386661" y="132722"/>
                  <a:pt x="1386661" y="119977"/>
                </a:cubicBezTo>
                <a:cubicBezTo>
                  <a:pt x="1386661" y="107232"/>
                  <a:pt x="1376367" y="96938"/>
                  <a:pt x="1363621" y="96938"/>
                </a:cubicBezTo>
                <a:close/>
                <a:moveTo>
                  <a:pt x="1451694" y="172755"/>
                </a:moveTo>
                <a:cubicBezTo>
                  <a:pt x="1438949" y="172755"/>
                  <a:pt x="1428655" y="183050"/>
                  <a:pt x="1428655" y="195795"/>
                </a:cubicBezTo>
                <a:cubicBezTo>
                  <a:pt x="1428655" y="208540"/>
                  <a:pt x="1438949" y="218834"/>
                  <a:pt x="1451694" y="218834"/>
                </a:cubicBezTo>
                <a:cubicBezTo>
                  <a:pt x="1464440" y="218834"/>
                  <a:pt x="1474734" y="208540"/>
                  <a:pt x="1474734" y="195795"/>
                </a:cubicBezTo>
                <a:cubicBezTo>
                  <a:pt x="1474734" y="183050"/>
                  <a:pt x="1464440" y="172755"/>
                  <a:pt x="1451694" y="172755"/>
                </a:cubicBezTo>
                <a:close/>
                <a:moveTo>
                  <a:pt x="1363621" y="172755"/>
                </a:moveTo>
                <a:cubicBezTo>
                  <a:pt x="1350876" y="172755"/>
                  <a:pt x="1340582" y="183050"/>
                  <a:pt x="1340582" y="195795"/>
                </a:cubicBezTo>
                <a:cubicBezTo>
                  <a:pt x="1340582" y="208540"/>
                  <a:pt x="1350876" y="218834"/>
                  <a:pt x="1363621" y="218834"/>
                </a:cubicBezTo>
                <a:cubicBezTo>
                  <a:pt x="1376367" y="218834"/>
                  <a:pt x="1386661" y="208540"/>
                  <a:pt x="1386661" y="195795"/>
                </a:cubicBezTo>
                <a:cubicBezTo>
                  <a:pt x="1386661" y="183050"/>
                  <a:pt x="1376367" y="172755"/>
                  <a:pt x="1363621" y="172755"/>
                </a:cubicBezTo>
                <a:close/>
                <a:moveTo>
                  <a:pt x="1363621" y="324555"/>
                </a:moveTo>
                <a:cubicBezTo>
                  <a:pt x="1350876" y="324555"/>
                  <a:pt x="1340582" y="334849"/>
                  <a:pt x="1340582" y="347594"/>
                </a:cubicBezTo>
                <a:cubicBezTo>
                  <a:pt x="1340582" y="360340"/>
                  <a:pt x="1350876" y="370634"/>
                  <a:pt x="1363621" y="370634"/>
                </a:cubicBezTo>
                <a:cubicBezTo>
                  <a:pt x="1376367" y="370634"/>
                  <a:pt x="1386661" y="360340"/>
                  <a:pt x="1386661" y="347594"/>
                </a:cubicBezTo>
                <a:cubicBezTo>
                  <a:pt x="1386661" y="334849"/>
                  <a:pt x="1376367" y="324555"/>
                  <a:pt x="1363621" y="324555"/>
                </a:cubicBezTo>
                <a:close/>
                <a:moveTo>
                  <a:pt x="1363621" y="248737"/>
                </a:moveTo>
                <a:cubicBezTo>
                  <a:pt x="1350876" y="248737"/>
                  <a:pt x="1340582" y="259031"/>
                  <a:pt x="1340582" y="271776"/>
                </a:cubicBezTo>
                <a:cubicBezTo>
                  <a:pt x="1340582" y="284522"/>
                  <a:pt x="1350876" y="294816"/>
                  <a:pt x="1363621" y="294816"/>
                </a:cubicBezTo>
                <a:cubicBezTo>
                  <a:pt x="1376367" y="294816"/>
                  <a:pt x="1386661" y="284522"/>
                  <a:pt x="1386661" y="271776"/>
                </a:cubicBezTo>
                <a:cubicBezTo>
                  <a:pt x="1386661" y="259031"/>
                  <a:pt x="1376367" y="248737"/>
                  <a:pt x="1363621" y="248737"/>
                </a:cubicBezTo>
                <a:close/>
                <a:moveTo>
                  <a:pt x="1539604" y="172755"/>
                </a:moveTo>
                <a:cubicBezTo>
                  <a:pt x="1526859" y="172755"/>
                  <a:pt x="1516565" y="183050"/>
                  <a:pt x="1516565" y="195795"/>
                </a:cubicBezTo>
                <a:cubicBezTo>
                  <a:pt x="1516565" y="208540"/>
                  <a:pt x="1526859" y="218834"/>
                  <a:pt x="1539604" y="218834"/>
                </a:cubicBezTo>
                <a:cubicBezTo>
                  <a:pt x="1552349" y="218834"/>
                  <a:pt x="1562644" y="208540"/>
                  <a:pt x="1562644" y="195795"/>
                </a:cubicBezTo>
                <a:cubicBezTo>
                  <a:pt x="1562644" y="183050"/>
                  <a:pt x="1552349" y="172755"/>
                  <a:pt x="1539604" y="172755"/>
                </a:cubicBezTo>
                <a:close/>
                <a:moveTo>
                  <a:pt x="1451694" y="96938"/>
                </a:moveTo>
                <a:cubicBezTo>
                  <a:pt x="1438949" y="96938"/>
                  <a:pt x="1428655" y="107232"/>
                  <a:pt x="1428655" y="119977"/>
                </a:cubicBezTo>
                <a:cubicBezTo>
                  <a:pt x="1428655" y="132722"/>
                  <a:pt x="1438949" y="143017"/>
                  <a:pt x="1451694" y="143017"/>
                </a:cubicBezTo>
                <a:cubicBezTo>
                  <a:pt x="1464440" y="143017"/>
                  <a:pt x="1474734" y="132722"/>
                  <a:pt x="1474734" y="119977"/>
                </a:cubicBezTo>
                <a:cubicBezTo>
                  <a:pt x="1474734" y="107232"/>
                  <a:pt x="1464440" y="96938"/>
                  <a:pt x="1451694" y="96938"/>
                </a:cubicBezTo>
                <a:close/>
                <a:moveTo>
                  <a:pt x="1539604" y="248737"/>
                </a:moveTo>
                <a:cubicBezTo>
                  <a:pt x="1526859" y="248737"/>
                  <a:pt x="1516565" y="259031"/>
                  <a:pt x="1516565" y="271776"/>
                </a:cubicBezTo>
                <a:cubicBezTo>
                  <a:pt x="1516565" y="284522"/>
                  <a:pt x="1526859" y="294816"/>
                  <a:pt x="1539604" y="294816"/>
                </a:cubicBezTo>
                <a:cubicBezTo>
                  <a:pt x="1552349" y="294816"/>
                  <a:pt x="1562644" y="284522"/>
                  <a:pt x="1562644" y="271776"/>
                </a:cubicBezTo>
                <a:cubicBezTo>
                  <a:pt x="1562644" y="259031"/>
                  <a:pt x="1552349" y="248737"/>
                  <a:pt x="1539604" y="248737"/>
                </a:cubicBezTo>
                <a:close/>
                <a:moveTo>
                  <a:pt x="1363621" y="400373"/>
                </a:moveTo>
                <a:cubicBezTo>
                  <a:pt x="1350876" y="400373"/>
                  <a:pt x="1340582" y="410667"/>
                  <a:pt x="1340582" y="423412"/>
                </a:cubicBezTo>
                <a:cubicBezTo>
                  <a:pt x="1340582" y="436158"/>
                  <a:pt x="1350876" y="446452"/>
                  <a:pt x="1363621" y="446452"/>
                </a:cubicBezTo>
                <a:cubicBezTo>
                  <a:pt x="1376367" y="446452"/>
                  <a:pt x="1386661" y="436158"/>
                  <a:pt x="1386661" y="423412"/>
                </a:cubicBezTo>
                <a:cubicBezTo>
                  <a:pt x="1386661" y="410667"/>
                  <a:pt x="1376367" y="400373"/>
                  <a:pt x="1363621" y="400373"/>
                </a:cubicBezTo>
                <a:close/>
                <a:moveTo>
                  <a:pt x="1539604" y="21120"/>
                </a:moveTo>
                <a:cubicBezTo>
                  <a:pt x="1526859" y="21120"/>
                  <a:pt x="1516565" y="31414"/>
                  <a:pt x="1516565" y="44159"/>
                </a:cubicBezTo>
                <a:cubicBezTo>
                  <a:pt x="1516565" y="56904"/>
                  <a:pt x="1526859" y="67199"/>
                  <a:pt x="1539604" y="67199"/>
                </a:cubicBezTo>
                <a:cubicBezTo>
                  <a:pt x="1552349" y="67199"/>
                  <a:pt x="1562644" y="56904"/>
                  <a:pt x="1562644" y="44159"/>
                </a:cubicBezTo>
                <a:cubicBezTo>
                  <a:pt x="1562644" y="31414"/>
                  <a:pt x="1552349" y="21120"/>
                  <a:pt x="1539604" y="21120"/>
                </a:cubicBezTo>
                <a:close/>
                <a:moveTo>
                  <a:pt x="1627677" y="400373"/>
                </a:moveTo>
                <a:cubicBezTo>
                  <a:pt x="1614932" y="400373"/>
                  <a:pt x="1604638" y="410667"/>
                  <a:pt x="1604638" y="423412"/>
                </a:cubicBezTo>
                <a:cubicBezTo>
                  <a:pt x="1604638" y="436158"/>
                  <a:pt x="1614932" y="446452"/>
                  <a:pt x="1627677" y="446452"/>
                </a:cubicBezTo>
                <a:cubicBezTo>
                  <a:pt x="1640423" y="446452"/>
                  <a:pt x="1650717" y="436158"/>
                  <a:pt x="1650717" y="423412"/>
                </a:cubicBezTo>
                <a:cubicBezTo>
                  <a:pt x="1650717" y="410667"/>
                  <a:pt x="1640423" y="400373"/>
                  <a:pt x="1627677" y="400373"/>
                </a:cubicBezTo>
                <a:close/>
                <a:moveTo>
                  <a:pt x="1451694" y="21120"/>
                </a:moveTo>
                <a:cubicBezTo>
                  <a:pt x="1438949" y="21120"/>
                  <a:pt x="1428655" y="31414"/>
                  <a:pt x="1428655" y="44159"/>
                </a:cubicBezTo>
                <a:cubicBezTo>
                  <a:pt x="1428655" y="56904"/>
                  <a:pt x="1438949" y="67199"/>
                  <a:pt x="1451694" y="67199"/>
                </a:cubicBezTo>
                <a:cubicBezTo>
                  <a:pt x="1464440" y="67199"/>
                  <a:pt x="1474734" y="56904"/>
                  <a:pt x="1474734" y="44159"/>
                </a:cubicBezTo>
                <a:cubicBezTo>
                  <a:pt x="1474734" y="31414"/>
                  <a:pt x="1464440" y="21120"/>
                  <a:pt x="1451694" y="21120"/>
                </a:cubicBezTo>
                <a:close/>
                <a:moveTo>
                  <a:pt x="1539604" y="400373"/>
                </a:moveTo>
                <a:cubicBezTo>
                  <a:pt x="1526859" y="400373"/>
                  <a:pt x="1516565" y="410667"/>
                  <a:pt x="1516565" y="423412"/>
                </a:cubicBezTo>
                <a:cubicBezTo>
                  <a:pt x="1516565" y="436158"/>
                  <a:pt x="1526859" y="446452"/>
                  <a:pt x="1539604" y="446452"/>
                </a:cubicBezTo>
                <a:cubicBezTo>
                  <a:pt x="1552349" y="446452"/>
                  <a:pt x="1562644" y="436158"/>
                  <a:pt x="1562644" y="423412"/>
                </a:cubicBezTo>
                <a:cubicBezTo>
                  <a:pt x="1562644" y="410667"/>
                  <a:pt x="1552349" y="400373"/>
                  <a:pt x="1539604" y="400373"/>
                </a:cubicBezTo>
                <a:close/>
                <a:moveTo>
                  <a:pt x="1539604" y="324555"/>
                </a:moveTo>
                <a:cubicBezTo>
                  <a:pt x="1526859" y="324555"/>
                  <a:pt x="1516565" y="334849"/>
                  <a:pt x="1516565" y="347594"/>
                </a:cubicBezTo>
                <a:cubicBezTo>
                  <a:pt x="1516565" y="360340"/>
                  <a:pt x="1526859" y="370634"/>
                  <a:pt x="1539604" y="370634"/>
                </a:cubicBezTo>
                <a:cubicBezTo>
                  <a:pt x="1552349" y="370634"/>
                  <a:pt x="1562644" y="360340"/>
                  <a:pt x="1562644" y="347594"/>
                </a:cubicBezTo>
                <a:cubicBezTo>
                  <a:pt x="1562644" y="334849"/>
                  <a:pt x="1552349" y="324555"/>
                  <a:pt x="1539604" y="324555"/>
                </a:cubicBezTo>
                <a:close/>
                <a:moveTo>
                  <a:pt x="1539604" y="96938"/>
                </a:moveTo>
                <a:cubicBezTo>
                  <a:pt x="1526859" y="96938"/>
                  <a:pt x="1516565" y="107232"/>
                  <a:pt x="1516565" y="119977"/>
                </a:cubicBezTo>
                <a:cubicBezTo>
                  <a:pt x="1516565" y="132722"/>
                  <a:pt x="1526859" y="143017"/>
                  <a:pt x="1539604" y="143017"/>
                </a:cubicBezTo>
                <a:cubicBezTo>
                  <a:pt x="1552349" y="143017"/>
                  <a:pt x="1562644" y="132722"/>
                  <a:pt x="1562644" y="119977"/>
                </a:cubicBezTo>
                <a:cubicBezTo>
                  <a:pt x="1562644" y="107232"/>
                  <a:pt x="1552349" y="96938"/>
                  <a:pt x="1539604" y="96938"/>
                </a:cubicBezTo>
                <a:close/>
                <a:moveTo>
                  <a:pt x="1627677" y="324555"/>
                </a:moveTo>
                <a:cubicBezTo>
                  <a:pt x="1614932" y="324555"/>
                  <a:pt x="1604638" y="334849"/>
                  <a:pt x="1604638" y="347594"/>
                </a:cubicBezTo>
                <a:cubicBezTo>
                  <a:pt x="1604638" y="360340"/>
                  <a:pt x="1614932" y="370634"/>
                  <a:pt x="1627677" y="370634"/>
                </a:cubicBezTo>
                <a:cubicBezTo>
                  <a:pt x="1640423" y="370634"/>
                  <a:pt x="1650717" y="360340"/>
                  <a:pt x="1650717" y="347594"/>
                </a:cubicBezTo>
                <a:cubicBezTo>
                  <a:pt x="1650717" y="334849"/>
                  <a:pt x="1640423" y="324555"/>
                  <a:pt x="1627677" y="324555"/>
                </a:cubicBezTo>
                <a:close/>
                <a:moveTo>
                  <a:pt x="1275712" y="21120"/>
                </a:moveTo>
                <a:cubicBezTo>
                  <a:pt x="1262967" y="21120"/>
                  <a:pt x="1252672" y="31414"/>
                  <a:pt x="1252672" y="44159"/>
                </a:cubicBezTo>
                <a:cubicBezTo>
                  <a:pt x="1252672" y="56904"/>
                  <a:pt x="1262967" y="67199"/>
                  <a:pt x="1275712" y="67199"/>
                </a:cubicBezTo>
                <a:cubicBezTo>
                  <a:pt x="1288457" y="67199"/>
                  <a:pt x="1298751" y="56904"/>
                  <a:pt x="1298751" y="44159"/>
                </a:cubicBezTo>
                <a:cubicBezTo>
                  <a:pt x="1298751" y="31414"/>
                  <a:pt x="1288457" y="21120"/>
                  <a:pt x="1275712" y="21120"/>
                </a:cubicBezTo>
                <a:close/>
                <a:moveTo>
                  <a:pt x="1187802" y="400373"/>
                </a:moveTo>
                <a:cubicBezTo>
                  <a:pt x="1175057" y="400373"/>
                  <a:pt x="1164763" y="410667"/>
                  <a:pt x="1164763" y="423412"/>
                </a:cubicBezTo>
                <a:cubicBezTo>
                  <a:pt x="1164763" y="436158"/>
                  <a:pt x="1175057" y="446452"/>
                  <a:pt x="1187802" y="446452"/>
                </a:cubicBezTo>
                <a:cubicBezTo>
                  <a:pt x="1200547" y="446452"/>
                  <a:pt x="1210842" y="436158"/>
                  <a:pt x="1210842" y="423412"/>
                </a:cubicBezTo>
                <a:cubicBezTo>
                  <a:pt x="1210842" y="410667"/>
                  <a:pt x="1200384" y="400373"/>
                  <a:pt x="1187802" y="400373"/>
                </a:cubicBezTo>
                <a:close/>
                <a:moveTo>
                  <a:pt x="1187802" y="324555"/>
                </a:moveTo>
                <a:cubicBezTo>
                  <a:pt x="1175057" y="324555"/>
                  <a:pt x="1164763" y="334849"/>
                  <a:pt x="1164763" y="347594"/>
                </a:cubicBezTo>
                <a:cubicBezTo>
                  <a:pt x="1164763" y="360340"/>
                  <a:pt x="1175057" y="370634"/>
                  <a:pt x="1187802" y="370634"/>
                </a:cubicBezTo>
                <a:cubicBezTo>
                  <a:pt x="1200547" y="370634"/>
                  <a:pt x="1210842" y="360340"/>
                  <a:pt x="1210842" y="347594"/>
                </a:cubicBezTo>
                <a:cubicBezTo>
                  <a:pt x="1210678" y="334849"/>
                  <a:pt x="1200384" y="324555"/>
                  <a:pt x="1187802" y="324555"/>
                </a:cubicBezTo>
                <a:close/>
                <a:moveTo>
                  <a:pt x="1187802" y="248737"/>
                </a:moveTo>
                <a:cubicBezTo>
                  <a:pt x="1175057" y="248737"/>
                  <a:pt x="1164763" y="259031"/>
                  <a:pt x="1164763" y="271776"/>
                </a:cubicBezTo>
                <a:cubicBezTo>
                  <a:pt x="1164763" y="284522"/>
                  <a:pt x="1175057" y="294816"/>
                  <a:pt x="1187802" y="294816"/>
                </a:cubicBezTo>
                <a:cubicBezTo>
                  <a:pt x="1200547" y="294816"/>
                  <a:pt x="1210842" y="284522"/>
                  <a:pt x="1210842" y="271776"/>
                </a:cubicBezTo>
                <a:cubicBezTo>
                  <a:pt x="1210678" y="259031"/>
                  <a:pt x="1200384" y="248737"/>
                  <a:pt x="1187802" y="248737"/>
                </a:cubicBezTo>
                <a:close/>
                <a:moveTo>
                  <a:pt x="1627677" y="172755"/>
                </a:moveTo>
                <a:cubicBezTo>
                  <a:pt x="1614932" y="172755"/>
                  <a:pt x="1604638" y="183050"/>
                  <a:pt x="1604638" y="195795"/>
                </a:cubicBezTo>
                <a:cubicBezTo>
                  <a:pt x="1604638" y="208540"/>
                  <a:pt x="1614932" y="218834"/>
                  <a:pt x="1627677" y="218834"/>
                </a:cubicBezTo>
                <a:cubicBezTo>
                  <a:pt x="1640423" y="218834"/>
                  <a:pt x="1650717" y="208540"/>
                  <a:pt x="1650717" y="195795"/>
                </a:cubicBezTo>
                <a:cubicBezTo>
                  <a:pt x="1650717" y="183050"/>
                  <a:pt x="1640423" y="172755"/>
                  <a:pt x="1627677" y="172755"/>
                </a:cubicBezTo>
                <a:close/>
                <a:moveTo>
                  <a:pt x="1627677" y="67035"/>
                </a:moveTo>
                <a:cubicBezTo>
                  <a:pt x="1640423" y="67035"/>
                  <a:pt x="1650717" y="56741"/>
                  <a:pt x="1650717" y="43996"/>
                </a:cubicBezTo>
                <a:cubicBezTo>
                  <a:pt x="1650717" y="31250"/>
                  <a:pt x="1640423" y="20956"/>
                  <a:pt x="1627677" y="20956"/>
                </a:cubicBezTo>
                <a:cubicBezTo>
                  <a:pt x="1614932" y="20956"/>
                  <a:pt x="1604638" y="31250"/>
                  <a:pt x="1604638" y="43996"/>
                </a:cubicBezTo>
                <a:cubicBezTo>
                  <a:pt x="1604638" y="56741"/>
                  <a:pt x="1614932" y="67035"/>
                  <a:pt x="1627677" y="67035"/>
                </a:cubicBezTo>
                <a:close/>
                <a:moveTo>
                  <a:pt x="1627677" y="96938"/>
                </a:moveTo>
                <a:cubicBezTo>
                  <a:pt x="1614932" y="96938"/>
                  <a:pt x="1604638" y="107232"/>
                  <a:pt x="1604638" y="119977"/>
                </a:cubicBezTo>
                <a:cubicBezTo>
                  <a:pt x="1604638" y="132722"/>
                  <a:pt x="1614932" y="143017"/>
                  <a:pt x="1627677" y="143017"/>
                </a:cubicBezTo>
                <a:cubicBezTo>
                  <a:pt x="1640423" y="143017"/>
                  <a:pt x="1650717" y="132722"/>
                  <a:pt x="1650717" y="119977"/>
                </a:cubicBezTo>
                <a:cubicBezTo>
                  <a:pt x="1650717" y="107232"/>
                  <a:pt x="1640423" y="96938"/>
                  <a:pt x="1627677" y="96938"/>
                </a:cubicBezTo>
                <a:close/>
                <a:moveTo>
                  <a:pt x="1627677" y="248737"/>
                </a:moveTo>
                <a:cubicBezTo>
                  <a:pt x="1614932" y="248737"/>
                  <a:pt x="1604638" y="259031"/>
                  <a:pt x="1604638" y="271776"/>
                </a:cubicBezTo>
                <a:cubicBezTo>
                  <a:pt x="1604638" y="284522"/>
                  <a:pt x="1614932" y="294816"/>
                  <a:pt x="1627677" y="294816"/>
                </a:cubicBezTo>
                <a:cubicBezTo>
                  <a:pt x="1640423" y="294816"/>
                  <a:pt x="1650717" y="284522"/>
                  <a:pt x="1650717" y="271776"/>
                </a:cubicBezTo>
                <a:cubicBezTo>
                  <a:pt x="1650717" y="259031"/>
                  <a:pt x="1640423" y="248737"/>
                  <a:pt x="1627677" y="248737"/>
                </a:cubicBezTo>
                <a:close/>
                <a:moveTo>
                  <a:pt x="1275712" y="248737"/>
                </a:moveTo>
                <a:cubicBezTo>
                  <a:pt x="1262967" y="248737"/>
                  <a:pt x="1252672" y="259031"/>
                  <a:pt x="1252672" y="271776"/>
                </a:cubicBezTo>
                <a:cubicBezTo>
                  <a:pt x="1252672" y="284522"/>
                  <a:pt x="1262967" y="294816"/>
                  <a:pt x="1275712" y="294816"/>
                </a:cubicBezTo>
                <a:cubicBezTo>
                  <a:pt x="1288457" y="294816"/>
                  <a:pt x="1298751" y="284522"/>
                  <a:pt x="1298751" y="271776"/>
                </a:cubicBezTo>
                <a:cubicBezTo>
                  <a:pt x="1298751" y="259031"/>
                  <a:pt x="1288457" y="248737"/>
                  <a:pt x="1275712" y="248737"/>
                </a:cubicBezTo>
                <a:close/>
                <a:moveTo>
                  <a:pt x="1275712" y="172755"/>
                </a:moveTo>
                <a:cubicBezTo>
                  <a:pt x="1262967" y="172755"/>
                  <a:pt x="1252672" y="183050"/>
                  <a:pt x="1252672" y="195795"/>
                </a:cubicBezTo>
                <a:cubicBezTo>
                  <a:pt x="1252672" y="208540"/>
                  <a:pt x="1262967" y="218834"/>
                  <a:pt x="1275712" y="218834"/>
                </a:cubicBezTo>
                <a:cubicBezTo>
                  <a:pt x="1288457" y="218834"/>
                  <a:pt x="1298751" y="208540"/>
                  <a:pt x="1298751" y="195795"/>
                </a:cubicBezTo>
                <a:cubicBezTo>
                  <a:pt x="1298751" y="183050"/>
                  <a:pt x="1288457" y="172755"/>
                  <a:pt x="1275712" y="172755"/>
                </a:cubicBezTo>
                <a:close/>
                <a:moveTo>
                  <a:pt x="1275712" y="324555"/>
                </a:moveTo>
                <a:cubicBezTo>
                  <a:pt x="1262967" y="324555"/>
                  <a:pt x="1252672" y="334849"/>
                  <a:pt x="1252672" y="347594"/>
                </a:cubicBezTo>
                <a:cubicBezTo>
                  <a:pt x="1252672" y="360340"/>
                  <a:pt x="1262967" y="370634"/>
                  <a:pt x="1275712" y="370634"/>
                </a:cubicBezTo>
                <a:cubicBezTo>
                  <a:pt x="1288457" y="370634"/>
                  <a:pt x="1298751" y="360340"/>
                  <a:pt x="1298751" y="347594"/>
                </a:cubicBezTo>
                <a:cubicBezTo>
                  <a:pt x="1298751" y="334849"/>
                  <a:pt x="1288457" y="324555"/>
                  <a:pt x="1275712" y="324555"/>
                </a:cubicBezTo>
                <a:close/>
                <a:moveTo>
                  <a:pt x="1275712" y="96938"/>
                </a:moveTo>
                <a:cubicBezTo>
                  <a:pt x="1262967" y="96938"/>
                  <a:pt x="1252672" y="107232"/>
                  <a:pt x="1252672" y="119977"/>
                </a:cubicBezTo>
                <a:cubicBezTo>
                  <a:pt x="1252672" y="132722"/>
                  <a:pt x="1262967" y="143017"/>
                  <a:pt x="1275712" y="143017"/>
                </a:cubicBezTo>
                <a:cubicBezTo>
                  <a:pt x="1288457" y="143017"/>
                  <a:pt x="1298751" y="132722"/>
                  <a:pt x="1298751" y="119977"/>
                </a:cubicBezTo>
                <a:cubicBezTo>
                  <a:pt x="1298751" y="107232"/>
                  <a:pt x="1288457" y="96938"/>
                  <a:pt x="1275712" y="96938"/>
                </a:cubicBezTo>
                <a:close/>
                <a:moveTo>
                  <a:pt x="1275712" y="400373"/>
                </a:moveTo>
                <a:cubicBezTo>
                  <a:pt x="1262967" y="400373"/>
                  <a:pt x="1252672" y="410667"/>
                  <a:pt x="1252672" y="423412"/>
                </a:cubicBezTo>
                <a:cubicBezTo>
                  <a:pt x="1252672" y="436158"/>
                  <a:pt x="1262967" y="446452"/>
                  <a:pt x="1275712" y="446452"/>
                </a:cubicBezTo>
                <a:cubicBezTo>
                  <a:pt x="1288457" y="446452"/>
                  <a:pt x="1298751" y="436158"/>
                  <a:pt x="1298751" y="423412"/>
                </a:cubicBezTo>
                <a:cubicBezTo>
                  <a:pt x="1298751" y="410667"/>
                  <a:pt x="1288457" y="400373"/>
                  <a:pt x="1275712" y="400373"/>
                </a:cubicBezTo>
                <a:close/>
                <a:moveTo>
                  <a:pt x="1187802" y="96938"/>
                </a:moveTo>
                <a:cubicBezTo>
                  <a:pt x="1175057" y="96938"/>
                  <a:pt x="1164763" y="107232"/>
                  <a:pt x="1164763" y="119977"/>
                </a:cubicBezTo>
                <a:cubicBezTo>
                  <a:pt x="1164763" y="132722"/>
                  <a:pt x="1175057" y="143017"/>
                  <a:pt x="1187802" y="143017"/>
                </a:cubicBezTo>
                <a:cubicBezTo>
                  <a:pt x="1200547" y="143017"/>
                  <a:pt x="1210842" y="132722"/>
                  <a:pt x="1210842" y="119977"/>
                </a:cubicBezTo>
                <a:cubicBezTo>
                  <a:pt x="1210678" y="107232"/>
                  <a:pt x="1200384" y="96938"/>
                  <a:pt x="1187802" y="96938"/>
                </a:cubicBezTo>
                <a:close/>
                <a:moveTo>
                  <a:pt x="1187802" y="172755"/>
                </a:moveTo>
                <a:cubicBezTo>
                  <a:pt x="1175057" y="172755"/>
                  <a:pt x="1164763" y="183050"/>
                  <a:pt x="1164763" y="195795"/>
                </a:cubicBezTo>
                <a:cubicBezTo>
                  <a:pt x="1164763" y="208540"/>
                  <a:pt x="1175057" y="218834"/>
                  <a:pt x="1187802" y="218834"/>
                </a:cubicBezTo>
                <a:cubicBezTo>
                  <a:pt x="1200547" y="218834"/>
                  <a:pt x="1210842" y="208540"/>
                  <a:pt x="1210842" y="195795"/>
                </a:cubicBezTo>
                <a:cubicBezTo>
                  <a:pt x="1210842" y="183050"/>
                  <a:pt x="1200384" y="172755"/>
                  <a:pt x="1187802" y="172755"/>
                </a:cubicBezTo>
                <a:close/>
                <a:moveTo>
                  <a:pt x="1187802" y="21120"/>
                </a:moveTo>
                <a:cubicBezTo>
                  <a:pt x="1175057" y="21120"/>
                  <a:pt x="1164763" y="31414"/>
                  <a:pt x="1164763" y="44159"/>
                </a:cubicBezTo>
                <a:cubicBezTo>
                  <a:pt x="1164763" y="56904"/>
                  <a:pt x="1175057" y="67199"/>
                  <a:pt x="1187802" y="67199"/>
                </a:cubicBezTo>
                <a:cubicBezTo>
                  <a:pt x="1200547" y="67199"/>
                  <a:pt x="1210842" y="56904"/>
                  <a:pt x="1210842" y="44159"/>
                </a:cubicBezTo>
                <a:cubicBezTo>
                  <a:pt x="1210678" y="31414"/>
                  <a:pt x="1200384" y="21120"/>
                  <a:pt x="1187802" y="21120"/>
                </a:cubicBezTo>
                <a:close/>
                <a:moveTo>
                  <a:pt x="1099729" y="96938"/>
                </a:moveTo>
                <a:cubicBezTo>
                  <a:pt x="1086984" y="96938"/>
                  <a:pt x="1076689" y="107232"/>
                  <a:pt x="1076689" y="119977"/>
                </a:cubicBezTo>
                <a:cubicBezTo>
                  <a:pt x="1076689" y="132722"/>
                  <a:pt x="1086984" y="143017"/>
                  <a:pt x="1099729" y="143017"/>
                </a:cubicBezTo>
                <a:cubicBezTo>
                  <a:pt x="1112474" y="143017"/>
                  <a:pt x="1122769" y="132722"/>
                  <a:pt x="1122769" y="119977"/>
                </a:cubicBezTo>
                <a:cubicBezTo>
                  <a:pt x="1122769" y="107232"/>
                  <a:pt x="1112474" y="96938"/>
                  <a:pt x="1099729" y="96938"/>
                </a:cubicBezTo>
                <a:close/>
                <a:moveTo>
                  <a:pt x="1099729" y="21120"/>
                </a:moveTo>
                <a:cubicBezTo>
                  <a:pt x="1086984" y="21120"/>
                  <a:pt x="1076689" y="31414"/>
                  <a:pt x="1076689" y="44159"/>
                </a:cubicBezTo>
                <a:cubicBezTo>
                  <a:pt x="1076689" y="56904"/>
                  <a:pt x="1086984" y="67199"/>
                  <a:pt x="1099729" y="67199"/>
                </a:cubicBezTo>
                <a:cubicBezTo>
                  <a:pt x="1112474" y="67199"/>
                  <a:pt x="1122769" y="56904"/>
                  <a:pt x="1122769" y="44159"/>
                </a:cubicBezTo>
                <a:cubicBezTo>
                  <a:pt x="1122769" y="31414"/>
                  <a:pt x="1112474" y="21120"/>
                  <a:pt x="1099729" y="21120"/>
                </a:cubicBezTo>
                <a:close/>
                <a:moveTo>
                  <a:pt x="1099729" y="400373"/>
                </a:moveTo>
                <a:cubicBezTo>
                  <a:pt x="1086984" y="400373"/>
                  <a:pt x="1076689" y="410667"/>
                  <a:pt x="1076689" y="423412"/>
                </a:cubicBezTo>
                <a:cubicBezTo>
                  <a:pt x="1076689" y="436158"/>
                  <a:pt x="1086984" y="446452"/>
                  <a:pt x="1099729" y="446452"/>
                </a:cubicBezTo>
                <a:cubicBezTo>
                  <a:pt x="1112474" y="446452"/>
                  <a:pt x="1122769" y="436158"/>
                  <a:pt x="1122769" y="423412"/>
                </a:cubicBezTo>
                <a:cubicBezTo>
                  <a:pt x="1122769" y="410667"/>
                  <a:pt x="1112474" y="400373"/>
                  <a:pt x="1099729" y="400373"/>
                </a:cubicBezTo>
                <a:close/>
                <a:moveTo>
                  <a:pt x="1099729" y="324555"/>
                </a:moveTo>
                <a:cubicBezTo>
                  <a:pt x="1086984" y="324555"/>
                  <a:pt x="1076689" y="334849"/>
                  <a:pt x="1076689" y="347594"/>
                </a:cubicBezTo>
                <a:cubicBezTo>
                  <a:pt x="1076689" y="360340"/>
                  <a:pt x="1086984" y="370634"/>
                  <a:pt x="1099729" y="370634"/>
                </a:cubicBezTo>
                <a:cubicBezTo>
                  <a:pt x="1112474" y="370634"/>
                  <a:pt x="1122769" y="360340"/>
                  <a:pt x="1122769" y="347594"/>
                </a:cubicBezTo>
                <a:cubicBezTo>
                  <a:pt x="1122769" y="334849"/>
                  <a:pt x="1112474" y="324555"/>
                  <a:pt x="1099729" y="324555"/>
                </a:cubicBezTo>
                <a:close/>
                <a:moveTo>
                  <a:pt x="1099729" y="248737"/>
                </a:moveTo>
                <a:cubicBezTo>
                  <a:pt x="1086984" y="248737"/>
                  <a:pt x="1076689" y="259031"/>
                  <a:pt x="1076689" y="271776"/>
                </a:cubicBezTo>
                <a:cubicBezTo>
                  <a:pt x="1076689" y="284522"/>
                  <a:pt x="1086984" y="294816"/>
                  <a:pt x="1099729" y="294816"/>
                </a:cubicBezTo>
                <a:cubicBezTo>
                  <a:pt x="1112474" y="294816"/>
                  <a:pt x="1122769" y="284522"/>
                  <a:pt x="1122769" y="271776"/>
                </a:cubicBezTo>
                <a:cubicBezTo>
                  <a:pt x="1122769" y="259031"/>
                  <a:pt x="1112474" y="248737"/>
                  <a:pt x="1099729" y="248737"/>
                </a:cubicBezTo>
                <a:close/>
                <a:moveTo>
                  <a:pt x="1099729" y="172755"/>
                </a:moveTo>
                <a:cubicBezTo>
                  <a:pt x="1086984" y="172755"/>
                  <a:pt x="1076689" y="183050"/>
                  <a:pt x="1076689" y="195795"/>
                </a:cubicBezTo>
                <a:cubicBezTo>
                  <a:pt x="1076689" y="208540"/>
                  <a:pt x="1086984" y="218834"/>
                  <a:pt x="1099729" y="218834"/>
                </a:cubicBezTo>
                <a:cubicBezTo>
                  <a:pt x="1112474" y="218834"/>
                  <a:pt x="1122769" y="208540"/>
                  <a:pt x="1122769" y="195795"/>
                </a:cubicBezTo>
                <a:cubicBezTo>
                  <a:pt x="1122769" y="183050"/>
                  <a:pt x="1112474" y="172755"/>
                  <a:pt x="1099729" y="172755"/>
                </a:cubicBezTo>
                <a:close/>
              </a:path>
            </a:pathLst>
          </a:custGeom>
          <a:solidFill>
            <a:srgbClr val="A4B6C5">
              <a:alpha val="30000"/>
            </a:srgbClr>
          </a:solidFill>
          <a:ln w="162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图形 14"/>
          <p:cNvSpPr/>
          <p:nvPr/>
        </p:nvSpPr>
        <p:spPr>
          <a:xfrm rot="16200000">
            <a:off x="10796806" y="5506499"/>
            <a:ext cx="1666689" cy="457522"/>
          </a:xfrm>
          <a:custGeom>
            <a:avLst/>
            <a:gdLst>
              <a:gd name="connsiteX0" fmla="*/ 330928 w 1666689"/>
              <a:gd name="connsiteY0" fmla="*/ 44159 h 457522"/>
              <a:gd name="connsiteX1" fmla="*/ 307888 w 1666689"/>
              <a:gd name="connsiteY1" fmla="*/ 67199 h 457522"/>
              <a:gd name="connsiteX2" fmla="*/ 284849 w 1666689"/>
              <a:gd name="connsiteY2" fmla="*/ 44159 h 457522"/>
              <a:gd name="connsiteX3" fmla="*/ 307888 w 1666689"/>
              <a:gd name="connsiteY3" fmla="*/ 21120 h 457522"/>
              <a:gd name="connsiteX4" fmla="*/ 330928 w 1666689"/>
              <a:gd name="connsiteY4" fmla="*/ 44159 h 457522"/>
              <a:gd name="connsiteX5" fmla="*/ 395798 w 1666689"/>
              <a:gd name="connsiteY5" fmla="*/ 400373 h 457522"/>
              <a:gd name="connsiteX6" fmla="*/ 372758 w 1666689"/>
              <a:gd name="connsiteY6" fmla="*/ 423412 h 457522"/>
              <a:gd name="connsiteX7" fmla="*/ 395798 w 1666689"/>
              <a:gd name="connsiteY7" fmla="*/ 446452 h 457522"/>
              <a:gd name="connsiteX8" fmla="*/ 418837 w 1666689"/>
              <a:gd name="connsiteY8" fmla="*/ 423412 h 457522"/>
              <a:gd name="connsiteX9" fmla="*/ 395798 w 1666689"/>
              <a:gd name="connsiteY9" fmla="*/ 400373 h 457522"/>
              <a:gd name="connsiteX10" fmla="*/ 307888 w 1666689"/>
              <a:gd name="connsiteY10" fmla="*/ 96938 h 457522"/>
              <a:gd name="connsiteX11" fmla="*/ 284849 w 1666689"/>
              <a:gd name="connsiteY11" fmla="*/ 119977 h 457522"/>
              <a:gd name="connsiteX12" fmla="*/ 307888 w 1666689"/>
              <a:gd name="connsiteY12" fmla="*/ 143017 h 457522"/>
              <a:gd name="connsiteX13" fmla="*/ 330928 w 1666689"/>
              <a:gd name="connsiteY13" fmla="*/ 119977 h 457522"/>
              <a:gd name="connsiteX14" fmla="*/ 307888 w 1666689"/>
              <a:gd name="connsiteY14" fmla="*/ 96938 h 457522"/>
              <a:gd name="connsiteX15" fmla="*/ 395798 w 1666689"/>
              <a:gd name="connsiteY15" fmla="*/ 324555 h 457522"/>
              <a:gd name="connsiteX16" fmla="*/ 372758 w 1666689"/>
              <a:gd name="connsiteY16" fmla="*/ 347594 h 457522"/>
              <a:gd name="connsiteX17" fmla="*/ 395798 w 1666689"/>
              <a:gd name="connsiteY17" fmla="*/ 370634 h 457522"/>
              <a:gd name="connsiteX18" fmla="*/ 418837 w 1666689"/>
              <a:gd name="connsiteY18" fmla="*/ 347594 h 457522"/>
              <a:gd name="connsiteX19" fmla="*/ 395798 w 1666689"/>
              <a:gd name="connsiteY19" fmla="*/ 324555 h 457522"/>
              <a:gd name="connsiteX20" fmla="*/ 307888 w 1666689"/>
              <a:gd name="connsiteY20" fmla="*/ 172755 h 457522"/>
              <a:gd name="connsiteX21" fmla="*/ 284849 w 1666689"/>
              <a:gd name="connsiteY21" fmla="*/ 195795 h 457522"/>
              <a:gd name="connsiteX22" fmla="*/ 307888 w 1666689"/>
              <a:gd name="connsiteY22" fmla="*/ 218834 h 457522"/>
              <a:gd name="connsiteX23" fmla="*/ 330928 w 1666689"/>
              <a:gd name="connsiteY23" fmla="*/ 195795 h 457522"/>
              <a:gd name="connsiteX24" fmla="*/ 307888 w 1666689"/>
              <a:gd name="connsiteY24" fmla="*/ 172755 h 457522"/>
              <a:gd name="connsiteX25" fmla="*/ 307888 w 1666689"/>
              <a:gd name="connsiteY25" fmla="*/ 324555 h 457522"/>
              <a:gd name="connsiteX26" fmla="*/ 284849 w 1666689"/>
              <a:gd name="connsiteY26" fmla="*/ 347594 h 457522"/>
              <a:gd name="connsiteX27" fmla="*/ 307888 w 1666689"/>
              <a:gd name="connsiteY27" fmla="*/ 370634 h 457522"/>
              <a:gd name="connsiteX28" fmla="*/ 330928 w 1666689"/>
              <a:gd name="connsiteY28" fmla="*/ 347594 h 457522"/>
              <a:gd name="connsiteX29" fmla="*/ 307888 w 1666689"/>
              <a:gd name="connsiteY29" fmla="*/ 324555 h 457522"/>
              <a:gd name="connsiteX30" fmla="*/ 307888 w 1666689"/>
              <a:gd name="connsiteY30" fmla="*/ 400373 h 457522"/>
              <a:gd name="connsiteX31" fmla="*/ 284849 w 1666689"/>
              <a:gd name="connsiteY31" fmla="*/ 423412 h 457522"/>
              <a:gd name="connsiteX32" fmla="*/ 307888 w 1666689"/>
              <a:gd name="connsiteY32" fmla="*/ 446452 h 457522"/>
              <a:gd name="connsiteX33" fmla="*/ 330928 w 1666689"/>
              <a:gd name="connsiteY33" fmla="*/ 423412 h 457522"/>
              <a:gd name="connsiteX34" fmla="*/ 307888 w 1666689"/>
              <a:gd name="connsiteY34" fmla="*/ 400373 h 457522"/>
              <a:gd name="connsiteX35" fmla="*/ 307888 w 1666689"/>
              <a:gd name="connsiteY35" fmla="*/ 248737 h 457522"/>
              <a:gd name="connsiteX36" fmla="*/ 284849 w 1666689"/>
              <a:gd name="connsiteY36" fmla="*/ 271776 h 457522"/>
              <a:gd name="connsiteX37" fmla="*/ 307888 w 1666689"/>
              <a:gd name="connsiteY37" fmla="*/ 294816 h 457522"/>
              <a:gd name="connsiteX38" fmla="*/ 330928 w 1666689"/>
              <a:gd name="connsiteY38" fmla="*/ 271776 h 457522"/>
              <a:gd name="connsiteX39" fmla="*/ 307888 w 1666689"/>
              <a:gd name="connsiteY39" fmla="*/ 248737 h 457522"/>
              <a:gd name="connsiteX40" fmla="*/ 395798 w 1666689"/>
              <a:gd name="connsiteY40" fmla="*/ 172755 h 457522"/>
              <a:gd name="connsiteX41" fmla="*/ 372758 w 1666689"/>
              <a:gd name="connsiteY41" fmla="*/ 195795 h 457522"/>
              <a:gd name="connsiteX42" fmla="*/ 395798 w 1666689"/>
              <a:gd name="connsiteY42" fmla="*/ 218834 h 457522"/>
              <a:gd name="connsiteX43" fmla="*/ 418837 w 1666689"/>
              <a:gd name="connsiteY43" fmla="*/ 195795 h 457522"/>
              <a:gd name="connsiteX44" fmla="*/ 395798 w 1666689"/>
              <a:gd name="connsiteY44" fmla="*/ 172755 h 457522"/>
              <a:gd name="connsiteX45" fmla="*/ 483871 w 1666689"/>
              <a:gd name="connsiteY45" fmla="*/ 324555 h 457522"/>
              <a:gd name="connsiteX46" fmla="*/ 460831 w 1666689"/>
              <a:gd name="connsiteY46" fmla="*/ 347594 h 457522"/>
              <a:gd name="connsiteX47" fmla="*/ 483871 w 1666689"/>
              <a:gd name="connsiteY47" fmla="*/ 370634 h 457522"/>
              <a:gd name="connsiteX48" fmla="*/ 506910 w 1666689"/>
              <a:gd name="connsiteY48" fmla="*/ 347594 h 457522"/>
              <a:gd name="connsiteX49" fmla="*/ 483871 w 1666689"/>
              <a:gd name="connsiteY49" fmla="*/ 324555 h 457522"/>
              <a:gd name="connsiteX50" fmla="*/ 483871 w 1666689"/>
              <a:gd name="connsiteY50" fmla="*/ 172755 h 457522"/>
              <a:gd name="connsiteX51" fmla="*/ 460831 w 1666689"/>
              <a:gd name="connsiteY51" fmla="*/ 195795 h 457522"/>
              <a:gd name="connsiteX52" fmla="*/ 483871 w 1666689"/>
              <a:gd name="connsiteY52" fmla="*/ 218834 h 457522"/>
              <a:gd name="connsiteX53" fmla="*/ 506910 w 1666689"/>
              <a:gd name="connsiteY53" fmla="*/ 195795 h 457522"/>
              <a:gd name="connsiteX54" fmla="*/ 483871 w 1666689"/>
              <a:gd name="connsiteY54" fmla="*/ 172755 h 457522"/>
              <a:gd name="connsiteX55" fmla="*/ 483871 w 1666689"/>
              <a:gd name="connsiteY55" fmla="*/ 248737 h 457522"/>
              <a:gd name="connsiteX56" fmla="*/ 460831 w 1666689"/>
              <a:gd name="connsiteY56" fmla="*/ 271776 h 457522"/>
              <a:gd name="connsiteX57" fmla="*/ 483871 w 1666689"/>
              <a:gd name="connsiteY57" fmla="*/ 294816 h 457522"/>
              <a:gd name="connsiteX58" fmla="*/ 506910 w 1666689"/>
              <a:gd name="connsiteY58" fmla="*/ 271776 h 457522"/>
              <a:gd name="connsiteX59" fmla="*/ 483871 w 1666689"/>
              <a:gd name="connsiteY59" fmla="*/ 248737 h 457522"/>
              <a:gd name="connsiteX60" fmla="*/ 483871 w 1666689"/>
              <a:gd name="connsiteY60" fmla="*/ 96938 h 457522"/>
              <a:gd name="connsiteX61" fmla="*/ 460831 w 1666689"/>
              <a:gd name="connsiteY61" fmla="*/ 119977 h 457522"/>
              <a:gd name="connsiteX62" fmla="*/ 483871 w 1666689"/>
              <a:gd name="connsiteY62" fmla="*/ 143017 h 457522"/>
              <a:gd name="connsiteX63" fmla="*/ 506910 w 1666689"/>
              <a:gd name="connsiteY63" fmla="*/ 119977 h 457522"/>
              <a:gd name="connsiteX64" fmla="*/ 483871 w 1666689"/>
              <a:gd name="connsiteY64" fmla="*/ 96938 h 457522"/>
              <a:gd name="connsiteX65" fmla="*/ 483871 w 1666689"/>
              <a:gd name="connsiteY65" fmla="*/ 400373 h 457522"/>
              <a:gd name="connsiteX66" fmla="*/ 460831 w 1666689"/>
              <a:gd name="connsiteY66" fmla="*/ 423412 h 457522"/>
              <a:gd name="connsiteX67" fmla="*/ 483871 w 1666689"/>
              <a:gd name="connsiteY67" fmla="*/ 446452 h 457522"/>
              <a:gd name="connsiteX68" fmla="*/ 506910 w 1666689"/>
              <a:gd name="connsiteY68" fmla="*/ 423412 h 457522"/>
              <a:gd name="connsiteX69" fmla="*/ 483871 w 1666689"/>
              <a:gd name="connsiteY69" fmla="*/ 400373 h 457522"/>
              <a:gd name="connsiteX70" fmla="*/ 395798 w 1666689"/>
              <a:gd name="connsiteY70" fmla="*/ 96938 h 457522"/>
              <a:gd name="connsiteX71" fmla="*/ 372758 w 1666689"/>
              <a:gd name="connsiteY71" fmla="*/ 119977 h 457522"/>
              <a:gd name="connsiteX72" fmla="*/ 395798 w 1666689"/>
              <a:gd name="connsiteY72" fmla="*/ 143017 h 457522"/>
              <a:gd name="connsiteX73" fmla="*/ 418837 w 1666689"/>
              <a:gd name="connsiteY73" fmla="*/ 119977 h 457522"/>
              <a:gd name="connsiteX74" fmla="*/ 395798 w 1666689"/>
              <a:gd name="connsiteY74" fmla="*/ 96938 h 457522"/>
              <a:gd name="connsiteX75" fmla="*/ 395798 w 1666689"/>
              <a:gd name="connsiteY75" fmla="*/ 21120 h 457522"/>
              <a:gd name="connsiteX76" fmla="*/ 372758 w 1666689"/>
              <a:gd name="connsiteY76" fmla="*/ 44159 h 457522"/>
              <a:gd name="connsiteX77" fmla="*/ 395798 w 1666689"/>
              <a:gd name="connsiteY77" fmla="*/ 67199 h 457522"/>
              <a:gd name="connsiteX78" fmla="*/ 418837 w 1666689"/>
              <a:gd name="connsiteY78" fmla="*/ 44159 h 457522"/>
              <a:gd name="connsiteX79" fmla="*/ 395798 w 1666689"/>
              <a:gd name="connsiteY79" fmla="*/ 21120 h 457522"/>
              <a:gd name="connsiteX80" fmla="*/ 219978 w 1666689"/>
              <a:gd name="connsiteY80" fmla="*/ 21120 h 457522"/>
              <a:gd name="connsiteX81" fmla="*/ 196939 w 1666689"/>
              <a:gd name="connsiteY81" fmla="*/ 44159 h 457522"/>
              <a:gd name="connsiteX82" fmla="*/ 219978 w 1666689"/>
              <a:gd name="connsiteY82" fmla="*/ 67199 h 457522"/>
              <a:gd name="connsiteX83" fmla="*/ 243018 w 1666689"/>
              <a:gd name="connsiteY83" fmla="*/ 44159 h 457522"/>
              <a:gd name="connsiteX84" fmla="*/ 219978 w 1666689"/>
              <a:gd name="connsiteY84" fmla="*/ 21120 h 457522"/>
              <a:gd name="connsiteX85" fmla="*/ 395798 w 1666689"/>
              <a:gd name="connsiteY85" fmla="*/ 248737 h 457522"/>
              <a:gd name="connsiteX86" fmla="*/ 372758 w 1666689"/>
              <a:gd name="connsiteY86" fmla="*/ 271776 h 457522"/>
              <a:gd name="connsiteX87" fmla="*/ 395798 w 1666689"/>
              <a:gd name="connsiteY87" fmla="*/ 294816 h 457522"/>
              <a:gd name="connsiteX88" fmla="*/ 418837 w 1666689"/>
              <a:gd name="connsiteY88" fmla="*/ 271776 h 457522"/>
              <a:gd name="connsiteX89" fmla="*/ 395798 w 1666689"/>
              <a:gd name="connsiteY89" fmla="*/ 248737 h 457522"/>
              <a:gd name="connsiteX90" fmla="*/ 43996 w 1666689"/>
              <a:gd name="connsiteY90" fmla="*/ 21120 h 457522"/>
              <a:gd name="connsiteX91" fmla="*/ 20956 w 1666689"/>
              <a:gd name="connsiteY91" fmla="*/ 44159 h 457522"/>
              <a:gd name="connsiteX92" fmla="*/ 43996 w 1666689"/>
              <a:gd name="connsiteY92" fmla="*/ 67199 h 457522"/>
              <a:gd name="connsiteX93" fmla="*/ 67035 w 1666689"/>
              <a:gd name="connsiteY93" fmla="*/ 44159 h 457522"/>
              <a:gd name="connsiteX94" fmla="*/ 43996 w 1666689"/>
              <a:gd name="connsiteY94" fmla="*/ 21120 h 457522"/>
              <a:gd name="connsiteX95" fmla="*/ 131905 w 1666689"/>
              <a:gd name="connsiteY95" fmla="*/ 324555 h 457522"/>
              <a:gd name="connsiteX96" fmla="*/ 108866 w 1666689"/>
              <a:gd name="connsiteY96" fmla="*/ 347594 h 457522"/>
              <a:gd name="connsiteX97" fmla="*/ 131905 w 1666689"/>
              <a:gd name="connsiteY97" fmla="*/ 370634 h 457522"/>
              <a:gd name="connsiteX98" fmla="*/ 154945 w 1666689"/>
              <a:gd name="connsiteY98" fmla="*/ 347594 h 457522"/>
              <a:gd name="connsiteX99" fmla="*/ 131905 w 1666689"/>
              <a:gd name="connsiteY99" fmla="*/ 324555 h 457522"/>
              <a:gd name="connsiteX100" fmla="*/ 131905 w 1666689"/>
              <a:gd name="connsiteY100" fmla="*/ 400373 h 457522"/>
              <a:gd name="connsiteX101" fmla="*/ 108866 w 1666689"/>
              <a:gd name="connsiteY101" fmla="*/ 423412 h 457522"/>
              <a:gd name="connsiteX102" fmla="*/ 131905 w 1666689"/>
              <a:gd name="connsiteY102" fmla="*/ 446452 h 457522"/>
              <a:gd name="connsiteX103" fmla="*/ 154945 w 1666689"/>
              <a:gd name="connsiteY103" fmla="*/ 423412 h 457522"/>
              <a:gd name="connsiteX104" fmla="*/ 131905 w 1666689"/>
              <a:gd name="connsiteY104" fmla="*/ 400373 h 457522"/>
              <a:gd name="connsiteX105" fmla="*/ 43996 w 1666689"/>
              <a:gd name="connsiteY105" fmla="*/ 172755 h 457522"/>
              <a:gd name="connsiteX106" fmla="*/ 20956 w 1666689"/>
              <a:gd name="connsiteY106" fmla="*/ 195795 h 457522"/>
              <a:gd name="connsiteX107" fmla="*/ 43996 w 1666689"/>
              <a:gd name="connsiteY107" fmla="*/ 218834 h 457522"/>
              <a:gd name="connsiteX108" fmla="*/ 67035 w 1666689"/>
              <a:gd name="connsiteY108" fmla="*/ 195795 h 457522"/>
              <a:gd name="connsiteX109" fmla="*/ 43996 w 1666689"/>
              <a:gd name="connsiteY109" fmla="*/ 172755 h 457522"/>
              <a:gd name="connsiteX110" fmla="*/ 43996 w 1666689"/>
              <a:gd name="connsiteY110" fmla="*/ 96938 h 457522"/>
              <a:gd name="connsiteX111" fmla="*/ 20956 w 1666689"/>
              <a:gd name="connsiteY111" fmla="*/ 119977 h 457522"/>
              <a:gd name="connsiteX112" fmla="*/ 43996 w 1666689"/>
              <a:gd name="connsiteY112" fmla="*/ 143017 h 457522"/>
              <a:gd name="connsiteX113" fmla="*/ 67035 w 1666689"/>
              <a:gd name="connsiteY113" fmla="*/ 119977 h 457522"/>
              <a:gd name="connsiteX114" fmla="*/ 43996 w 1666689"/>
              <a:gd name="connsiteY114" fmla="*/ 96938 h 457522"/>
              <a:gd name="connsiteX115" fmla="*/ 219978 w 1666689"/>
              <a:gd name="connsiteY115" fmla="*/ 96938 h 457522"/>
              <a:gd name="connsiteX116" fmla="*/ 196939 w 1666689"/>
              <a:gd name="connsiteY116" fmla="*/ 119977 h 457522"/>
              <a:gd name="connsiteX117" fmla="*/ 219978 w 1666689"/>
              <a:gd name="connsiteY117" fmla="*/ 143017 h 457522"/>
              <a:gd name="connsiteX118" fmla="*/ 243018 w 1666689"/>
              <a:gd name="connsiteY118" fmla="*/ 119977 h 457522"/>
              <a:gd name="connsiteX119" fmla="*/ 219978 w 1666689"/>
              <a:gd name="connsiteY119" fmla="*/ 96938 h 457522"/>
              <a:gd name="connsiteX120" fmla="*/ 43996 w 1666689"/>
              <a:gd name="connsiteY120" fmla="*/ 324555 h 457522"/>
              <a:gd name="connsiteX121" fmla="*/ 20956 w 1666689"/>
              <a:gd name="connsiteY121" fmla="*/ 347431 h 457522"/>
              <a:gd name="connsiteX122" fmla="*/ 43996 w 1666689"/>
              <a:gd name="connsiteY122" fmla="*/ 370470 h 457522"/>
              <a:gd name="connsiteX123" fmla="*/ 67035 w 1666689"/>
              <a:gd name="connsiteY123" fmla="*/ 347431 h 457522"/>
              <a:gd name="connsiteX124" fmla="*/ 43996 w 1666689"/>
              <a:gd name="connsiteY124" fmla="*/ 324555 h 457522"/>
              <a:gd name="connsiteX125" fmla="*/ 43996 w 1666689"/>
              <a:gd name="connsiteY125" fmla="*/ 248737 h 457522"/>
              <a:gd name="connsiteX126" fmla="*/ 20956 w 1666689"/>
              <a:gd name="connsiteY126" fmla="*/ 271613 h 457522"/>
              <a:gd name="connsiteX127" fmla="*/ 43996 w 1666689"/>
              <a:gd name="connsiteY127" fmla="*/ 294652 h 457522"/>
              <a:gd name="connsiteX128" fmla="*/ 67035 w 1666689"/>
              <a:gd name="connsiteY128" fmla="*/ 271613 h 457522"/>
              <a:gd name="connsiteX129" fmla="*/ 43996 w 1666689"/>
              <a:gd name="connsiteY129" fmla="*/ 248737 h 457522"/>
              <a:gd name="connsiteX130" fmla="*/ 43996 w 1666689"/>
              <a:gd name="connsiteY130" fmla="*/ 400373 h 457522"/>
              <a:gd name="connsiteX131" fmla="*/ 20956 w 1666689"/>
              <a:gd name="connsiteY131" fmla="*/ 423412 h 457522"/>
              <a:gd name="connsiteX132" fmla="*/ 43996 w 1666689"/>
              <a:gd name="connsiteY132" fmla="*/ 446452 h 457522"/>
              <a:gd name="connsiteX133" fmla="*/ 67035 w 1666689"/>
              <a:gd name="connsiteY133" fmla="*/ 423412 h 457522"/>
              <a:gd name="connsiteX134" fmla="*/ 43996 w 1666689"/>
              <a:gd name="connsiteY134" fmla="*/ 400373 h 457522"/>
              <a:gd name="connsiteX135" fmla="*/ 219978 w 1666689"/>
              <a:gd name="connsiteY135" fmla="*/ 324555 h 457522"/>
              <a:gd name="connsiteX136" fmla="*/ 196939 w 1666689"/>
              <a:gd name="connsiteY136" fmla="*/ 347594 h 457522"/>
              <a:gd name="connsiteX137" fmla="*/ 219978 w 1666689"/>
              <a:gd name="connsiteY137" fmla="*/ 370634 h 457522"/>
              <a:gd name="connsiteX138" fmla="*/ 243018 w 1666689"/>
              <a:gd name="connsiteY138" fmla="*/ 347594 h 457522"/>
              <a:gd name="connsiteX139" fmla="*/ 219978 w 1666689"/>
              <a:gd name="connsiteY139" fmla="*/ 324555 h 457522"/>
              <a:gd name="connsiteX140" fmla="*/ 131905 w 1666689"/>
              <a:gd name="connsiteY140" fmla="*/ 248737 h 457522"/>
              <a:gd name="connsiteX141" fmla="*/ 108866 w 1666689"/>
              <a:gd name="connsiteY141" fmla="*/ 271776 h 457522"/>
              <a:gd name="connsiteX142" fmla="*/ 131905 w 1666689"/>
              <a:gd name="connsiteY142" fmla="*/ 294816 h 457522"/>
              <a:gd name="connsiteX143" fmla="*/ 154945 w 1666689"/>
              <a:gd name="connsiteY143" fmla="*/ 271776 h 457522"/>
              <a:gd name="connsiteX144" fmla="*/ 131905 w 1666689"/>
              <a:gd name="connsiteY144" fmla="*/ 248737 h 457522"/>
              <a:gd name="connsiteX145" fmla="*/ 219978 w 1666689"/>
              <a:gd name="connsiteY145" fmla="*/ 400373 h 457522"/>
              <a:gd name="connsiteX146" fmla="*/ 196939 w 1666689"/>
              <a:gd name="connsiteY146" fmla="*/ 423412 h 457522"/>
              <a:gd name="connsiteX147" fmla="*/ 219978 w 1666689"/>
              <a:gd name="connsiteY147" fmla="*/ 446452 h 457522"/>
              <a:gd name="connsiteX148" fmla="*/ 243018 w 1666689"/>
              <a:gd name="connsiteY148" fmla="*/ 423412 h 457522"/>
              <a:gd name="connsiteX149" fmla="*/ 219978 w 1666689"/>
              <a:gd name="connsiteY149" fmla="*/ 400373 h 457522"/>
              <a:gd name="connsiteX150" fmla="*/ 219978 w 1666689"/>
              <a:gd name="connsiteY150" fmla="*/ 172755 h 457522"/>
              <a:gd name="connsiteX151" fmla="*/ 196939 w 1666689"/>
              <a:gd name="connsiteY151" fmla="*/ 195795 h 457522"/>
              <a:gd name="connsiteX152" fmla="*/ 219978 w 1666689"/>
              <a:gd name="connsiteY152" fmla="*/ 218834 h 457522"/>
              <a:gd name="connsiteX153" fmla="*/ 243018 w 1666689"/>
              <a:gd name="connsiteY153" fmla="*/ 195795 h 457522"/>
              <a:gd name="connsiteX154" fmla="*/ 219978 w 1666689"/>
              <a:gd name="connsiteY154" fmla="*/ 172755 h 457522"/>
              <a:gd name="connsiteX155" fmla="*/ 219978 w 1666689"/>
              <a:gd name="connsiteY155" fmla="*/ 248737 h 457522"/>
              <a:gd name="connsiteX156" fmla="*/ 196939 w 1666689"/>
              <a:gd name="connsiteY156" fmla="*/ 271776 h 457522"/>
              <a:gd name="connsiteX157" fmla="*/ 219978 w 1666689"/>
              <a:gd name="connsiteY157" fmla="*/ 294816 h 457522"/>
              <a:gd name="connsiteX158" fmla="*/ 243018 w 1666689"/>
              <a:gd name="connsiteY158" fmla="*/ 271776 h 457522"/>
              <a:gd name="connsiteX159" fmla="*/ 219978 w 1666689"/>
              <a:gd name="connsiteY159" fmla="*/ 248737 h 457522"/>
              <a:gd name="connsiteX160" fmla="*/ 131905 w 1666689"/>
              <a:gd name="connsiteY160" fmla="*/ 172755 h 457522"/>
              <a:gd name="connsiteX161" fmla="*/ 108866 w 1666689"/>
              <a:gd name="connsiteY161" fmla="*/ 195795 h 457522"/>
              <a:gd name="connsiteX162" fmla="*/ 131905 w 1666689"/>
              <a:gd name="connsiteY162" fmla="*/ 218834 h 457522"/>
              <a:gd name="connsiteX163" fmla="*/ 154945 w 1666689"/>
              <a:gd name="connsiteY163" fmla="*/ 195795 h 457522"/>
              <a:gd name="connsiteX164" fmla="*/ 131905 w 1666689"/>
              <a:gd name="connsiteY164" fmla="*/ 172755 h 457522"/>
              <a:gd name="connsiteX165" fmla="*/ 131905 w 1666689"/>
              <a:gd name="connsiteY165" fmla="*/ 96938 h 457522"/>
              <a:gd name="connsiteX166" fmla="*/ 108866 w 1666689"/>
              <a:gd name="connsiteY166" fmla="*/ 119977 h 457522"/>
              <a:gd name="connsiteX167" fmla="*/ 131905 w 1666689"/>
              <a:gd name="connsiteY167" fmla="*/ 143017 h 457522"/>
              <a:gd name="connsiteX168" fmla="*/ 154945 w 1666689"/>
              <a:gd name="connsiteY168" fmla="*/ 119977 h 457522"/>
              <a:gd name="connsiteX169" fmla="*/ 131905 w 1666689"/>
              <a:gd name="connsiteY169" fmla="*/ 96938 h 457522"/>
              <a:gd name="connsiteX170" fmla="*/ 131905 w 1666689"/>
              <a:gd name="connsiteY170" fmla="*/ 21120 h 457522"/>
              <a:gd name="connsiteX171" fmla="*/ 108866 w 1666689"/>
              <a:gd name="connsiteY171" fmla="*/ 44159 h 457522"/>
              <a:gd name="connsiteX172" fmla="*/ 131905 w 1666689"/>
              <a:gd name="connsiteY172" fmla="*/ 67199 h 457522"/>
              <a:gd name="connsiteX173" fmla="*/ 154945 w 1666689"/>
              <a:gd name="connsiteY173" fmla="*/ 44159 h 457522"/>
              <a:gd name="connsiteX174" fmla="*/ 131905 w 1666689"/>
              <a:gd name="connsiteY174" fmla="*/ 21120 h 457522"/>
              <a:gd name="connsiteX175" fmla="*/ 483871 w 1666689"/>
              <a:gd name="connsiteY175" fmla="*/ 21120 h 457522"/>
              <a:gd name="connsiteX176" fmla="*/ 460831 w 1666689"/>
              <a:gd name="connsiteY176" fmla="*/ 44159 h 457522"/>
              <a:gd name="connsiteX177" fmla="*/ 483871 w 1666689"/>
              <a:gd name="connsiteY177" fmla="*/ 67199 h 457522"/>
              <a:gd name="connsiteX178" fmla="*/ 506910 w 1666689"/>
              <a:gd name="connsiteY178" fmla="*/ 44159 h 457522"/>
              <a:gd name="connsiteX179" fmla="*/ 483871 w 1666689"/>
              <a:gd name="connsiteY179" fmla="*/ 21120 h 457522"/>
              <a:gd name="connsiteX180" fmla="*/ 835836 w 1666689"/>
              <a:gd name="connsiteY180" fmla="*/ 21120 h 457522"/>
              <a:gd name="connsiteX181" fmla="*/ 812797 w 1666689"/>
              <a:gd name="connsiteY181" fmla="*/ 44159 h 457522"/>
              <a:gd name="connsiteX182" fmla="*/ 835836 w 1666689"/>
              <a:gd name="connsiteY182" fmla="*/ 67199 h 457522"/>
              <a:gd name="connsiteX183" fmla="*/ 858876 w 1666689"/>
              <a:gd name="connsiteY183" fmla="*/ 44159 h 457522"/>
              <a:gd name="connsiteX184" fmla="*/ 835836 w 1666689"/>
              <a:gd name="connsiteY184" fmla="*/ 21120 h 457522"/>
              <a:gd name="connsiteX185" fmla="*/ 747763 w 1666689"/>
              <a:gd name="connsiteY185" fmla="*/ 172755 h 457522"/>
              <a:gd name="connsiteX186" fmla="*/ 724724 w 1666689"/>
              <a:gd name="connsiteY186" fmla="*/ 195795 h 457522"/>
              <a:gd name="connsiteX187" fmla="*/ 747763 w 1666689"/>
              <a:gd name="connsiteY187" fmla="*/ 218834 h 457522"/>
              <a:gd name="connsiteX188" fmla="*/ 770803 w 1666689"/>
              <a:gd name="connsiteY188" fmla="*/ 195795 h 457522"/>
              <a:gd name="connsiteX189" fmla="*/ 747763 w 1666689"/>
              <a:gd name="connsiteY189" fmla="*/ 172755 h 457522"/>
              <a:gd name="connsiteX190" fmla="*/ 747763 w 1666689"/>
              <a:gd name="connsiteY190" fmla="*/ 96938 h 457522"/>
              <a:gd name="connsiteX191" fmla="*/ 724724 w 1666689"/>
              <a:gd name="connsiteY191" fmla="*/ 119977 h 457522"/>
              <a:gd name="connsiteX192" fmla="*/ 747763 w 1666689"/>
              <a:gd name="connsiteY192" fmla="*/ 143017 h 457522"/>
              <a:gd name="connsiteX193" fmla="*/ 770803 w 1666689"/>
              <a:gd name="connsiteY193" fmla="*/ 119977 h 457522"/>
              <a:gd name="connsiteX194" fmla="*/ 747763 w 1666689"/>
              <a:gd name="connsiteY194" fmla="*/ 96938 h 457522"/>
              <a:gd name="connsiteX195" fmla="*/ 835836 w 1666689"/>
              <a:gd name="connsiteY195" fmla="*/ 324555 h 457522"/>
              <a:gd name="connsiteX196" fmla="*/ 812797 w 1666689"/>
              <a:gd name="connsiteY196" fmla="*/ 347594 h 457522"/>
              <a:gd name="connsiteX197" fmla="*/ 835836 w 1666689"/>
              <a:gd name="connsiteY197" fmla="*/ 370634 h 457522"/>
              <a:gd name="connsiteX198" fmla="*/ 858876 w 1666689"/>
              <a:gd name="connsiteY198" fmla="*/ 347594 h 457522"/>
              <a:gd name="connsiteX199" fmla="*/ 835836 w 1666689"/>
              <a:gd name="connsiteY199" fmla="*/ 324555 h 457522"/>
              <a:gd name="connsiteX200" fmla="*/ 835836 w 1666689"/>
              <a:gd name="connsiteY200" fmla="*/ 400373 h 457522"/>
              <a:gd name="connsiteX201" fmla="*/ 812797 w 1666689"/>
              <a:gd name="connsiteY201" fmla="*/ 423412 h 457522"/>
              <a:gd name="connsiteX202" fmla="*/ 835836 w 1666689"/>
              <a:gd name="connsiteY202" fmla="*/ 446452 h 457522"/>
              <a:gd name="connsiteX203" fmla="*/ 858876 w 1666689"/>
              <a:gd name="connsiteY203" fmla="*/ 423412 h 457522"/>
              <a:gd name="connsiteX204" fmla="*/ 835836 w 1666689"/>
              <a:gd name="connsiteY204" fmla="*/ 400373 h 457522"/>
              <a:gd name="connsiteX205" fmla="*/ 835836 w 1666689"/>
              <a:gd name="connsiteY205" fmla="*/ 96938 h 457522"/>
              <a:gd name="connsiteX206" fmla="*/ 812797 w 1666689"/>
              <a:gd name="connsiteY206" fmla="*/ 119977 h 457522"/>
              <a:gd name="connsiteX207" fmla="*/ 835836 w 1666689"/>
              <a:gd name="connsiteY207" fmla="*/ 143017 h 457522"/>
              <a:gd name="connsiteX208" fmla="*/ 858876 w 1666689"/>
              <a:gd name="connsiteY208" fmla="*/ 119977 h 457522"/>
              <a:gd name="connsiteX209" fmla="*/ 835836 w 1666689"/>
              <a:gd name="connsiteY209" fmla="*/ 96938 h 457522"/>
              <a:gd name="connsiteX210" fmla="*/ 835836 w 1666689"/>
              <a:gd name="connsiteY210" fmla="*/ 172755 h 457522"/>
              <a:gd name="connsiteX211" fmla="*/ 812797 w 1666689"/>
              <a:gd name="connsiteY211" fmla="*/ 195795 h 457522"/>
              <a:gd name="connsiteX212" fmla="*/ 835836 w 1666689"/>
              <a:gd name="connsiteY212" fmla="*/ 218834 h 457522"/>
              <a:gd name="connsiteX213" fmla="*/ 858876 w 1666689"/>
              <a:gd name="connsiteY213" fmla="*/ 195795 h 457522"/>
              <a:gd name="connsiteX214" fmla="*/ 835836 w 1666689"/>
              <a:gd name="connsiteY214" fmla="*/ 172755 h 457522"/>
              <a:gd name="connsiteX215" fmla="*/ 835836 w 1666689"/>
              <a:gd name="connsiteY215" fmla="*/ 248737 h 457522"/>
              <a:gd name="connsiteX216" fmla="*/ 812797 w 1666689"/>
              <a:gd name="connsiteY216" fmla="*/ 271776 h 457522"/>
              <a:gd name="connsiteX217" fmla="*/ 835836 w 1666689"/>
              <a:gd name="connsiteY217" fmla="*/ 294816 h 457522"/>
              <a:gd name="connsiteX218" fmla="*/ 858876 w 1666689"/>
              <a:gd name="connsiteY218" fmla="*/ 271776 h 457522"/>
              <a:gd name="connsiteX219" fmla="*/ 835836 w 1666689"/>
              <a:gd name="connsiteY219" fmla="*/ 248737 h 457522"/>
              <a:gd name="connsiteX220" fmla="*/ 747763 w 1666689"/>
              <a:gd name="connsiteY220" fmla="*/ 21120 h 457522"/>
              <a:gd name="connsiteX221" fmla="*/ 724724 w 1666689"/>
              <a:gd name="connsiteY221" fmla="*/ 44159 h 457522"/>
              <a:gd name="connsiteX222" fmla="*/ 747763 w 1666689"/>
              <a:gd name="connsiteY222" fmla="*/ 67199 h 457522"/>
              <a:gd name="connsiteX223" fmla="*/ 770803 w 1666689"/>
              <a:gd name="connsiteY223" fmla="*/ 44159 h 457522"/>
              <a:gd name="connsiteX224" fmla="*/ 747763 w 1666689"/>
              <a:gd name="connsiteY224" fmla="*/ 21120 h 457522"/>
              <a:gd name="connsiteX225" fmla="*/ 659854 w 1666689"/>
              <a:gd name="connsiteY225" fmla="*/ 172755 h 457522"/>
              <a:gd name="connsiteX226" fmla="*/ 636814 w 1666689"/>
              <a:gd name="connsiteY226" fmla="*/ 195795 h 457522"/>
              <a:gd name="connsiteX227" fmla="*/ 659854 w 1666689"/>
              <a:gd name="connsiteY227" fmla="*/ 218834 h 457522"/>
              <a:gd name="connsiteX228" fmla="*/ 682893 w 1666689"/>
              <a:gd name="connsiteY228" fmla="*/ 195795 h 457522"/>
              <a:gd name="connsiteX229" fmla="*/ 659854 w 1666689"/>
              <a:gd name="connsiteY229" fmla="*/ 172755 h 457522"/>
              <a:gd name="connsiteX230" fmla="*/ 659854 w 1666689"/>
              <a:gd name="connsiteY230" fmla="*/ 324555 h 457522"/>
              <a:gd name="connsiteX231" fmla="*/ 636814 w 1666689"/>
              <a:gd name="connsiteY231" fmla="*/ 347594 h 457522"/>
              <a:gd name="connsiteX232" fmla="*/ 659854 w 1666689"/>
              <a:gd name="connsiteY232" fmla="*/ 370634 h 457522"/>
              <a:gd name="connsiteX233" fmla="*/ 682893 w 1666689"/>
              <a:gd name="connsiteY233" fmla="*/ 347594 h 457522"/>
              <a:gd name="connsiteX234" fmla="*/ 659854 w 1666689"/>
              <a:gd name="connsiteY234" fmla="*/ 324555 h 457522"/>
              <a:gd name="connsiteX235" fmla="*/ 659854 w 1666689"/>
              <a:gd name="connsiteY235" fmla="*/ 400373 h 457522"/>
              <a:gd name="connsiteX236" fmla="*/ 636814 w 1666689"/>
              <a:gd name="connsiteY236" fmla="*/ 423412 h 457522"/>
              <a:gd name="connsiteX237" fmla="*/ 659854 w 1666689"/>
              <a:gd name="connsiteY237" fmla="*/ 446452 h 457522"/>
              <a:gd name="connsiteX238" fmla="*/ 682893 w 1666689"/>
              <a:gd name="connsiteY238" fmla="*/ 423412 h 457522"/>
              <a:gd name="connsiteX239" fmla="*/ 659854 w 1666689"/>
              <a:gd name="connsiteY239" fmla="*/ 400373 h 457522"/>
              <a:gd name="connsiteX240" fmla="*/ 659854 w 1666689"/>
              <a:gd name="connsiteY240" fmla="*/ 96938 h 457522"/>
              <a:gd name="connsiteX241" fmla="*/ 636814 w 1666689"/>
              <a:gd name="connsiteY241" fmla="*/ 119977 h 457522"/>
              <a:gd name="connsiteX242" fmla="*/ 659854 w 1666689"/>
              <a:gd name="connsiteY242" fmla="*/ 143017 h 457522"/>
              <a:gd name="connsiteX243" fmla="*/ 682893 w 1666689"/>
              <a:gd name="connsiteY243" fmla="*/ 119977 h 457522"/>
              <a:gd name="connsiteX244" fmla="*/ 659854 w 1666689"/>
              <a:gd name="connsiteY244" fmla="*/ 96938 h 457522"/>
              <a:gd name="connsiteX245" fmla="*/ 747763 w 1666689"/>
              <a:gd name="connsiteY245" fmla="*/ 324555 h 457522"/>
              <a:gd name="connsiteX246" fmla="*/ 724724 w 1666689"/>
              <a:gd name="connsiteY246" fmla="*/ 347594 h 457522"/>
              <a:gd name="connsiteX247" fmla="*/ 747763 w 1666689"/>
              <a:gd name="connsiteY247" fmla="*/ 370634 h 457522"/>
              <a:gd name="connsiteX248" fmla="*/ 770803 w 1666689"/>
              <a:gd name="connsiteY248" fmla="*/ 347594 h 457522"/>
              <a:gd name="connsiteX249" fmla="*/ 747763 w 1666689"/>
              <a:gd name="connsiteY249" fmla="*/ 324555 h 457522"/>
              <a:gd name="connsiteX250" fmla="*/ 747763 w 1666689"/>
              <a:gd name="connsiteY250" fmla="*/ 248737 h 457522"/>
              <a:gd name="connsiteX251" fmla="*/ 724724 w 1666689"/>
              <a:gd name="connsiteY251" fmla="*/ 271776 h 457522"/>
              <a:gd name="connsiteX252" fmla="*/ 747763 w 1666689"/>
              <a:gd name="connsiteY252" fmla="*/ 294816 h 457522"/>
              <a:gd name="connsiteX253" fmla="*/ 770803 w 1666689"/>
              <a:gd name="connsiteY253" fmla="*/ 271776 h 457522"/>
              <a:gd name="connsiteX254" fmla="*/ 747763 w 1666689"/>
              <a:gd name="connsiteY254" fmla="*/ 248737 h 457522"/>
              <a:gd name="connsiteX255" fmla="*/ 747763 w 1666689"/>
              <a:gd name="connsiteY255" fmla="*/ 400373 h 457522"/>
              <a:gd name="connsiteX256" fmla="*/ 724724 w 1666689"/>
              <a:gd name="connsiteY256" fmla="*/ 423412 h 457522"/>
              <a:gd name="connsiteX257" fmla="*/ 747763 w 1666689"/>
              <a:gd name="connsiteY257" fmla="*/ 446452 h 457522"/>
              <a:gd name="connsiteX258" fmla="*/ 770803 w 1666689"/>
              <a:gd name="connsiteY258" fmla="*/ 423412 h 457522"/>
              <a:gd name="connsiteX259" fmla="*/ 747763 w 1666689"/>
              <a:gd name="connsiteY259" fmla="*/ 400373 h 457522"/>
              <a:gd name="connsiteX260" fmla="*/ 659854 w 1666689"/>
              <a:gd name="connsiteY260" fmla="*/ 21120 h 457522"/>
              <a:gd name="connsiteX261" fmla="*/ 636814 w 1666689"/>
              <a:gd name="connsiteY261" fmla="*/ 44159 h 457522"/>
              <a:gd name="connsiteX262" fmla="*/ 659854 w 1666689"/>
              <a:gd name="connsiteY262" fmla="*/ 67199 h 457522"/>
              <a:gd name="connsiteX263" fmla="*/ 682893 w 1666689"/>
              <a:gd name="connsiteY263" fmla="*/ 44159 h 457522"/>
              <a:gd name="connsiteX264" fmla="*/ 659854 w 1666689"/>
              <a:gd name="connsiteY264" fmla="*/ 21120 h 457522"/>
              <a:gd name="connsiteX265" fmla="*/ 659854 w 1666689"/>
              <a:gd name="connsiteY265" fmla="*/ 248737 h 457522"/>
              <a:gd name="connsiteX266" fmla="*/ 636814 w 1666689"/>
              <a:gd name="connsiteY266" fmla="*/ 271776 h 457522"/>
              <a:gd name="connsiteX267" fmla="*/ 659854 w 1666689"/>
              <a:gd name="connsiteY267" fmla="*/ 294816 h 457522"/>
              <a:gd name="connsiteX268" fmla="*/ 682893 w 1666689"/>
              <a:gd name="connsiteY268" fmla="*/ 271776 h 457522"/>
              <a:gd name="connsiteX269" fmla="*/ 659854 w 1666689"/>
              <a:gd name="connsiteY269" fmla="*/ 248737 h 457522"/>
              <a:gd name="connsiteX270" fmla="*/ 1011819 w 1666689"/>
              <a:gd name="connsiteY270" fmla="*/ 248737 h 457522"/>
              <a:gd name="connsiteX271" fmla="*/ 988780 w 1666689"/>
              <a:gd name="connsiteY271" fmla="*/ 271776 h 457522"/>
              <a:gd name="connsiteX272" fmla="*/ 1011819 w 1666689"/>
              <a:gd name="connsiteY272" fmla="*/ 294816 h 457522"/>
              <a:gd name="connsiteX273" fmla="*/ 1034859 w 1666689"/>
              <a:gd name="connsiteY273" fmla="*/ 271776 h 457522"/>
              <a:gd name="connsiteX274" fmla="*/ 1011819 w 1666689"/>
              <a:gd name="connsiteY274" fmla="*/ 248737 h 457522"/>
              <a:gd name="connsiteX275" fmla="*/ 1011819 w 1666689"/>
              <a:gd name="connsiteY275" fmla="*/ 400373 h 457522"/>
              <a:gd name="connsiteX276" fmla="*/ 988780 w 1666689"/>
              <a:gd name="connsiteY276" fmla="*/ 423412 h 457522"/>
              <a:gd name="connsiteX277" fmla="*/ 1011819 w 1666689"/>
              <a:gd name="connsiteY277" fmla="*/ 446452 h 457522"/>
              <a:gd name="connsiteX278" fmla="*/ 1034859 w 1666689"/>
              <a:gd name="connsiteY278" fmla="*/ 423412 h 457522"/>
              <a:gd name="connsiteX279" fmla="*/ 1011819 w 1666689"/>
              <a:gd name="connsiteY279" fmla="*/ 400373 h 457522"/>
              <a:gd name="connsiteX280" fmla="*/ 923746 w 1666689"/>
              <a:gd name="connsiteY280" fmla="*/ 400373 h 457522"/>
              <a:gd name="connsiteX281" fmla="*/ 900707 w 1666689"/>
              <a:gd name="connsiteY281" fmla="*/ 423412 h 457522"/>
              <a:gd name="connsiteX282" fmla="*/ 923746 w 1666689"/>
              <a:gd name="connsiteY282" fmla="*/ 446452 h 457522"/>
              <a:gd name="connsiteX283" fmla="*/ 946786 w 1666689"/>
              <a:gd name="connsiteY283" fmla="*/ 423412 h 457522"/>
              <a:gd name="connsiteX284" fmla="*/ 923746 w 1666689"/>
              <a:gd name="connsiteY284" fmla="*/ 400373 h 457522"/>
              <a:gd name="connsiteX285" fmla="*/ 1011819 w 1666689"/>
              <a:gd name="connsiteY285" fmla="*/ 324555 h 457522"/>
              <a:gd name="connsiteX286" fmla="*/ 988780 w 1666689"/>
              <a:gd name="connsiteY286" fmla="*/ 347594 h 457522"/>
              <a:gd name="connsiteX287" fmla="*/ 1011819 w 1666689"/>
              <a:gd name="connsiteY287" fmla="*/ 370634 h 457522"/>
              <a:gd name="connsiteX288" fmla="*/ 1034859 w 1666689"/>
              <a:gd name="connsiteY288" fmla="*/ 347594 h 457522"/>
              <a:gd name="connsiteX289" fmla="*/ 1011819 w 1666689"/>
              <a:gd name="connsiteY289" fmla="*/ 324555 h 457522"/>
              <a:gd name="connsiteX290" fmla="*/ 1011819 w 1666689"/>
              <a:gd name="connsiteY290" fmla="*/ 21120 h 457522"/>
              <a:gd name="connsiteX291" fmla="*/ 988780 w 1666689"/>
              <a:gd name="connsiteY291" fmla="*/ 44159 h 457522"/>
              <a:gd name="connsiteX292" fmla="*/ 1011819 w 1666689"/>
              <a:gd name="connsiteY292" fmla="*/ 67199 h 457522"/>
              <a:gd name="connsiteX293" fmla="*/ 1034859 w 1666689"/>
              <a:gd name="connsiteY293" fmla="*/ 44159 h 457522"/>
              <a:gd name="connsiteX294" fmla="*/ 1011819 w 1666689"/>
              <a:gd name="connsiteY294" fmla="*/ 21120 h 457522"/>
              <a:gd name="connsiteX295" fmla="*/ 1011819 w 1666689"/>
              <a:gd name="connsiteY295" fmla="*/ 96938 h 457522"/>
              <a:gd name="connsiteX296" fmla="*/ 988780 w 1666689"/>
              <a:gd name="connsiteY296" fmla="*/ 119977 h 457522"/>
              <a:gd name="connsiteX297" fmla="*/ 1011819 w 1666689"/>
              <a:gd name="connsiteY297" fmla="*/ 143017 h 457522"/>
              <a:gd name="connsiteX298" fmla="*/ 1034859 w 1666689"/>
              <a:gd name="connsiteY298" fmla="*/ 119977 h 457522"/>
              <a:gd name="connsiteX299" fmla="*/ 1011819 w 1666689"/>
              <a:gd name="connsiteY299" fmla="*/ 96938 h 457522"/>
              <a:gd name="connsiteX300" fmla="*/ 1011819 w 1666689"/>
              <a:gd name="connsiteY300" fmla="*/ 172755 h 457522"/>
              <a:gd name="connsiteX301" fmla="*/ 988780 w 1666689"/>
              <a:gd name="connsiteY301" fmla="*/ 195795 h 457522"/>
              <a:gd name="connsiteX302" fmla="*/ 1011819 w 1666689"/>
              <a:gd name="connsiteY302" fmla="*/ 218834 h 457522"/>
              <a:gd name="connsiteX303" fmla="*/ 1034859 w 1666689"/>
              <a:gd name="connsiteY303" fmla="*/ 195795 h 457522"/>
              <a:gd name="connsiteX304" fmla="*/ 1011819 w 1666689"/>
              <a:gd name="connsiteY304" fmla="*/ 172755 h 457522"/>
              <a:gd name="connsiteX305" fmla="*/ 923746 w 1666689"/>
              <a:gd name="connsiteY305" fmla="*/ 248737 h 457522"/>
              <a:gd name="connsiteX306" fmla="*/ 900707 w 1666689"/>
              <a:gd name="connsiteY306" fmla="*/ 271776 h 457522"/>
              <a:gd name="connsiteX307" fmla="*/ 923746 w 1666689"/>
              <a:gd name="connsiteY307" fmla="*/ 294816 h 457522"/>
              <a:gd name="connsiteX308" fmla="*/ 946786 w 1666689"/>
              <a:gd name="connsiteY308" fmla="*/ 271776 h 457522"/>
              <a:gd name="connsiteX309" fmla="*/ 923746 w 1666689"/>
              <a:gd name="connsiteY309" fmla="*/ 248737 h 457522"/>
              <a:gd name="connsiteX310" fmla="*/ 923746 w 1666689"/>
              <a:gd name="connsiteY310" fmla="*/ 324555 h 457522"/>
              <a:gd name="connsiteX311" fmla="*/ 900707 w 1666689"/>
              <a:gd name="connsiteY311" fmla="*/ 347594 h 457522"/>
              <a:gd name="connsiteX312" fmla="*/ 923746 w 1666689"/>
              <a:gd name="connsiteY312" fmla="*/ 370634 h 457522"/>
              <a:gd name="connsiteX313" fmla="*/ 946786 w 1666689"/>
              <a:gd name="connsiteY313" fmla="*/ 347594 h 457522"/>
              <a:gd name="connsiteX314" fmla="*/ 923746 w 1666689"/>
              <a:gd name="connsiteY314" fmla="*/ 324555 h 457522"/>
              <a:gd name="connsiteX315" fmla="*/ 923746 w 1666689"/>
              <a:gd name="connsiteY315" fmla="*/ 96938 h 457522"/>
              <a:gd name="connsiteX316" fmla="*/ 900707 w 1666689"/>
              <a:gd name="connsiteY316" fmla="*/ 119977 h 457522"/>
              <a:gd name="connsiteX317" fmla="*/ 923746 w 1666689"/>
              <a:gd name="connsiteY317" fmla="*/ 143017 h 457522"/>
              <a:gd name="connsiteX318" fmla="*/ 946786 w 1666689"/>
              <a:gd name="connsiteY318" fmla="*/ 119977 h 457522"/>
              <a:gd name="connsiteX319" fmla="*/ 923746 w 1666689"/>
              <a:gd name="connsiteY319" fmla="*/ 96938 h 457522"/>
              <a:gd name="connsiteX320" fmla="*/ 923746 w 1666689"/>
              <a:gd name="connsiteY320" fmla="*/ 21120 h 457522"/>
              <a:gd name="connsiteX321" fmla="*/ 900707 w 1666689"/>
              <a:gd name="connsiteY321" fmla="*/ 44159 h 457522"/>
              <a:gd name="connsiteX322" fmla="*/ 923746 w 1666689"/>
              <a:gd name="connsiteY322" fmla="*/ 67199 h 457522"/>
              <a:gd name="connsiteX323" fmla="*/ 946786 w 1666689"/>
              <a:gd name="connsiteY323" fmla="*/ 44159 h 457522"/>
              <a:gd name="connsiteX324" fmla="*/ 923746 w 1666689"/>
              <a:gd name="connsiteY324" fmla="*/ 21120 h 457522"/>
              <a:gd name="connsiteX325" fmla="*/ 923746 w 1666689"/>
              <a:gd name="connsiteY325" fmla="*/ 172755 h 457522"/>
              <a:gd name="connsiteX326" fmla="*/ 900707 w 1666689"/>
              <a:gd name="connsiteY326" fmla="*/ 195795 h 457522"/>
              <a:gd name="connsiteX327" fmla="*/ 923746 w 1666689"/>
              <a:gd name="connsiteY327" fmla="*/ 218834 h 457522"/>
              <a:gd name="connsiteX328" fmla="*/ 946786 w 1666689"/>
              <a:gd name="connsiteY328" fmla="*/ 195795 h 457522"/>
              <a:gd name="connsiteX329" fmla="*/ 923746 w 1666689"/>
              <a:gd name="connsiteY329" fmla="*/ 172755 h 457522"/>
              <a:gd name="connsiteX330" fmla="*/ 571781 w 1666689"/>
              <a:gd name="connsiteY330" fmla="*/ 248737 h 457522"/>
              <a:gd name="connsiteX331" fmla="*/ 548741 w 1666689"/>
              <a:gd name="connsiteY331" fmla="*/ 271776 h 457522"/>
              <a:gd name="connsiteX332" fmla="*/ 571781 w 1666689"/>
              <a:gd name="connsiteY332" fmla="*/ 294816 h 457522"/>
              <a:gd name="connsiteX333" fmla="*/ 594820 w 1666689"/>
              <a:gd name="connsiteY333" fmla="*/ 271776 h 457522"/>
              <a:gd name="connsiteX334" fmla="*/ 571781 w 1666689"/>
              <a:gd name="connsiteY334" fmla="*/ 248737 h 457522"/>
              <a:gd name="connsiteX335" fmla="*/ 571781 w 1666689"/>
              <a:gd name="connsiteY335" fmla="*/ 21120 h 457522"/>
              <a:gd name="connsiteX336" fmla="*/ 548741 w 1666689"/>
              <a:gd name="connsiteY336" fmla="*/ 44159 h 457522"/>
              <a:gd name="connsiteX337" fmla="*/ 571781 w 1666689"/>
              <a:gd name="connsiteY337" fmla="*/ 67199 h 457522"/>
              <a:gd name="connsiteX338" fmla="*/ 594820 w 1666689"/>
              <a:gd name="connsiteY338" fmla="*/ 44159 h 457522"/>
              <a:gd name="connsiteX339" fmla="*/ 571781 w 1666689"/>
              <a:gd name="connsiteY339" fmla="*/ 21120 h 457522"/>
              <a:gd name="connsiteX340" fmla="*/ 571781 w 1666689"/>
              <a:gd name="connsiteY340" fmla="*/ 96938 h 457522"/>
              <a:gd name="connsiteX341" fmla="*/ 548741 w 1666689"/>
              <a:gd name="connsiteY341" fmla="*/ 119977 h 457522"/>
              <a:gd name="connsiteX342" fmla="*/ 571781 w 1666689"/>
              <a:gd name="connsiteY342" fmla="*/ 143017 h 457522"/>
              <a:gd name="connsiteX343" fmla="*/ 594820 w 1666689"/>
              <a:gd name="connsiteY343" fmla="*/ 119977 h 457522"/>
              <a:gd name="connsiteX344" fmla="*/ 571781 w 1666689"/>
              <a:gd name="connsiteY344" fmla="*/ 96938 h 457522"/>
              <a:gd name="connsiteX345" fmla="*/ 571781 w 1666689"/>
              <a:gd name="connsiteY345" fmla="*/ 324555 h 457522"/>
              <a:gd name="connsiteX346" fmla="*/ 548741 w 1666689"/>
              <a:gd name="connsiteY346" fmla="*/ 347594 h 457522"/>
              <a:gd name="connsiteX347" fmla="*/ 571781 w 1666689"/>
              <a:gd name="connsiteY347" fmla="*/ 370634 h 457522"/>
              <a:gd name="connsiteX348" fmla="*/ 594820 w 1666689"/>
              <a:gd name="connsiteY348" fmla="*/ 347594 h 457522"/>
              <a:gd name="connsiteX349" fmla="*/ 571781 w 1666689"/>
              <a:gd name="connsiteY349" fmla="*/ 324555 h 457522"/>
              <a:gd name="connsiteX350" fmla="*/ 571781 w 1666689"/>
              <a:gd name="connsiteY350" fmla="*/ 400373 h 457522"/>
              <a:gd name="connsiteX351" fmla="*/ 548741 w 1666689"/>
              <a:gd name="connsiteY351" fmla="*/ 423412 h 457522"/>
              <a:gd name="connsiteX352" fmla="*/ 571781 w 1666689"/>
              <a:gd name="connsiteY352" fmla="*/ 446452 h 457522"/>
              <a:gd name="connsiteX353" fmla="*/ 594820 w 1666689"/>
              <a:gd name="connsiteY353" fmla="*/ 423412 h 457522"/>
              <a:gd name="connsiteX354" fmla="*/ 571781 w 1666689"/>
              <a:gd name="connsiteY354" fmla="*/ 400373 h 457522"/>
              <a:gd name="connsiteX355" fmla="*/ 571781 w 1666689"/>
              <a:gd name="connsiteY355" fmla="*/ 172755 h 457522"/>
              <a:gd name="connsiteX356" fmla="*/ 548741 w 1666689"/>
              <a:gd name="connsiteY356" fmla="*/ 195795 h 457522"/>
              <a:gd name="connsiteX357" fmla="*/ 571781 w 1666689"/>
              <a:gd name="connsiteY357" fmla="*/ 218834 h 457522"/>
              <a:gd name="connsiteX358" fmla="*/ 594820 w 1666689"/>
              <a:gd name="connsiteY358" fmla="*/ 195795 h 457522"/>
              <a:gd name="connsiteX359" fmla="*/ 571781 w 1666689"/>
              <a:gd name="connsiteY359" fmla="*/ 172755 h 457522"/>
              <a:gd name="connsiteX360" fmla="*/ 1451694 w 1666689"/>
              <a:gd name="connsiteY360" fmla="*/ 400373 h 457522"/>
              <a:gd name="connsiteX361" fmla="*/ 1428655 w 1666689"/>
              <a:gd name="connsiteY361" fmla="*/ 423412 h 457522"/>
              <a:gd name="connsiteX362" fmla="*/ 1451694 w 1666689"/>
              <a:gd name="connsiteY362" fmla="*/ 446452 h 457522"/>
              <a:gd name="connsiteX363" fmla="*/ 1474734 w 1666689"/>
              <a:gd name="connsiteY363" fmla="*/ 423412 h 457522"/>
              <a:gd name="connsiteX364" fmla="*/ 1451694 w 1666689"/>
              <a:gd name="connsiteY364" fmla="*/ 400373 h 457522"/>
              <a:gd name="connsiteX365" fmla="*/ 1451694 w 1666689"/>
              <a:gd name="connsiteY365" fmla="*/ 324555 h 457522"/>
              <a:gd name="connsiteX366" fmla="*/ 1428655 w 1666689"/>
              <a:gd name="connsiteY366" fmla="*/ 347594 h 457522"/>
              <a:gd name="connsiteX367" fmla="*/ 1451694 w 1666689"/>
              <a:gd name="connsiteY367" fmla="*/ 370634 h 457522"/>
              <a:gd name="connsiteX368" fmla="*/ 1474734 w 1666689"/>
              <a:gd name="connsiteY368" fmla="*/ 347594 h 457522"/>
              <a:gd name="connsiteX369" fmla="*/ 1451694 w 1666689"/>
              <a:gd name="connsiteY369" fmla="*/ 324555 h 457522"/>
              <a:gd name="connsiteX370" fmla="*/ 1451694 w 1666689"/>
              <a:gd name="connsiteY370" fmla="*/ 248737 h 457522"/>
              <a:gd name="connsiteX371" fmla="*/ 1428655 w 1666689"/>
              <a:gd name="connsiteY371" fmla="*/ 271776 h 457522"/>
              <a:gd name="connsiteX372" fmla="*/ 1451694 w 1666689"/>
              <a:gd name="connsiteY372" fmla="*/ 294816 h 457522"/>
              <a:gd name="connsiteX373" fmla="*/ 1474734 w 1666689"/>
              <a:gd name="connsiteY373" fmla="*/ 271776 h 457522"/>
              <a:gd name="connsiteX374" fmla="*/ 1451694 w 1666689"/>
              <a:gd name="connsiteY374" fmla="*/ 248737 h 457522"/>
              <a:gd name="connsiteX375" fmla="*/ 1363621 w 1666689"/>
              <a:gd name="connsiteY375" fmla="*/ 21120 h 457522"/>
              <a:gd name="connsiteX376" fmla="*/ 1340582 w 1666689"/>
              <a:gd name="connsiteY376" fmla="*/ 44159 h 457522"/>
              <a:gd name="connsiteX377" fmla="*/ 1363621 w 1666689"/>
              <a:gd name="connsiteY377" fmla="*/ 67199 h 457522"/>
              <a:gd name="connsiteX378" fmla="*/ 1386661 w 1666689"/>
              <a:gd name="connsiteY378" fmla="*/ 44159 h 457522"/>
              <a:gd name="connsiteX379" fmla="*/ 1363621 w 1666689"/>
              <a:gd name="connsiteY379" fmla="*/ 21120 h 457522"/>
              <a:gd name="connsiteX380" fmla="*/ 1363621 w 1666689"/>
              <a:gd name="connsiteY380" fmla="*/ 96938 h 457522"/>
              <a:gd name="connsiteX381" fmla="*/ 1340582 w 1666689"/>
              <a:gd name="connsiteY381" fmla="*/ 119977 h 457522"/>
              <a:gd name="connsiteX382" fmla="*/ 1363621 w 1666689"/>
              <a:gd name="connsiteY382" fmla="*/ 143017 h 457522"/>
              <a:gd name="connsiteX383" fmla="*/ 1386661 w 1666689"/>
              <a:gd name="connsiteY383" fmla="*/ 119977 h 457522"/>
              <a:gd name="connsiteX384" fmla="*/ 1363621 w 1666689"/>
              <a:gd name="connsiteY384" fmla="*/ 96938 h 457522"/>
              <a:gd name="connsiteX385" fmla="*/ 1451694 w 1666689"/>
              <a:gd name="connsiteY385" fmla="*/ 172755 h 457522"/>
              <a:gd name="connsiteX386" fmla="*/ 1428655 w 1666689"/>
              <a:gd name="connsiteY386" fmla="*/ 195795 h 457522"/>
              <a:gd name="connsiteX387" fmla="*/ 1451694 w 1666689"/>
              <a:gd name="connsiteY387" fmla="*/ 218834 h 457522"/>
              <a:gd name="connsiteX388" fmla="*/ 1474734 w 1666689"/>
              <a:gd name="connsiteY388" fmla="*/ 195795 h 457522"/>
              <a:gd name="connsiteX389" fmla="*/ 1451694 w 1666689"/>
              <a:gd name="connsiteY389" fmla="*/ 172755 h 457522"/>
              <a:gd name="connsiteX390" fmla="*/ 1363621 w 1666689"/>
              <a:gd name="connsiteY390" fmla="*/ 172755 h 457522"/>
              <a:gd name="connsiteX391" fmla="*/ 1340582 w 1666689"/>
              <a:gd name="connsiteY391" fmla="*/ 195795 h 457522"/>
              <a:gd name="connsiteX392" fmla="*/ 1363621 w 1666689"/>
              <a:gd name="connsiteY392" fmla="*/ 218834 h 457522"/>
              <a:gd name="connsiteX393" fmla="*/ 1386661 w 1666689"/>
              <a:gd name="connsiteY393" fmla="*/ 195795 h 457522"/>
              <a:gd name="connsiteX394" fmla="*/ 1363621 w 1666689"/>
              <a:gd name="connsiteY394" fmla="*/ 172755 h 457522"/>
              <a:gd name="connsiteX395" fmla="*/ 1363621 w 1666689"/>
              <a:gd name="connsiteY395" fmla="*/ 324555 h 457522"/>
              <a:gd name="connsiteX396" fmla="*/ 1340582 w 1666689"/>
              <a:gd name="connsiteY396" fmla="*/ 347594 h 457522"/>
              <a:gd name="connsiteX397" fmla="*/ 1363621 w 1666689"/>
              <a:gd name="connsiteY397" fmla="*/ 370634 h 457522"/>
              <a:gd name="connsiteX398" fmla="*/ 1386661 w 1666689"/>
              <a:gd name="connsiteY398" fmla="*/ 347594 h 457522"/>
              <a:gd name="connsiteX399" fmla="*/ 1363621 w 1666689"/>
              <a:gd name="connsiteY399" fmla="*/ 324555 h 457522"/>
              <a:gd name="connsiteX400" fmla="*/ 1363621 w 1666689"/>
              <a:gd name="connsiteY400" fmla="*/ 248737 h 457522"/>
              <a:gd name="connsiteX401" fmla="*/ 1340582 w 1666689"/>
              <a:gd name="connsiteY401" fmla="*/ 271776 h 457522"/>
              <a:gd name="connsiteX402" fmla="*/ 1363621 w 1666689"/>
              <a:gd name="connsiteY402" fmla="*/ 294816 h 457522"/>
              <a:gd name="connsiteX403" fmla="*/ 1386661 w 1666689"/>
              <a:gd name="connsiteY403" fmla="*/ 271776 h 457522"/>
              <a:gd name="connsiteX404" fmla="*/ 1363621 w 1666689"/>
              <a:gd name="connsiteY404" fmla="*/ 248737 h 457522"/>
              <a:gd name="connsiteX405" fmla="*/ 1539604 w 1666689"/>
              <a:gd name="connsiteY405" fmla="*/ 172755 h 457522"/>
              <a:gd name="connsiteX406" fmla="*/ 1516565 w 1666689"/>
              <a:gd name="connsiteY406" fmla="*/ 195795 h 457522"/>
              <a:gd name="connsiteX407" fmla="*/ 1539604 w 1666689"/>
              <a:gd name="connsiteY407" fmla="*/ 218834 h 457522"/>
              <a:gd name="connsiteX408" fmla="*/ 1562644 w 1666689"/>
              <a:gd name="connsiteY408" fmla="*/ 195795 h 457522"/>
              <a:gd name="connsiteX409" fmla="*/ 1539604 w 1666689"/>
              <a:gd name="connsiteY409" fmla="*/ 172755 h 457522"/>
              <a:gd name="connsiteX410" fmla="*/ 1451694 w 1666689"/>
              <a:gd name="connsiteY410" fmla="*/ 96938 h 457522"/>
              <a:gd name="connsiteX411" fmla="*/ 1428655 w 1666689"/>
              <a:gd name="connsiteY411" fmla="*/ 119977 h 457522"/>
              <a:gd name="connsiteX412" fmla="*/ 1451694 w 1666689"/>
              <a:gd name="connsiteY412" fmla="*/ 143017 h 457522"/>
              <a:gd name="connsiteX413" fmla="*/ 1474734 w 1666689"/>
              <a:gd name="connsiteY413" fmla="*/ 119977 h 457522"/>
              <a:gd name="connsiteX414" fmla="*/ 1451694 w 1666689"/>
              <a:gd name="connsiteY414" fmla="*/ 96938 h 457522"/>
              <a:gd name="connsiteX415" fmla="*/ 1539604 w 1666689"/>
              <a:gd name="connsiteY415" fmla="*/ 248737 h 457522"/>
              <a:gd name="connsiteX416" fmla="*/ 1516565 w 1666689"/>
              <a:gd name="connsiteY416" fmla="*/ 271776 h 457522"/>
              <a:gd name="connsiteX417" fmla="*/ 1539604 w 1666689"/>
              <a:gd name="connsiteY417" fmla="*/ 294816 h 457522"/>
              <a:gd name="connsiteX418" fmla="*/ 1562644 w 1666689"/>
              <a:gd name="connsiteY418" fmla="*/ 271776 h 457522"/>
              <a:gd name="connsiteX419" fmla="*/ 1539604 w 1666689"/>
              <a:gd name="connsiteY419" fmla="*/ 248737 h 457522"/>
              <a:gd name="connsiteX420" fmla="*/ 1363621 w 1666689"/>
              <a:gd name="connsiteY420" fmla="*/ 400373 h 457522"/>
              <a:gd name="connsiteX421" fmla="*/ 1340582 w 1666689"/>
              <a:gd name="connsiteY421" fmla="*/ 423412 h 457522"/>
              <a:gd name="connsiteX422" fmla="*/ 1363621 w 1666689"/>
              <a:gd name="connsiteY422" fmla="*/ 446452 h 457522"/>
              <a:gd name="connsiteX423" fmla="*/ 1386661 w 1666689"/>
              <a:gd name="connsiteY423" fmla="*/ 423412 h 457522"/>
              <a:gd name="connsiteX424" fmla="*/ 1363621 w 1666689"/>
              <a:gd name="connsiteY424" fmla="*/ 400373 h 457522"/>
              <a:gd name="connsiteX425" fmla="*/ 1539604 w 1666689"/>
              <a:gd name="connsiteY425" fmla="*/ 21120 h 457522"/>
              <a:gd name="connsiteX426" fmla="*/ 1516565 w 1666689"/>
              <a:gd name="connsiteY426" fmla="*/ 44159 h 457522"/>
              <a:gd name="connsiteX427" fmla="*/ 1539604 w 1666689"/>
              <a:gd name="connsiteY427" fmla="*/ 67199 h 457522"/>
              <a:gd name="connsiteX428" fmla="*/ 1562644 w 1666689"/>
              <a:gd name="connsiteY428" fmla="*/ 44159 h 457522"/>
              <a:gd name="connsiteX429" fmla="*/ 1539604 w 1666689"/>
              <a:gd name="connsiteY429" fmla="*/ 21120 h 457522"/>
              <a:gd name="connsiteX430" fmla="*/ 1627677 w 1666689"/>
              <a:gd name="connsiteY430" fmla="*/ 400373 h 457522"/>
              <a:gd name="connsiteX431" fmla="*/ 1604638 w 1666689"/>
              <a:gd name="connsiteY431" fmla="*/ 423412 h 457522"/>
              <a:gd name="connsiteX432" fmla="*/ 1627677 w 1666689"/>
              <a:gd name="connsiteY432" fmla="*/ 446452 h 457522"/>
              <a:gd name="connsiteX433" fmla="*/ 1650717 w 1666689"/>
              <a:gd name="connsiteY433" fmla="*/ 423412 h 457522"/>
              <a:gd name="connsiteX434" fmla="*/ 1627677 w 1666689"/>
              <a:gd name="connsiteY434" fmla="*/ 400373 h 457522"/>
              <a:gd name="connsiteX435" fmla="*/ 1451694 w 1666689"/>
              <a:gd name="connsiteY435" fmla="*/ 21120 h 457522"/>
              <a:gd name="connsiteX436" fmla="*/ 1428655 w 1666689"/>
              <a:gd name="connsiteY436" fmla="*/ 44159 h 457522"/>
              <a:gd name="connsiteX437" fmla="*/ 1451694 w 1666689"/>
              <a:gd name="connsiteY437" fmla="*/ 67199 h 457522"/>
              <a:gd name="connsiteX438" fmla="*/ 1474734 w 1666689"/>
              <a:gd name="connsiteY438" fmla="*/ 44159 h 457522"/>
              <a:gd name="connsiteX439" fmla="*/ 1451694 w 1666689"/>
              <a:gd name="connsiteY439" fmla="*/ 21120 h 457522"/>
              <a:gd name="connsiteX440" fmla="*/ 1539604 w 1666689"/>
              <a:gd name="connsiteY440" fmla="*/ 400373 h 457522"/>
              <a:gd name="connsiteX441" fmla="*/ 1516565 w 1666689"/>
              <a:gd name="connsiteY441" fmla="*/ 423412 h 457522"/>
              <a:gd name="connsiteX442" fmla="*/ 1539604 w 1666689"/>
              <a:gd name="connsiteY442" fmla="*/ 446452 h 457522"/>
              <a:gd name="connsiteX443" fmla="*/ 1562644 w 1666689"/>
              <a:gd name="connsiteY443" fmla="*/ 423412 h 457522"/>
              <a:gd name="connsiteX444" fmla="*/ 1539604 w 1666689"/>
              <a:gd name="connsiteY444" fmla="*/ 400373 h 457522"/>
              <a:gd name="connsiteX445" fmla="*/ 1539604 w 1666689"/>
              <a:gd name="connsiteY445" fmla="*/ 324555 h 457522"/>
              <a:gd name="connsiteX446" fmla="*/ 1516565 w 1666689"/>
              <a:gd name="connsiteY446" fmla="*/ 347594 h 457522"/>
              <a:gd name="connsiteX447" fmla="*/ 1539604 w 1666689"/>
              <a:gd name="connsiteY447" fmla="*/ 370634 h 457522"/>
              <a:gd name="connsiteX448" fmla="*/ 1562644 w 1666689"/>
              <a:gd name="connsiteY448" fmla="*/ 347594 h 457522"/>
              <a:gd name="connsiteX449" fmla="*/ 1539604 w 1666689"/>
              <a:gd name="connsiteY449" fmla="*/ 324555 h 457522"/>
              <a:gd name="connsiteX450" fmla="*/ 1539604 w 1666689"/>
              <a:gd name="connsiteY450" fmla="*/ 96938 h 457522"/>
              <a:gd name="connsiteX451" fmla="*/ 1516565 w 1666689"/>
              <a:gd name="connsiteY451" fmla="*/ 119977 h 457522"/>
              <a:gd name="connsiteX452" fmla="*/ 1539604 w 1666689"/>
              <a:gd name="connsiteY452" fmla="*/ 143017 h 457522"/>
              <a:gd name="connsiteX453" fmla="*/ 1562644 w 1666689"/>
              <a:gd name="connsiteY453" fmla="*/ 119977 h 457522"/>
              <a:gd name="connsiteX454" fmla="*/ 1539604 w 1666689"/>
              <a:gd name="connsiteY454" fmla="*/ 96938 h 457522"/>
              <a:gd name="connsiteX455" fmla="*/ 1627677 w 1666689"/>
              <a:gd name="connsiteY455" fmla="*/ 324555 h 457522"/>
              <a:gd name="connsiteX456" fmla="*/ 1604638 w 1666689"/>
              <a:gd name="connsiteY456" fmla="*/ 347594 h 457522"/>
              <a:gd name="connsiteX457" fmla="*/ 1627677 w 1666689"/>
              <a:gd name="connsiteY457" fmla="*/ 370634 h 457522"/>
              <a:gd name="connsiteX458" fmla="*/ 1650717 w 1666689"/>
              <a:gd name="connsiteY458" fmla="*/ 347594 h 457522"/>
              <a:gd name="connsiteX459" fmla="*/ 1627677 w 1666689"/>
              <a:gd name="connsiteY459" fmla="*/ 324555 h 457522"/>
              <a:gd name="connsiteX460" fmla="*/ 1275712 w 1666689"/>
              <a:gd name="connsiteY460" fmla="*/ 21120 h 457522"/>
              <a:gd name="connsiteX461" fmla="*/ 1252672 w 1666689"/>
              <a:gd name="connsiteY461" fmla="*/ 44159 h 457522"/>
              <a:gd name="connsiteX462" fmla="*/ 1275712 w 1666689"/>
              <a:gd name="connsiteY462" fmla="*/ 67199 h 457522"/>
              <a:gd name="connsiteX463" fmla="*/ 1298751 w 1666689"/>
              <a:gd name="connsiteY463" fmla="*/ 44159 h 457522"/>
              <a:gd name="connsiteX464" fmla="*/ 1275712 w 1666689"/>
              <a:gd name="connsiteY464" fmla="*/ 21120 h 457522"/>
              <a:gd name="connsiteX465" fmla="*/ 1187802 w 1666689"/>
              <a:gd name="connsiteY465" fmla="*/ 400373 h 457522"/>
              <a:gd name="connsiteX466" fmla="*/ 1164763 w 1666689"/>
              <a:gd name="connsiteY466" fmla="*/ 423412 h 457522"/>
              <a:gd name="connsiteX467" fmla="*/ 1187802 w 1666689"/>
              <a:gd name="connsiteY467" fmla="*/ 446452 h 457522"/>
              <a:gd name="connsiteX468" fmla="*/ 1210842 w 1666689"/>
              <a:gd name="connsiteY468" fmla="*/ 423412 h 457522"/>
              <a:gd name="connsiteX469" fmla="*/ 1187802 w 1666689"/>
              <a:gd name="connsiteY469" fmla="*/ 400373 h 457522"/>
              <a:gd name="connsiteX470" fmla="*/ 1187802 w 1666689"/>
              <a:gd name="connsiteY470" fmla="*/ 324555 h 457522"/>
              <a:gd name="connsiteX471" fmla="*/ 1164763 w 1666689"/>
              <a:gd name="connsiteY471" fmla="*/ 347594 h 457522"/>
              <a:gd name="connsiteX472" fmla="*/ 1187802 w 1666689"/>
              <a:gd name="connsiteY472" fmla="*/ 370634 h 457522"/>
              <a:gd name="connsiteX473" fmla="*/ 1210842 w 1666689"/>
              <a:gd name="connsiteY473" fmla="*/ 347594 h 457522"/>
              <a:gd name="connsiteX474" fmla="*/ 1187802 w 1666689"/>
              <a:gd name="connsiteY474" fmla="*/ 324555 h 457522"/>
              <a:gd name="connsiteX475" fmla="*/ 1187802 w 1666689"/>
              <a:gd name="connsiteY475" fmla="*/ 248737 h 457522"/>
              <a:gd name="connsiteX476" fmla="*/ 1164763 w 1666689"/>
              <a:gd name="connsiteY476" fmla="*/ 271776 h 457522"/>
              <a:gd name="connsiteX477" fmla="*/ 1187802 w 1666689"/>
              <a:gd name="connsiteY477" fmla="*/ 294816 h 457522"/>
              <a:gd name="connsiteX478" fmla="*/ 1210842 w 1666689"/>
              <a:gd name="connsiteY478" fmla="*/ 271776 h 457522"/>
              <a:gd name="connsiteX479" fmla="*/ 1187802 w 1666689"/>
              <a:gd name="connsiteY479" fmla="*/ 248737 h 457522"/>
              <a:gd name="connsiteX480" fmla="*/ 1627677 w 1666689"/>
              <a:gd name="connsiteY480" fmla="*/ 172755 h 457522"/>
              <a:gd name="connsiteX481" fmla="*/ 1604638 w 1666689"/>
              <a:gd name="connsiteY481" fmla="*/ 195795 h 457522"/>
              <a:gd name="connsiteX482" fmla="*/ 1627677 w 1666689"/>
              <a:gd name="connsiteY482" fmla="*/ 218834 h 457522"/>
              <a:gd name="connsiteX483" fmla="*/ 1650717 w 1666689"/>
              <a:gd name="connsiteY483" fmla="*/ 195795 h 457522"/>
              <a:gd name="connsiteX484" fmla="*/ 1627677 w 1666689"/>
              <a:gd name="connsiteY484" fmla="*/ 172755 h 457522"/>
              <a:gd name="connsiteX485" fmla="*/ 1627677 w 1666689"/>
              <a:gd name="connsiteY485" fmla="*/ 67035 h 457522"/>
              <a:gd name="connsiteX486" fmla="*/ 1650717 w 1666689"/>
              <a:gd name="connsiteY486" fmla="*/ 43996 h 457522"/>
              <a:gd name="connsiteX487" fmla="*/ 1627677 w 1666689"/>
              <a:gd name="connsiteY487" fmla="*/ 20956 h 457522"/>
              <a:gd name="connsiteX488" fmla="*/ 1604638 w 1666689"/>
              <a:gd name="connsiteY488" fmla="*/ 43996 h 457522"/>
              <a:gd name="connsiteX489" fmla="*/ 1627677 w 1666689"/>
              <a:gd name="connsiteY489" fmla="*/ 67035 h 457522"/>
              <a:gd name="connsiteX490" fmla="*/ 1627677 w 1666689"/>
              <a:gd name="connsiteY490" fmla="*/ 96938 h 457522"/>
              <a:gd name="connsiteX491" fmla="*/ 1604638 w 1666689"/>
              <a:gd name="connsiteY491" fmla="*/ 119977 h 457522"/>
              <a:gd name="connsiteX492" fmla="*/ 1627677 w 1666689"/>
              <a:gd name="connsiteY492" fmla="*/ 143017 h 457522"/>
              <a:gd name="connsiteX493" fmla="*/ 1650717 w 1666689"/>
              <a:gd name="connsiteY493" fmla="*/ 119977 h 457522"/>
              <a:gd name="connsiteX494" fmla="*/ 1627677 w 1666689"/>
              <a:gd name="connsiteY494" fmla="*/ 96938 h 457522"/>
              <a:gd name="connsiteX495" fmla="*/ 1627677 w 1666689"/>
              <a:gd name="connsiteY495" fmla="*/ 248737 h 457522"/>
              <a:gd name="connsiteX496" fmla="*/ 1604638 w 1666689"/>
              <a:gd name="connsiteY496" fmla="*/ 271776 h 457522"/>
              <a:gd name="connsiteX497" fmla="*/ 1627677 w 1666689"/>
              <a:gd name="connsiteY497" fmla="*/ 294816 h 457522"/>
              <a:gd name="connsiteX498" fmla="*/ 1650717 w 1666689"/>
              <a:gd name="connsiteY498" fmla="*/ 271776 h 457522"/>
              <a:gd name="connsiteX499" fmla="*/ 1627677 w 1666689"/>
              <a:gd name="connsiteY499" fmla="*/ 248737 h 457522"/>
              <a:gd name="connsiteX500" fmla="*/ 1275712 w 1666689"/>
              <a:gd name="connsiteY500" fmla="*/ 248737 h 457522"/>
              <a:gd name="connsiteX501" fmla="*/ 1252672 w 1666689"/>
              <a:gd name="connsiteY501" fmla="*/ 271776 h 457522"/>
              <a:gd name="connsiteX502" fmla="*/ 1275712 w 1666689"/>
              <a:gd name="connsiteY502" fmla="*/ 294816 h 457522"/>
              <a:gd name="connsiteX503" fmla="*/ 1298751 w 1666689"/>
              <a:gd name="connsiteY503" fmla="*/ 271776 h 457522"/>
              <a:gd name="connsiteX504" fmla="*/ 1275712 w 1666689"/>
              <a:gd name="connsiteY504" fmla="*/ 248737 h 457522"/>
              <a:gd name="connsiteX505" fmla="*/ 1275712 w 1666689"/>
              <a:gd name="connsiteY505" fmla="*/ 172755 h 457522"/>
              <a:gd name="connsiteX506" fmla="*/ 1252672 w 1666689"/>
              <a:gd name="connsiteY506" fmla="*/ 195795 h 457522"/>
              <a:gd name="connsiteX507" fmla="*/ 1275712 w 1666689"/>
              <a:gd name="connsiteY507" fmla="*/ 218834 h 457522"/>
              <a:gd name="connsiteX508" fmla="*/ 1298751 w 1666689"/>
              <a:gd name="connsiteY508" fmla="*/ 195795 h 457522"/>
              <a:gd name="connsiteX509" fmla="*/ 1275712 w 1666689"/>
              <a:gd name="connsiteY509" fmla="*/ 172755 h 457522"/>
              <a:gd name="connsiteX510" fmla="*/ 1275712 w 1666689"/>
              <a:gd name="connsiteY510" fmla="*/ 324555 h 457522"/>
              <a:gd name="connsiteX511" fmla="*/ 1252672 w 1666689"/>
              <a:gd name="connsiteY511" fmla="*/ 347594 h 457522"/>
              <a:gd name="connsiteX512" fmla="*/ 1275712 w 1666689"/>
              <a:gd name="connsiteY512" fmla="*/ 370634 h 457522"/>
              <a:gd name="connsiteX513" fmla="*/ 1298751 w 1666689"/>
              <a:gd name="connsiteY513" fmla="*/ 347594 h 457522"/>
              <a:gd name="connsiteX514" fmla="*/ 1275712 w 1666689"/>
              <a:gd name="connsiteY514" fmla="*/ 324555 h 457522"/>
              <a:gd name="connsiteX515" fmla="*/ 1275712 w 1666689"/>
              <a:gd name="connsiteY515" fmla="*/ 96938 h 457522"/>
              <a:gd name="connsiteX516" fmla="*/ 1252672 w 1666689"/>
              <a:gd name="connsiteY516" fmla="*/ 119977 h 457522"/>
              <a:gd name="connsiteX517" fmla="*/ 1275712 w 1666689"/>
              <a:gd name="connsiteY517" fmla="*/ 143017 h 457522"/>
              <a:gd name="connsiteX518" fmla="*/ 1298751 w 1666689"/>
              <a:gd name="connsiteY518" fmla="*/ 119977 h 457522"/>
              <a:gd name="connsiteX519" fmla="*/ 1275712 w 1666689"/>
              <a:gd name="connsiteY519" fmla="*/ 96938 h 457522"/>
              <a:gd name="connsiteX520" fmla="*/ 1275712 w 1666689"/>
              <a:gd name="connsiteY520" fmla="*/ 400373 h 457522"/>
              <a:gd name="connsiteX521" fmla="*/ 1252672 w 1666689"/>
              <a:gd name="connsiteY521" fmla="*/ 423412 h 457522"/>
              <a:gd name="connsiteX522" fmla="*/ 1275712 w 1666689"/>
              <a:gd name="connsiteY522" fmla="*/ 446452 h 457522"/>
              <a:gd name="connsiteX523" fmla="*/ 1298751 w 1666689"/>
              <a:gd name="connsiteY523" fmla="*/ 423412 h 457522"/>
              <a:gd name="connsiteX524" fmla="*/ 1275712 w 1666689"/>
              <a:gd name="connsiteY524" fmla="*/ 400373 h 457522"/>
              <a:gd name="connsiteX525" fmla="*/ 1187802 w 1666689"/>
              <a:gd name="connsiteY525" fmla="*/ 96938 h 457522"/>
              <a:gd name="connsiteX526" fmla="*/ 1164763 w 1666689"/>
              <a:gd name="connsiteY526" fmla="*/ 119977 h 457522"/>
              <a:gd name="connsiteX527" fmla="*/ 1187802 w 1666689"/>
              <a:gd name="connsiteY527" fmla="*/ 143017 h 457522"/>
              <a:gd name="connsiteX528" fmla="*/ 1210842 w 1666689"/>
              <a:gd name="connsiteY528" fmla="*/ 119977 h 457522"/>
              <a:gd name="connsiteX529" fmla="*/ 1187802 w 1666689"/>
              <a:gd name="connsiteY529" fmla="*/ 96938 h 457522"/>
              <a:gd name="connsiteX530" fmla="*/ 1187802 w 1666689"/>
              <a:gd name="connsiteY530" fmla="*/ 172755 h 457522"/>
              <a:gd name="connsiteX531" fmla="*/ 1164763 w 1666689"/>
              <a:gd name="connsiteY531" fmla="*/ 195795 h 457522"/>
              <a:gd name="connsiteX532" fmla="*/ 1187802 w 1666689"/>
              <a:gd name="connsiteY532" fmla="*/ 218834 h 457522"/>
              <a:gd name="connsiteX533" fmla="*/ 1210842 w 1666689"/>
              <a:gd name="connsiteY533" fmla="*/ 195795 h 457522"/>
              <a:gd name="connsiteX534" fmla="*/ 1187802 w 1666689"/>
              <a:gd name="connsiteY534" fmla="*/ 172755 h 457522"/>
              <a:gd name="connsiteX535" fmla="*/ 1187802 w 1666689"/>
              <a:gd name="connsiteY535" fmla="*/ 21120 h 457522"/>
              <a:gd name="connsiteX536" fmla="*/ 1164763 w 1666689"/>
              <a:gd name="connsiteY536" fmla="*/ 44159 h 457522"/>
              <a:gd name="connsiteX537" fmla="*/ 1187802 w 1666689"/>
              <a:gd name="connsiteY537" fmla="*/ 67199 h 457522"/>
              <a:gd name="connsiteX538" fmla="*/ 1210842 w 1666689"/>
              <a:gd name="connsiteY538" fmla="*/ 44159 h 457522"/>
              <a:gd name="connsiteX539" fmla="*/ 1187802 w 1666689"/>
              <a:gd name="connsiteY539" fmla="*/ 21120 h 457522"/>
              <a:gd name="connsiteX540" fmla="*/ 1099729 w 1666689"/>
              <a:gd name="connsiteY540" fmla="*/ 96938 h 457522"/>
              <a:gd name="connsiteX541" fmla="*/ 1076689 w 1666689"/>
              <a:gd name="connsiteY541" fmla="*/ 119977 h 457522"/>
              <a:gd name="connsiteX542" fmla="*/ 1099729 w 1666689"/>
              <a:gd name="connsiteY542" fmla="*/ 143017 h 457522"/>
              <a:gd name="connsiteX543" fmla="*/ 1122769 w 1666689"/>
              <a:gd name="connsiteY543" fmla="*/ 119977 h 457522"/>
              <a:gd name="connsiteX544" fmla="*/ 1099729 w 1666689"/>
              <a:gd name="connsiteY544" fmla="*/ 96938 h 457522"/>
              <a:gd name="connsiteX545" fmla="*/ 1099729 w 1666689"/>
              <a:gd name="connsiteY545" fmla="*/ 21120 h 457522"/>
              <a:gd name="connsiteX546" fmla="*/ 1076689 w 1666689"/>
              <a:gd name="connsiteY546" fmla="*/ 44159 h 457522"/>
              <a:gd name="connsiteX547" fmla="*/ 1099729 w 1666689"/>
              <a:gd name="connsiteY547" fmla="*/ 67199 h 457522"/>
              <a:gd name="connsiteX548" fmla="*/ 1122769 w 1666689"/>
              <a:gd name="connsiteY548" fmla="*/ 44159 h 457522"/>
              <a:gd name="connsiteX549" fmla="*/ 1099729 w 1666689"/>
              <a:gd name="connsiteY549" fmla="*/ 21120 h 457522"/>
              <a:gd name="connsiteX550" fmla="*/ 1099729 w 1666689"/>
              <a:gd name="connsiteY550" fmla="*/ 400373 h 457522"/>
              <a:gd name="connsiteX551" fmla="*/ 1076689 w 1666689"/>
              <a:gd name="connsiteY551" fmla="*/ 423412 h 457522"/>
              <a:gd name="connsiteX552" fmla="*/ 1099729 w 1666689"/>
              <a:gd name="connsiteY552" fmla="*/ 446452 h 457522"/>
              <a:gd name="connsiteX553" fmla="*/ 1122769 w 1666689"/>
              <a:gd name="connsiteY553" fmla="*/ 423412 h 457522"/>
              <a:gd name="connsiteX554" fmla="*/ 1099729 w 1666689"/>
              <a:gd name="connsiteY554" fmla="*/ 400373 h 457522"/>
              <a:gd name="connsiteX555" fmla="*/ 1099729 w 1666689"/>
              <a:gd name="connsiteY555" fmla="*/ 324555 h 457522"/>
              <a:gd name="connsiteX556" fmla="*/ 1076689 w 1666689"/>
              <a:gd name="connsiteY556" fmla="*/ 347594 h 457522"/>
              <a:gd name="connsiteX557" fmla="*/ 1099729 w 1666689"/>
              <a:gd name="connsiteY557" fmla="*/ 370634 h 457522"/>
              <a:gd name="connsiteX558" fmla="*/ 1122769 w 1666689"/>
              <a:gd name="connsiteY558" fmla="*/ 347594 h 457522"/>
              <a:gd name="connsiteX559" fmla="*/ 1099729 w 1666689"/>
              <a:gd name="connsiteY559" fmla="*/ 324555 h 457522"/>
              <a:gd name="connsiteX560" fmla="*/ 1099729 w 1666689"/>
              <a:gd name="connsiteY560" fmla="*/ 248737 h 457522"/>
              <a:gd name="connsiteX561" fmla="*/ 1076689 w 1666689"/>
              <a:gd name="connsiteY561" fmla="*/ 271776 h 457522"/>
              <a:gd name="connsiteX562" fmla="*/ 1099729 w 1666689"/>
              <a:gd name="connsiteY562" fmla="*/ 294816 h 457522"/>
              <a:gd name="connsiteX563" fmla="*/ 1122769 w 1666689"/>
              <a:gd name="connsiteY563" fmla="*/ 271776 h 457522"/>
              <a:gd name="connsiteX564" fmla="*/ 1099729 w 1666689"/>
              <a:gd name="connsiteY564" fmla="*/ 248737 h 457522"/>
              <a:gd name="connsiteX565" fmla="*/ 1099729 w 1666689"/>
              <a:gd name="connsiteY565" fmla="*/ 172755 h 457522"/>
              <a:gd name="connsiteX566" fmla="*/ 1076689 w 1666689"/>
              <a:gd name="connsiteY566" fmla="*/ 195795 h 457522"/>
              <a:gd name="connsiteX567" fmla="*/ 1099729 w 1666689"/>
              <a:gd name="connsiteY567" fmla="*/ 218834 h 457522"/>
              <a:gd name="connsiteX568" fmla="*/ 1122769 w 1666689"/>
              <a:gd name="connsiteY568" fmla="*/ 195795 h 457522"/>
              <a:gd name="connsiteX569" fmla="*/ 1099729 w 1666689"/>
              <a:gd name="connsiteY569" fmla="*/ 172755 h 45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</a:cxnLst>
            <a:rect l="l" t="t" r="r" b="b"/>
            <a:pathLst>
              <a:path w="1666689" h="457522">
                <a:moveTo>
                  <a:pt x="330928" y="44159"/>
                </a:moveTo>
                <a:cubicBezTo>
                  <a:pt x="330928" y="56904"/>
                  <a:pt x="320633" y="67199"/>
                  <a:pt x="307888" y="67199"/>
                </a:cubicBezTo>
                <a:cubicBezTo>
                  <a:pt x="295143" y="67199"/>
                  <a:pt x="284849" y="56904"/>
                  <a:pt x="284849" y="44159"/>
                </a:cubicBezTo>
                <a:cubicBezTo>
                  <a:pt x="284849" y="31414"/>
                  <a:pt x="295143" y="21120"/>
                  <a:pt x="307888" y="21120"/>
                </a:cubicBezTo>
                <a:cubicBezTo>
                  <a:pt x="320633" y="21120"/>
                  <a:pt x="330928" y="31414"/>
                  <a:pt x="330928" y="44159"/>
                </a:cubicBezTo>
                <a:close/>
                <a:moveTo>
                  <a:pt x="395798" y="400373"/>
                </a:moveTo>
                <a:cubicBezTo>
                  <a:pt x="383053" y="400373"/>
                  <a:pt x="372758" y="410667"/>
                  <a:pt x="372758" y="423412"/>
                </a:cubicBezTo>
                <a:cubicBezTo>
                  <a:pt x="372758" y="436158"/>
                  <a:pt x="383053" y="446452"/>
                  <a:pt x="395798" y="446452"/>
                </a:cubicBezTo>
                <a:cubicBezTo>
                  <a:pt x="408543" y="446452"/>
                  <a:pt x="418837" y="436158"/>
                  <a:pt x="418837" y="423412"/>
                </a:cubicBezTo>
                <a:cubicBezTo>
                  <a:pt x="418837" y="410667"/>
                  <a:pt x="408543" y="400373"/>
                  <a:pt x="395798" y="400373"/>
                </a:cubicBezTo>
                <a:close/>
                <a:moveTo>
                  <a:pt x="307888" y="96938"/>
                </a:moveTo>
                <a:cubicBezTo>
                  <a:pt x="295143" y="96938"/>
                  <a:pt x="284849" y="107232"/>
                  <a:pt x="284849" y="119977"/>
                </a:cubicBezTo>
                <a:cubicBezTo>
                  <a:pt x="284849" y="132722"/>
                  <a:pt x="295143" y="143017"/>
                  <a:pt x="307888" y="143017"/>
                </a:cubicBezTo>
                <a:cubicBezTo>
                  <a:pt x="320633" y="143017"/>
                  <a:pt x="330928" y="132722"/>
                  <a:pt x="330928" y="119977"/>
                </a:cubicBezTo>
                <a:cubicBezTo>
                  <a:pt x="330928" y="107232"/>
                  <a:pt x="320633" y="96938"/>
                  <a:pt x="307888" y="96938"/>
                </a:cubicBezTo>
                <a:close/>
                <a:moveTo>
                  <a:pt x="395798" y="324555"/>
                </a:moveTo>
                <a:cubicBezTo>
                  <a:pt x="383053" y="324555"/>
                  <a:pt x="372758" y="334849"/>
                  <a:pt x="372758" y="347594"/>
                </a:cubicBezTo>
                <a:cubicBezTo>
                  <a:pt x="372758" y="360340"/>
                  <a:pt x="383053" y="370634"/>
                  <a:pt x="395798" y="370634"/>
                </a:cubicBezTo>
                <a:cubicBezTo>
                  <a:pt x="408543" y="370634"/>
                  <a:pt x="418837" y="360340"/>
                  <a:pt x="418837" y="347594"/>
                </a:cubicBezTo>
                <a:cubicBezTo>
                  <a:pt x="418837" y="334849"/>
                  <a:pt x="408543" y="324555"/>
                  <a:pt x="395798" y="324555"/>
                </a:cubicBezTo>
                <a:close/>
                <a:moveTo>
                  <a:pt x="307888" y="172755"/>
                </a:moveTo>
                <a:cubicBezTo>
                  <a:pt x="295143" y="172755"/>
                  <a:pt x="284849" y="183050"/>
                  <a:pt x="284849" y="195795"/>
                </a:cubicBezTo>
                <a:cubicBezTo>
                  <a:pt x="284849" y="208540"/>
                  <a:pt x="295143" y="218834"/>
                  <a:pt x="307888" y="218834"/>
                </a:cubicBezTo>
                <a:cubicBezTo>
                  <a:pt x="320633" y="218834"/>
                  <a:pt x="330928" y="208540"/>
                  <a:pt x="330928" y="195795"/>
                </a:cubicBezTo>
                <a:cubicBezTo>
                  <a:pt x="330928" y="183050"/>
                  <a:pt x="320633" y="172755"/>
                  <a:pt x="307888" y="172755"/>
                </a:cubicBezTo>
                <a:close/>
                <a:moveTo>
                  <a:pt x="307888" y="324555"/>
                </a:moveTo>
                <a:cubicBezTo>
                  <a:pt x="295143" y="324555"/>
                  <a:pt x="284849" y="334849"/>
                  <a:pt x="284849" y="347594"/>
                </a:cubicBezTo>
                <a:cubicBezTo>
                  <a:pt x="284849" y="360340"/>
                  <a:pt x="295143" y="370634"/>
                  <a:pt x="307888" y="370634"/>
                </a:cubicBezTo>
                <a:cubicBezTo>
                  <a:pt x="320633" y="370634"/>
                  <a:pt x="330928" y="360340"/>
                  <a:pt x="330928" y="347594"/>
                </a:cubicBezTo>
                <a:cubicBezTo>
                  <a:pt x="330928" y="334849"/>
                  <a:pt x="320633" y="324555"/>
                  <a:pt x="307888" y="324555"/>
                </a:cubicBezTo>
                <a:close/>
                <a:moveTo>
                  <a:pt x="307888" y="400373"/>
                </a:moveTo>
                <a:cubicBezTo>
                  <a:pt x="295143" y="400373"/>
                  <a:pt x="284849" y="410667"/>
                  <a:pt x="284849" y="423412"/>
                </a:cubicBezTo>
                <a:cubicBezTo>
                  <a:pt x="284849" y="436158"/>
                  <a:pt x="295143" y="446452"/>
                  <a:pt x="307888" y="446452"/>
                </a:cubicBezTo>
                <a:cubicBezTo>
                  <a:pt x="320633" y="446452"/>
                  <a:pt x="330928" y="436158"/>
                  <a:pt x="330928" y="423412"/>
                </a:cubicBezTo>
                <a:cubicBezTo>
                  <a:pt x="330928" y="410667"/>
                  <a:pt x="320633" y="400373"/>
                  <a:pt x="307888" y="400373"/>
                </a:cubicBezTo>
                <a:close/>
                <a:moveTo>
                  <a:pt x="307888" y="248737"/>
                </a:moveTo>
                <a:cubicBezTo>
                  <a:pt x="295143" y="248737"/>
                  <a:pt x="284849" y="259031"/>
                  <a:pt x="284849" y="271776"/>
                </a:cubicBezTo>
                <a:cubicBezTo>
                  <a:pt x="284849" y="284522"/>
                  <a:pt x="295143" y="294816"/>
                  <a:pt x="307888" y="294816"/>
                </a:cubicBezTo>
                <a:cubicBezTo>
                  <a:pt x="320633" y="294816"/>
                  <a:pt x="330928" y="284522"/>
                  <a:pt x="330928" y="271776"/>
                </a:cubicBezTo>
                <a:cubicBezTo>
                  <a:pt x="330928" y="259031"/>
                  <a:pt x="320633" y="248737"/>
                  <a:pt x="307888" y="248737"/>
                </a:cubicBezTo>
                <a:close/>
                <a:moveTo>
                  <a:pt x="395798" y="172755"/>
                </a:moveTo>
                <a:cubicBezTo>
                  <a:pt x="383053" y="172755"/>
                  <a:pt x="372758" y="183050"/>
                  <a:pt x="372758" y="195795"/>
                </a:cubicBezTo>
                <a:cubicBezTo>
                  <a:pt x="372758" y="208540"/>
                  <a:pt x="383053" y="218834"/>
                  <a:pt x="395798" y="218834"/>
                </a:cubicBezTo>
                <a:cubicBezTo>
                  <a:pt x="408543" y="218834"/>
                  <a:pt x="418837" y="208540"/>
                  <a:pt x="418837" y="195795"/>
                </a:cubicBezTo>
                <a:cubicBezTo>
                  <a:pt x="418837" y="183050"/>
                  <a:pt x="408543" y="172755"/>
                  <a:pt x="395798" y="172755"/>
                </a:cubicBezTo>
                <a:close/>
                <a:moveTo>
                  <a:pt x="483871" y="324555"/>
                </a:moveTo>
                <a:cubicBezTo>
                  <a:pt x="471126" y="324555"/>
                  <a:pt x="460831" y="334849"/>
                  <a:pt x="460831" y="347594"/>
                </a:cubicBezTo>
                <a:cubicBezTo>
                  <a:pt x="460831" y="360340"/>
                  <a:pt x="471126" y="370634"/>
                  <a:pt x="483871" y="370634"/>
                </a:cubicBezTo>
                <a:cubicBezTo>
                  <a:pt x="496616" y="370634"/>
                  <a:pt x="506910" y="360340"/>
                  <a:pt x="506910" y="347594"/>
                </a:cubicBezTo>
                <a:cubicBezTo>
                  <a:pt x="506910" y="334849"/>
                  <a:pt x="496616" y="324555"/>
                  <a:pt x="483871" y="324555"/>
                </a:cubicBezTo>
                <a:close/>
                <a:moveTo>
                  <a:pt x="483871" y="172755"/>
                </a:moveTo>
                <a:cubicBezTo>
                  <a:pt x="471126" y="172755"/>
                  <a:pt x="460831" y="183050"/>
                  <a:pt x="460831" y="195795"/>
                </a:cubicBezTo>
                <a:cubicBezTo>
                  <a:pt x="460831" y="208540"/>
                  <a:pt x="471126" y="218834"/>
                  <a:pt x="483871" y="218834"/>
                </a:cubicBezTo>
                <a:cubicBezTo>
                  <a:pt x="496616" y="218834"/>
                  <a:pt x="506910" y="208540"/>
                  <a:pt x="506910" y="195795"/>
                </a:cubicBezTo>
                <a:cubicBezTo>
                  <a:pt x="506910" y="183050"/>
                  <a:pt x="496616" y="172755"/>
                  <a:pt x="483871" y="172755"/>
                </a:cubicBezTo>
                <a:close/>
                <a:moveTo>
                  <a:pt x="483871" y="248737"/>
                </a:moveTo>
                <a:cubicBezTo>
                  <a:pt x="471126" y="248737"/>
                  <a:pt x="460831" y="259031"/>
                  <a:pt x="460831" y="271776"/>
                </a:cubicBezTo>
                <a:cubicBezTo>
                  <a:pt x="460831" y="284522"/>
                  <a:pt x="471126" y="294816"/>
                  <a:pt x="483871" y="294816"/>
                </a:cubicBezTo>
                <a:cubicBezTo>
                  <a:pt x="496616" y="294816"/>
                  <a:pt x="506910" y="284522"/>
                  <a:pt x="506910" y="271776"/>
                </a:cubicBezTo>
                <a:cubicBezTo>
                  <a:pt x="506910" y="259031"/>
                  <a:pt x="496616" y="248737"/>
                  <a:pt x="483871" y="248737"/>
                </a:cubicBezTo>
                <a:close/>
                <a:moveTo>
                  <a:pt x="483871" y="96938"/>
                </a:moveTo>
                <a:cubicBezTo>
                  <a:pt x="471126" y="96938"/>
                  <a:pt x="460831" y="107232"/>
                  <a:pt x="460831" y="119977"/>
                </a:cubicBezTo>
                <a:cubicBezTo>
                  <a:pt x="460831" y="132722"/>
                  <a:pt x="471126" y="143017"/>
                  <a:pt x="483871" y="143017"/>
                </a:cubicBezTo>
                <a:cubicBezTo>
                  <a:pt x="496616" y="143017"/>
                  <a:pt x="506910" y="132722"/>
                  <a:pt x="506910" y="119977"/>
                </a:cubicBezTo>
                <a:cubicBezTo>
                  <a:pt x="506910" y="107232"/>
                  <a:pt x="496616" y="96938"/>
                  <a:pt x="483871" y="96938"/>
                </a:cubicBezTo>
                <a:close/>
                <a:moveTo>
                  <a:pt x="483871" y="400373"/>
                </a:moveTo>
                <a:cubicBezTo>
                  <a:pt x="471126" y="400373"/>
                  <a:pt x="460831" y="410667"/>
                  <a:pt x="460831" y="423412"/>
                </a:cubicBezTo>
                <a:cubicBezTo>
                  <a:pt x="460831" y="436158"/>
                  <a:pt x="471126" y="446452"/>
                  <a:pt x="483871" y="446452"/>
                </a:cubicBezTo>
                <a:cubicBezTo>
                  <a:pt x="496616" y="446452"/>
                  <a:pt x="506910" y="436158"/>
                  <a:pt x="506910" y="423412"/>
                </a:cubicBezTo>
                <a:cubicBezTo>
                  <a:pt x="506910" y="410667"/>
                  <a:pt x="496616" y="400373"/>
                  <a:pt x="483871" y="400373"/>
                </a:cubicBezTo>
                <a:close/>
                <a:moveTo>
                  <a:pt x="395798" y="96938"/>
                </a:moveTo>
                <a:cubicBezTo>
                  <a:pt x="383053" y="96938"/>
                  <a:pt x="372758" y="107232"/>
                  <a:pt x="372758" y="119977"/>
                </a:cubicBezTo>
                <a:cubicBezTo>
                  <a:pt x="372758" y="132722"/>
                  <a:pt x="383053" y="143017"/>
                  <a:pt x="395798" y="143017"/>
                </a:cubicBezTo>
                <a:cubicBezTo>
                  <a:pt x="408543" y="143017"/>
                  <a:pt x="418837" y="132722"/>
                  <a:pt x="418837" y="119977"/>
                </a:cubicBezTo>
                <a:cubicBezTo>
                  <a:pt x="418837" y="107232"/>
                  <a:pt x="408543" y="96938"/>
                  <a:pt x="395798" y="96938"/>
                </a:cubicBezTo>
                <a:close/>
                <a:moveTo>
                  <a:pt x="395798" y="21120"/>
                </a:moveTo>
                <a:cubicBezTo>
                  <a:pt x="383053" y="21120"/>
                  <a:pt x="372758" y="31414"/>
                  <a:pt x="372758" y="44159"/>
                </a:cubicBezTo>
                <a:cubicBezTo>
                  <a:pt x="372758" y="56904"/>
                  <a:pt x="383053" y="67199"/>
                  <a:pt x="395798" y="67199"/>
                </a:cubicBezTo>
                <a:cubicBezTo>
                  <a:pt x="408543" y="67199"/>
                  <a:pt x="418837" y="56904"/>
                  <a:pt x="418837" y="44159"/>
                </a:cubicBezTo>
                <a:cubicBezTo>
                  <a:pt x="418837" y="31414"/>
                  <a:pt x="408543" y="21120"/>
                  <a:pt x="395798" y="21120"/>
                </a:cubicBezTo>
                <a:close/>
                <a:moveTo>
                  <a:pt x="219978" y="21120"/>
                </a:moveTo>
                <a:cubicBezTo>
                  <a:pt x="207233" y="21120"/>
                  <a:pt x="196939" y="31414"/>
                  <a:pt x="196939" y="44159"/>
                </a:cubicBezTo>
                <a:cubicBezTo>
                  <a:pt x="196939" y="56904"/>
                  <a:pt x="207233" y="67199"/>
                  <a:pt x="219978" y="67199"/>
                </a:cubicBezTo>
                <a:cubicBezTo>
                  <a:pt x="232724" y="67199"/>
                  <a:pt x="243018" y="56904"/>
                  <a:pt x="243018" y="44159"/>
                </a:cubicBezTo>
                <a:cubicBezTo>
                  <a:pt x="242855" y="31414"/>
                  <a:pt x="232560" y="21120"/>
                  <a:pt x="219978" y="21120"/>
                </a:cubicBezTo>
                <a:close/>
                <a:moveTo>
                  <a:pt x="395798" y="248737"/>
                </a:moveTo>
                <a:cubicBezTo>
                  <a:pt x="383053" y="248737"/>
                  <a:pt x="372758" y="259031"/>
                  <a:pt x="372758" y="271776"/>
                </a:cubicBezTo>
                <a:cubicBezTo>
                  <a:pt x="372758" y="284522"/>
                  <a:pt x="383053" y="294816"/>
                  <a:pt x="395798" y="294816"/>
                </a:cubicBezTo>
                <a:cubicBezTo>
                  <a:pt x="408543" y="294816"/>
                  <a:pt x="418837" y="284522"/>
                  <a:pt x="418837" y="271776"/>
                </a:cubicBezTo>
                <a:cubicBezTo>
                  <a:pt x="418837" y="259031"/>
                  <a:pt x="408543" y="248737"/>
                  <a:pt x="395798" y="248737"/>
                </a:cubicBezTo>
                <a:close/>
                <a:moveTo>
                  <a:pt x="43996" y="21120"/>
                </a:moveTo>
                <a:cubicBezTo>
                  <a:pt x="31250" y="21120"/>
                  <a:pt x="20956" y="31414"/>
                  <a:pt x="20956" y="44159"/>
                </a:cubicBezTo>
                <a:cubicBezTo>
                  <a:pt x="20956" y="56904"/>
                  <a:pt x="31250" y="67199"/>
                  <a:pt x="43996" y="67199"/>
                </a:cubicBezTo>
                <a:cubicBezTo>
                  <a:pt x="56741" y="67199"/>
                  <a:pt x="67035" y="56904"/>
                  <a:pt x="67035" y="44159"/>
                </a:cubicBezTo>
                <a:cubicBezTo>
                  <a:pt x="66872" y="31414"/>
                  <a:pt x="56578" y="21120"/>
                  <a:pt x="43996" y="21120"/>
                </a:cubicBezTo>
                <a:close/>
                <a:moveTo>
                  <a:pt x="131905" y="324555"/>
                </a:moveTo>
                <a:cubicBezTo>
                  <a:pt x="119160" y="324555"/>
                  <a:pt x="108866" y="334849"/>
                  <a:pt x="108866" y="347594"/>
                </a:cubicBezTo>
                <a:cubicBezTo>
                  <a:pt x="108866" y="360340"/>
                  <a:pt x="119160" y="370634"/>
                  <a:pt x="131905" y="370634"/>
                </a:cubicBezTo>
                <a:cubicBezTo>
                  <a:pt x="144651" y="370634"/>
                  <a:pt x="154945" y="360340"/>
                  <a:pt x="154945" y="347594"/>
                </a:cubicBezTo>
                <a:cubicBezTo>
                  <a:pt x="154945" y="334849"/>
                  <a:pt x="144651" y="324555"/>
                  <a:pt x="131905" y="324555"/>
                </a:cubicBezTo>
                <a:close/>
                <a:moveTo>
                  <a:pt x="131905" y="400373"/>
                </a:moveTo>
                <a:cubicBezTo>
                  <a:pt x="119160" y="400373"/>
                  <a:pt x="108866" y="410667"/>
                  <a:pt x="108866" y="423412"/>
                </a:cubicBezTo>
                <a:cubicBezTo>
                  <a:pt x="108866" y="436158"/>
                  <a:pt x="119160" y="446452"/>
                  <a:pt x="131905" y="446452"/>
                </a:cubicBezTo>
                <a:cubicBezTo>
                  <a:pt x="144651" y="446452"/>
                  <a:pt x="154945" y="436158"/>
                  <a:pt x="154945" y="423412"/>
                </a:cubicBezTo>
                <a:cubicBezTo>
                  <a:pt x="154945" y="410667"/>
                  <a:pt x="144651" y="400373"/>
                  <a:pt x="131905" y="400373"/>
                </a:cubicBezTo>
                <a:close/>
                <a:moveTo>
                  <a:pt x="43996" y="172755"/>
                </a:moveTo>
                <a:cubicBezTo>
                  <a:pt x="31250" y="172755"/>
                  <a:pt x="20956" y="183050"/>
                  <a:pt x="20956" y="195795"/>
                </a:cubicBezTo>
                <a:cubicBezTo>
                  <a:pt x="20956" y="208540"/>
                  <a:pt x="31250" y="218834"/>
                  <a:pt x="43996" y="218834"/>
                </a:cubicBezTo>
                <a:cubicBezTo>
                  <a:pt x="56741" y="218834"/>
                  <a:pt x="67035" y="208540"/>
                  <a:pt x="67035" y="195795"/>
                </a:cubicBezTo>
                <a:cubicBezTo>
                  <a:pt x="67035" y="183050"/>
                  <a:pt x="56578" y="172755"/>
                  <a:pt x="43996" y="172755"/>
                </a:cubicBezTo>
                <a:close/>
                <a:moveTo>
                  <a:pt x="43996" y="96938"/>
                </a:moveTo>
                <a:cubicBezTo>
                  <a:pt x="31250" y="96938"/>
                  <a:pt x="20956" y="107232"/>
                  <a:pt x="20956" y="119977"/>
                </a:cubicBezTo>
                <a:cubicBezTo>
                  <a:pt x="20956" y="132722"/>
                  <a:pt x="31250" y="143017"/>
                  <a:pt x="43996" y="143017"/>
                </a:cubicBezTo>
                <a:cubicBezTo>
                  <a:pt x="56741" y="143017"/>
                  <a:pt x="67035" y="132722"/>
                  <a:pt x="67035" y="119977"/>
                </a:cubicBezTo>
                <a:cubicBezTo>
                  <a:pt x="66872" y="107232"/>
                  <a:pt x="56578" y="96938"/>
                  <a:pt x="43996" y="96938"/>
                </a:cubicBezTo>
                <a:close/>
                <a:moveTo>
                  <a:pt x="219978" y="96938"/>
                </a:moveTo>
                <a:cubicBezTo>
                  <a:pt x="207233" y="96938"/>
                  <a:pt x="196939" y="107232"/>
                  <a:pt x="196939" y="119977"/>
                </a:cubicBezTo>
                <a:cubicBezTo>
                  <a:pt x="196939" y="132722"/>
                  <a:pt x="207233" y="143017"/>
                  <a:pt x="219978" y="143017"/>
                </a:cubicBezTo>
                <a:cubicBezTo>
                  <a:pt x="232724" y="143017"/>
                  <a:pt x="243018" y="132722"/>
                  <a:pt x="243018" y="119977"/>
                </a:cubicBezTo>
                <a:cubicBezTo>
                  <a:pt x="242855" y="107232"/>
                  <a:pt x="232560" y="96938"/>
                  <a:pt x="219978" y="96938"/>
                </a:cubicBezTo>
                <a:close/>
                <a:moveTo>
                  <a:pt x="43996" y="324555"/>
                </a:moveTo>
                <a:cubicBezTo>
                  <a:pt x="31250" y="324555"/>
                  <a:pt x="20956" y="334849"/>
                  <a:pt x="20956" y="347431"/>
                </a:cubicBezTo>
                <a:cubicBezTo>
                  <a:pt x="20956" y="360176"/>
                  <a:pt x="31250" y="370470"/>
                  <a:pt x="43996" y="370470"/>
                </a:cubicBezTo>
                <a:cubicBezTo>
                  <a:pt x="56741" y="370470"/>
                  <a:pt x="67035" y="360176"/>
                  <a:pt x="67035" y="347431"/>
                </a:cubicBezTo>
                <a:cubicBezTo>
                  <a:pt x="66872" y="334849"/>
                  <a:pt x="56578" y="324555"/>
                  <a:pt x="43996" y="324555"/>
                </a:cubicBezTo>
                <a:close/>
                <a:moveTo>
                  <a:pt x="43996" y="248737"/>
                </a:moveTo>
                <a:cubicBezTo>
                  <a:pt x="31250" y="248737"/>
                  <a:pt x="20956" y="259031"/>
                  <a:pt x="20956" y="271613"/>
                </a:cubicBezTo>
                <a:cubicBezTo>
                  <a:pt x="20956" y="284358"/>
                  <a:pt x="31250" y="294652"/>
                  <a:pt x="43996" y="294652"/>
                </a:cubicBezTo>
                <a:cubicBezTo>
                  <a:pt x="56741" y="294652"/>
                  <a:pt x="67035" y="284358"/>
                  <a:pt x="67035" y="271613"/>
                </a:cubicBezTo>
                <a:cubicBezTo>
                  <a:pt x="66872" y="259031"/>
                  <a:pt x="56578" y="248737"/>
                  <a:pt x="43996" y="248737"/>
                </a:cubicBezTo>
                <a:close/>
                <a:moveTo>
                  <a:pt x="43996" y="400373"/>
                </a:moveTo>
                <a:cubicBezTo>
                  <a:pt x="31250" y="400373"/>
                  <a:pt x="20956" y="410667"/>
                  <a:pt x="20956" y="423412"/>
                </a:cubicBezTo>
                <a:cubicBezTo>
                  <a:pt x="20956" y="436158"/>
                  <a:pt x="31250" y="446452"/>
                  <a:pt x="43996" y="446452"/>
                </a:cubicBezTo>
                <a:cubicBezTo>
                  <a:pt x="56741" y="446452"/>
                  <a:pt x="67035" y="436158"/>
                  <a:pt x="67035" y="423412"/>
                </a:cubicBezTo>
                <a:cubicBezTo>
                  <a:pt x="67035" y="410667"/>
                  <a:pt x="56578" y="400373"/>
                  <a:pt x="43996" y="400373"/>
                </a:cubicBezTo>
                <a:close/>
                <a:moveTo>
                  <a:pt x="219978" y="324555"/>
                </a:moveTo>
                <a:cubicBezTo>
                  <a:pt x="207233" y="324555"/>
                  <a:pt x="196939" y="334849"/>
                  <a:pt x="196939" y="347594"/>
                </a:cubicBezTo>
                <a:cubicBezTo>
                  <a:pt x="196939" y="360340"/>
                  <a:pt x="207233" y="370634"/>
                  <a:pt x="219978" y="370634"/>
                </a:cubicBezTo>
                <a:cubicBezTo>
                  <a:pt x="232724" y="370634"/>
                  <a:pt x="243018" y="360340"/>
                  <a:pt x="243018" y="347594"/>
                </a:cubicBezTo>
                <a:cubicBezTo>
                  <a:pt x="242855" y="334849"/>
                  <a:pt x="232560" y="324555"/>
                  <a:pt x="219978" y="324555"/>
                </a:cubicBezTo>
                <a:close/>
                <a:moveTo>
                  <a:pt x="131905" y="248737"/>
                </a:moveTo>
                <a:cubicBezTo>
                  <a:pt x="119160" y="248737"/>
                  <a:pt x="108866" y="259031"/>
                  <a:pt x="108866" y="271776"/>
                </a:cubicBezTo>
                <a:cubicBezTo>
                  <a:pt x="108866" y="284522"/>
                  <a:pt x="119160" y="294816"/>
                  <a:pt x="131905" y="294816"/>
                </a:cubicBezTo>
                <a:cubicBezTo>
                  <a:pt x="144651" y="294816"/>
                  <a:pt x="154945" y="284522"/>
                  <a:pt x="154945" y="271776"/>
                </a:cubicBezTo>
                <a:cubicBezTo>
                  <a:pt x="154945" y="259031"/>
                  <a:pt x="144651" y="248737"/>
                  <a:pt x="131905" y="248737"/>
                </a:cubicBezTo>
                <a:close/>
                <a:moveTo>
                  <a:pt x="219978" y="400373"/>
                </a:moveTo>
                <a:cubicBezTo>
                  <a:pt x="207233" y="400373"/>
                  <a:pt x="196939" y="410667"/>
                  <a:pt x="196939" y="423412"/>
                </a:cubicBezTo>
                <a:cubicBezTo>
                  <a:pt x="196939" y="436158"/>
                  <a:pt x="207233" y="446452"/>
                  <a:pt x="219978" y="446452"/>
                </a:cubicBezTo>
                <a:cubicBezTo>
                  <a:pt x="232724" y="446452"/>
                  <a:pt x="243018" y="436158"/>
                  <a:pt x="243018" y="423412"/>
                </a:cubicBezTo>
                <a:cubicBezTo>
                  <a:pt x="243018" y="410667"/>
                  <a:pt x="232560" y="400373"/>
                  <a:pt x="219978" y="400373"/>
                </a:cubicBezTo>
                <a:close/>
                <a:moveTo>
                  <a:pt x="219978" y="172755"/>
                </a:moveTo>
                <a:cubicBezTo>
                  <a:pt x="207233" y="172755"/>
                  <a:pt x="196939" y="183050"/>
                  <a:pt x="196939" y="195795"/>
                </a:cubicBezTo>
                <a:cubicBezTo>
                  <a:pt x="196939" y="208540"/>
                  <a:pt x="207233" y="218834"/>
                  <a:pt x="219978" y="218834"/>
                </a:cubicBezTo>
                <a:cubicBezTo>
                  <a:pt x="232724" y="218834"/>
                  <a:pt x="243018" y="208540"/>
                  <a:pt x="243018" y="195795"/>
                </a:cubicBezTo>
                <a:cubicBezTo>
                  <a:pt x="243018" y="183050"/>
                  <a:pt x="232560" y="172755"/>
                  <a:pt x="219978" y="172755"/>
                </a:cubicBezTo>
                <a:close/>
                <a:moveTo>
                  <a:pt x="219978" y="248737"/>
                </a:moveTo>
                <a:cubicBezTo>
                  <a:pt x="207233" y="248737"/>
                  <a:pt x="196939" y="259031"/>
                  <a:pt x="196939" y="271776"/>
                </a:cubicBezTo>
                <a:cubicBezTo>
                  <a:pt x="196939" y="284522"/>
                  <a:pt x="207233" y="294816"/>
                  <a:pt x="219978" y="294816"/>
                </a:cubicBezTo>
                <a:cubicBezTo>
                  <a:pt x="232724" y="294816"/>
                  <a:pt x="243018" y="284522"/>
                  <a:pt x="243018" y="271776"/>
                </a:cubicBezTo>
                <a:cubicBezTo>
                  <a:pt x="242855" y="259031"/>
                  <a:pt x="232560" y="248737"/>
                  <a:pt x="219978" y="248737"/>
                </a:cubicBezTo>
                <a:close/>
                <a:moveTo>
                  <a:pt x="131905" y="172755"/>
                </a:moveTo>
                <a:cubicBezTo>
                  <a:pt x="119160" y="172755"/>
                  <a:pt x="108866" y="183050"/>
                  <a:pt x="108866" y="195795"/>
                </a:cubicBezTo>
                <a:cubicBezTo>
                  <a:pt x="108866" y="208540"/>
                  <a:pt x="119160" y="218834"/>
                  <a:pt x="131905" y="218834"/>
                </a:cubicBezTo>
                <a:cubicBezTo>
                  <a:pt x="144651" y="218834"/>
                  <a:pt x="154945" y="208540"/>
                  <a:pt x="154945" y="195795"/>
                </a:cubicBezTo>
                <a:cubicBezTo>
                  <a:pt x="154945" y="183050"/>
                  <a:pt x="144651" y="172755"/>
                  <a:pt x="131905" y="172755"/>
                </a:cubicBezTo>
                <a:close/>
                <a:moveTo>
                  <a:pt x="131905" y="96938"/>
                </a:moveTo>
                <a:cubicBezTo>
                  <a:pt x="119160" y="96938"/>
                  <a:pt x="108866" y="107232"/>
                  <a:pt x="108866" y="119977"/>
                </a:cubicBezTo>
                <a:cubicBezTo>
                  <a:pt x="108866" y="132722"/>
                  <a:pt x="119160" y="143017"/>
                  <a:pt x="131905" y="143017"/>
                </a:cubicBezTo>
                <a:cubicBezTo>
                  <a:pt x="144651" y="143017"/>
                  <a:pt x="154945" y="132722"/>
                  <a:pt x="154945" y="119977"/>
                </a:cubicBezTo>
                <a:cubicBezTo>
                  <a:pt x="154945" y="107232"/>
                  <a:pt x="144651" y="96938"/>
                  <a:pt x="131905" y="96938"/>
                </a:cubicBezTo>
                <a:close/>
                <a:moveTo>
                  <a:pt x="131905" y="21120"/>
                </a:moveTo>
                <a:cubicBezTo>
                  <a:pt x="119160" y="21120"/>
                  <a:pt x="108866" y="31414"/>
                  <a:pt x="108866" y="44159"/>
                </a:cubicBezTo>
                <a:cubicBezTo>
                  <a:pt x="108866" y="56904"/>
                  <a:pt x="119160" y="67199"/>
                  <a:pt x="131905" y="67199"/>
                </a:cubicBezTo>
                <a:cubicBezTo>
                  <a:pt x="144651" y="67199"/>
                  <a:pt x="154945" y="56904"/>
                  <a:pt x="154945" y="44159"/>
                </a:cubicBezTo>
                <a:cubicBezTo>
                  <a:pt x="154945" y="31414"/>
                  <a:pt x="144651" y="21120"/>
                  <a:pt x="131905" y="21120"/>
                </a:cubicBezTo>
                <a:close/>
                <a:moveTo>
                  <a:pt x="483871" y="21120"/>
                </a:moveTo>
                <a:cubicBezTo>
                  <a:pt x="471126" y="21120"/>
                  <a:pt x="460831" y="31414"/>
                  <a:pt x="460831" y="44159"/>
                </a:cubicBezTo>
                <a:cubicBezTo>
                  <a:pt x="460831" y="56904"/>
                  <a:pt x="471126" y="67199"/>
                  <a:pt x="483871" y="67199"/>
                </a:cubicBezTo>
                <a:cubicBezTo>
                  <a:pt x="496616" y="67199"/>
                  <a:pt x="506910" y="56904"/>
                  <a:pt x="506910" y="44159"/>
                </a:cubicBezTo>
                <a:cubicBezTo>
                  <a:pt x="506910" y="31414"/>
                  <a:pt x="496616" y="21120"/>
                  <a:pt x="483871" y="21120"/>
                </a:cubicBezTo>
                <a:close/>
                <a:moveTo>
                  <a:pt x="835836" y="21120"/>
                </a:moveTo>
                <a:cubicBezTo>
                  <a:pt x="823091" y="21120"/>
                  <a:pt x="812797" y="31414"/>
                  <a:pt x="812797" y="44159"/>
                </a:cubicBezTo>
                <a:cubicBezTo>
                  <a:pt x="812797" y="56904"/>
                  <a:pt x="823091" y="67199"/>
                  <a:pt x="835836" y="67199"/>
                </a:cubicBezTo>
                <a:cubicBezTo>
                  <a:pt x="848582" y="67199"/>
                  <a:pt x="858876" y="56904"/>
                  <a:pt x="858876" y="44159"/>
                </a:cubicBezTo>
                <a:cubicBezTo>
                  <a:pt x="858713" y="31414"/>
                  <a:pt x="848418" y="21120"/>
                  <a:pt x="835836" y="21120"/>
                </a:cubicBezTo>
                <a:close/>
                <a:moveTo>
                  <a:pt x="747763" y="172755"/>
                </a:moveTo>
                <a:cubicBezTo>
                  <a:pt x="735018" y="172755"/>
                  <a:pt x="724724" y="183050"/>
                  <a:pt x="724724" y="195795"/>
                </a:cubicBezTo>
                <a:cubicBezTo>
                  <a:pt x="724724" y="208540"/>
                  <a:pt x="735018" y="218834"/>
                  <a:pt x="747763" y="218834"/>
                </a:cubicBezTo>
                <a:cubicBezTo>
                  <a:pt x="760509" y="218834"/>
                  <a:pt x="770803" y="208540"/>
                  <a:pt x="770803" y="195795"/>
                </a:cubicBezTo>
                <a:cubicBezTo>
                  <a:pt x="770803" y="183050"/>
                  <a:pt x="760509" y="172755"/>
                  <a:pt x="747763" y="172755"/>
                </a:cubicBezTo>
                <a:close/>
                <a:moveTo>
                  <a:pt x="747763" y="96938"/>
                </a:moveTo>
                <a:cubicBezTo>
                  <a:pt x="735018" y="96938"/>
                  <a:pt x="724724" y="107232"/>
                  <a:pt x="724724" y="119977"/>
                </a:cubicBezTo>
                <a:cubicBezTo>
                  <a:pt x="724724" y="132722"/>
                  <a:pt x="735018" y="143017"/>
                  <a:pt x="747763" y="143017"/>
                </a:cubicBezTo>
                <a:cubicBezTo>
                  <a:pt x="760509" y="143017"/>
                  <a:pt x="770803" y="132722"/>
                  <a:pt x="770803" y="119977"/>
                </a:cubicBezTo>
                <a:cubicBezTo>
                  <a:pt x="770803" y="107232"/>
                  <a:pt x="760509" y="96938"/>
                  <a:pt x="747763" y="96938"/>
                </a:cubicBezTo>
                <a:close/>
                <a:moveTo>
                  <a:pt x="835836" y="324555"/>
                </a:moveTo>
                <a:cubicBezTo>
                  <a:pt x="823091" y="324555"/>
                  <a:pt x="812797" y="334849"/>
                  <a:pt x="812797" y="347594"/>
                </a:cubicBezTo>
                <a:cubicBezTo>
                  <a:pt x="812797" y="360340"/>
                  <a:pt x="823091" y="370634"/>
                  <a:pt x="835836" y="370634"/>
                </a:cubicBezTo>
                <a:cubicBezTo>
                  <a:pt x="848582" y="370634"/>
                  <a:pt x="858876" y="360340"/>
                  <a:pt x="858876" y="347594"/>
                </a:cubicBezTo>
                <a:cubicBezTo>
                  <a:pt x="858713" y="334849"/>
                  <a:pt x="848418" y="324555"/>
                  <a:pt x="835836" y="324555"/>
                </a:cubicBezTo>
                <a:close/>
                <a:moveTo>
                  <a:pt x="835836" y="400373"/>
                </a:moveTo>
                <a:cubicBezTo>
                  <a:pt x="823091" y="400373"/>
                  <a:pt x="812797" y="410667"/>
                  <a:pt x="812797" y="423412"/>
                </a:cubicBezTo>
                <a:cubicBezTo>
                  <a:pt x="812797" y="436158"/>
                  <a:pt x="823091" y="446452"/>
                  <a:pt x="835836" y="446452"/>
                </a:cubicBezTo>
                <a:cubicBezTo>
                  <a:pt x="848582" y="446452"/>
                  <a:pt x="858876" y="436158"/>
                  <a:pt x="858876" y="423412"/>
                </a:cubicBezTo>
                <a:cubicBezTo>
                  <a:pt x="858876" y="410667"/>
                  <a:pt x="848418" y="400373"/>
                  <a:pt x="835836" y="400373"/>
                </a:cubicBezTo>
                <a:close/>
                <a:moveTo>
                  <a:pt x="835836" y="96938"/>
                </a:moveTo>
                <a:cubicBezTo>
                  <a:pt x="823091" y="96938"/>
                  <a:pt x="812797" y="107232"/>
                  <a:pt x="812797" y="119977"/>
                </a:cubicBezTo>
                <a:cubicBezTo>
                  <a:pt x="812797" y="132722"/>
                  <a:pt x="823091" y="143017"/>
                  <a:pt x="835836" y="143017"/>
                </a:cubicBezTo>
                <a:cubicBezTo>
                  <a:pt x="848582" y="143017"/>
                  <a:pt x="858876" y="132722"/>
                  <a:pt x="858876" y="119977"/>
                </a:cubicBezTo>
                <a:cubicBezTo>
                  <a:pt x="858713" y="107232"/>
                  <a:pt x="848418" y="96938"/>
                  <a:pt x="835836" y="96938"/>
                </a:cubicBezTo>
                <a:close/>
                <a:moveTo>
                  <a:pt x="835836" y="172755"/>
                </a:moveTo>
                <a:cubicBezTo>
                  <a:pt x="823091" y="172755"/>
                  <a:pt x="812797" y="183050"/>
                  <a:pt x="812797" y="195795"/>
                </a:cubicBezTo>
                <a:cubicBezTo>
                  <a:pt x="812797" y="208540"/>
                  <a:pt x="823091" y="218834"/>
                  <a:pt x="835836" y="218834"/>
                </a:cubicBezTo>
                <a:cubicBezTo>
                  <a:pt x="848582" y="218834"/>
                  <a:pt x="858876" y="208540"/>
                  <a:pt x="858876" y="195795"/>
                </a:cubicBezTo>
                <a:cubicBezTo>
                  <a:pt x="858876" y="183050"/>
                  <a:pt x="848418" y="172755"/>
                  <a:pt x="835836" y="172755"/>
                </a:cubicBezTo>
                <a:close/>
                <a:moveTo>
                  <a:pt x="835836" y="248737"/>
                </a:moveTo>
                <a:cubicBezTo>
                  <a:pt x="823091" y="248737"/>
                  <a:pt x="812797" y="259031"/>
                  <a:pt x="812797" y="271776"/>
                </a:cubicBezTo>
                <a:cubicBezTo>
                  <a:pt x="812797" y="284522"/>
                  <a:pt x="823091" y="294816"/>
                  <a:pt x="835836" y="294816"/>
                </a:cubicBezTo>
                <a:cubicBezTo>
                  <a:pt x="848582" y="294816"/>
                  <a:pt x="858876" y="284522"/>
                  <a:pt x="858876" y="271776"/>
                </a:cubicBezTo>
                <a:cubicBezTo>
                  <a:pt x="858713" y="259031"/>
                  <a:pt x="848418" y="248737"/>
                  <a:pt x="835836" y="248737"/>
                </a:cubicBezTo>
                <a:close/>
                <a:moveTo>
                  <a:pt x="747763" y="21120"/>
                </a:moveTo>
                <a:cubicBezTo>
                  <a:pt x="735018" y="21120"/>
                  <a:pt x="724724" y="31414"/>
                  <a:pt x="724724" y="44159"/>
                </a:cubicBezTo>
                <a:cubicBezTo>
                  <a:pt x="724724" y="56904"/>
                  <a:pt x="735018" y="67199"/>
                  <a:pt x="747763" y="67199"/>
                </a:cubicBezTo>
                <a:cubicBezTo>
                  <a:pt x="760509" y="67199"/>
                  <a:pt x="770803" y="56904"/>
                  <a:pt x="770803" y="44159"/>
                </a:cubicBezTo>
                <a:cubicBezTo>
                  <a:pt x="770803" y="31414"/>
                  <a:pt x="760509" y="21120"/>
                  <a:pt x="747763" y="21120"/>
                </a:cubicBezTo>
                <a:close/>
                <a:moveTo>
                  <a:pt x="659854" y="172755"/>
                </a:moveTo>
                <a:cubicBezTo>
                  <a:pt x="647108" y="172755"/>
                  <a:pt x="636814" y="183050"/>
                  <a:pt x="636814" y="195795"/>
                </a:cubicBezTo>
                <a:cubicBezTo>
                  <a:pt x="636814" y="208540"/>
                  <a:pt x="647108" y="218834"/>
                  <a:pt x="659854" y="218834"/>
                </a:cubicBezTo>
                <a:cubicBezTo>
                  <a:pt x="672599" y="218834"/>
                  <a:pt x="682893" y="208540"/>
                  <a:pt x="682893" y="195795"/>
                </a:cubicBezTo>
                <a:cubicBezTo>
                  <a:pt x="682893" y="183050"/>
                  <a:pt x="672599" y="172755"/>
                  <a:pt x="659854" y="172755"/>
                </a:cubicBezTo>
                <a:close/>
                <a:moveTo>
                  <a:pt x="659854" y="324555"/>
                </a:moveTo>
                <a:cubicBezTo>
                  <a:pt x="647108" y="324555"/>
                  <a:pt x="636814" y="334849"/>
                  <a:pt x="636814" y="347594"/>
                </a:cubicBezTo>
                <a:cubicBezTo>
                  <a:pt x="636814" y="360340"/>
                  <a:pt x="647108" y="370634"/>
                  <a:pt x="659854" y="370634"/>
                </a:cubicBezTo>
                <a:cubicBezTo>
                  <a:pt x="672599" y="370634"/>
                  <a:pt x="682893" y="360340"/>
                  <a:pt x="682893" y="347594"/>
                </a:cubicBezTo>
                <a:cubicBezTo>
                  <a:pt x="682730" y="334849"/>
                  <a:pt x="672599" y="324555"/>
                  <a:pt x="659854" y="324555"/>
                </a:cubicBezTo>
                <a:close/>
                <a:moveTo>
                  <a:pt x="659854" y="400373"/>
                </a:moveTo>
                <a:cubicBezTo>
                  <a:pt x="647108" y="400373"/>
                  <a:pt x="636814" y="410667"/>
                  <a:pt x="636814" y="423412"/>
                </a:cubicBezTo>
                <a:cubicBezTo>
                  <a:pt x="636814" y="436158"/>
                  <a:pt x="647108" y="446452"/>
                  <a:pt x="659854" y="446452"/>
                </a:cubicBezTo>
                <a:cubicBezTo>
                  <a:pt x="672599" y="446452"/>
                  <a:pt x="682893" y="436158"/>
                  <a:pt x="682893" y="423412"/>
                </a:cubicBezTo>
                <a:cubicBezTo>
                  <a:pt x="682893" y="410667"/>
                  <a:pt x="672599" y="400373"/>
                  <a:pt x="659854" y="400373"/>
                </a:cubicBezTo>
                <a:close/>
                <a:moveTo>
                  <a:pt x="659854" y="96938"/>
                </a:moveTo>
                <a:cubicBezTo>
                  <a:pt x="647108" y="96938"/>
                  <a:pt x="636814" y="107232"/>
                  <a:pt x="636814" y="119977"/>
                </a:cubicBezTo>
                <a:cubicBezTo>
                  <a:pt x="636814" y="132722"/>
                  <a:pt x="647108" y="143017"/>
                  <a:pt x="659854" y="143017"/>
                </a:cubicBezTo>
                <a:cubicBezTo>
                  <a:pt x="672599" y="143017"/>
                  <a:pt x="682893" y="132722"/>
                  <a:pt x="682893" y="119977"/>
                </a:cubicBezTo>
                <a:cubicBezTo>
                  <a:pt x="682730" y="107232"/>
                  <a:pt x="672599" y="96938"/>
                  <a:pt x="659854" y="96938"/>
                </a:cubicBezTo>
                <a:close/>
                <a:moveTo>
                  <a:pt x="747763" y="324555"/>
                </a:moveTo>
                <a:cubicBezTo>
                  <a:pt x="735018" y="324555"/>
                  <a:pt x="724724" y="334849"/>
                  <a:pt x="724724" y="347594"/>
                </a:cubicBezTo>
                <a:cubicBezTo>
                  <a:pt x="724724" y="360340"/>
                  <a:pt x="735018" y="370634"/>
                  <a:pt x="747763" y="370634"/>
                </a:cubicBezTo>
                <a:cubicBezTo>
                  <a:pt x="760509" y="370634"/>
                  <a:pt x="770803" y="360340"/>
                  <a:pt x="770803" y="347594"/>
                </a:cubicBezTo>
                <a:cubicBezTo>
                  <a:pt x="770803" y="334849"/>
                  <a:pt x="760509" y="324555"/>
                  <a:pt x="747763" y="324555"/>
                </a:cubicBezTo>
                <a:close/>
                <a:moveTo>
                  <a:pt x="747763" y="248737"/>
                </a:moveTo>
                <a:cubicBezTo>
                  <a:pt x="735018" y="248737"/>
                  <a:pt x="724724" y="259031"/>
                  <a:pt x="724724" y="271776"/>
                </a:cubicBezTo>
                <a:cubicBezTo>
                  <a:pt x="724724" y="284522"/>
                  <a:pt x="735018" y="294816"/>
                  <a:pt x="747763" y="294816"/>
                </a:cubicBezTo>
                <a:cubicBezTo>
                  <a:pt x="760509" y="294816"/>
                  <a:pt x="770803" y="284522"/>
                  <a:pt x="770803" y="271776"/>
                </a:cubicBezTo>
                <a:cubicBezTo>
                  <a:pt x="770803" y="259031"/>
                  <a:pt x="760509" y="248737"/>
                  <a:pt x="747763" y="248737"/>
                </a:cubicBezTo>
                <a:close/>
                <a:moveTo>
                  <a:pt x="747763" y="400373"/>
                </a:moveTo>
                <a:cubicBezTo>
                  <a:pt x="735018" y="400373"/>
                  <a:pt x="724724" y="410667"/>
                  <a:pt x="724724" y="423412"/>
                </a:cubicBezTo>
                <a:cubicBezTo>
                  <a:pt x="724724" y="436158"/>
                  <a:pt x="735018" y="446452"/>
                  <a:pt x="747763" y="446452"/>
                </a:cubicBezTo>
                <a:cubicBezTo>
                  <a:pt x="760509" y="446452"/>
                  <a:pt x="770803" y="436158"/>
                  <a:pt x="770803" y="423412"/>
                </a:cubicBezTo>
                <a:cubicBezTo>
                  <a:pt x="770803" y="410667"/>
                  <a:pt x="760509" y="400373"/>
                  <a:pt x="747763" y="400373"/>
                </a:cubicBezTo>
                <a:close/>
                <a:moveTo>
                  <a:pt x="659854" y="21120"/>
                </a:moveTo>
                <a:cubicBezTo>
                  <a:pt x="647108" y="21120"/>
                  <a:pt x="636814" y="31414"/>
                  <a:pt x="636814" y="44159"/>
                </a:cubicBezTo>
                <a:cubicBezTo>
                  <a:pt x="636814" y="56904"/>
                  <a:pt x="647108" y="67199"/>
                  <a:pt x="659854" y="67199"/>
                </a:cubicBezTo>
                <a:cubicBezTo>
                  <a:pt x="672599" y="67199"/>
                  <a:pt x="682893" y="56904"/>
                  <a:pt x="682893" y="44159"/>
                </a:cubicBezTo>
                <a:cubicBezTo>
                  <a:pt x="682730" y="31414"/>
                  <a:pt x="672599" y="21120"/>
                  <a:pt x="659854" y="21120"/>
                </a:cubicBezTo>
                <a:close/>
                <a:moveTo>
                  <a:pt x="659854" y="248737"/>
                </a:moveTo>
                <a:cubicBezTo>
                  <a:pt x="647108" y="248737"/>
                  <a:pt x="636814" y="259031"/>
                  <a:pt x="636814" y="271776"/>
                </a:cubicBezTo>
                <a:cubicBezTo>
                  <a:pt x="636814" y="284522"/>
                  <a:pt x="647108" y="294816"/>
                  <a:pt x="659854" y="294816"/>
                </a:cubicBezTo>
                <a:cubicBezTo>
                  <a:pt x="672599" y="294816"/>
                  <a:pt x="682893" y="284522"/>
                  <a:pt x="682893" y="271776"/>
                </a:cubicBezTo>
                <a:cubicBezTo>
                  <a:pt x="682730" y="259031"/>
                  <a:pt x="672599" y="248737"/>
                  <a:pt x="659854" y="248737"/>
                </a:cubicBezTo>
                <a:close/>
                <a:moveTo>
                  <a:pt x="1011819" y="248737"/>
                </a:moveTo>
                <a:cubicBezTo>
                  <a:pt x="999074" y="248737"/>
                  <a:pt x="988780" y="259031"/>
                  <a:pt x="988780" y="271776"/>
                </a:cubicBezTo>
                <a:cubicBezTo>
                  <a:pt x="988780" y="284522"/>
                  <a:pt x="999074" y="294816"/>
                  <a:pt x="1011819" y="294816"/>
                </a:cubicBezTo>
                <a:cubicBezTo>
                  <a:pt x="1024564" y="294816"/>
                  <a:pt x="1034859" y="284522"/>
                  <a:pt x="1034859" y="271776"/>
                </a:cubicBezTo>
                <a:cubicBezTo>
                  <a:pt x="1034695" y="259031"/>
                  <a:pt x="1024401" y="248737"/>
                  <a:pt x="1011819" y="248737"/>
                </a:cubicBezTo>
                <a:close/>
                <a:moveTo>
                  <a:pt x="1011819" y="400373"/>
                </a:moveTo>
                <a:cubicBezTo>
                  <a:pt x="999074" y="400373"/>
                  <a:pt x="988780" y="410667"/>
                  <a:pt x="988780" y="423412"/>
                </a:cubicBezTo>
                <a:cubicBezTo>
                  <a:pt x="988780" y="436158"/>
                  <a:pt x="999074" y="446452"/>
                  <a:pt x="1011819" y="446452"/>
                </a:cubicBezTo>
                <a:cubicBezTo>
                  <a:pt x="1024564" y="446452"/>
                  <a:pt x="1034859" y="436158"/>
                  <a:pt x="1034859" y="423412"/>
                </a:cubicBezTo>
                <a:cubicBezTo>
                  <a:pt x="1034859" y="410667"/>
                  <a:pt x="1024401" y="400373"/>
                  <a:pt x="1011819" y="400373"/>
                </a:cubicBezTo>
                <a:close/>
                <a:moveTo>
                  <a:pt x="923746" y="400373"/>
                </a:moveTo>
                <a:cubicBezTo>
                  <a:pt x="911001" y="400373"/>
                  <a:pt x="900707" y="410667"/>
                  <a:pt x="900707" y="423412"/>
                </a:cubicBezTo>
                <a:cubicBezTo>
                  <a:pt x="900707" y="436158"/>
                  <a:pt x="911001" y="446452"/>
                  <a:pt x="923746" y="446452"/>
                </a:cubicBezTo>
                <a:cubicBezTo>
                  <a:pt x="936491" y="446452"/>
                  <a:pt x="946786" y="436158"/>
                  <a:pt x="946786" y="423412"/>
                </a:cubicBezTo>
                <a:cubicBezTo>
                  <a:pt x="946786" y="410667"/>
                  <a:pt x="936491" y="400373"/>
                  <a:pt x="923746" y="400373"/>
                </a:cubicBezTo>
                <a:close/>
                <a:moveTo>
                  <a:pt x="1011819" y="324555"/>
                </a:moveTo>
                <a:cubicBezTo>
                  <a:pt x="999074" y="324555"/>
                  <a:pt x="988780" y="334849"/>
                  <a:pt x="988780" y="347594"/>
                </a:cubicBezTo>
                <a:cubicBezTo>
                  <a:pt x="988780" y="360340"/>
                  <a:pt x="999074" y="370634"/>
                  <a:pt x="1011819" y="370634"/>
                </a:cubicBezTo>
                <a:cubicBezTo>
                  <a:pt x="1024564" y="370634"/>
                  <a:pt x="1034859" y="360340"/>
                  <a:pt x="1034859" y="347594"/>
                </a:cubicBezTo>
                <a:cubicBezTo>
                  <a:pt x="1034695" y="334849"/>
                  <a:pt x="1024401" y="324555"/>
                  <a:pt x="1011819" y="324555"/>
                </a:cubicBezTo>
                <a:close/>
                <a:moveTo>
                  <a:pt x="1011819" y="21120"/>
                </a:moveTo>
                <a:cubicBezTo>
                  <a:pt x="999074" y="21120"/>
                  <a:pt x="988780" y="31414"/>
                  <a:pt x="988780" y="44159"/>
                </a:cubicBezTo>
                <a:cubicBezTo>
                  <a:pt x="988780" y="56904"/>
                  <a:pt x="999074" y="67199"/>
                  <a:pt x="1011819" y="67199"/>
                </a:cubicBezTo>
                <a:cubicBezTo>
                  <a:pt x="1024564" y="67199"/>
                  <a:pt x="1034859" y="56904"/>
                  <a:pt x="1034859" y="44159"/>
                </a:cubicBezTo>
                <a:cubicBezTo>
                  <a:pt x="1034695" y="31414"/>
                  <a:pt x="1024401" y="21120"/>
                  <a:pt x="1011819" y="21120"/>
                </a:cubicBezTo>
                <a:close/>
                <a:moveTo>
                  <a:pt x="1011819" y="96938"/>
                </a:moveTo>
                <a:cubicBezTo>
                  <a:pt x="999074" y="96938"/>
                  <a:pt x="988780" y="107232"/>
                  <a:pt x="988780" y="119977"/>
                </a:cubicBezTo>
                <a:cubicBezTo>
                  <a:pt x="988780" y="132722"/>
                  <a:pt x="999074" y="143017"/>
                  <a:pt x="1011819" y="143017"/>
                </a:cubicBezTo>
                <a:cubicBezTo>
                  <a:pt x="1024564" y="143017"/>
                  <a:pt x="1034859" y="132722"/>
                  <a:pt x="1034859" y="119977"/>
                </a:cubicBezTo>
                <a:cubicBezTo>
                  <a:pt x="1034695" y="107232"/>
                  <a:pt x="1024401" y="96938"/>
                  <a:pt x="1011819" y="96938"/>
                </a:cubicBezTo>
                <a:close/>
                <a:moveTo>
                  <a:pt x="1011819" y="172755"/>
                </a:moveTo>
                <a:cubicBezTo>
                  <a:pt x="999074" y="172755"/>
                  <a:pt x="988780" y="183050"/>
                  <a:pt x="988780" y="195795"/>
                </a:cubicBezTo>
                <a:cubicBezTo>
                  <a:pt x="988780" y="208540"/>
                  <a:pt x="999074" y="218834"/>
                  <a:pt x="1011819" y="218834"/>
                </a:cubicBezTo>
                <a:cubicBezTo>
                  <a:pt x="1024564" y="218834"/>
                  <a:pt x="1034859" y="208540"/>
                  <a:pt x="1034859" y="195795"/>
                </a:cubicBezTo>
                <a:cubicBezTo>
                  <a:pt x="1034859" y="183050"/>
                  <a:pt x="1024401" y="172755"/>
                  <a:pt x="1011819" y="172755"/>
                </a:cubicBezTo>
                <a:close/>
                <a:moveTo>
                  <a:pt x="923746" y="248737"/>
                </a:moveTo>
                <a:cubicBezTo>
                  <a:pt x="911001" y="248737"/>
                  <a:pt x="900707" y="259031"/>
                  <a:pt x="900707" y="271776"/>
                </a:cubicBezTo>
                <a:cubicBezTo>
                  <a:pt x="900707" y="284522"/>
                  <a:pt x="911001" y="294816"/>
                  <a:pt x="923746" y="294816"/>
                </a:cubicBezTo>
                <a:cubicBezTo>
                  <a:pt x="936491" y="294816"/>
                  <a:pt x="946786" y="284522"/>
                  <a:pt x="946786" y="271776"/>
                </a:cubicBezTo>
                <a:cubicBezTo>
                  <a:pt x="946786" y="259031"/>
                  <a:pt x="936491" y="248737"/>
                  <a:pt x="923746" y="248737"/>
                </a:cubicBezTo>
                <a:close/>
                <a:moveTo>
                  <a:pt x="923746" y="324555"/>
                </a:moveTo>
                <a:cubicBezTo>
                  <a:pt x="911001" y="324555"/>
                  <a:pt x="900707" y="334849"/>
                  <a:pt x="900707" y="347594"/>
                </a:cubicBezTo>
                <a:cubicBezTo>
                  <a:pt x="900707" y="360340"/>
                  <a:pt x="911001" y="370634"/>
                  <a:pt x="923746" y="370634"/>
                </a:cubicBezTo>
                <a:cubicBezTo>
                  <a:pt x="936491" y="370634"/>
                  <a:pt x="946786" y="360340"/>
                  <a:pt x="946786" y="347594"/>
                </a:cubicBezTo>
                <a:cubicBezTo>
                  <a:pt x="946786" y="334849"/>
                  <a:pt x="936491" y="324555"/>
                  <a:pt x="923746" y="324555"/>
                </a:cubicBezTo>
                <a:close/>
                <a:moveTo>
                  <a:pt x="923746" y="96938"/>
                </a:moveTo>
                <a:cubicBezTo>
                  <a:pt x="911001" y="96938"/>
                  <a:pt x="900707" y="107232"/>
                  <a:pt x="900707" y="119977"/>
                </a:cubicBezTo>
                <a:cubicBezTo>
                  <a:pt x="900707" y="132722"/>
                  <a:pt x="911001" y="143017"/>
                  <a:pt x="923746" y="143017"/>
                </a:cubicBezTo>
                <a:cubicBezTo>
                  <a:pt x="936491" y="143017"/>
                  <a:pt x="946786" y="132722"/>
                  <a:pt x="946786" y="119977"/>
                </a:cubicBezTo>
                <a:cubicBezTo>
                  <a:pt x="946786" y="107232"/>
                  <a:pt x="936491" y="96938"/>
                  <a:pt x="923746" y="96938"/>
                </a:cubicBezTo>
                <a:close/>
                <a:moveTo>
                  <a:pt x="923746" y="21120"/>
                </a:moveTo>
                <a:cubicBezTo>
                  <a:pt x="911001" y="21120"/>
                  <a:pt x="900707" y="31414"/>
                  <a:pt x="900707" y="44159"/>
                </a:cubicBezTo>
                <a:cubicBezTo>
                  <a:pt x="900707" y="56904"/>
                  <a:pt x="911001" y="67199"/>
                  <a:pt x="923746" y="67199"/>
                </a:cubicBezTo>
                <a:cubicBezTo>
                  <a:pt x="936491" y="67199"/>
                  <a:pt x="946786" y="56904"/>
                  <a:pt x="946786" y="44159"/>
                </a:cubicBezTo>
                <a:cubicBezTo>
                  <a:pt x="946786" y="31414"/>
                  <a:pt x="936491" y="21120"/>
                  <a:pt x="923746" y="21120"/>
                </a:cubicBezTo>
                <a:close/>
                <a:moveTo>
                  <a:pt x="923746" y="172755"/>
                </a:moveTo>
                <a:cubicBezTo>
                  <a:pt x="911001" y="172755"/>
                  <a:pt x="900707" y="183050"/>
                  <a:pt x="900707" y="195795"/>
                </a:cubicBezTo>
                <a:cubicBezTo>
                  <a:pt x="900707" y="208540"/>
                  <a:pt x="911001" y="218834"/>
                  <a:pt x="923746" y="218834"/>
                </a:cubicBezTo>
                <a:cubicBezTo>
                  <a:pt x="936491" y="218834"/>
                  <a:pt x="946786" y="208540"/>
                  <a:pt x="946786" y="195795"/>
                </a:cubicBezTo>
                <a:cubicBezTo>
                  <a:pt x="946786" y="183050"/>
                  <a:pt x="936491" y="172755"/>
                  <a:pt x="923746" y="172755"/>
                </a:cubicBezTo>
                <a:close/>
                <a:moveTo>
                  <a:pt x="571781" y="248737"/>
                </a:moveTo>
                <a:cubicBezTo>
                  <a:pt x="559035" y="248737"/>
                  <a:pt x="548741" y="259031"/>
                  <a:pt x="548741" y="271776"/>
                </a:cubicBezTo>
                <a:cubicBezTo>
                  <a:pt x="548741" y="284522"/>
                  <a:pt x="559035" y="294816"/>
                  <a:pt x="571781" y="294816"/>
                </a:cubicBezTo>
                <a:cubicBezTo>
                  <a:pt x="584526" y="294816"/>
                  <a:pt x="594820" y="284522"/>
                  <a:pt x="594820" y="271776"/>
                </a:cubicBezTo>
                <a:cubicBezTo>
                  <a:pt x="594820" y="259031"/>
                  <a:pt x="584526" y="248737"/>
                  <a:pt x="571781" y="248737"/>
                </a:cubicBezTo>
                <a:close/>
                <a:moveTo>
                  <a:pt x="571781" y="21120"/>
                </a:moveTo>
                <a:cubicBezTo>
                  <a:pt x="559035" y="21120"/>
                  <a:pt x="548741" y="31414"/>
                  <a:pt x="548741" y="44159"/>
                </a:cubicBezTo>
                <a:cubicBezTo>
                  <a:pt x="548741" y="56904"/>
                  <a:pt x="559035" y="67199"/>
                  <a:pt x="571781" y="67199"/>
                </a:cubicBezTo>
                <a:cubicBezTo>
                  <a:pt x="584526" y="67199"/>
                  <a:pt x="594820" y="56904"/>
                  <a:pt x="594820" y="44159"/>
                </a:cubicBezTo>
                <a:cubicBezTo>
                  <a:pt x="594820" y="31414"/>
                  <a:pt x="584526" y="21120"/>
                  <a:pt x="571781" y="21120"/>
                </a:cubicBezTo>
                <a:close/>
                <a:moveTo>
                  <a:pt x="571781" y="96938"/>
                </a:moveTo>
                <a:cubicBezTo>
                  <a:pt x="559035" y="96938"/>
                  <a:pt x="548741" y="107232"/>
                  <a:pt x="548741" y="119977"/>
                </a:cubicBezTo>
                <a:cubicBezTo>
                  <a:pt x="548741" y="132722"/>
                  <a:pt x="559035" y="143017"/>
                  <a:pt x="571781" y="143017"/>
                </a:cubicBezTo>
                <a:cubicBezTo>
                  <a:pt x="584526" y="143017"/>
                  <a:pt x="594820" y="132722"/>
                  <a:pt x="594820" y="119977"/>
                </a:cubicBezTo>
                <a:cubicBezTo>
                  <a:pt x="594820" y="107232"/>
                  <a:pt x="584526" y="96938"/>
                  <a:pt x="571781" y="96938"/>
                </a:cubicBezTo>
                <a:close/>
                <a:moveTo>
                  <a:pt x="571781" y="324555"/>
                </a:moveTo>
                <a:cubicBezTo>
                  <a:pt x="559035" y="324555"/>
                  <a:pt x="548741" y="334849"/>
                  <a:pt x="548741" y="347594"/>
                </a:cubicBezTo>
                <a:cubicBezTo>
                  <a:pt x="548741" y="360340"/>
                  <a:pt x="559035" y="370634"/>
                  <a:pt x="571781" y="370634"/>
                </a:cubicBezTo>
                <a:cubicBezTo>
                  <a:pt x="584526" y="370634"/>
                  <a:pt x="594820" y="360340"/>
                  <a:pt x="594820" y="347594"/>
                </a:cubicBezTo>
                <a:cubicBezTo>
                  <a:pt x="594820" y="334849"/>
                  <a:pt x="584526" y="324555"/>
                  <a:pt x="571781" y="324555"/>
                </a:cubicBezTo>
                <a:close/>
                <a:moveTo>
                  <a:pt x="571781" y="400373"/>
                </a:moveTo>
                <a:cubicBezTo>
                  <a:pt x="559035" y="400373"/>
                  <a:pt x="548741" y="410667"/>
                  <a:pt x="548741" y="423412"/>
                </a:cubicBezTo>
                <a:cubicBezTo>
                  <a:pt x="548741" y="436158"/>
                  <a:pt x="559035" y="446452"/>
                  <a:pt x="571781" y="446452"/>
                </a:cubicBezTo>
                <a:cubicBezTo>
                  <a:pt x="584526" y="446452"/>
                  <a:pt x="594820" y="436158"/>
                  <a:pt x="594820" y="423412"/>
                </a:cubicBezTo>
                <a:cubicBezTo>
                  <a:pt x="594820" y="410667"/>
                  <a:pt x="584526" y="400373"/>
                  <a:pt x="571781" y="400373"/>
                </a:cubicBezTo>
                <a:close/>
                <a:moveTo>
                  <a:pt x="571781" y="172755"/>
                </a:moveTo>
                <a:cubicBezTo>
                  <a:pt x="559035" y="172755"/>
                  <a:pt x="548741" y="183050"/>
                  <a:pt x="548741" y="195795"/>
                </a:cubicBezTo>
                <a:cubicBezTo>
                  <a:pt x="548741" y="208540"/>
                  <a:pt x="559035" y="218834"/>
                  <a:pt x="571781" y="218834"/>
                </a:cubicBezTo>
                <a:cubicBezTo>
                  <a:pt x="584526" y="218834"/>
                  <a:pt x="594820" y="208540"/>
                  <a:pt x="594820" y="195795"/>
                </a:cubicBezTo>
                <a:cubicBezTo>
                  <a:pt x="594820" y="183050"/>
                  <a:pt x="584526" y="172755"/>
                  <a:pt x="571781" y="172755"/>
                </a:cubicBezTo>
                <a:close/>
                <a:moveTo>
                  <a:pt x="1451694" y="400373"/>
                </a:moveTo>
                <a:cubicBezTo>
                  <a:pt x="1438949" y="400373"/>
                  <a:pt x="1428655" y="410667"/>
                  <a:pt x="1428655" y="423412"/>
                </a:cubicBezTo>
                <a:cubicBezTo>
                  <a:pt x="1428655" y="436158"/>
                  <a:pt x="1438949" y="446452"/>
                  <a:pt x="1451694" y="446452"/>
                </a:cubicBezTo>
                <a:cubicBezTo>
                  <a:pt x="1464440" y="446452"/>
                  <a:pt x="1474734" y="436158"/>
                  <a:pt x="1474734" y="423412"/>
                </a:cubicBezTo>
                <a:cubicBezTo>
                  <a:pt x="1474734" y="410667"/>
                  <a:pt x="1464440" y="400373"/>
                  <a:pt x="1451694" y="400373"/>
                </a:cubicBezTo>
                <a:close/>
                <a:moveTo>
                  <a:pt x="1451694" y="324555"/>
                </a:moveTo>
                <a:cubicBezTo>
                  <a:pt x="1438949" y="324555"/>
                  <a:pt x="1428655" y="334849"/>
                  <a:pt x="1428655" y="347594"/>
                </a:cubicBezTo>
                <a:cubicBezTo>
                  <a:pt x="1428655" y="360340"/>
                  <a:pt x="1438949" y="370634"/>
                  <a:pt x="1451694" y="370634"/>
                </a:cubicBezTo>
                <a:cubicBezTo>
                  <a:pt x="1464440" y="370634"/>
                  <a:pt x="1474734" y="360340"/>
                  <a:pt x="1474734" y="347594"/>
                </a:cubicBezTo>
                <a:cubicBezTo>
                  <a:pt x="1474734" y="334849"/>
                  <a:pt x="1464440" y="324555"/>
                  <a:pt x="1451694" y="324555"/>
                </a:cubicBezTo>
                <a:close/>
                <a:moveTo>
                  <a:pt x="1451694" y="248737"/>
                </a:moveTo>
                <a:cubicBezTo>
                  <a:pt x="1438949" y="248737"/>
                  <a:pt x="1428655" y="259031"/>
                  <a:pt x="1428655" y="271776"/>
                </a:cubicBezTo>
                <a:cubicBezTo>
                  <a:pt x="1428655" y="284522"/>
                  <a:pt x="1438949" y="294816"/>
                  <a:pt x="1451694" y="294816"/>
                </a:cubicBezTo>
                <a:cubicBezTo>
                  <a:pt x="1464440" y="294816"/>
                  <a:pt x="1474734" y="284522"/>
                  <a:pt x="1474734" y="271776"/>
                </a:cubicBezTo>
                <a:cubicBezTo>
                  <a:pt x="1474734" y="259031"/>
                  <a:pt x="1464440" y="248737"/>
                  <a:pt x="1451694" y="248737"/>
                </a:cubicBezTo>
                <a:close/>
                <a:moveTo>
                  <a:pt x="1363621" y="21120"/>
                </a:moveTo>
                <a:cubicBezTo>
                  <a:pt x="1350876" y="21120"/>
                  <a:pt x="1340582" y="31414"/>
                  <a:pt x="1340582" y="44159"/>
                </a:cubicBezTo>
                <a:cubicBezTo>
                  <a:pt x="1340582" y="56904"/>
                  <a:pt x="1350876" y="67199"/>
                  <a:pt x="1363621" y="67199"/>
                </a:cubicBezTo>
                <a:cubicBezTo>
                  <a:pt x="1376367" y="67199"/>
                  <a:pt x="1386661" y="56904"/>
                  <a:pt x="1386661" y="44159"/>
                </a:cubicBezTo>
                <a:cubicBezTo>
                  <a:pt x="1386661" y="31414"/>
                  <a:pt x="1376367" y="21120"/>
                  <a:pt x="1363621" y="21120"/>
                </a:cubicBezTo>
                <a:close/>
                <a:moveTo>
                  <a:pt x="1363621" y="96938"/>
                </a:moveTo>
                <a:cubicBezTo>
                  <a:pt x="1350876" y="96938"/>
                  <a:pt x="1340582" y="107232"/>
                  <a:pt x="1340582" y="119977"/>
                </a:cubicBezTo>
                <a:cubicBezTo>
                  <a:pt x="1340582" y="132722"/>
                  <a:pt x="1350876" y="143017"/>
                  <a:pt x="1363621" y="143017"/>
                </a:cubicBezTo>
                <a:cubicBezTo>
                  <a:pt x="1376367" y="143017"/>
                  <a:pt x="1386661" y="132722"/>
                  <a:pt x="1386661" y="119977"/>
                </a:cubicBezTo>
                <a:cubicBezTo>
                  <a:pt x="1386661" y="107232"/>
                  <a:pt x="1376367" y="96938"/>
                  <a:pt x="1363621" y="96938"/>
                </a:cubicBezTo>
                <a:close/>
                <a:moveTo>
                  <a:pt x="1451694" y="172755"/>
                </a:moveTo>
                <a:cubicBezTo>
                  <a:pt x="1438949" y="172755"/>
                  <a:pt x="1428655" y="183050"/>
                  <a:pt x="1428655" y="195795"/>
                </a:cubicBezTo>
                <a:cubicBezTo>
                  <a:pt x="1428655" y="208540"/>
                  <a:pt x="1438949" y="218834"/>
                  <a:pt x="1451694" y="218834"/>
                </a:cubicBezTo>
                <a:cubicBezTo>
                  <a:pt x="1464440" y="218834"/>
                  <a:pt x="1474734" y="208540"/>
                  <a:pt x="1474734" y="195795"/>
                </a:cubicBezTo>
                <a:cubicBezTo>
                  <a:pt x="1474734" y="183050"/>
                  <a:pt x="1464440" y="172755"/>
                  <a:pt x="1451694" y="172755"/>
                </a:cubicBezTo>
                <a:close/>
                <a:moveTo>
                  <a:pt x="1363621" y="172755"/>
                </a:moveTo>
                <a:cubicBezTo>
                  <a:pt x="1350876" y="172755"/>
                  <a:pt x="1340582" y="183050"/>
                  <a:pt x="1340582" y="195795"/>
                </a:cubicBezTo>
                <a:cubicBezTo>
                  <a:pt x="1340582" y="208540"/>
                  <a:pt x="1350876" y="218834"/>
                  <a:pt x="1363621" y="218834"/>
                </a:cubicBezTo>
                <a:cubicBezTo>
                  <a:pt x="1376367" y="218834"/>
                  <a:pt x="1386661" y="208540"/>
                  <a:pt x="1386661" y="195795"/>
                </a:cubicBezTo>
                <a:cubicBezTo>
                  <a:pt x="1386661" y="183050"/>
                  <a:pt x="1376367" y="172755"/>
                  <a:pt x="1363621" y="172755"/>
                </a:cubicBezTo>
                <a:close/>
                <a:moveTo>
                  <a:pt x="1363621" y="324555"/>
                </a:moveTo>
                <a:cubicBezTo>
                  <a:pt x="1350876" y="324555"/>
                  <a:pt x="1340582" y="334849"/>
                  <a:pt x="1340582" y="347594"/>
                </a:cubicBezTo>
                <a:cubicBezTo>
                  <a:pt x="1340582" y="360340"/>
                  <a:pt x="1350876" y="370634"/>
                  <a:pt x="1363621" y="370634"/>
                </a:cubicBezTo>
                <a:cubicBezTo>
                  <a:pt x="1376367" y="370634"/>
                  <a:pt x="1386661" y="360340"/>
                  <a:pt x="1386661" y="347594"/>
                </a:cubicBezTo>
                <a:cubicBezTo>
                  <a:pt x="1386661" y="334849"/>
                  <a:pt x="1376367" y="324555"/>
                  <a:pt x="1363621" y="324555"/>
                </a:cubicBezTo>
                <a:close/>
                <a:moveTo>
                  <a:pt x="1363621" y="248737"/>
                </a:moveTo>
                <a:cubicBezTo>
                  <a:pt x="1350876" y="248737"/>
                  <a:pt x="1340582" y="259031"/>
                  <a:pt x="1340582" y="271776"/>
                </a:cubicBezTo>
                <a:cubicBezTo>
                  <a:pt x="1340582" y="284522"/>
                  <a:pt x="1350876" y="294816"/>
                  <a:pt x="1363621" y="294816"/>
                </a:cubicBezTo>
                <a:cubicBezTo>
                  <a:pt x="1376367" y="294816"/>
                  <a:pt x="1386661" y="284522"/>
                  <a:pt x="1386661" y="271776"/>
                </a:cubicBezTo>
                <a:cubicBezTo>
                  <a:pt x="1386661" y="259031"/>
                  <a:pt x="1376367" y="248737"/>
                  <a:pt x="1363621" y="248737"/>
                </a:cubicBezTo>
                <a:close/>
                <a:moveTo>
                  <a:pt x="1539604" y="172755"/>
                </a:moveTo>
                <a:cubicBezTo>
                  <a:pt x="1526859" y="172755"/>
                  <a:pt x="1516565" y="183050"/>
                  <a:pt x="1516565" y="195795"/>
                </a:cubicBezTo>
                <a:cubicBezTo>
                  <a:pt x="1516565" y="208540"/>
                  <a:pt x="1526859" y="218834"/>
                  <a:pt x="1539604" y="218834"/>
                </a:cubicBezTo>
                <a:cubicBezTo>
                  <a:pt x="1552349" y="218834"/>
                  <a:pt x="1562644" y="208540"/>
                  <a:pt x="1562644" y="195795"/>
                </a:cubicBezTo>
                <a:cubicBezTo>
                  <a:pt x="1562644" y="183050"/>
                  <a:pt x="1552349" y="172755"/>
                  <a:pt x="1539604" y="172755"/>
                </a:cubicBezTo>
                <a:close/>
                <a:moveTo>
                  <a:pt x="1451694" y="96938"/>
                </a:moveTo>
                <a:cubicBezTo>
                  <a:pt x="1438949" y="96938"/>
                  <a:pt x="1428655" y="107232"/>
                  <a:pt x="1428655" y="119977"/>
                </a:cubicBezTo>
                <a:cubicBezTo>
                  <a:pt x="1428655" y="132722"/>
                  <a:pt x="1438949" y="143017"/>
                  <a:pt x="1451694" y="143017"/>
                </a:cubicBezTo>
                <a:cubicBezTo>
                  <a:pt x="1464440" y="143017"/>
                  <a:pt x="1474734" y="132722"/>
                  <a:pt x="1474734" y="119977"/>
                </a:cubicBezTo>
                <a:cubicBezTo>
                  <a:pt x="1474734" y="107232"/>
                  <a:pt x="1464440" y="96938"/>
                  <a:pt x="1451694" y="96938"/>
                </a:cubicBezTo>
                <a:close/>
                <a:moveTo>
                  <a:pt x="1539604" y="248737"/>
                </a:moveTo>
                <a:cubicBezTo>
                  <a:pt x="1526859" y="248737"/>
                  <a:pt x="1516565" y="259031"/>
                  <a:pt x="1516565" y="271776"/>
                </a:cubicBezTo>
                <a:cubicBezTo>
                  <a:pt x="1516565" y="284522"/>
                  <a:pt x="1526859" y="294816"/>
                  <a:pt x="1539604" y="294816"/>
                </a:cubicBezTo>
                <a:cubicBezTo>
                  <a:pt x="1552349" y="294816"/>
                  <a:pt x="1562644" y="284522"/>
                  <a:pt x="1562644" y="271776"/>
                </a:cubicBezTo>
                <a:cubicBezTo>
                  <a:pt x="1562644" y="259031"/>
                  <a:pt x="1552349" y="248737"/>
                  <a:pt x="1539604" y="248737"/>
                </a:cubicBezTo>
                <a:close/>
                <a:moveTo>
                  <a:pt x="1363621" y="400373"/>
                </a:moveTo>
                <a:cubicBezTo>
                  <a:pt x="1350876" y="400373"/>
                  <a:pt x="1340582" y="410667"/>
                  <a:pt x="1340582" y="423412"/>
                </a:cubicBezTo>
                <a:cubicBezTo>
                  <a:pt x="1340582" y="436158"/>
                  <a:pt x="1350876" y="446452"/>
                  <a:pt x="1363621" y="446452"/>
                </a:cubicBezTo>
                <a:cubicBezTo>
                  <a:pt x="1376367" y="446452"/>
                  <a:pt x="1386661" y="436158"/>
                  <a:pt x="1386661" y="423412"/>
                </a:cubicBezTo>
                <a:cubicBezTo>
                  <a:pt x="1386661" y="410667"/>
                  <a:pt x="1376367" y="400373"/>
                  <a:pt x="1363621" y="400373"/>
                </a:cubicBezTo>
                <a:close/>
                <a:moveTo>
                  <a:pt x="1539604" y="21120"/>
                </a:moveTo>
                <a:cubicBezTo>
                  <a:pt x="1526859" y="21120"/>
                  <a:pt x="1516565" y="31414"/>
                  <a:pt x="1516565" y="44159"/>
                </a:cubicBezTo>
                <a:cubicBezTo>
                  <a:pt x="1516565" y="56904"/>
                  <a:pt x="1526859" y="67199"/>
                  <a:pt x="1539604" y="67199"/>
                </a:cubicBezTo>
                <a:cubicBezTo>
                  <a:pt x="1552349" y="67199"/>
                  <a:pt x="1562644" y="56904"/>
                  <a:pt x="1562644" y="44159"/>
                </a:cubicBezTo>
                <a:cubicBezTo>
                  <a:pt x="1562644" y="31414"/>
                  <a:pt x="1552349" y="21120"/>
                  <a:pt x="1539604" y="21120"/>
                </a:cubicBezTo>
                <a:close/>
                <a:moveTo>
                  <a:pt x="1627677" y="400373"/>
                </a:moveTo>
                <a:cubicBezTo>
                  <a:pt x="1614932" y="400373"/>
                  <a:pt x="1604638" y="410667"/>
                  <a:pt x="1604638" y="423412"/>
                </a:cubicBezTo>
                <a:cubicBezTo>
                  <a:pt x="1604638" y="436158"/>
                  <a:pt x="1614932" y="446452"/>
                  <a:pt x="1627677" y="446452"/>
                </a:cubicBezTo>
                <a:cubicBezTo>
                  <a:pt x="1640423" y="446452"/>
                  <a:pt x="1650717" y="436158"/>
                  <a:pt x="1650717" y="423412"/>
                </a:cubicBezTo>
                <a:cubicBezTo>
                  <a:pt x="1650717" y="410667"/>
                  <a:pt x="1640423" y="400373"/>
                  <a:pt x="1627677" y="400373"/>
                </a:cubicBezTo>
                <a:close/>
                <a:moveTo>
                  <a:pt x="1451694" y="21120"/>
                </a:moveTo>
                <a:cubicBezTo>
                  <a:pt x="1438949" y="21120"/>
                  <a:pt x="1428655" y="31414"/>
                  <a:pt x="1428655" y="44159"/>
                </a:cubicBezTo>
                <a:cubicBezTo>
                  <a:pt x="1428655" y="56904"/>
                  <a:pt x="1438949" y="67199"/>
                  <a:pt x="1451694" y="67199"/>
                </a:cubicBezTo>
                <a:cubicBezTo>
                  <a:pt x="1464440" y="67199"/>
                  <a:pt x="1474734" y="56904"/>
                  <a:pt x="1474734" y="44159"/>
                </a:cubicBezTo>
                <a:cubicBezTo>
                  <a:pt x="1474734" y="31414"/>
                  <a:pt x="1464440" y="21120"/>
                  <a:pt x="1451694" y="21120"/>
                </a:cubicBezTo>
                <a:close/>
                <a:moveTo>
                  <a:pt x="1539604" y="400373"/>
                </a:moveTo>
                <a:cubicBezTo>
                  <a:pt x="1526859" y="400373"/>
                  <a:pt x="1516565" y="410667"/>
                  <a:pt x="1516565" y="423412"/>
                </a:cubicBezTo>
                <a:cubicBezTo>
                  <a:pt x="1516565" y="436158"/>
                  <a:pt x="1526859" y="446452"/>
                  <a:pt x="1539604" y="446452"/>
                </a:cubicBezTo>
                <a:cubicBezTo>
                  <a:pt x="1552349" y="446452"/>
                  <a:pt x="1562644" y="436158"/>
                  <a:pt x="1562644" y="423412"/>
                </a:cubicBezTo>
                <a:cubicBezTo>
                  <a:pt x="1562644" y="410667"/>
                  <a:pt x="1552349" y="400373"/>
                  <a:pt x="1539604" y="400373"/>
                </a:cubicBezTo>
                <a:close/>
                <a:moveTo>
                  <a:pt x="1539604" y="324555"/>
                </a:moveTo>
                <a:cubicBezTo>
                  <a:pt x="1526859" y="324555"/>
                  <a:pt x="1516565" y="334849"/>
                  <a:pt x="1516565" y="347594"/>
                </a:cubicBezTo>
                <a:cubicBezTo>
                  <a:pt x="1516565" y="360340"/>
                  <a:pt x="1526859" y="370634"/>
                  <a:pt x="1539604" y="370634"/>
                </a:cubicBezTo>
                <a:cubicBezTo>
                  <a:pt x="1552349" y="370634"/>
                  <a:pt x="1562644" y="360340"/>
                  <a:pt x="1562644" y="347594"/>
                </a:cubicBezTo>
                <a:cubicBezTo>
                  <a:pt x="1562644" y="334849"/>
                  <a:pt x="1552349" y="324555"/>
                  <a:pt x="1539604" y="324555"/>
                </a:cubicBezTo>
                <a:close/>
                <a:moveTo>
                  <a:pt x="1539604" y="96938"/>
                </a:moveTo>
                <a:cubicBezTo>
                  <a:pt x="1526859" y="96938"/>
                  <a:pt x="1516565" y="107232"/>
                  <a:pt x="1516565" y="119977"/>
                </a:cubicBezTo>
                <a:cubicBezTo>
                  <a:pt x="1516565" y="132722"/>
                  <a:pt x="1526859" y="143017"/>
                  <a:pt x="1539604" y="143017"/>
                </a:cubicBezTo>
                <a:cubicBezTo>
                  <a:pt x="1552349" y="143017"/>
                  <a:pt x="1562644" y="132722"/>
                  <a:pt x="1562644" y="119977"/>
                </a:cubicBezTo>
                <a:cubicBezTo>
                  <a:pt x="1562644" y="107232"/>
                  <a:pt x="1552349" y="96938"/>
                  <a:pt x="1539604" y="96938"/>
                </a:cubicBezTo>
                <a:close/>
                <a:moveTo>
                  <a:pt x="1627677" y="324555"/>
                </a:moveTo>
                <a:cubicBezTo>
                  <a:pt x="1614932" y="324555"/>
                  <a:pt x="1604638" y="334849"/>
                  <a:pt x="1604638" y="347594"/>
                </a:cubicBezTo>
                <a:cubicBezTo>
                  <a:pt x="1604638" y="360340"/>
                  <a:pt x="1614932" y="370634"/>
                  <a:pt x="1627677" y="370634"/>
                </a:cubicBezTo>
                <a:cubicBezTo>
                  <a:pt x="1640423" y="370634"/>
                  <a:pt x="1650717" y="360340"/>
                  <a:pt x="1650717" y="347594"/>
                </a:cubicBezTo>
                <a:cubicBezTo>
                  <a:pt x="1650717" y="334849"/>
                  <a:pt x="1640423" y="324555"/>
                  <a:pt x="1627677" y="324555"/>
                </a:cubicBezTo>
                <a:close/>
                <a:moveTo>
                  <a:pt x="1275712" y="21120"/>
                </a:moveTo>
                <a:cubicBezTo>
                  <a:pt x="1262967" y="21120"/>
                  <a:pt x="1252672" y="31414"/>
                  <a:pt x="1252672" y="44159"/>
                </a:cubicBezTo>
                <a:cubicBezTo>
                  <a:pt x="1252672" y="56904"/>
                  <a:pt x="1262967" y="67199"/>
                  <a:pt x="1275712" y="67199"/>
                </a:cubicBezTo>
                <a:cubicBezTo>
                  <a:pt x="1288457" y="67199"/>
                  <a:pt x="1298751" y="56904"/>
                  <a:pt x="1298751" y="44159"/>
                </a:cubicBezTo>
                <a:cubicBezTo>
                  <a:pt x="1298751" y="31414"/>
                  <a:pt x="1288457" y="21120"/>
                  <a:pt x="1275712" y="21120"/>
                </a:cubicBezTo>
                <a:close/>
                <a:moveTo>
                  <a:pt x="1187802" y="400373"/>
                </a:moveTo>
                <a:cubicBezTo>
                  <a:pt x="1175057" y="400373"/>
                  <a:pt x="1164763" y="410667"/>
                  <a:pt x="1164763" y="423412"/>
                </a:cubicBezTo>
                <a:cubicBezTo>
                  <a:pt x="1164763" y="436158"/>
                  <a:pt x="1175057" y="446452"/>
                  <a:pt x="1187802" y="446452"/>
                </a:cubicBezTo>
                <a:cubicBezTo>
                  <a:pt x="1200547" y="446452"/>
                  <a:pt x="1210842" y="436158"/>
                  <a:pt x="1210842" y="423412"/>
                </a:cubicBezTo>
                <a:cubicBezTo>
                  <a:pt x="1210842" y="410667"/>
                  <a:pt x="1200384" y="400373"/>
                  <a:pt x="1187802" y="400373"/>
                </a:cubicBezTo>
                <a:close/>
                <a:moveTo>
                  <a:pt x="1187802" y="324555"/>
                </a:moveTo>
                <a:cubicBezTo>
                  <a:pt x="1175057" y="324555"/>
                  <a:pt x="1164763" y="334849"/>
                  <a:pt x="1164763" y="347594"/>
                </a:cubicBezTo>
                <a:cubicBezTo>
                  <a:pt x="1164763" y="360340"/>
                  <a:pt x="1175057" y="370634"/>
                  <a:pt x="1187802" y="370634"/>
                </a:cubicBezTo>
                <a:cubicBezTo>
                  <a:pt x="1200547" y="370634"/>
                  <a:pt x="1210842" y="360340"/>
                  <a:pt x="1210842" y="347594"/>
                </a:cubicBezTo>
                <a:cubicBezTo>
                  <a:pt x="1210678" y="334849"/>
                  <a:pt x="1200384" y="324555"/>
                  <a:pt x="1187802" y="324555"/>
                </a:cubicBezTo>
                <a:close/>
                <a:moveTo>
                  <a:pt x="1187802" y="248737"/>
                </a:moveTo>
                <a:cubicBezTo>
                  <a:pt x="1175057" y="248737"/>
                  <a:pt x="1164763" y="259031"/>
                  <a:pt x="1164763" y="271776"/>
                </a:cubicBezTo>
                <a:cubicBezTo>
                  <a:pt x="1164763" y="284522"/>
                  <a:pt x="1175057" y="294816"/>
                  <a:pt x="1187802" y="294816"/>
                </a:cubicBezTo>
                <a:cubicBezTo>
                  <a:pt x="1200547" y="294816"/>
                  <a:pt x="1210842" y="284522"/>
                  <a:pt x="1210842" y="271776"/>
                </a:cubicBezTo>
                <a:cubicBezTo>
                  <a:pt x="1210678" y="259031"/>
                  <a:pt x="1200384" y="248737"/>
                  <a:pt x="1187802" y="248737"/>
                </a:cubicBezTo>
                <a:close/>
                <a:moveTo>
                  <a:pt x="1627677" y="172755"/>
                </a:moveTo>
                <a:cubicBezTo>
                  <a:pt x="1614932" y="172755"/>
                  <a:pt x="1604638" y="183050"/>
                  <a:pt x="1604638" y="195795"/>
                </a:cubicBezTo>
                <a:cubicBezTo>
                  <a:pt x="1604638" y="208540"/>
                  <a:pt x="1614932" y="218834"/>
                  <a:pt x="1627677" y="218834"/>
                </a:cubicBezTo>
                <a:cubicBezTo>
                  <a:pt x="1640423" y="218834"/>
                  <a:pt x="1650717" y="208540"/>
                  <a:pt x="1650717" y="195795"/>
                </a:cubicBezTo>
                <a:cubicBezTo>
                  <a:pt x="1650717" y="183050"/>
                  <a:pt x="1640423" y="172755"/>
                  <a:pt x="1627677" y="172755"/>
                </a:cubicBezTo>
                <a:close/>
                <a:moveTo>
                  <a:pt x="1627677" y="67035"/>
                </a:moveTo>
                <a:cubicBezTo>
                  <a:pt x="1640423" y="67035"/>
                  <a:pt x="1650717" y="56741"/>
                  <a:pt x="1650717" y="43996"/>
                </a:cubicBezTo>
                <a:cubicBezTo>
                  <a:pt x="1650717" y="31250"/>
                  <a:pt x="1640423" y="20956"/>
                  <a:pt x="1627677" y="20956"/>
                </a:cubicBezTo>
                <a:cubicBezTo>
                  <a:pt x="1614932" y="20956"/>
                  <a:pt x="1604638" y="31250"/>
                  <a:pt x="1604638" y="43996"/>
                </a:cubicBezTo>
                <a:cubicBezTo>
                  <a:pt x="1604638" y="56741"/>
                  <a:pt x="1614932" y="67035"/>
                  <a:pt x="1627677" y="67035"/>
                </a:cubicBezTo>
                <a:close/>
                <a:moveTo>
                  <a:pt x="1627677" y="96938"/>
                </a:moveTo>
                <a:cubicBezTo>
                  <a:pt x="1614932" y="96938"/>
                  <a:pt x="1604638" y="107232"/>
                  <a:pt x="1604638" y="119977"/>
                </a:cubicBezTo>
                <a:cubicBezTo>
                  <a:pt x="1604638" y="132722"/>
                  <a:pt x="1614932" y="143017"/>
                  <a:pt x="1627677" y="143017"/>
                </a:cubicBezTo>
                <a:cubicBezTo>
                  <a:pt x="1640423" y="143017"/>
                  <a:pt x="1650717" y="132722"/>
                  <a:pt x="1650717" y="119977"/>
                </a:cubicBezTo>
                <a:cubicBezTo>
                  <a:pt x="1650717" y="107232"/>
                  <a:pt x="1640423" y="96938"/>
                  <a:pt x="1627677" y="96938"/>
                </a:cubicBezTo>
                <a:close/>
                <a:moveTo>
                  <a:pt x="1627677" y="248737"/>
                </a:moveTo>
                <a:cubicBezTo>
                  <a:pt x="1614932" y="248737"/>
                  <a:pt x="1604638" y="259031"/>
                  <a:pt x="1604638" y="271776"/>
                </a:cubicBezTo>
                <a:cubicBezTo>
                  <a:pt x="1604638" y="284522"/>
                  <a:pt x="1614932" y="294816"/>
                  <a:pt x="1627677" y="294816"/>
                </a:cubicBezTo>
                <a:cubicBezTo>
                  <a:pt x="1640423" y="294816"/>
                  <a:pt x="1650717" y="284522"/>
                  <a:pt x="1650717" y="271776"/>
                </a:cubicBezTo>
                <a:cubicBezTo>
                  <a:pt x="1650717" y="259031"/>
                  <a:pt x="1640423" y="248737"/>
                  <a:pt x="1627677" y="248737"/>
                </a:cubicBezTo>
                <a:close/>
                <a:moveTo>
                  <a:pt x="1275712" y="248737"/>
                </a:moveTo>
                <a:cubicBezTo>
                  <a:pt x="1262967" y="248737"/>
                  <a:pt x="1252672" y="259031"/>
                  <a:pt x="1252672" y="271776"/>
                </a:cubicBezTo>
                <a:cubicBezTo>
                  <a:pt x="1252672" y="284522"/>
                  <a:pt x="1262967" y="294816"/>
                  <a:pt x="1275712" y="294816"/>
                </a:cubicBezTo>
                <a:cubicBezTo>
                  <a:pt x="1288457" y="294816"/>
                  <a:pt x="1298751" y="284522"/>
                  <a:pt x="1298751" y="271776"/>
                </a:cubicBezTo>
                <a:cubicBezTo>
                  <a:pt x="1298751" y="259031"/>
                  <a:pt x="1288457" y="248737"/>
                  <a:pt x="1275712" y="248737"/>
                </a:cubicBezTo>
                <a:close/>
                <a:moveTo>
                  <a:pt x="1275712" y="172755"/>
                </a:moveTo>
                <a:cubicBezTo>
                  <a:pt x="1262967" y="172755"/>
                  <a:pt x="1252672" y="183050"/>
                  <a:pt x="1252672" y="195795"/>
                </a:cubicBezTo>
                <a:cubicBezTo>
                  <a:pt x="1252672" y="208540"/>
                  <a:pt x="1262967" y="218834"/>
                  <a:pt x="1275712" y="218834"/>
                </a:cubicBezTo>
                <a:cubicBezTo>
                  <a:pt x="1288457" y="218834"/>
                  <a:pt x="1298751" y="208540"/>
                  <a:pt x="1298751" y="195795"/>
                </a:cubicBezTo>
                <a:cubicBezTo>
                  <a:pt x="1298751" y="183050"/>
                  <a:pt x="1288457" y="172755"/>
                  <a:pt x="1275712" y="172755"/>
                </a:cubicBezTo>
                <a:close/>
                <a:moveTo>
                  <a:pt x="1275712" y="324555"/>
                </a:moveTo>
                <a:cubicBezTo>
                  <a:pt x="1262967" y="324555"/>
                  <a:pt x="1252672" y="334849"/>
                  <a:pt x="1252672" y="347594"/>
                </a:cubicBezTo>
                <a:cubicBezTo>
                  <a:pt x="1252672" y="360340"/>
                  <a:pt x="1262967" y="370634"/>
                  <a:pt x="1275712" y="370634"/>
                </a:cubicBezTo>
                <a:cubicBezTo>
                  <a:pt x="1288457" y="370634"/>
                  <a:pt x="1298751" y="360340"/>
                  <a:pt x="1298751" y="347594"/>
                </a:cubicBezTo>
                <a:cubicBezTo>
                  <a:pt x="1298751" y="334849"/>
                  <a:pt x="1288457" y="324555"/>
                  <a:pt x="1275712" y="324555"/>
                </a:cubicBezTo>
                <a:close/>
                <a:moveTo>
                  <a:pt x="1275712" y="96938"/>
                </a:moveTo>
                <a:cubicBezTo>
                  <a:pt x="1262967" y="96938"/>
                  <a:pt x="1252672" y="107232"/>
                  <a:pt x="1252672" y="119977"/>
                </a:cubicBezTo>
                <a:cubicBezTo>
                  <a:pt x="1252672" y="132722"/>
                  <a:pt x="1262967" y="143017"/>
                  <a:pt x="1275712" y="143017"/>
                </a:cubicBezTo>
                <a:cubicBezTo>
                  <a:pt x="1288457" y="143017"/>
                  <a:pt x="1298751" y="132722"/>
                  <a:pt x="1298751" y="119977"/>
                </a:cubicBezTo>
                <a:cubicBezTo>
                  <a:pt x="1298751" y="107232"/>
                  <a:pt x="1288457" y="96938"/>
                  <a:pt x="1275712" y="96938"/>
                </a:cubicBezTo>
                <a:close/>
                <a:moveTo>
                  <a:pt x="1275712" y="400373"/>
                </a:moveTo>
                <a:cubicBezTo>
                  <a:pt x="1262967" y="400373"/>
                  <a:pt x="1252672" y="410667"/>
                  <a:pt x="1252672" y="423412"/>
                </a:cubicBezTo>
                <a:cubicBezTo>
                  <a:pt x="1252672" y="436158"/>
                  <a:pt x="1262967" y="446452"/>
                  <a:pt x="1275712" y="446452"/>
                </a:cubicBezTo>
                <a:cubicBezTo>
                  <a:pt x="1288457" y="446452"/>
                  <a:pt x="1298751" y="436158"/>
                  <a:pt x="1298751" y="423412"/>
                </a:cubicBezTo>
                <a:cubicBezTo>
                  <a:pt x="1298751" y="410667"/>
                  <a:pt x="1288457" y="400373"/>
                  <a:pt x="1275712" y="400373"/>
                </a:cubicBezTo>
                <a:close/>
                <a:moveTo>
                  <a:pt x="1187802" y="96938"/>
                </a:moveTo>
                <a:cubicBezTo>
                  <a:pt x="1175057" y="96938"/>
                  <a:pt x="1164763" y="107232"/>
                  <a:pt x="1164763" y="119977"/>
                </a:cubicBezTo>
                <a:cubicBezTo>
                  <a:pt x="1164763" y="132722"/>
                  <a:pt x="1175057" y="143017"/>
                  <a:pt x="1187802" y="143017"/>
                </a:cubicBezTo>
                <a:cubicBezTo>
                  <a:pt x="1200547" y="143017"/>
                  <a:pt x="1210842" y="132722"/>
                  <a:pt x="1210842" y="119977"/>
                </a:cubicBezTo>
                <a:cubicBezTo>
                  <a:pt x="1210678" y="107232"/>
                  <a:pt x="1200384" y="96938"/>
                  <a:pt x="1187802" y="96938"/>
                </a:cubicBezTo>
                <a:close/>
                <a:moveTo>
                  <a:pt x="1187802" y="172755"/>
                </a:moveTo>
                <a:cubicBezTo>
                  <a:pt x="1175057" y="172755"/>
                  <a:pt x="1164763" y="183050"/>
                  <a:pt x="1164763" y="195795"/>
                </a:cubicBezTo>
                <a:cubicBezTo>
                  <a:pt x="1164763" y="208540"/>
                  <a:pt x="1175057" y="218834"/>
                  <a:pt x="1187802" y="218834"/>
                </a:cubicBezTo>
                <a:cubicBezTo>
                  <a:pt x="1200547" y="218834"/>
                  <a:pt x="1210842" y="208540"/>
                  <a:pt x="1210842" y="195795"/>
                </a:cubicBezTo>
                <a:cubicBezTo>
                  <a:pt x="1210842" y="183050"/>
                  <a:pt x="1200384" y="172755"/>
                  <a:pt x="1187802" y="172755"/>
                </a:cubicBezTo>
                <a:close/>
                <a:moveTo>
                  <a:pt x="1187802" y="21120"/>
                </a:moveTo>
                <a:cubicBezTo>
                  <a:pt x="1175057" y="21120"/>
                  <a:pt x="1164763" y="31414"/>
                  <a:pt x="1164763" y="44159"/>
                </a:cubicBezTo>
                <a:cubicBezTo>
                  <a:pt x="1164763" y="56904"/>
                  <a:pt x="1175057" y="67199"/>
                  <a:pt x="1187802" y="67199"/>
                </a:cubicBezTo>
                <a:cubicBezTo>
                  <a:pt x="1200547" y="67199"/>
                  <a:pt x="1210842" y="56904"/>
                  <a:pt x="1210842" y="44159"/>
                </a:cubicBezTo>
                <a:cubicBezTo>
                  <a:pt x="1210678" y="31414"/>
                  <a:pt x="1200384" y="21120"/>
                  <a:pt x="1187802" y="21120"/>
                </a:cubicBezTo>
                <a:close/>
                <a:moveTo>
                  <a:pt x="1099729" y="96938"/>
                </a:moveTo>
                <a:cubicBezTo>
                  <a:pt x="1086984" y="96938"/>
                  <a:pt x="1076689" y="107232"/>
                  <a:pt x="1076689" y="119977"/>
                </a:cubicBezTo>
                <a:cubicBezTo>
                  <a:pt x="1076689" y="132722"/>
                  <a:pt x="1086984" y="143017"/>
                  <a:pt x="1099729" y="143017"/>
                </a:cubicBezTo>
                <a:cubicBezTo>
                  <a:pt x="1112474" y="143017"/>
                  <a:pt x="1122769" y="132722"/>
                  <a:pt x="1122769" y="119977"/>
                </a:cubicBezTo>
                <a:cubicBezTo>
                  <a:pt x="1122769" y="107232"/>
                  <a:pt x="1112474" y="96938"/>
                  <a:pt x="1099729" y="96938"/>
                </a:cubicBezTo>
                <a:close/>
                <a:moveTo>
                  <a:pt x="1099729" y="21120"/>
                </a:moveTo>
                <a:cubicBezTo>
                  <a:pt x="1086984" y="21120"/>
                  <a:pt x="1076689" y="31414"/>
                  <a:pt x="1076689" y="44159"/>
                </a:cubicBezTo>
                <a:cubicBezTo>
                  <a:pt x="1076689" y="56904"/>
                  <a:pt x="1086984" y="67199"/>
                  <a:pt x="1099729" y="67199"/>
                </a:cubicBezTo>
                <a:cubicBezTo>
                  <a:pt x="1112474" y="67199"/>
                  <a:pt x="1122769" y="56904"/>
                  <a:pt x="1122769" y="44159"/>
                </a:cubicBezTo>
                <a:cubicBezTo>
                  <a:pt x="1122769" y="31414"/>
                  <a:pt x="1112474" y="21120"/>
                  <a:pt x="1099729" y="21120"/>
                </a:cubicBezTo>
                <a:close/>
                <a:moveTo>
                  <a:pt x="1099729" y="400373"/>
                </a:moveTo>
                <a:cubicBezTo>
                  <a:pt x="1086984" y="400373"/>
                  <a:pt x="1076689" y="410667"/>
                  <a:pt x="1076689" y="423412"/>
                </a:cubicBezTo>
                <a:cubicBezTo>
                  <a:pt x="1076689" y="436158"/>
                  <a:pt x="1086984" y="446452"/>
                  <a:pt x="1099729" y="446452"/>
                </a:cubicBezTo>
                <a:cubicBezTo>
                  <a:pt x="1112474" y="446452"/>
                  <a:pt x="1122769" y="436158"/>
                  <a:pt x="1122769" y="423412"/>
                </a:cubicBezTo>
                <a:cubicBezTo>
                  <a:pt x="1122769" y="410667"/>
                  <a:pt x="1112474" y="400373"/>
                  <a:pt x="1099729" y="400373"/>
                </a:cubicBezTo>
                <a:close/>
                <a:moveTo>
                  <a:pt x="1099729" y="324555"/>
                </a:moveTo>
                <a:cubicBezTo>
                  <a:pt x="1086984" y="324555"/>
                  <a:pt x="1076689" y="334849"/>
                  <a:pt x="1076689" y="347594"/>
                </a:cubicBezTo>
                <a:cubicBezTo>
                  <a:pt x="1076689" y="360340"/>
                  <a:pt x="1086984" y="370634"/>
                  <a:pt x="1099729" y="370634"/>
                </a:cubicBezTo>
                <a:cubicBezTo>
                  <a:pt x="1112474" y="370634"/>
                  <a:pt x="1122769" y="360340"/>
                  <a:pt x="1122769" y="347594"/>
                </a:cubicBezTo>
                <a:cubicBezTo>
                  <a:pt x="1122769" y="334849"/>
                  <a:pt x="1112474" y="324555"/>
                  <a:pt x="1099729" y="324555"/>
                </a:cubicBezTo>
                <a:close/>
                <a:moveTo>
                  <a:pt x="1099729" y="248737"/>
                </a:moveTo>
                <a:cubicBezTo>
                  <a:pt x="1086984" y="248737"/>
                  <a:pt x="1076689" y="259031"/>
                  <a:pt x="1076689" y="271776"/>
                </a:cubicBezTo>
                <a:cubicBezTo>
                  <a:pt x="1076689" y="284522"/>
                  <a:pt x="1086984" y="294816"/>
                  <a:pt x="1099729" y="294816"/>
                </a:cubicBezTo>
                <a:cubicBezTo>
                  <a:pt x="1112474" y="294816"/>
                  <a:pt x="1122769" y="284522"/>
                  <a:pt x="1122769" y="271776"/>
                </a:cubicBezTo>
                <a:cubicBezTo>
                  <a:pt x="1122769" y="259031"/>
                  <a:pt x="1112474" y="248737"/>
                  <a:pt x="1099729" y="248737"/>
                </a:cubicBezTo>
                <a:close/>
                <a:moveTo>
                  <a:pt x="1099729" y="172755"/>
                </a:moveTo>
                <a:cubicBezTo>
                  <a:pt x="1086984" y="172755"/>
                  <a:pt x="1076689" y="183050"/>
                  <a:pt x="1076689" y="195795"/>
                </a:cubicBezTo>
                <a:cubicBezTo>
                  <a:pt x="1076689" y="208540"/>
                  <a:pt x="1086984" y="218834"/>
                  <a:pt x="1099729" y="218834"/>
                </a:cubicBezTo>
                <a:cubicBezTo>
                  <a:pt x="1112474" y="218834"/>
                  <a:pt x="1122769" y="208540"/>
                  <a:pt x="1122769" y="195795"/>
                </a:cubicBezTo>
                <a:cubicBezTo>
                  <a:pt x="1122769" y="183050"/>
                  <a:pt x="1112474" y="172755"/>
                  <a:pt x="1099729" y="172755"/>
                </a:cubicBezTo>
                <a:close/>
              </a:path>
            </a:pathLst>
          </a:custGeom>
          <a:solidFill>
            <a:srgbClr val="A4B6C5">
              <a:alpha val="30000"/>
            </a:srgbClr>
          </a:solidFill>
          <a:ln w="162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 flipV="1">
            <a:off x="-16363" y="-23885"/>
            <a:ext cx="3681353" cy="2520341"/>
            <a:chOff x="-16363" y="3667473"/>
            <a:chExt cx="4690859" cy="3211473"/>
          </a:xfrm>
        </p:grpSpPr>
        <p:sp>
          <p:nvSpPr>
            <p:cNvPr id="3" name="任意多边形: 形状 2"/>
            <p:cNvSpPr/>
            <p:nvPr/>
          </p:nvSpPr>
          <p:spPr>
            <a:xfrm>
              <a:off x="-16363" y="3957522"/>
              <a:ext cx="3905413" cy="2901787"/>
            </a:xfrm>
            <a:custGeom>
              <a:avLst/>
              <a:gdLst>
                <a:gd name="connsiteX0" fmla="*/ 16363 w 3905412"/>
                <a:gd name="connsiteY0" fmla="*/ 2906587 h 2901787"/>
                <a:gd name="connsiteX1" fmla="*/ 3909995 w 3905412"/>
                <a:gd name="connsiteY1" fmla="*/ 2906587 h 2901787"/>
                <a:gd name="connsiteX2" fmla="*/ 16363 w 3905412"/>
                <a:gd name="connsiteY2" fmla="*/ 16363 h 2901787"/>
                <a:gd name="connsiteX3" fmla="*/ 16363 w 3905412"/>
                <a:gd name="connsiteY3" fmla="*/ 2906587 h 29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412" h="2901787">
                  <a:moveTo>
                    <a:pt x="16363" y="2906587"/>
                  </a:moveTo>
                  <a:lnTo>
                    <a:pt x="3909995" y="2906587"/>
                  </a:lnTo>
                  <a:cubicBezTo>
                    <a:pt x="3909995" y="2906587"/>
                    <a:pt x="1395258" y="2754080"/>
                    <a:pt x="16363" y="16363"/>
                  </a:cubicBezTo>
                  <a:lnTo>
                    <a:pt x="16363" y="2906587"/>
                  </a:lnTo>
                  <a:close/>
                </a:path>
              </a:pathLst>
            </a:custGeom>
            <a:solidFill>
              <a:srgbClr val="425C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-16363" y="5438961"/>
              <a:ext cx="4690859" cy="1439985"/>
            </a:xfrm>
            <a:custGeom>
              <a:avLst/>
              <a:gdLst>
                <a:gd name="connsiteX0" fmla="*/ 16363 w 4690858"/>
                <a:gd name="connsiteY0" fmla="*/ 16363 h 1439984"/>
                <a:gd name="connsiteX1" fmla="*/ 16363 w 4690858"/>
                <a:gd name="connsiteY1" fmla="*/ 1425367 h 1439984"/>
                <a:gd name="connsiteX2" fmla="*/ 4689768 w 4690858"/>
                <a:gd name="connsiteY2" fmla="*/ 1425367 h 1439984"/>
                <a:gd name="connsiteX3" fmla="*/ 4689768 w 4690858"/>
                <a:gd name="connsiteY3" fmla="*/ 1425367 h 1439984"/>
                <a:gd name="connsiteX4" fmla="*/ 3883813 w 4690858"/>
                <a:gd name="connsiteY4" fmla="*/ 780210 h 1439984"/>
                <a:gd name="connsiteX5" fmla="*/ 16363 w 4690858"/>
                <a:gd name="connsiteY5" fmla="*/ 16363 h 14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0858" h="1439984">
                  <a:moveTo>
                    <a:pt x="16363" y="16363"/>
                  </a:moveTo>
                  <a:lnTo>
                    <a:pt x="16363" y="1425367"/>
                  </a:lnTo>
                  <a:lnTo>
                    <a:pt x="4689768" y="1425367"/>
                  </a:lnTo>
                  <a:lnTo>
                    <a:pt x="4689768" y="1425367"/>
                  </a:lnTo>
                  <a:cubicBezTo>
                    <a:pt x="4689768" y="1001880"/>
                    <a:pt x="4296173" y="684211"/>
                    <a:pt x="3883813" y="780210"/>
                  </a:cubicBezTo>
                  <a:cubicBezTo>
                    <a:pt x="2080341" y="1200424"/>
                    <a:pt x="664793" y="460795"/>
                    <a:pt x="16363" y="16363"/>
                  </a:cubicBezTo>
                  <a:close/>
                </a:path>
              </a:pathLst>
            </a:custGeom>
            <a:gradFill>
              <a:gsLst>
                <a:gs pos="50000">
                  <a:srgbClr val="62829F">
                    <a:alpha val="80000"/>
                  </a:srgbClr>
                </a:gs>
                <a:gs pos="0">
                  <a:srgbClr val="A5D4DE">
                    <a:alpha val="30000"/>
                  </a:srgbClr>
                </a:gs>
                <a:gs pos="99000">
                  <a:srgbClr val="364A68">
                    <a:alpha val="80000"/>
                  </a:srgb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-16363" y="6046372"/>
              <a:ext cx="2290885" cy="829082"/>
            </a:xfrm>
            <a:custGeom>
              <a:avLst/>
              <a:gdLst>
                <a:gd name="connsiteX0" fmla="*/ 16363 w 2290884"/>
                <a:gd name="connsiteY0" fmla="*/ 817737 h 829082"/>
                <a:gd name="connsiteX1" fmla="*/ 2282812 w 2290884"/>
                <a:gd name="connsiteY1" fmla="*/ 817737 h 829082"/>
                <a:gd name="connsiteX2" fmla="*/ 16363 w 2290884"/>
                <a:gd name="connsiteY2" fmla="*/ 16363 h 829082"/>
                <a:gd name="connsiteX3" fmla="*/ 16363 w 2290884"/>
                <a:gd name="connsiteY3" fmla="*/ 817737 h 8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84" h="829082">
                  <a:moveTo>
                    <a:pt x="16363" y="817737"/>
                  </a:moveTo>
                  <a:lnTo>
                    <a:pt x="2282812" y="817737"/>
                  </a:lnTo>
                  <a:cubicBezTo>
                    <a:pt x="1092861" y="792646"/>
                    <a:pt x="395123" y="370905"/>
                    <a:pt x="16363" y="16363"/>
                  </a:cubicBezTo>
                  <a:lnTo>
                    <a:pt x="16363" y="8177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25C81"/>
                </a:gs>
                <a:gs pos="100000">
                  <a:srgbClr val="364A68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-16363" y="3667473"/>
              <a:ext cx="3905413" cy="3207239"/>
            </a:xfrm>
            <a:custGeom>
              <a:avLst/>
              <a:gdLst>
                <a:gd name="connsiteX0" fmla="*/ 16363 w 3905412"/>
                <a:gd name="connsiteY0" fmla="*/ 306631 h 3207238"/>
                <a:gd name="connsiteX1" fmla="*/ 3909995 w 3905412"/>
                <a:gd name="connsiteY1" fmla="*/ 3196854 h 3207238"/>
                <a:gd name="connsiteX2" fmla="*/ 569449 w 3905412"/>
                <a:gd name="connsiteY2" fmla="*/ 184887 h 3207238"/>
                <a:gd name="connsiteX3" fmla="*/ 16363 w 3905412"/>
                <a:gd name="connsiteY3" fmla="*/ 306631 h 3207238"/>
                <a:gd name="connsiteX4" fmla="*/ 16363 w 3905412"/>
                <a:gd name="connsiteY4" fmla="*/ 306631 h 3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412" h="3207238">
                  <a:moveTo>
                    <a:pt x="16363" y="306631"/>
                  </a:moveTo>
                  <a:cubicBezTo>
                    <a:pt x="1395258" y="3044347"/>
                    <a:pt x="3909995" y="3196854"/>
                    <a:pt x="3909995" y="3196854"/>
                  </a:cubicBezTo>
                  <a:cubicBezTo>
                    <a:pt x="3909995" y="3196854"/>
                    <a:pt x="1851471" y="2952057"/>
                    <a:pt x="569449" y="184887"/>
                  </a:cubicBezTo>
                  <a:cubicBezTo>
                    <a:pt x="438759" y="-97001"/>
                    <a:pt x="16363" y="-4057"/>
                    <a:pt x="16363" y="306631"/>
                  </a:cubicBezTo>
                  <a:lnTo>
                    <a:pt x="16363" y="306631"/>
                  </a:lnTo>
                  <a:close/>
                </a:path>
              </a:pathLst>
            </a:custGeom>
            <a:solidFill>
              <a:srgbClr val="D8E3E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16363" y="4903985"/>
              <a:ext cx="2181795" cy="1396349"/>
            </a:xfrm>
            <a:custGeom>
              <a:avLst/>
              <a:gdLst>
                <a:gd name="connsiteX0" fmla="*/ 16363 w 2181794"/>
                <a:gd name="connsiteY0" fmla="*/ 551121 h 1396348"/>
                <a:gd name="connsiteX1" fmla="*/ 2185068 w 2181794"/>
                <a:gd name="connsiteY1" fmla="*/ 1397221 h 1396348"/>
                <a:gd name="connsiteX2" fmla="*/ 16363 w 2181794"/>
                <a:gd name="connsiteY2" fmla="*/ 16363 h 1396348"/>
                <a:gd name="connsiteX3" fmla="*/ 16363 w 2181794"/>
                <a:gd name="connsiteY3" fmla="*/ 551121 h 13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794" h="1396348">
                  <a:moveTo>
                    <a:pt x="16363" y="551121"/>
                  </a:moveTo>
                  <a:cubicBezTo>
                    <a:pt x="442904" y="843482"/>
                    <a:pt x="1201514" y="1263696"/>
                    <a:pt x="2185068" y="1397221"/>
                  </a:cubicBezTo>
                  <a:cubicBezTo>
                    <a:pt x="2148850" y="1390021"/>
                    <a:pt x="809010" y="1115988"/>
                    <a:pt x="16363" y="16363"/>
                  </a:cubicBezTo>
                  <a:lnTo>
                    <a:pt x="16363" y="551121"/>
                  </a:lnTo>
                  <a:close/>
                </a:path>
              </a:pathLst>
            </a:custGeom>
            <a:solidFill>
              <a:srgbClr val="364A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 flipV="1">
            <a:off x="8525161" y="4366687"/>
            <a:ext cx="3681353" cy="2520341"/>
            <a:chOff x="-16363" y="3667473"/>
            <a:chExt cx="4690859" cy="3211473"/>
          </a:xfrm>
        </p:grpSpPr>
        <p:sp>
          <p:nvSpPr>
            <p:cNvPr id="9" name="任意多边形: 形状 8"/>
            <p:cNvSpPr/>
            <p:nvPr/>
          </p:nvSpPr>
          <p:spPr>
            <a:xfrm>
              <a:off x="-16363" y="3957522"/>
              <a:ext cx="3905413" cy="2901787"/>
            </a:xfrm>
            <a:custGeom>
              <a:avLst/>
              <a:gdLst>
                <a:gd name="connsiteX0" fmla="*/ 16363 w 3905412"/>
                <a:gd name="connsiteY0" fmla="*/ 2906587 h 2901787"/>
                <a:gd name="connsiteX1" fmla="*/ 3909995 w 3905412"/>
                <a:gd name="connsiteY1" fmla="*/ 2906587 h 2901787"/>
                <a:gd name="connsiteX2" fmla="*/ 16363 w 3905412"/>
                <a:gd name="connsiteY2" fmla="*/ 16363 h 2901787"/>
                <a:gd name="connsiteX3" fmla="*/ 16363 w 3905412"/>
                <a:gd name="connsiteY3" fmla="*/ 2906587 h 29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412" h="2901787">
                  <a:moveTo>
                    <a:pt x="16363" y="2906587"/>
                  </a:moveTo>
                  <a:lnTo>
                    <a:pt x="3909995" y="2906587"/>
                  </a:lnTo>
                  <a:cubicBezTo>
                    <a:pt x="3909995" y="2906587"/>
                    <a:pt x="1395258" y="2754080"/>
                    <a:pt x="16363" y="16363"/>
                  </a:cubicBezTo>
                  <a:lnTo>
                    <a:pt x="16363" y="2906587"/>
                  </a:lnTo>
                  <a:close/>
                </a:path>
              </a:pathLst>
            </a:custGeom>
            <a:solidFill>
              <a:srgbClr val="425C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-16363" y="5438961"/>
              <a:ext cx="4690859" cy="1439985"/>
            </a:xfrm>
            <a:custGeom>
              <a:avLst/>
              <a:gdLst>
                <a:gd name="connsiteX0" fmla="*/ 16363 w 4690858"/>
                <a:gd name="connsiteY0" fmla="*/ 16363 h 1439984"/>
                <a:gd name="connsiteX1" fmla="*/ 16363 w 4690858"/>
                <a:gd name="connsiteY1" fmla="*/ 1425367 h 1439984"/>
                <a:gd name="connsiteX2" fmla="*/ 4689768 w 4690858"/>
                <a:gd name="connsiteY2" fmla="*/ 1425367 h 1439984"/>
                <a:gd name="connsiteX3" fmla="*/ 4689768 w 4690858"/>
                <a:gd name="connsiteY3" fmla="*/ 1425367 h 1439984"/>
                <a:gd name="connsiteX4" fmla="*/ 3883813 w 4690858"/>
                <a:gd name="connsiteY4" fmla="*/ 780210 h 1439984"/>
                <a:gd name="connsiteX5" fmla="*/ 16363 w 4690858"/>
                <a:gd name="connsiteY5" fmla="*/ 16363 h 14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0858" h="1439984">
                  <a:moveTo>
                    <a:pt x="16363" y="16363"/>
                  </a:moveTo>
                  <a:lnTo>
                    <a:pt x="16363" y="1425367"/>
                  </a:lnTo>
                  <a:lnTo>
                    <a:pt x="4689768" y="1425367"/>
                  </a:lnTo>
                  <a:lnTo>
                    <a:pt x="4689768" y="1425367"/>
                  </a:lnTo>
                  <a:cubicBezTo>
                    <a:pt x="4689768" y="1001880"/>
                    <a:pt x="4296173" y="684211"/>
                    <a:pt x="3883813" y="780210"/>
                  </a:cubicBezTo>
                  <a:cubicBezTo>
                    <a:pt x="2080341" y="1200424"/>
                    <a:pt x="664793" y="460795"/>
                    <a:pt x="16363" y="16363"/>
                  </a:cubicBezTo>
                  <a:close/>
                </a:path>
              </a:pathLst>
            </a:custGeom>
            <a:gradFill>
              <a:gsLst>
                <a:gs pos="50000">
                  <a:srgbClr val="62829F">
                    <a:alpha val="80000"/>
                  </a:srgbClr>
                </a:gs>
                <a:gs pos="0">
                  <a:srgbClr val="A5D4DE">
                    <a:alpha val="30000"/>
                  </a:srgbClr>
                </a:gs>
                <a:gs pos="99000">
                  <a:srgbClr val="364A68">
                    <a:alpha val="80000"/>
                  </a:srgb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16363" y="6046372"/>
              <a:ext cx="2290885" cy="829082"/>
            </a:xfrm>
            <a:custGeom>
              <a:avLst/>
              <a:gdLst>
                <a:gd name="connsiteX0" fmla="*/ 16363 w 2290884"/>
                <a:gd name="connsiteY0" fmla="*/ 817737 h 829082"/>
                <a:gd name="connsiteX1" fmla="*/ 2282812 w 2290884"/>
                <a:gd name="connsiteY1" fmla="*/ 817737 h 829082"/>
                <a:gd name="connsiteX2" fmla="*/ 16363 w 2290884"/>
                <a:gd name="connsiteY2" fmla="*/ 16363 h 829082"/>
                <a:gd name="connsiteX3" fmla="*/ 16363 w 2290884"/>
                <a:gd name="connsiteY3" fmla="*/ 817737 h 8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84" h="829082">
                  <a:moveTo>
                    <a:pt x="16363" y="817737"/>
                  </a:moveTo>
                  <a:lnTo>
                    <a:pt x="2282812" y="817737"/>
                  </a:lnTo>
                  <a:cubicBezTo>
                    <a:pt x="1092861" y="792646"/>
                    <a:pt x="395123" y="370905"/>
                    <a:pt x="16363" y="16363"/>
                  </a:cubicBezTo>
                  <a:lnTo>
                    <a:pt x="16363" y="8177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25C81"/>
                </a:gs>
                <a:gs pos="100000">
                  <a:srgbClr val="364A68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16363" y="3667473"/>
              <a:ext cx="3905413" cy="3207239"/>
            </a:xfrm>
            <a:custGeom>
              <a:avLst/>
              <a:gdLst>
                <a:gd name="connsiteX0" fmla="*/ 16363 w 3905412"/>
                <a:gd name="connsiteY0" fmla="*/ 306631 h 3207238"/>
                <a:gd name="connsiteX1" fmla="*/ 3909995 w 3905412"/>
                <a:gd name="connsiteY1" fmla="*/ 3196854 h 3207238"/>
                <a:gd name="connsiteX2" fmla="*/ 569449 w 3905412"/>
                <a:gd name="connsiteY2" fmla="*/ 184887 h 3207238"/>
                <a:gd name="connsiteX3" fmla="*/ 16363 w 3905412"/>
                <a:gd name="connsiteY3" fmla="*/ 306631 h 3207238"/>
                <a:gd name="connsiteX4" fmla="*/ 16363 w 3905412"/>
                <a:gd name="connsiteY4" fmla="*/ 306631 h 3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412" h="3207238">
                  <a:moveTo>
                    <a:pt x="16363" y="306631"/>
                  </a:moveTo>
                  <a:cubicBezTo>
                    <a:pt x="1395258" y="3044347"/>
                    <a:pt x="3909995" y="3196854"/>
                    <a:pt x="3909995" y="3196854"/>
                  </a:cubicBezTo>
                  <a:cubicBezTo>
                    <a:pt x="3909995" y="3196854"/>
                    <a:pt x="1851471" y="2952057"/>
                    <a:pt x="569449" y="184887"/>
                  </a:cubicBezTo>
                  <a:cubicBezTo>
                    <a:pt x="438759" y="-97001"/>
                    <a:pt x="16363" y="-4057"/>
                    <a:pt x="16363" y="306631"/>
                  </a:cubicBezTo>
                  <a:lnTo>
                    <a:pt x="16363" y="306631"/>
                  </a:lnTo>
                  <a:close/>
                </a:path>
              </a:pathLst>
            </a:custGeom>
            <a:solidFill>
              <a:srgbClr val="D8E3E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-16363" y="4903985"/>
              <a:ext cx="2181795" cy="1396349"/>
            </a:xfrm>
            <a:custGeom>
              <a:avLst/>
              <a:gdLst>
                <a:gd name="connsiteX0" fmla="*/ 16363 w 2181794"/>
                <a:gd name="connsiteY0" fmla="*/ 551121 h 1396348"/>
                <a:gd name="connsiteX1" fmla="*/ 2185068 w 2181794"/>
                <a:gd name="connsiteY1" fmla="*/ 1397221 h 1396348"/>
                <a:gd name="connsiteX2" fmla="*/ 16363 w 2181794"/>
                <a:gd name="connsiteY2" fmla="*/ 16363 h 1396348"/>
                <a:gd name="connsiteX3" fmla="*/ 16363 w 2181794"/>
                <a:gd name="connsiteY3" fmla="*/ 551121 h 13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794" h="1396348">
                  <a:moveTo>
                    <a:pt x="16363" y="551121"/>
                  </a:moveTo>
                  <a:cubicBezTo>
                    <a:pt x="442904" y="843482"/>
                    <a:pt x="1201514" y="1263696"/>
                    <a:pt x="2185068" y="1397221"/>
                  </a:cubicBezTo>
                  <a:cubicBezTo>
                    <a:pt x="2148850" y="1390021"/>
                    <a:pt x="809010" y="1115988"/>
                    <a:pt x="16363" y="16363"/>
                  </a:cubicBezTo>
                  <a:lnTo>
                    <a:pt x="16363" y="551121"/>
                  </a:lnTo>
                  <a:close/>
                </a:path>
              </a:pathLst>
            </a:custGeom>
            <a:solidFill>
              <a:srgbClr val="364A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图形 13"/>
          <p:cNvSpPr/>
          <p:nvPr userDrawn="1"/>
        </p:nvSpPr>
        <p:spPr>
          <a:xfrm rot="5400000" flipH="1">
            <a:off x="10796807" y="928962"/>
            <a:ext cx="1666689" cy="457522"/>
          </a:xfrm>
          <a:custGeom>
            <a:avLst/>
            <a:gdLst>
              <a:gd name="connsiteX0" fmla="*/ 330928 w 1666689"/>
              <a:gd name="connsiteY0" fmla="*/ 44159 h 457522"/>
              <a:gd name="connsiteX1" fmla="*/ 307888 w 1666689"/>
              <a:gd name="connsiteY1" fmla="*/ 67199 h 457522"/>
              <a:gd name="connsiteX2" fmla="*/ 284849 w 1666689"/>
              <a:gd name="connsiteY2" fmla="*/ 44159 h 457522"/>
              <a:gd name="connsiteX3" fmla="*/ 307888 w 1666689"/>
              <a:gd name="connsiteY3" fmla="*/ 21120 h 457522"/>
              <a:gd name="connsiteX4" fmla="*/ 330928 w 1666689"/>
              <a:gd name="connsiteY4" fmla="*/ 44159 h 457522"/>
              <a:gd name="connsiteX5" fmla="*/ 395798 w 1666689"/>
              <a:gd name="connsiteY5" fmla="*/ 400373 h 457522"/>
              <a:gd name="connsiteX6" fmla="*/ 372758 w 1666689"/>
              <a:gd name="connsiteY6" fmla="*/ 423412 h 457522"/>
              <a:gd name="connsiteX7" fmla="*/ 395798 w 1666689"/>
              <a:gd name="connsiteY7" fmla="*/ 446452 h 457522"/>
              <a:gd name="connsiteX8" fmla="*/ 418837 w 1666689"/>
              <a:gd name="connsiteY8" fmla="*/ 423412 h 457522"/>
              <a:gd name="connsiteX9" fmla="*/ 395798 w 1666689"/>
              <a:gd name="connsiteY9" fmla="*/ 400373 h 457522"/>
              <a:gd name="connsiteX10" fmla="*/ 307888 w 1666689"/>
              <a:gd name="connsiteY10" fmla="*/ 96938 h 457522"/>
              <a:gd name="connsiteX11" fmla="*/ 284849 w 1666689"/>
              <a:gd name="connsiteY11" fmla="*/ 119977 h 457522"/>
              <a:gd name="connsiteX12" fmla="*/ 307888 w 1666689"/>
              <a:gd name="connsiteY12" fmla="*/ 143017 h 457522"/>
              <a:gd name="connsiteX13" fmla="*/ 330928 w 1666689"/>
              <a:gd name="connsiteY13" fmla="*/ 119977 h 457522"/>
              <a:gd name="connsiteX14" fmla="*/ 307888 w 1666689"/>
              <a:gd name="connsiteY14" fmla="*/ 96938 h 457522"/>
              <a:gd name="connsiteX15" fmla="*/ 395798 w 1666689"/>
              <a:gd name="connsiteY15" fmla="*/ 324555 h 457522"/>
              <a:gd name="connsiteX16" fmla="*/ 372758 w 1666689"/>
              <a:gd name="connsiteY16" fmla="*/ 347594 h 457522"/>
              <a:gd name="connsiteX17" fmla="*/ 395798 w 1666689"/>
              <a:gd name="connsiteY17" fmla="*/ 370634 h 457522"/>
              <a:gd name="connsiteX18" fmla="*/ 418837 w 1666689"/>
              <a:gd name="connsiteY18" fmla="*/ 347594 h 457522"/>
              <a:gd name="connsiteX19" fmla="*/ 395798 w 1666689"/>
              <a:gd name="connsiteY19" fmla="*/ 324555 h 457522"/>
              <a:gd name="connsiteX20" fmla="*/ 307888 w 1666689"/>
              <a:gd name="connsiteY20" fmla="*/ 172755 h 457522"/>
              <a:gd name="connsiteX21" fmla="*/ 284849 w 1666689"/>
              <a:gd name="connsiteY21" fmla="*/ 195795 h 457522"/>
              <a:gd name="connsiteX22" fmla="*/ 307888 w 1666689"/>
              <a:gd name="connsiteY22" fmla="*/ 218834 h 457522"/>
              <a:gd name="connsiteX23" fmla="*/ 330928 w 1666689"/>
              <a:gd name="connsiteY23" fmla="*/ 195795 h 457522"/>
              <a:gd name="connsiteX24" fmla="*/ 307888 w 1666689"/>
              <a:gd name="connsiteY24" fmla="*/ 172755 h 457522"/>
              <a:gd name="connsiteX25" fmla="*/ 307888 w 1666689"/>
              <a:gd name="connsiteY25" fmla="*/ 324555 h 457522"/>
              <a:gd name="connsiteX26" fmla="*/ 284849 w 1666689"/>
              <a:gd name="connsiteY26" fmla="*/ 347594 h 457522"/>
              <a:gd name="connsiteX27" fmla="*/ 307888 w 1666689"/>
              <a:gd name="connsiteY27" fmla="*/ 370634 h 457522"/>
              <a:gd name="connsiteX28" fmla="*/ 330928 w 1666689"/>
              <a:gd name="connsiteY28" fmla="*/ 347594 h 457522"/>
              <a:gd name="connsiteX29" fmla="*/ 307888 w 1666689"/>
              <a:gd name="connsiteY29" fmla="*/ 324555 h 457522"/>
              <a:gd name="connsiteX30" fmla="*/ 307888 w 1666689"/>
              <a:gd name="connsiteY30" fmla="*/ 400373 h 457522"/>
              <a:gd name="connsiteX31" fmla="*/ 284849 w 1666689"/>
              <a:gd name="connsiteY31" fmla="*/ 423412 h 457522"/>
              <a:gd name="connsiteX32" fmla="*/ 307888 w 1666689"/>
              <a:gd name="connsiteY32" fmla="*/ 446452 h 457522"/>
              <a:gd name="connsiteX33" fmla="*/ 330928 w 1666689"/>
              <a:gd name="connsiteY33" fmla="*/ 423412 h 457522"/>
              <a:gd name="connsiteX34" fmla="*/ 307888 w 1666689"/>
              <a:gd name="connsiteY34" fmla="*/ 400373 h 457522"/>
              <a:gd name="connsiteX35" fmla="*/ 307888 w 1666689"/>
              <a:gd name="connsiteY35" fmla="*/ 248737 h 457522"/>
              <a:gd name="connsiteX36" fmla="*/ 284849 w 1666689"/>
              <a:gd name="connsiteY36" fmla="*/ 271776 h 457522"/>
              <a:gd name="connsiteX37" fmla="*/ 307888 w 1666689"/>
              <a:gd name="connsiteY37" fmla="*/ 294816 h 457522"/>
              <a:gd name="connsiteX38" fmla="*/ 330928 w 1666689"/>
              <a:gd name="connsiteY38" fmla="*/ 271776 h 457522"/>
              <a:gd name="connsiteX39" fmla="*/ 307888 w 1666689"/>
              <a:gd name="connsiteY39" fmla="*/ 248737 h 457522"/>
              <a:gd name="connsiteX40" fmla="*/ 395798 w 1666689"/>
              <a:gd name="connsiteY40" fmla="*/ 172755 h 457522"/>
              <a:gd name="connsiteX41" fmla="*/ 372758 w 1666689"/>
              <a:gd name="connsiteY41" fmla="*/ 195795 h 457522"/>
              <a:gd name="connsiteX42" fmla="*/ 395798 w 1666689"/>
              <a:gd name="connsiteY42" fmla="*/ 218834 h 457522"/>
              <a:gd name="connsiteX43" fmla="*/ 418837 w 1666689"/>
              <a:gd name="connsiteY43" fmla="*/ 195795 h 457522"/>
              <a:gd name="connsiteX44" fmla="*/ 395798 w 1666689"/>
              <a:gd name="connsiteY44" fmla="*/ 172755 h 457522"/>
              <a:gd name="connsiteX45" fmla="*/ 483871 w 1666689"/>
              <a:gd name="connsiteY45" fmla="*/ 324555 h 457522"/>
              <a:gd name="connsiteX46" fmla="*/ 460831 w 1666689"/>
              <a:gd name="connsiteY46" fmla="*/ 347594 h 457522"/>
              <a:gd name="connsiteX47" fmla="*/ 483871 w 1666689"/>
              <a:gd name="connsiteY47" fmla="*/ 370634 h 457522"/>
              <a:gd name="connsiteX48" fmla="*/ 506910 w 1666689"/>
              <a:gd name="connsiteY48" fmla="*/ 347594 h 457522"/>
              <a:gd name="connsiteX49" fmla="*/ 483871 w 1666689"/>
              <a:gd name="connsiteY49" fmla="*/ 324555 h 457522"/>
              <a:gd name="connsiteX50" fmla="*/ 483871 w 1666689"/>
              <a:gd name="connsiteY50" fmla="*/ 172755 h 457522"/>
              <a:gd name="connsiteX51" fmla="*/ 460831 w 1666689"/>
              <a:gd name="connsiteY51" fmla="*/ 195795 h 457522"/>
              <a:gd name="connsiteX52" fmla="*/ 483871 w 1666689"/>
              <a:gd name="connsiteY52" fmla="*/ 218834 h 457522"/>
              <a:gd name="connsiteX53" fmla="*/ 506910 w 1666689"/>
              <a:gd name="connsiteY53" fmla="*/ 195795 h 457522"/>
              <a:gd name="connsiteX54" fmla="*/ 483871 w 1666689"/>
              <a:gd name="connsiteY54" fmla="*/ 172755 h 457522"/>
              <a:gd name="connsiteX55" fmla="*/ 483871 w 1666689"/>
              <a:gd name="connsiteY55" fmla="*/ 248737 h 457522"/>
              <a:gd name="connsiteX56" fmla="*/ 460831 w 1666689"/>
              <a:gd name="connsiteY56" fmla="*/ 271776 h 457522"/>
              <a:gd name="connsiteX57" fmla="*/ 483871 w 1666689"/>
              <a:gd name="connsiteY57" fmla="*/ 294816 h 457522"/>
              <a:gd name="connsiteX58" fmla="*/ 506910 w 1666689"/>
              <a:gd name="connsiteY58" fmla="*/ 271776 h 457522"/>
              <a:gd name="connsiteX59" fmla="*/ 483871 w 1666689"/>
              <a:gd name="connsiteY59" fmla="*/ 248737 h 457522"/>
              <a:gd name="connsiteX60" fmla="*/ 483871 w 1666689"/>
              <a:gd name="connsiteY60" fmla="*/ 96938 h 457522"/>
              <a:gd name="connsiteX61" fmla="*/ 460831 w 1666689"/>
              <a:gd name="connsiteY61" fmla="*/ 119977 h 457522"/>
              <a:gd name="connsiteX62" fmla="*/ 483871 w 1666689"/>
              <a:gd name="connsiteY62" fmla="*/ 143017 h 457522"/>
              <a:gd name="connsiteX63" fmla="*/ 506910 w 1666689"/>
              <a:gd name="connsiteY63" fmla="*/ 119977 h 457522"/>
              <a:gd name="connsiteX64" fmla="*/ 483871 w 1666689"/>
              <a:gd name="connsiteY64" fmla="*/ 96938 h 457522"/>
              <a:gd name="connsiteX65" fmla="*/ 483871 w 1666689"/>
              <a:gd name="connsiteY65" fmla="*/ 400373 h 457522"/>
              <a:gd name="connsiteX66" fmla="*/ 460831 w 1666689"/>
              <a:gd name="connsiteY66" fmla="*/ 423412 h 457522"/>
              <a:gd name="connsiteX67" fmla="*/ 483871 w 1666689"/>
              <a:gd name="connsiteY67" fmla="*/ 446452 h 457522"/>
              <a:gd name="connsiteX68" fmla="*/ 506910 w 1666689"/>
              <a:gd name="connsiteY68" fmla="*/ 423412 h 457522"/>
              <a:gd name="connsiteX69" fmla="*/ 483871 w 1666689"/>
              <a:gd name="connsiteY69" fmla="*/ 400373 h 457522"/>
              <a:gd name="connsiteX70" fmla="*/ 395798 w 1666689"/>
              <a:gd name="connsiteY70" fmla="*/ 96938 h 457522"/>
              <a:gd name="connsiteX71" fmla="*/ 372758 w 1666689"/>
              <a:gd name="connsiteY71" fmla="*/ 119977 h 457522"/>
              <a:gd name="connsiteX72" fmla="*/ 395798 w 1666689"/>
              <a:gd name="connsiteY72" fmla="*/ 143017 h 457522"/>
              <a:gd name="connsiteX73" fmla="*/ 418837 w 1666689"/>
              <a:gd name="connsiteY73" fmla="*/ 119977 h 457522"/>
              <a:gd name="connsiteX74" fmla="*/ 395798 w 1666689"/>
              <a:gd name="connsiteY74" fmla="*/ 96938 h 457522"/>
              <a:gd name="connsiteX75" fmla="*/ 395798 w 1666689"/>
              <a:gd name="connsiteY75" fmla="*/ 21120 h 457522"/>
              <a:gd name="connsiteX76" fmla="*/ 372758 w 1666689"/>
              <a:gd name="connsiteY76" fmla="*/ 44159 h 457522"/>
              <a:gd name="connsiteX77" fmla="*/ 395798 w 1666689"/>
              <a:gd name="connsiteY77" fmla="*/ 67199 h 457522"/>
              <a:gd name="connsiteX78" fmla="*/ 418837 w 1666689"/>
              <a:gd name="connsiteY78" fmla="*/ 44159 h 457522"/>
              <a:gd name="connsiteX79" fmla="*/ 395798 w 1666689"/>
              <a:gd name="connsiteY79" fmla="*/ 21120 h 457522"/>
              <a:gd name="connsiteX80" fmla="*/ 219978 w 1666689"/>
              <a:gd name="connsiteY80" fmla="*/ 21120 h 457522"/>
              <a:gd name="connsiteX81" fmla="*/ 196939 w 1666689"/>
              <a:gd name="connsiteY81" fmla="*/ 44159 h 457522"/>
              <a:gd name="connsiteX82" fmla="*/ 219978 w 1666689"/>
              <a:gd name="connsiteY82" fmla="*/ 67199 h 457522"/>
              <a:gd name="connsiteX83" fmla="*/ 243018 w 1666689"/>
              <a:gd name="connsiteY83" fmla="*/ 44159 h 457522"/>
              <a:gd name="connsiteX84" fmla="*/ 219978 w 1666689"/>
              <a:gd name="connsiteY84" fmla="*/ 21120 h 457522"/>
              <a:gd name="connsiteX85" fmla="*/ 395798 w 1666689"/>
              <a:gd name="connsiteY85" fmla="*/ 248737 h 457522"/>
              <a:gd name="connsiteX86" fmla="*/ 372758 w 1666689"/>
              <a:gd name="connsiteY86" fmla="*/ 271776 h 457522"/>
              <a:gd name="connsiteX87" fmla="*/ 395798 w 1666689"/>
              <a:gd name="connsiteY87" fmla="*/ 294816 h 457522"/>
              <a:gd name="connsiteX88" fmla="*/ 418837 w 1666689"/>
              <a:gd name="connsiteY88" fmla="*/ 271776 h 457522"/>
              <a:gd name="connsiteX89" fmla="*/ 395798 w 1666689"/>
              <a:gd name="connsiteY89" fmla="*/ 248737 h 457522"/>
              <a:gd name="connsiteX90" fmla="*/ 43996 w 1666689"/>
              <a:gd name="connsiteY90" fmla="*/ 21120 h 457522"/>
              <a:gd name="connsiteX91" fmla="*/ 20956 w 1666689"/>
              <a:gd name="connsiteY91" fmla="*/ 44159 h 457522"/>
              <a:gd name="connsiteX92" fmla="*/ 43996 w 1666689"/>
              <a:gd name="connsiteY92" fmla="*/ 67199 h 457522"/>
              <a:gd name="connsiteX93" fmla="*/ 67035 w 1666689"/>
              <a:gd name="connsiteY93" fmla="*/ 44159 h 457522"/>
              <a:gd name="connsiteX94" fmla="*/ 43996 w 1666689"/>
              <a:gd name="connsiteY94" fmla="*/ 21120 h 457522"/>
              <a:gd name="connsiteX95" fmla="*/ 131905 w 1666689"/>
              <a:gd name="connsiteY95" fmla="*/ 324555 h 457522"/>
              <a:gd name="connsiteX96" fmla="*/ 108866 w 1666689"/>
              <a:gd name="connsiteY96" fmla="*/ 347594 h 457522"/>
              <a:gd name="connsiteX97" fmla="*/ 131905 w 1666689"/>
              <a:gd name="connsiteY97" fmla="*/ 370634 h 457522"/>
              <a:gd name="connsiteX98" fmla="*/ 154945 w 1666689"/>
              <a:gd name="connsiteY98" fmla="*/ 347594 h 457522"/>
              <a:gd name="connsiteX99" fmla="*/ 131905 w 1666689"/>
              <a:gd name="connsiteY99" fmla="*/ 324555 h 457522"/>
              <a:gd name="connsiteX100" fmla="*/ 131905 w 1666689"/>
              <a:gd name="connsiteY100" fmla="*/ 400373 h 457522"/>
              <a:gd name="connsiteX101" fmla="*/ 108866 w 1666689"/>
              <a:gd name="connsiteY101" fmla="*/ 423412 h 457522"/>
              <a:gd name="connsiteX102" fmla="*/ 131905 w 1666689"/>
              <a:gd name="connsiteY102" fmla="*/ 446452 h 457522"/>
              <a:gd name="connsiteX103" fmla="*/ 154945 w 1666689"/>
              <a:gd name="connsiteY103" fmla="*/ 423412 h 457522"/>
              <a:gd name="connsiteX104" fmla="*/ 131905 w 1666689"/>
              <a:gd name="connsiteY104" fmla="*/ 400373 h 457522"/>
              <a:gd name="connsiteX105" fmla="*/ 43996 w 1666689"/>
              <a:gd name="connsiteY105" fmla="*/ 172755 h 457522"/>
              <a:gd name="connsiteX106" fmla="*/ 20956 w 1666689"/>
              <a:gd name="connsiteY106" fmla="*/ 195795 h 457522"/>
              <a:gd name="connsiteX107" fmla="*/ 43996 w 1666689"/>
              <a:gd name="connsiteY107" fmla="*/ 218834 h 457522"/>
              <a:gd name="connsiteX108" fmla="*/ 67035 w 1666689"/>
              <a:gd name="connsiteY108" fmla="*/ 195795 h 457522"/>
              <a:gd name="connsiteX109" fmla="*/ 43996 w 1666689"/>
              <a:gd name="connsiteY109" fmla="*/ 172755 h 457522"/>
              <a:gd name="connsiteX110" fmla="*/ 43996 w 1666689"/>
              <a:gd name="connsiteY110" fmla="*/ 96938 h 457522"/>
              <a:gd name="connsiteX111" fmla="*/ 20956 w 1666689"/>
              <a:gd name="connsiteY111" fmla="*/ 119977 h 457522"/>
              <a:gd name="connsiteX112" fmla="*/ 43996 w 1666689"/>
              <a:gd name="connsiteY112" fmla="*/ 143017 h 457522"/>
              <a:gd name="connsiteX113" fmla="*/ 67035 w 1666689"/>
              <a:gd name="connsiteY113" fmla="*/ 119977 h 457522"/>
              <a:gd name="connsiteX114" fmla="*/ 43996 w 1666689"/>
              <a:gd name="connsiteY114" fmla="*/ 96938 h 457522"/>
              <a:gd name="connsiteX115" fmla="*/ 219978 w 1666689"/>
              <a:gd name="connsiteY115" fmla="*/ 96938 h 457522"/>
              <a:gd name="connsiteX116" fmla="*/ 196939 w 1666689"/>
              <a:gd name="connsiteY116" fmla="*/ 119977 h 457522"/>
              <a:gd name="connsiteX117" fmla="*/ 219978 w 1666689"/>
              <a:gd name="connsiteY117" fmla="*/ 143017 h 457522"/>
              <a:gd name="connsiteX118" fmla="*/ 243018 w 1666689"/>
              <a:gd name="connsiteY118" fmla="*/ 119977 h 457522"/>
              <a:gd name="connsiteX119" fmla="*/ 219978 w 1666689"/>
              <a:gd name="connsiteY119" fmla="*/ 96938 h 457522"/>
              <a:gd name="connsiteX120" fmla="*/ 43996 w 1666689"/>
              <a:gd name="connsiteY120" fmla="*/ 324555 h 457522"/>
              <a:gd name="connsiteX121" fmla="*/ 20956 w 1666689"/>
              <a:gd name="connsiteY121" fmla="*/ 347431 h 457522"/>
              <a:gd name="connsiteX122" fmla="*/ 43996 w 1666689"/>
              <a:gd name="connsiteY122" fmla="*/ 370470 h 457522"/>
              <a:gd name="connsiteX123" fmla="*/ 67035 w 1666689"/>
              <a:gd name="connsiteY123" fmla="*/ 347431 h 457522"/>
              <a:gd name="connsiteX124" fmla="*/ 43996 w 1666689"/>
              <a:gd name="connsiteY124" fmla="*/ 324555 h 457522"/>
              <a:gd name="connsiteX125" fmla="*/ 43996 w 1666689"/>
              <a:gd name="connsiteY125" fmla="*/ 248737 h 457522"/>
              <a:gd name="connsiteX126" fmla="*/ 20956 w 1666689"/>
              <a:gd name="connsiteY126" fmla="*/ 271613 h 457522"/>
              <a:gd name="connsiteX127" fmla="*/ 43996 w 1666689"/>
              <a:gd name="connsiteY127" fmla="*/ 294652 h 457522"/>
              <a:gd name="connsiteX128" fmla="*/ 67035 w 1666689"/>
              <a:gd name="connsiteY128" fmla="*/ 271613 h 457522"/>
              <a:gd name="connsiteX129" fmla="*/ 43996 w 1666689"/>
              <a:gd name="connsiteY129" fmla="*/ 248737 h 457522"/>
              <a:gd name="connsiteX130" fmla="*/ 43996 w 1666689"/>
              <a:gd name="connsiteY130" fmla="*/ 400373 h 457522"/>
              <a:gd name="connsiteX131" fmla="*/ 20956 w 1666689"/>
              <a:gd name="connsiteY131" fmla="*/ 423412 h 457522"/>
              <a:gd name="connsiteX132" fmla="*/ 43996 w 1666689"/>
              <a:gd name="connsiteY132" fmla="*/ 446452 h 457522"/>
              <a:gd name="connsiteX133" fmla="*/ 67035 w 1666689"/>
              <a:gd name="connsiteY133" fmla="*/ 423412 h 457522"/>
              <a:gd name="connsiteX134" fmla="*/ 43996 w 1666689"/>
              <a:gd name="connsiteY134" fmla="*/ 400373 h 457522"/>
              <a:gd name="connsiteX135" fmla="*/ 219978 w 1666689"/>
              <a:gd name="connsiteY135" fmla="*/ 324555 h 457522"/>
              <a:gd name="connsiteX136" fmla="*/ 196939 w 1666689"/>
              <a:gd name="connsiteY136" fmla="*/ 347594 h 457522"/>
              <a:gd name="connsiteX137" fmla="*/ 219978 w 1666689"/>
              <a:gd name="connsiteY137" fmla="*/ 370634 h 457522"/>
              <a:gd name="connsiteX138" fmla="*/ 243018 w 1666689"/>
              <a:gd name="connsiteY138" fmla="*/ 347594 h 457522"/>
              <a:gd name="connsiteX139" fmla="*/ 219978 w 1666689"/>
              <a:gd name="connsiteY139" fmla="*/ 324555 h 457522"/>
              <a:gd name="connsiteX140" fmla="*/ 131905 w 1666689"/>
              <a:gd name="connsiteY140" fmla="*/ 248737 h 457522"/>
              <a:gd name="connsiteX141" fmla="*/ 108866 w 1666689"/>
              <a:gd name="connsiteY141" fmla="*/ 271776 h 457522"/>
              <a:gd name="connsiteX142" fmla="*/ 131905 w 1666689"/>
              <a:gd name="connsiteY142" fmla="*/ 294816 h 457522"/>
              <a:gd name="connsiteX143" fmla="*/ 154945 w 1666689"/>
              <a:gd name="connsiteY143" fmla="*/ 271776 h 457522"/>
              <a:gd name="connsiteX144" fmla="*/ 131905 w 1666689"/>
              <a:gd name="connsiteY144" fmla="*/ 248737 h 457522"/>
              <a:gd name="connsiteX145" fmla="*/ 219978 w 1666689"/>
              <a:gd name="connsiteY145" fmla="*/ 400373 h 457522"/>
              <a:gd name="connsiteX146" fmla="*/ 196939 w 1666689"/>
              <a:gd name="connsiteY146" fmla="*/ 423412 h 457522"/>
              <a:gd name="connsiteX147" fmla="*/ 219978 w 1666689"/>
              <a:gd name="connsiteY147" fmla="*/ 446452 h 457522"/>
              <a:gd name="connsiteX148" fmla="*/ 243018 w 1666689"/>
              <a:gd name="connsiteY148" fmla="*/ 423412 h 457522"/>
              <a:gd name="connsiteX149" fmla="*/ 219978 w 1666689"/>
              <a:gd name="connsiteY149" fmla="*/ 400373 h 457522"/>
              <a:gd name="connsiteX150" fmla="*/ 219978 w 1666689"/>
              <a:gd name="connsiteY150" fmla="*/ 172755 h 457522"/>
              <a:gd name="connsiteX151" fmla="*/ 196939 w 1666689"/>
              <a:gd name="connsiteY151" fmla="*/ 195795 h 457522"/>
              <a:gd name="connsiteX152" fmla="*/ 219978 w 1666689"/>
              <a:gd name="connsiteY152" fmla="*/ 218834 h 457522"/>
              <a:gd name="connsiteX153" fmla="*/ 243018 w 1666689"/>
              <a:gd name="connsiteY153" fmla="*/ 195795 h 457522"/>
              <a:gd name="connsiteX154" fmla="*/ 219978 w 1666689"/>
              <a:gd name="connsiteY154" fmla="*/ 172755 h 457522"/>
              <a:gd name="connsiteX155" fmla="*/ 219978 w 1666689"/>
              <a:gd name="connsiteY155" fmla="*/ 248737 h 457522"/>
              <a:gd name="connsiteX156" fmla="*/ 196939 w 1666689"/>
              <a:gd name="connsiteY156" fmla="*/ 271776 h 457522"/>
              <a:gd name="connsiteX157" fmla="*/ 219978 w 1666689"/>
              <a:gd name="connsiteY157" fmla="*/ 294816 h 457522"/>
              <a:gd name="connsiteX158" fmla="*/ 243018 w 1666689"/>
              <a:gd name="connsiteY158" fmla="*/ 271776 h 457522"/>
              <a:gd name="connsiteX159" fmla="*/ 219978 w 1666689"/>
              <a:gd name="connsiteY159" fmla="*/ 248737 h 457522"/>
              <a:gd name="connsiteX160" fmla="*/ 131905 w 1666689"/>
              <a:gd name="connsiteY160" fmla="*/ 172755 h 457522"/>
              <a:gd name="connsiteX161" fmla="*/ 108866 w 1666689"/>
              <a:gd name="connsiteY161" fmla="*/ 195795 h 457522"/>
              <a:gd name="connsiteX162" fmla="*/ 131905 w 1666689"/>
              <a:gd name="connsiteY162" fmla="*/ 218834 h 457522"/>
              <a:gd name="connsiteX163" fmla="*/ 154945 w 1666689"/>
              <a:gd name="connsiteY163" fmla="*/ 195795 h 457522"/>
              <a:gd name="connsiteX164" fmla="*/ 131905 w 1666689"/>
              <a:gd name="connsiteY164" fmla="*/ 172755 h 457522"/>
              <a:gd name="connsiteX165" fmla="*/ 131905 w 1666689"/>
              <a:gd name="connsiteY165" fmla="*/ 96938 h 457522"/>
              <a:gd name="connsiteX166" fmla="*/ 108866 w 1666689"/>
              <a:gd name="connsiteY166" fmla="*/ 119977 h 457522"/>
              <a:gd name="connsiteX167" fmla="*/ 131905 w 1666689"/>
              <a:gd name="connsiteY167" fmla="*/ 143017 h 457522"/>
              <a:gd name="connsiteX168" fmla="*/ 154945 w 1666689"/>
              <a:gd name="connsiteY168" fmla="*/ 119977 h 457522"/>
              <a:gd name="connsiteX169" fmla="*/ 131905 w 1666689"/>
              <a:gd name="connsiteY169" fmla="*/ 96938 h 457522"/>
              <a:gd name="connsiteX170" fmla="*/ 131905 w 1666689"/>
              <a:gd name="connsiteY170" fmla="*/ 21120 h 457522"/>
              <a:gd name="connsiteX171" fmla="*/ 108866 w 1666689"/>
              <a:gd name="connsiteY171" fmla="*/ 44159 h 457522"/>
              <a:gd name="connsiteX172" fmla="*/ 131905 w 1666689"/>
              <a:gd name="connsiteY172" fmla="*/ 67199 h 457522"/>
              <a:gd name="connsiteX173" fmla="*/ 154945 w 1666689"/>
              <a:gd name="connsiteY173" fmla="*/ 44159 h 457522"/>
              <a:gd name="connsiteX174" fmla="*/ 131905 w 1666689"/>
              <a:gd name="connsiteY174" fmla="*/ 21120 h 457522"/>
              <a:gd name="connsiteX175" fmla="*/ 483871 w 1666689"/>
              <a:gd name="connsiteY175" fmla="*/ 21120 h 457522"/>
              <a:gd name="connsiteX176" fmla="*/ 460831 w 1666689"/>
              <a:gd name="connsiteY176" fmla="*/ 44159 h 457522"/>
              <a:gd name="connsiteX177" fmla="*/ 483871 w 1666689"/>
              <a:gd name="connsiteY177" fmla="*/ 67199 h 457522"/>
              <a:gd name="connsiteX178" fmla="*/ 506910 w 1666689"/>
              <a:gd name="connsiteY178" fmla="*/ 44159 h 457522"/>
              <a:gd name="connsiteX179" fmla="*/ 483871 w 1666689"/>
              <a:gd name="connsiteY179" fmla="*/ 21120 h 457522"/>
              <a:gd name="connsiteX180" fmla="*/ 835836 w 1666689"/>
              <a:gd name="connsiteY180" fmla="*/ 21120 h 457522"/>
              <a:gd name="connsiteX181" fmla="*/ 812797 w 1666689"/>
              <a:gd name="connsiteY181" fmla="*/ 44159 h 457522"/>
              <a:gd name="connsiteX182" fmla="*/ 835836 w 1666689"/>
              <a:gd name="connsiteY182" fmla="*/ 67199 h 457522"/>
              <a:gd name="connsiteX183" fmla="*/ 858876 w 1666689"/>
              <a:gd name="connsiteY183" fmla="*/ 44159 h 457522"/>
              <a:gd name="connsiteX184" fmla="*/ 835836 w 1666689"/>
              <a:gd name="connsiteY184" fmla="*/ 21120 h 457522"/>
              <a:gd name="connsiteX185" fmla="*/ 747763 w 1666689"/>
              <a:gd name="connsiteY185" fmla="*/ 172755 h 457522"/>
              <a:gd name="connsiteX186" fmla="*/ 724724 w 1666689"/>
              <a:gd name="connsiteY186" fmla="*/ 195795 h 457522"/>
              <a:gd name="connsiteX187" fmla="*/ 747763 w 1666689"/>
              <a:gd name="connsiteY187" fmla="*/ 218834 h 457522"/>
              <a:gd name="connsiteX188" fmla="*/ 770803 w 1666689"/>
              <a:gd name="connsiteY188" fmla="*/ 195795 h 457522"/>
              <a:gd name="connsiteX189" fmla="*/ 747763 w 1666689"/>
              <a:gd name="connsiteY189" fmla="*/ 172755 h 457522"/>
              <a:gd name="connsiteX190" fmla="*/ 747763 w 1666689"/>
              <a:gd name="connsiteY190" fmla="*/ 96938 h 457522"/>
              <a:gd name="connsiteX191" fmla="*/ 724724 w 1666689"/>
              <a:gd name="connsiteY191" fmla="*/ 119977 h 457522"/>
              <a:gd name="connsiteX192" fmla="*/ 747763 w 1666689"/>
              <a:gd name="connsiteY192" fmla="*/ 143017 h 457522"/>
              <a:gd name="connsiteX193" fmla="*/ 770803 w 1666689"/>
              <a:gd name="connsiteY193" fmla="*/ 119977 h 457522"/>
              <a:gd name="connsiteX194" fmla="*/ 747763 w 1666689"/>
              <a:gd name="connsiteY194" fmla="*/ 96938 h 457522"/>
              <a:gd name="connsiteX195" fmla="*/ 835836 w 1666689"/>
              <a:gd name="connsiteY195" fmla="*/ 324555 h 457522"/>
              <a:gd name="connsiteX196" fmla="*/ 812797 w 1666689"/>
              <a:gd name="connsiteY196" fmla="*/ 347594 h 457522"/>
              <a:gd name="connsiteX197" fmla="*/ 835836 w 1666689"/>
              <a:gd name="connsiteY197" fmla="*/ 370634 h 457522"/>
              <a:gd name="connsiteX198" fmla="*/ 858876 w 1666689"/>
              <a:gd name="connsiteY198" fmla="*/ 347594 h 457522"/>
              <a:gd name="connsiteX199" fmla="*/ 835836 w 1666689"/>
              <a:gd name="connsiteY199" fmla="*/ 324555 h 457522"/>
              <a:gd name="connsiteX200" fmla="*/ 835836 w 1666689"/>
              <a:gd name="connsiteY200" fmla="*/ 400373 h 457522"/>
              <a:gd name="connsiteX201" fmla="*/ 812797 w 1666689"/>
              <a:gd name="connsiteY201" fmla="*/ 423412 h 457522"/>
              <a:gd name="connsiteX202" fmla="*/ 835836 w 1666689"/>
              <a:gd name="connsiteY202" fmla="*/ 446452 h 457522"/>
              <a:gd name="connsiteX203" fmla="*/ 858876 w 1666689"/>
              <a:gd name="connsiteY203" fmla="*/ 423412 h 457522"/>
              <a:gd name="connsiteX204" fmla="*/ 835836 w 1666689"/>
              <a:gd name="connsiteY204" fmla="*/ 400373 h 457522"/>
              <a:gd name="connsiteX205" fmla="*/ 835836 w 1666689"/>
              <a:gd name="connsiteY205" fmla="*/ 96938 h 457522"/>
              <a:gd name="connsiteX206" fmla="*/ 812797 w 1666689"/>
              <a:gd name="connsiteY206" fmla="*/ 119977 h 457522"/>
              <a:gd name="connsiteX207" fmla="*/ 835836 w 1666689"/>
              <a:gd name="connsiteY207" fmla="*/ 143017 h 457522"/>
              <a:gd name="connsiteX208" fmla="*/ 858876 w 1666689"/>
              <a:gd name="connsiteY208" fmla="*/ 119977 h 457522"/>
              <a:gd name="connsiteX209" fmla="*/ 835836 w 1666689"/>
              <a:gd name="connsiteY209" fmla="*/ 96938 h 457522"/>
              <a:gd name="connsiteX210" fmla="*/ 835836 w 1666689"/>
              <a:gd name="connsiteY210" fmla="*/ 172755 h 457522"/>
              <a:gd name="connsiteX211" fmla="*/ 812797 w 1666689"/>
              <a:gd name="connsiteY211" fmla="*/ 195795 h 457522"/>
              <a:gd name="connsiteX212" fmla="*/ 835836 w 1666689"/>
              <a:gd name="connsiteY212" fmla="*/ 218834 h 457522"/>
              <a:gd name="connsiteX213" fmla="*/ 858876 w 1666689"/>
              <a:gd name="connsiteY213" fmla="*/ 195795 h 457522"/>
              <a:gd name="connsiteX214" fmla="*/ 835836 w 1666689"/>
              <a:gd name="connsiteY214" fmla="*/ 172755 h 457522"/>
              <a:gd name="connsiteX215" fmla="*/ 835836 w 1666689"/>
              <a:gd name="connsiteY215" fmla="*/ 248737 h 457522"/>
              <a:gd name="connsiteX216" fmla="*/ 812797 w 1666689"/>
              <a:gd name="connsiteY216" fmla="*/ 271776 h 457522"/>
              <a:gd name="connsiteX217" fmla="*/ 835836 w 1666689"/>
              <a:gd name="connsiteY217" fmla="*/ 294816 h 457522"/>
              <a:gd name="connsiteX218" fmla="*/ 858876 w 1666689"/>
              <a:gd name="connsiteY218" fmla="*/ 271776 h 457522"/>
              <a:gd name="connsiteX219" fmla="*/ 835836 w 1666689"/>
              <a:gd name="connsiteY219" fmla="*/ 248737 h 457522"/>
              <a:gd name="connsiteX220" fmla="*/ 747763 w 1666689"/>
              <a:gd name="connsiteY220" fmla="*/ 21120 h 457522"/>
              <a:gd name="connsiteX221" fmla="*/ 724724 w 1666689"/>
              <a:gd name="connsiteY221" fmla="*/ 44159 h 457522"/>
              <a:gd name="connsiteX222" fmla="*/ 747763 w 1666689"/>
              <a:gd name="connsiteY222" fmla="*/ 67199 h 457522"/>
              <a:gd name="connsiteX223" fmla="*/ 770803 w 1666689"/>
              <a:gd name="connsiteY223" fmla="*/ 44159 h 457522"/>
              <a:gd name="connsiteX224" fmla="*/ 747763 w 1666689"/>
              <a:gd name="connsiteY224" fmla="*/ 21120 h 457522"/>
              <a:gd name="connsiteX225" fmla="*/ 659854 w 1666689"/>
              <a:gd name="connsiteY225" fmla="*/ 172755 h 457522"/>
              <a:gd name="connsiteX226" fmla="*/ 636814 w 1666689"/>
              <a:gd name="connsiteY226" fmla="*/ 195795 h 457522"/>
              <a:gd name="connsiteX227" fmla="*/ 659854 w 1666689"/>
              <a:gd name="connsiteY227" fmla="*/ 218834 h 457522"/>
              <a:gd name="connsiteX228" fmla="*/ 682893 w 1666689"/>
              <a:gd name="connsiteY228" fmla="*/ 195795 h 457522"/>
              <a:gd name="connsiteX229" fmla="*/ 659854 w 1666689"/>
              <a:gd name="connsiteY229" fmla="*/ 172755 h 457522"/>
              <a:gd name="connsiteX230" fmla="*/ 659854 w 1666689"/>
              <a:gd name="connsiteY230" fmla="*/ 324555 h 457522"/>
              <a:gd name="connsiteX231" fmla="*/ 636814 w 1666689"/>
              <a:gd name="connsiteY231" fmla="*/ 347594 h 457522"/>
              <a:gd name="connsiteX232" fmla="*/ 659854 w 1666689"/>
              <a:gd name="connsiteY232" fmla="*/ 370634 h 457522"/>
              <a:gd name="connsiteX233" fmla="*/ 682893 w 1666689"/>
              <a:gd name="connsiteY233" fmla="*/ 347594 h 457522"/>
              <a:gd name="connsiteX234" fmla="*/ 659854 w 1666689"/>
              <a:gd name="connsiteY234" fmla="*/ 324555 h 457522"/>
              <a:gd name="connsiteX235" fmla="*/ 659854 w 1666689"/>
              <a:gd name="connsiteY235" fmla="*/ 400373 h 457522"/>
              <a:gd name="connsiteX236" fmla="*/ 636814 w 1666689"/>
              <a:gd name="connsiteY236" fmla="*/ 423412 h 457522"/>
              <a:gd name="connsiteX237" fmla="*/ 659854 w 1666689"/>
              <a:gd name="connsiteY237" fmla="*/ 446452 h 457522"/>
              <a:gd name="connsiteX238" fmla="*/ 682893 w 1666689"/>
              <a:gd name="connsiteY238" fmla="*/ 423412 h 457522"/>
              <a:gd name="connsiteX239" fmla="*/ 659854 w 1666689"/>
              <a:gd name="connsiteY239" fmla="*/ 400373 h 457522"/>
              <a:gd name="connsiteX240" fmla="*/ 659854 w 1666689"/>
              <a:gd name="connsiteY240" fmla="*/ 96938 h 457522"/>
              <a:gd name="connsiteX241" fmla="*/ 636814 w 1666689"/>
              <a:gd name="connsiteY241" fmla="*/ 119977 h 457522"/>
              <a:gd name="connsiteX242" fmla="*/ 659854 w 1666689"/>
              <a:gd name="connsiteY242" fmla="*/ 143017 h 457522"/>
              <a:gd name="connsiteX243" fmla="*/ 682893 w 1666689"/>
              <a:gd name="connsiteY243" fmla="*/ 119977 h 457522"/>
              <a:gd name="connsiteX244" fmla="*/ 659854 w 1666689"/>
              <a:gd name="connsiteY244" fmla="*/ 96938 h 457522"/>
              <a:gd name="connsiteX245" fmla="*/ 747763 w 1666689"/>
              <a:gd name="connsiteY245" fmla="*/ 324555 h 457522"/>
              <a:gd name="connsiteX246" fmla="*/ 724724 w 1666689"/>
              <a:gd name="connsiteY246" fmla="*/ 347594 h 457522"/>
              <a:gd name="connsiteX247" fmla="*/ 747763 w 1666689"/>
              <a:gd name="connsiteY247" fmla="*/ 370634 h 457522"/>
              <a:gd name="connsiteX248" fmla="*/ 770803 w 1666689"/>
              <a:gd name="connsiteY248" fmla="*/ 347594 h 457522"/>
              <a:gd name="connsiteX249" fmla="*/ 747763 w 1666689"/>
              <a:gd name="connsiteY249" fmla="*/ 324555 h 457522"/>
              <a:gd name="connsiteX250" fmla="*/ 747763 w 1666689"/>
              <a:gd name="connsiteY250" fmla="*/ 248737 h 457522"/>
              <a:gd name="connsiteX251" fmla="*/ 724724 w 1666689"/>
              <a:gd name="connsiteY251" fmla="*/ 271776 h 457522"/>
              <a:gd name="connsiteX252" fmla="*/ 747763 w 1666689"/>
              <a:gd name="connsiteY252" fmla="*/ 294816 h 457522"/>
              <a:gd name="connsiteX253" fmla="*/ 770803 w 1666689"/>
              <a:gd name="connsiteY253" fmla="*/ 271776 h 457522"/>
              <a:gd name="connsiteX254" fmla="*/ 747763 w 1666689"/>
              <a:gd name="connsiteY254" fmla="*/ 248737 h 457522"/>
              <a:gd name="connsiteX255" fmla="*/ 747763 w 1666689"/>
              <a:gd name="connsiteY255" fmla="*/ 400373 h 457522"/>
              <a:gd name="connsiteX256" fmla="*/ 724724 w 1666689"/>
              <a:gd name="connsiteY256" fmla="*/ 423412 h 457522"/>
              <a:gd name="connsiteX257" fmla="*/ 747763 w 1666689"/>
              <a:gd name="connsiteY257" fmla="*/ 446452 h 457522"/>
              <a:gd name="connsiteX258" fmla="*/ 770803 w 1666689"/>
              <a:gd name="connsiteY258" fmla="*/ 423412 h 457522"/>
              <a:gd name="connsiteX259" fmla="*/ 747763 w 1666689"/>
              <a:gd name="connsiteY259" fmla="*/ 400373 h 457522"/>
              <a:gd name="connsiteX260" fmla="*/ 659854 w 1666689"/>
              <a:gd name="connsiteY260" fmla="*/ 21120 h 457522"/>
              <a:gd name="connsiteX261" fmla="*/ 636814 w 1666689"/>
              <a:gd name="connsiteY261" fmla="*/ 44159 h 457522"/>
              <a:gd name="connsiteX262" fmla="*/ 659854 w 1666689"/>
              <a:gd name="connsiteY262" fmla="*/ 67199 h 457522"/>
              <a:gd name="connsiteX263" fmla="*/ 682893 w 1666689"/>
              <a:gd name="connsiteY263" fmla="*/ 44159 h 457522"/>
              <a:gd name="connsiteX264" fmla="*/ 659854 w 1666689"/>
              <a:gd name="connsiteY264" fmla="*/ 21120 h 457522"/>
              <a:gd name="connsiteX265" fmla="*/ 659854 w 1666689"/>
              <a:gd name="connsiteY265" fmla="*/ 248737 h 457522"/>
              <a:gd name="connsiteX266" fmla="*/ 636814 w 1666689"/>
              <a:gd name="connsiteY266" fmla="*/ 271776 h 457522"/>
              <a:gd name="connsiteX267" fmla="*/ 659854 w 1666689"/>
              <a:gd name="connsiteY267" fmla="*/ 294816 h 457522"/>
              <a:gd name="connsiteX268" fmla="*/ 682893 w 1666689"/>
              <a:gd name="connsiteY268" fmla="*/ 271776 h 457522"/>
              <a:gd name="connsiteX269" fmla="*/ 659854 w 1666689"/>
              <a:gd name="connsiteY269" fmla="*/ 248737 h 457522"/>
              <a:gd name="connsiteX270" fmla="*/ 1011819 w 1666689"/>
              <a:gd name="connsiteY270" fmla="*/ 248737 h 457522"/>
              <a:gd name="connsiteX271" fmla="*/ 988780 w 1666689"/>
              <a:gd name="connsiteY271" fmla="*/ 271776 h 457522"/>
              <a:gd name="connsiteX272" fmla="*/ 1011819 w 1666689"/>
              <a:gd name="connsiteY272" fmla="*/ 294816 h 457522"/>
              <a:gd name="connsiteX273" fmla="*/ 1034859 w 1666689"/>
              <a:gd name="connsiteY273" fmla="*/ 271776 h 457522"/>
              <a:gd name="connsiteX274" fmla="*/ 1011819 w 1666689"/>
              <a:gd name="connsiteY274" fmla="*/ 248737 h 457522"/>
              <a:gd name="connsiteX275" fmla="*/ 1011819 w 1666689"/>
              <a:gd name="connsiteY275" fmla="*/ 400373 h 457522"/>
              <a:gd name="connsiteX276" fmla="*/ 988780 w 1666689"/>
              <a:gd name="connsiteY276" fmla="*/ 423412 h 457522"/>
              <a:gd name="connsiteX277" fmla="*/ 1011819 w 1666689"/>
              <a:gd name="connsiteY277" fmla="*/ 446452 h 457522"/>
              <a:gd name="connsiteX278" fmla="*/ 1034859 w 1666689"/>
              <a:gd name="connsiteY278" fmla="*/ 423412 h 457522"/>
              <a:gd name="connsiteX279" fmla="*/ 1011819 w 1666689"/>
              <a:gd name="connsiteY279" fmla="*/ 400373 h 457522"/>
              <a:gd name="connsiteX280" fmla="*/ 923746 w 1666689"/>
              <a:gd name="connsiteY280" fmla="*/ 400373 h 457522"/>
              <a:gd name="connsiteX281" fmla="*/ 900707 w 1666689"/>
              <a:gd name="connsiteY281" fmla="*/ 423412 h 457522"/>
              <a:gd name="connsiteX282" fmla="*/ 923746 w 1666689"/>
              <a:gd name="connsiteY282" fmla="*/ 446452 h 457522"/>
              <a:gd name="connsiteX283" fmla="*/ 946786 w 1666689"/>
              <a:gd name="connsiteY283" fmla="*/ 423412 h 457522"/>
              <a:gd name="connsiteX284" fmla="*/ 923746 w 1666689"/>
              <a:gd name="connsiteY284" fmla="*/ 400373 h 457522"/>
              <a:gd name="connsiteX285" fmla="*/ 1011819 w 1666689"/>
              <a:gd name="connsiteY285" fmla="*/ 324555 h 457522"/>
              <a:gd name="connsiteX286" fmla="*/ 988780 w 1666689"/>
              <a:gd name="connsiteY286" fmla="*/ 347594 h 457522"/>
              <a:gd name="connsiteX287" fmla="*/ 1011819 w 1666689"/>
              <a:gd name="connsiteY287" fmla="*/ 370634 h 457522"/>
              <a:gd name="connsiteX288" fmla="*/ 1034859 w 1666689"/>
              <a:gd name="connsiteY288" fmla="*/ 347594 h 457522"/>
              <a:gd name="connsiteX289" fmla="*/ 1011819 w 1666689"/>
              <a:gd name="connsiteY289" fmla="*/ 324555 h 457522"/>
              <a:gd name="connsiteX290" fmla="*/ 1011819 w 1666689"/>
              <a:gd name="connsiteY290" fmla="*/ 21120 h 457522"/>
              <a:gd name="connsiteX291" fmla="*/ 988780 w 1666689"/>
              <a:gd name="connsiteY291" fmla="*/ 44159 h 457522"/>
              <a:gd name="connsiteX292" fmla="*/ 1011819 w 1666689"/>
              <a:gd name="connsiteY292" fmla="*/ 67199 h 457522"/>
              <a:gd name="connsiteX293" fmla="*/ 1034859 w 1666689"/>
              <a:gd name="connsiteY293" fmla="*/ 44159 h 457522"/>
              <a:gd name="connsiteX294" fmla="*/ 1011819 w 1666689"/>
              <a:gd name="connsiteY294" fmla="*/ 21120 h 457522"/>
              <a:gd name="connsiteX295" fmla="*/ 1011819 w 1666689"/>
              <a:gd name="connsiteY295" fmla="*/ 96938 h 457522"/>
              <a:gd name="connsiteX296" fmla="*/ 988780 w 1666689"/>
              <a:gd name="connsiteY296" fmla="*/ 119977 h 457522"/>
              <a:gd name="connsiteX297" fmla="*/ 1011819 w 1666689"/>
              <a:gd name="connsiteY297" fmla="*/ 143017 h 457522"/>
              <a:gd name="connsiteX298" fmla="*/ 1034859 w 1666689"/>
              <a:gd name="connsiteY298" fmla="*/ 119977 h 457522"/>
              <a:gd name="connsiteX299" fmla="*/ 1011819 w 1666689"/>
              <a:gd name="connsiteY299" fmla="*/ 96938 h 457522"/>
              <a:gd name="connsiteX300" fmla="*/ 1011819 w 1666689"/>
              <a:gd name="connsiteY300" fmla="*/ 172755 h 457522"/>
              <a:gd name="connsiteX301" fmla="*/ 988780 w 1666689"/>
              <a:gd name="connsiteY301" fmla="*/ 195795 h 457522"/>
              <a:gd name="connsiteX302" fmla="*/ 1011819 w 1666689"/>
              <a:gd name="connsiteY302" fmla="*/ 218834 h 457522"/>
              <a:gd name="connsiteX303" fmla="*/ 1034859 w 1666689"/>
              <a:gd name="connsiteY303" fmla="*/ 195795 h 457522"/>
              <a:gd name="connsiteX304" fmla="*/ 1011819 w 1666689"/>
              <a:gd name="connsiteY304" fmla="*/ 172755 h 457522"/>
              <a:gd name="connsiteX305" fmla="*/ 923746 w 1666689"/>
              <a:gd name="connsiteY305" fmla="*/ 248737 h 457522"/>
              <a:gd name="connsiteX306" fmla="*/ 900707 w 1666689"/>
              <a:gd name="connsiteY306" fmla="*/ 271776 h 457522"/>
              <a:gd name="connsiteX307" fmla="*/ 923746 w 1666689"/>
              <a:gd name="connsiteY307" fmla="*/ 294816 h 457522"/>
              <a:gd name="connsiteX308" fmla="*/ 946786 w 1666689"/>
              <a:gd name="connsiteY308" fmla="*/ 271776 h 457522"/>
              <a:gd name="connsiteX309" fmla="*/ 923746 w 1666689"/>
              <a:gd name="connsiteY309" fmla="*/ 248737 h 457522"/>
              <a:gd name="connsiteX310" fmla="*/ 923746 w 1666689"/>
              <a:gd name="connsiteY310" fmla="*/ 324555 h 457522"/>
              <a:gd name="connsiteX311" fmla="*/ 900707 w 1666689"/>
              <a:gd name="connsiteY311" fmla="*/ 347594 h 457522"/>
              <a:gd name="connsiteX312" fmla="*/ 923746 w 1666689"/>
              <a:gd name="connsiteY312" fmla="*/ 370634 h 457522"/>
              <a:gd name="connsiteX313" fmla="*/ 946786 w 1666689"/>
              <a:gd name="connsiteY313" fmla="*/ 347594 h 457522"/>
              <a:gd name="connsiteX314" fmla="*/ 923746 w 1666689"/>
              <a:gd name="connsiteY314" fmla="*/ 324555 h 457522"/>
              <a:gd name="connsiteX315" fmla="*/ 923746 w 1666689"/>
              <a:gd name="connsiteY315" fmla="*/ 96938 h 457522"/>
              <a:gd name="connsiteX316" fmla="*/ 900707 w 1666689"/>
              <a:gd name="connsiteY316" fmla="*/ 119977 h 457522"/>
              <a:gd name="connsiteX317" fmla="*/ 923746 w 1666689"/>
              <a:gd name="connsiteY317" fmla="*/ 143017 h 457522"/>
              <a:gd name="connsiteX318" fmla="*/ 946786 w 1666689"/>
              <a:gd name="connsiteY318" fmla="*/ 119977 h 457522"/>
              <a:gd name="connsiteX319" fmla="*/ 923746 w 1666689"/>
              <a:gd name="connsiteY319" fmla="*/ 96938 h 457522"/>
              <a:gd name="connsiteX320" fmla="*/ 923746 w 1666689"/>
              <a:gd name="connsiteY320" fmla="*/ 21120 h 457522"/>
              <a:gd name="connsiteX321" fmla="*/ 900707 w 1666689"/>
              <a:gd name="connsiteY321" fmla="*/ 44159 h 457522"/>
              <a:gd name="connsiteX322" fmla="*/ 923746 w 1666689"/>
              <a:gd name="connsiteY322" fmla="*/ 67199 h 457522"/>
              <a:gd name="connsiteX323" fmla="*/ 946786 w 1666689"/>
              <a:gd name="connsiteY323" fmla="*/ 44159 h 457522"/>
              <a:gd name="connsiteX324" fmla="*/ 923746 w 1666689"/>
              <a:gd name="connsiteY324" fmla="*/ 21120 h 457522"/>
              <a:gd name="connsiteX325" fmla="*/ 923746 w 1666689"/>
              <a:gd name="connsiteY325" fmla="*/ 172755 h 457522"/>
              <a:gd name="connsiteX326" fmla="*/ 900707 w 1666689"/>
              <a:gd name="connsiteY326" fmla="*/ 195795 h 457522"/>
              <a:gd name="connsiteX327" fmla="*/ 923746 w 1666689"/>
              <a:gd name="connsiteY327" fmla="*/ 218834 h 457522"/>
              <a:gd name="connsiteX328" fmla="*/ 946786 w 1666689"/>
              <a:gd name="connsiteY328" fmla="*/ 195795 h 457522"/>
              <a:gd name="connsiteX329" fmla="*/ 923746 w 1666689"/>
              <a:gd name="connsiteY329" fmla="*/ 172755 h 457522"/>
              <a:gd name="connsiteX330" fmla="*/ 571781 w 1666689"/>
              <a:gd name="connsiteY330" fmla="*/ 248737 h 457522"/>
              <a:gd name="connsiteX331" fmla="*/ 548741 w 1666689"/>
              <a:gd name="connsiteY331" fmla="*/ 271776 h 457522"/>
              <a:gd name="connsiteX332" fmla="*/ 571781 w 1666689"/>
              <a:gd name="connsiteY332" fmla="*/ 294816 h 457522"/>
              <a:gd name="connsiteX333" fmla="*/ 594820 w 1666689"/>
              <a:gd name="connsiteY333" fmla="*/ 271776 h 457522"/>
              <a:gd name="connsiteX334" fmla="*/ 571781 w 1666689"/>
              <a:gd name="connsiteY334" fmla="*/ 248737 h 457522"/>
              <a:gd name="connsiteX335" fmla="*/ 571781 w 1666689"/>
              <a:gd name="connsiteY335" fmla="*/ 21120 h 457522"/>
              <a:gd name="connsiteX336" fmla="*/ 548741 w 1666689"/>
              <a:gd name="connsiteY336" fmla="*/ 44159 h 457522"/>
              <a:gd name="connsiteX337" fmla="*/ 571781 w 1666689"/>
              <a:gd name="connsiteY337" fmla="*/ 67199 h 457522"/>
              <a:gd name="connsiteX338" fmla="*/ 594820 w 1666689"/>
              <a:gd name="connsiteY338" fmla="*/ 44159 h 457522"/>
              <a:gd name="connsiteX339" fmla="*/ 571781 w 1666689"/>
              <a:gd name="connsiteY339" fmla="*/ 21120 h 457522"/>
              <a:gd name="connsiteX340" fmla="*/ 571781 w 1666689"/>
              <a:gd name="connsiteY340" fmla="*/ 96938 h 457522"/>
              <a:gd name="connsiteX341" fmla="*/ 548741 w 1666689"/>
              <a:gd name="connsiteY341" fmla="*/ 119977 h 457522"/>
              <a:gd name="connsiteX342" fmla="*/ 571781 w 1666689"/>
              <a:gd name="connsiteY342" fmla="*/ 143017 h 457522"/>
              <a:gd name="connsiteX343" fmla="*/ 594820 w 1666689"/>
              <a:gd name="connsiteY343" fmla="*/ 119977 h 457522"/>
              <a:gd name="connsiteX344" fmla="*/ 571781 w 1666689"/>
              <a:gd name="connsiteY344" fmla="*/ 96938 h 457522"/>
              <a:gd name="connsiteX345" fmla="*/ 571781 w 1666689"/>
              <a:gd name="connsiteY345" fmla="*/ 324555 h 457522"/>
              <a:gd name="connsiteX346" fmla="*/ 548741 w 1666689"/>
              <a:gd name="connsiteY346" fmla="*/ 347594 h 457522"/>
              <a:gd name="connsiteX347" fmla="*/ 571781 w 1666689"/>
              <a:gd name="connsiteY347" fmla="*/ 370634 h 457522"/>
              <a:gd name="connsiteX348" fmla="*/ 594820 w 1666689"/>
              <a:gd name="connsiteY348" fmla="*/ 347594 h 457522"/>
              <a:gd name="connsiteX349" fmla="*/ 571781 w 1666689"/>
              <a:gd name="connsiteY349" fmla="*/ 324555 h 457522"/>
              <a:gd name="connsiteX350" fmla="*/ 571781 w 1666689"/>
              <a:gd name="connsiteY350" fmla="*/ 400373 h 457522"/>
              <a:gd name="connsiteX351" fmla="*/ 548741 w 1666689"/>
              <a:gd name="connsiteY351" fmla="*/ 423412 h 457522"/>
              <a:gd name="connsiteX352" fmla="*/ 571781 w 1666689"/>
              <a:gd name="connsiteY352" fmla="*/ 446452 h 457522"/>
              <a:gd name="connsiteX353" fmla="*/ 594820 w 1666689"/>
              <a:gd name="connsiteY353" fmla="*/ 423412 h 457522"/>
              <a:gd name="connsiteX354" fmla="*/ 571781 w 1666689"/>
              <a:gd name="connsiteY354" fmla="*/ 400373 h 457522"/>
              <a:gd name="connsiteX355" fmla="*/ 571781 w 1666689"/>
              <a:gd name="connsiteY355" fmla="*/ 172755 h 457522"/>
              <a:gd name="connsiteX356" fmla="*/ 548741 w 1666689"/>
              <a:gd name="connsiteY356" fmla="*/ 195795 h 457522"/>
              <a:gd name="connsiteX357" fmla="*/ 571781 w 1666689"/>
              <a:gd name="connsiteY357" fmla="*/ 218834 h 457522"/>
              <a:gd name="connsiteX358" fmla="*/ 594820 w 1666689"/>
              <a:gd name="connsiteY358" fmla="*/ 195795 h 457522"/>
              <a:gd name="connsiteX359" fmla="*/ 571781 w 1666689"/>
              <a:gd name="connsiteY359" fmla="*/ 172755 h 457522"/>
              <a:gd name="connsiteX360" fmla="*/ 1451694 w 1666689"/>
              <a:gd name="connsiteY360" fmla="*/ 400373 h 457522"/>
              <a:gd name="connsiteX361" fmla="*/ 1428655 w 1666689"/>
              <a:gd name="connsiteY361" fmla="*/ 423412 h 457522"/>
              <a:gd name="connsiteX362" fmla="*/ 1451694 w 1666689"/>
              <a:gd name="connsiteY362" fmla="*/ 446452 h 457522"/>
              <a:gd name="connsiteX363" fmla="*/ 1474734 w 1666689"/>
              <a:gd name="connsiteY363" fmla="*/ 423412 h 457522"/>
              <a:gd name="connsiteX364" fmla="*/ 1451694 w 1666689"/>
              <a:gd name="connsiteY364" fmla="*/ 400373 h 457522"/>
              <a:gd name="connsiteX365" fmla="*/ 1451694 w 1666689"/>
              <a:gd name="connsiteY365" fmla="*/ 324555 h 457522"/>
              <a:gd name="connsiteX366" fmla="*/ 1428655 w 1666689"/>
              <a:gd name="connsiteY366" fmla="*/ 347594 h 457522"/>
              <a:gd name="connsiteX367" fmla="*/ 1451694 w 1666689"/>
              <a:gd name="connsiteY367" fmla="*/ 370634 h 457522"/>
              <a:gd name="connsiteX368" fmla="*/ 1474734 w 1666689"/>
              <a:gd name="connsiteY368" fmla="*/ 347594 h 457522"/>
              <a:gd name="connsiteX369" fmla="*/ 1451694 w 1666689"/>
              <a:gd name="connsiteY369" fmla="*/ 324555 h 457522"/>
              <a:gd name="connsiteX370" fmla="*/ 1451694 w 1666689"/>
              <a:gd name="connsiteY370" fmla="*/ 248737 h 457522"/>
              <a:gd name="connsiteX371" fmla="*/ 1428655 w 1666689"/>
              <a:gd name="connsiteY371" fmla="*/ 271776 h 457522"/>
              <a:gd name="connsiteX372" fmla="*/ 1451694 w 1666689"/>
              <a:gd name="connsiteY372" fmla="*/ 294816 h 457522"/>
              <a:gd name="connsiteX373" fmla="*/ 1474734 w 1666689"/>
              <a:gd name="connsiteY373" fmla="*/ 271776 h 457522"/>
              <a:gd name="connsiteX374" fmla="*/ 1451694 w 1666689"/>
              <a:gd name="connsiteY374" fmla="*/ 248737 h 457522"/>
              <a:gd name="connsiteX375" fmla="*/ 1363621 w 1666689"/>
              <a:gd name="connsiteY375" fmla="*/ 21120 h 457522"/>
              <a:gd name="connsiteX376" fmla="*/ 1340582 w 1666689"/>
              <a:gd name="connsiteY376" fmla="*/ 44159 h 457522"/>
              <a:gd name="connsiteX377" fmla="*/ 1363621 w 1666689"/>
              <a:gd name="connsiteY377" fmla="*/ 67199 h 457522"/>
              <a:gd name="connsiteX378" fmla="*/ 1386661 w 1666689"/>
              <a:gd name="connsiteY378" fmla="*/ 44159 h 457522"/>
              <a:gd name="connsiteX379" fmla="*/ 1363621 w 1666689"/>
              <a:gd name="connsiteY379" fmla="*/ 21120 h 457522"/>
              <a:gd name="connsiteX380" fmla="*/ 1363621 w 1666689"/>
              <a:gd name="connsiteY380" fmla="*/ 96938 h 457522"/>
              <a:gd name="connsiteX381" fmla="*/ 1340582 w 1666689"/>
              <a:gd name="connsiteY381" fmla="*/ 119977 h 457522"/>
              <a:gd name="connsiteX382" fmla="*/ 1363621 w 1666689"/>
              <a:gd name="connsiteY382" fmla="*/ 143017 h 457522"/>
              <a:gd name="connsiteX383" fmla="*/ 1386661 w 1666689"/>
              <a:gd name="connsiteY383" fmla="*/ 119977 h 457522"/>
              <a:gd name="connsiteX384" fmla="*/ 1363621 w 1666689"/>
              <a:gd name="connsiteY384" fmla="*/ 96938 h 457522"/>
              <a:gd name="connsiteX385" fmla="*/ 1451694 w 1666689"/>
              <a:gd name="connsiteY385" fmla="*/ 172755 h 457522"/>
              <a:gd name="connsiteX386" fmla="*/ 1428655 w 1666689"/>
              <a:gd name="connsiteY386" fmla="*/ 195795 h 457522"/>
              <a:gd name="connsiteX387" fmla="*/ 1451694 w 1666689"/>
              <a:gd name="connsiteY387" fmla="*/ 218834 h 457522"/>
              <a:gd name="connsiteX388" fmla="*/ 1474734 w 1666689"/>
              <a:gd name="connsiteY388" fmla="*/ 195795 h 457522"/>
              <a:gd name="connsiteX389" fmla="*/ 1451694 w 1666689"/>
              <a:gd name="connsiteY389" fmla="*/ 172755 h 457522"/>
              <a:gd name="connsiteX390" fmla="*/ 1363621 w 1666689"/>
              <a:gd name="connsiteY390" fmla="*/ 172755 h 457522"/>
              <a:gd name="connsiteX391" fmla="*/ 1340582 w 1666689"/>
              <a:gd name="connsiteY391" fmla="*/ 195795 h 457522"/>
              <a:gd name="connsiteX392" fmla="*/ 1363621 w 1666689"/>
              <a:gd name="connsiteY392" fmla="*/ 218834 h 457522"/>
              <a:gd name="connsiteX393" fmla="*/ 1386661 w 1666689"/>
              <a:gd name="connsiteY393" fmla="*/ 195795 h 457522"/>
              <a:gd name="connsiteX394" fmla="*/ 1363621 w 1666689"/>
              <a:gd name="connsiteY394" fmla="*/ 172755 h 457522"/>
              <a:gd name="connsiteX395" fmla="*/ 1363621 w 1666689"/>
              <a:gd name="connsiteY395" fmla="*/ 324555 h 457522"/>
              <a:gd name="connsiteX396" fmla="*/ 1340582 w 1666689"/>
              <a:gd name="connsiteY396" fmla="*/ 347594 h 457522"/>
              <a:gd name="connsiteX397" fmla="*/ 1363621 w 1666689"/>
              <a:gd name="connsiteY397" fmla="*/ 370634 h 457522"/>
              <a:gd name="connsiteX398" fmla="*/ 1386661 w 1666689"/>
              <a:gd name="connsiteY398" fmla="*/ 347594 h 457522"/>
              <a:gd name="connsiteX399" fmla="*/ 1363621 w 1666689"/>
              <a:gd name="connsiteY399" fmla="*/ 324555 h 457522"/>
              <a:gd name="connsiteX400" fmla="*/ 1363621 w 1666689"/>
              <a:gd name="connsiteY400" fmla="*/ 248737 h 457522"/>
              <a:gd name="connsiteX401" fmla="*/ 1340582 w 1666689"/>
              <a:gd name="connsiteY401" fmla="*/ 271776 h 457522"/>
              <a:gd name="connsiteX402" fmla="*/ 1363621 w 1666689"/>
              <a:gd name="connsiteY402" fmla="*/ 294816 h 457522"/>
              <a:gd name="connsiteX403" fmla="*/ 1386661 w 1666689"/>
              <a:gd name="connsiteY403" fmla="*/ 271776 h 457522"/>
              <a:gd name="connsiteX404" fmla="*/ 1363621 w 1666689"/>
              <a:gd name="connsiteY404" fmla="*/ 248737 h 457522"/>
              <a:gd name="connsiteX405" fmla="*/ 1539604 w 1666689"/>
              <a:gd name="connsiteY405" fmla="*/ 172755 h 457522"/>
              <a:gd name="connsiteX406" fmla="*/ 1516565 w 1666689"/>
              <a:gd name="connsiteY406" fmla="*/ 195795 h 457522"/>
              <a:gd name="connsiteX407" fmla="*/ 1539604 w 1666689"/>
              <a:gd name="connsiteY407" fmla="*/ 218834 h 457522"/>
              <a:gd name="connsiteX408" fmla="*/ 1562644 w 1666689"/>
              <a:gd name="connsiteY408" fmla="*/ 195795 h 457522"/>
              <a:gd name="connsiteX409" fmla="*/ 1539604 w 1666689"/>
              <a:gd name="connsiteY409" fmla="*/ 172755 h 457522"/>
              <a:gd name="connsiteX410" fmla="*/ 1451694 w 1666689"/>
              <a:gd name="connsiteY410" fmla="*/ 96938 h 457522"/>
              <a:gd name="connsiteX411" fmla="*/ 1428655 w 1666689"/>
              <a:gd name="connsiteY411" fmla="*/ 119977 h 457522"/>
              <a:gd name="connsiteX412" fmla="*/ 1451694 w 1666689"/>
              <a:gd name="connsiteY412" fmla="*/ 143017 h 457522"/>
              <a:gd name="connsiteX413" fmla="*/ 1474734 w 1666689"/>
              <a:gd name="connsiteY413" fmla="*/ 119977 h 457522"/>
              <a:gd name="connsiteX414" fmla="*/ 1451694 w 1666689"/>
              <a:gd name="connsiteY414" fmla="*/ 96938 h 457522"/>
              <a:gd name="connsiteX415" fmla="*/ 1539604 w 1666689"/>
              <a:gd name="connsiteY415" fmla="*/ 248737 h 457522"/>
              <a:gd name="connsiteX416" fmla="*/ 1516565 w 1666689"/>
              <a:gd name="connsiteY416" fmla="*/ 271776 h 457522"/>
              <a:gd name="connsiteX417" fmla="*/ 1539604 w 1666689"/>
              <a:gd name="connsiteY417" fmla="*/ 294816 h 457522"/>
              <a:gd name="connsiteX418" fmla="*/ 1562644 w 1666689"/>
              <a:gd name="connsiteY418" fmla="*/ 271776 h 457522"/>
              <a:gd name="connsiteX419" fmla="*/ 1539604 w 1666689"/>
              <a:gd name="connsiteY419" fmla="*/ 248737 h 457522"/>
              <a:gd name="connsiteX420" fmla="*/ 1363621 w 1666689"/>
              <a:gd name="connsiteY420" fmla="*/ 400373 h 457522"/>
              <a:gd name="connsiteX421" fmla="*/ 1340582 w 1666689"/>
              <a:gd name="connsiteY421" fmla="*/ 423412 h 457522"/>
              <a:gd name="connsiteX422" fmla="*/ 1363621 w 1666689"/>
              <a:gd name="connsiteY422" fmla="*/ 446452 h 457522"/>
              <a:gd name="connsiteX423" fmla="*/ 1386661 w 1666689"/>
              <a:gd name="connsiteY423" fmla="*/ 423412 h 457522"/>
              <a:gd name="connsiteX424" fmla="*/ 1363621 w 1666689"/>
              <a:gd name="connsiteY424" fmla="*/ 400373 h 457522"/>
              <a:gd name="connsiteX425" fmla="*/ 1539604 w 1666689"/>
              <a:gd name="connsiteY425" fmla="*/ 21120 h 457522"/>
              <a:gd name="connsiteX426" fmla="*/ 1516565 w 1666689"/>
              <a:gd name="connsiteY426" fmla="*/ 44159 h 457522"/>
              <a:gd name="connsiteX427" fmla="*/ 1539604 w 1666689"/>
              <a:gd name="connsiteY427" fmla="*/ 67199 h 457522"/>
              <a:gd name="connsiteX428" fmla="*/ 1562644 w 1666689"/>
              <a:gd name="connsiteY428" fmla="*/ 44159 h 457522"/>
              <a:gd name="connsiteX429" fmla="*/ 1539604 w 1666689"/>
              <a:gd name="connsiteY429" fmla="*/ 21120 h 457522"/>
              <a:gd name="connsiteX430" fmla="*/ 1627677 w 1666689"/>
              <a:gd name="connsiteY430" fmla="*/ 400373 h 457522"/>
              <a:gd name="connsiteX431" fmla="*/ 1604638 w 1666689"/>
              <a:gd name="connsiteY431" fmla="*/ 423412 h 457522"/>
              <a:gd name="connsiteX432" fmla="*/ 1627677 w 1666689"/>
              <a:gd name="connsiteY432" fmla="*/ 446452 h 457522"/>
              <a:gd name="connsiteX433" fmla="*/ 1650717 w 1666689"/>
              <a:gd name="connsiteY433" fmla="*/ 423412 h 457522"/>
              <a:gd name="connsiteX434" fmla="*/ 1627677 w 1666689"/>
              <a:gd name="connsiteY434" fmla="*/ 400373 h 457522"/>
              <a:gd name="connsiteX435" fmla="*/ 1451694 w 1666689"/>
              <a:gd name="connsiteY435" fmla="*/ 21120 h 457522"/>
              <a:gd name="connsiteX436" fmla="*/ 1428655 w 1666689"/>
              <a:gd name="connsiteY436" fmla="*/ 44159 h 457522"/>
              <a:gd name="connsiteX437" fmla="*/ 1451694 w 1666689"/>
              <a:gd name="connsiteY437" fmla="*/ 67199 h 457522"/>
              <a:gd name="connsiteX438" fmla="*/ 1474734 w 1666689"/>
              <a:gd name="connsiteY438" fmla="*/ 44159 h 457522"/>
              <a:gd name="connsiteX439" fmla="*/ 1451694 w 1666689"/>
              <a:gd name="connsiteY439" fmla="*/ 21120 h 457522"/>
              <a:gd name="connsiteX440" fmla="*/ 1539604 w 1666689"/>
              <a:gd name="connsiteY440" fmla="*/ 400373 h 457522"/>
              <a:gd name="connsiteX441" fmla="*/ 1516565 w 1666689"/>
              <a:gd name="connsiteY441" fmla="*/ 423412 h 457522"/>
              <a:gd name="connsiteX442" fmla="*/ 1539604 w 1666689"/>
              <a:gd name="connsiteY442" fmla="*/ 446452 h 457522"/>
              <a:gd name="connsiteX443" fmla="*/ 1562644 w 1666689"/>
              <a:gd name="connsiteY443" fmla="*/ 423412 h 457522"/>
              <a:gd name="connsiteX444" fmla="*/ 1539604 w 1666689"/>
              <a:gd name="connsiteY444" fmla="*/ 400373 h 457522"/>
              <a:gd name="connsiteX445" fmla="*/ 1539604 w 1666689"/>
              <a:gd name="connsiteY445" fmla="*/ 324555 h 457522"/>
              <a:gd name="connsiteX446" fmla="*/ 1516565 w 1666689"/>
              <a:gd name="connsiteY446" fmla="*/ 347594 h 457522"/>
              <a:gd name="connsiteX447" fmla="*/ 1539604 w 1666689"/>
              <a:gd name="connsiteY447" fmla="*/ 370634 h 457522"/>
              <a:gd name="connsiteX448" fmla="*/ 1562644 w 1666689"/>
              <a:gd name="connsiteY448" fmla="*/ 347594 h 457522"/>
              <a:gd name="connsiteX449" fmla="*/ 1539604 w 1666689"/>
              <a:gd name="connsiteY449" fmla="*/ 324555 h 457522"/>
              <a:gd name="connsiteX450" fmla="*/ 1539604 w 1666689"/>
              <a:gd name="connsiteY450" fmla="*/ 96938 h 457522"/>
              <a:gd name="connsiteX451" fmla="*/ 1516565 w 1666689"/>
              <a:gd name="connsiteY451" fmla="*/ 119977 h 457522"/>
              <a:gd name="connsiteX452" fmla="*/ 1539604 w 1666689"/>
              <a:gd name="connsiteY452" fmla="*/ 143017 h 457522"/>
              <a:gd name="connsiteX453" fmla="*/ 1562644 w 1666689"/>
              <a:gd name="connsiteY453" fmla="*/ 119977 h 457522"/>
              <a:gd name="connsiteX454" fmla="*/ 1539604 w 1666689"/>
              <a:gd name="connsiteY454" fmla="*/ 96938 h 457522"/>
              <a:gd name="connsiteX455" fmla="*/ 1627677 w 1666689"/>
              <a:gd name="connsiteY455" fmla="*/ 324555 h 457522"/>
              <a:gd name="connsiteX456" fmla="*/ 1604638 w 1666689"/>
              <a:gd name="connsiteY456" fmla="*/ 347594 h 457522"/>
              <a:gd name="connsiteX457" fmla="*/ 1627677 w 1666689"/>
              <a:gd name="connsiteY457" fmla="*/ 370634 h 457522"/>
              <a:gd name="connsiteX458" fmla="*/ 1650717 w 1666689"/>
              <a:gd name="connsiteY458" fmla="*/ 347594 h 457522"/>
              <a:gd name="connsiteX459" fmla="*/ 1627677 w 1666689"/>
              <a:gd name="connsiteY459" fmla="*/ 324555 h 457522"/>
              <a:gd name="connsiteX460" fmla="*/ 1275712 w 1666689"/>
              <a:gd name="connsiteY460" fmla="*/ 21120 h 457522"/>
              <a:gd name="connsiteX461" fmla="*/ 1252672 w 1666689"/>
              <a:gd name="connsiteY461" fmla="*/ 44159 h 457522"/>
              <a:gd name="connsiteX462" fmla="*/ 1275712 w 1666689"/>
              <a:gd name="connsiteY462" fmla="*/ 67199 h 457522"/>
              <a:gd name="connsiteX463" fmla="*/ 1298751 w 1666689"/>
              <a:gd name="connsiteY463" fmla="*/ 44159 h 457522"/>
              <a:gd name="connsiteX464" fmla="*/ 1275712 w 1666689"/>
              <a:gd name="connsiteY464" fmla="*/ 21120 h 457522"/>
              <a:gd name="connsiteX465" fmla="*/ 1187802 w 1666689"/>
              <a:gd name="connsiteY465" fmla="*/ 400373 h 457522"/>
              <a:gd name="connsiteX466" fmla="*/ 1164763 w 1666689"/>
              <a:gd name="connsiteY466" fmla="*/ 423412 h 457522"/>
              <a:gd name="connsiteX467" fmla="*/ 1187802 w 1666689"/>
              <a:gd name="connsiteY467" fmla="*/ 446452 h 457522"/>
              <a:gd name="connsiteX468" fmla="*/ 1210842 w 1666689"/>
              <a:gd name="connsiteY468" fmla="*/ 423412 h 457522"/>
              <a:gd name="connsiteX469" fmla="*/ 1187802 w 1666689"/>
              <a:gd name="connsiteY469" fmla="*/ 400373 h 457522"/>
              <a:gd name="connsiteX470" fmla="*/ 1187802 w 1666689"/>
              <a:gd name="connsiteY470" fmla="*/ 324555 h 457522"/>
              <a:gd name="connsiteX471" fmla="*/ 1164763 w 1666689"/>
              <a:gd name="connsiteY471" fmla="*/ 347594 h 457522"/>
              <a:gd name="connsiteX472" fmla="*/ 1187802 w 1666689"/>
              <a:gd name="connsiteY472" fmla="*/ 370634 h 457522"/>
              <a:gd name="connsiteX473" fmla="*/ 1210842 w 1666689"/>
              <a:gd name="connsiteY473" fmla="*/ 347594 h 457522"/>
              <a:gd name="connsiteX474" fmla="*/ 1187802 w 1666689"/>
              <a:gd name="connsiteY474" fmla="*/ 324555 h 457522"/>
              <a:gd name="connsiteX475" fmla="*/ 1187802 w 1666689"/>
              <a:gd name="connsiteY475" fmla="*/ 248737 h 457522"/>
              <a:gd name="connsiteX476" fmla="*/ 1164763 w 1666689"/>
              <a:gd name="connsiteY476" fmla="*/ 271776 h 457522"/>
              <a:gd name="connsiteX477" fmla="*/ 1187802 w 1666689"/>
              <a:gd name="connsiteY477" fmla="*/ 294816 h 457522"/>
              <a:gd name="connsiteX478" fmla="*/ 1210842 w 1666689"/>
              <a:gd name="connsiteY478" fmla="*/ 271776 h 457522"/>
              <a:gd name="connsiteX479" fmla="*/ 1187802 w 1666689"/>
              <a:gd name="connsiteY479" fmla="*/ 248737 h 457522"/>
              <a:gd name="connsiteX480" fmla="*/ 1627677 w 1666689"/>
              <a:gd name="connsiteY480" fmla="*/ 172755 h 457522"/>
              <a:gd name="connsiteX481" fmla="*/ 1604638 w 1666689"/>
              <a:gd name="connsiteY481" fmla="*/ 195795 h 457522"/>
              <a:gd name="connsiteX482" fmla="*/ 1627677 w 1666689"/>
              <a:gd name="connsiteY482" fmla="*/ 218834 h 457522"/>
              <a:gd name="connsiteX483" fmla="*/ 1650717 w 1666689"/>
              <a:gd name="connsiteY483" fmla="*/ 195795 h 457522"/>
              <a:gd name="connsiteX484" fmla="*/ 1627677 w 1666689"/>
              <a:gd name="connsiteY484" fmla="*/ 172755 h 457522"/>
              <a:gd name="connsiteX485" fmla="*/ 1627677 w 1666689"/>
              <a:gd name="connsiteY485" fmla="*/ 67035 h 457522"/>
              <a:gd name="connsiteX486" fmla="*/ 1650717 w 1666689"/>
              <a:gd name="connsiteY486" fmla="*/ 43996 h 457522"/>
              <a:gd name="connsiteX487" fmla="*/ 1627677 w 1666689"/>
              <a:gd name="connsiteY487" fmla="*/ 20956 h 457522"/>
              <a:gd name="connsiteX488" fmla="*/ 1604638 w 1666689"/>
              <a:gd name="connsiteY488" fmla="*/ 43996 h 457522"/>
              <a:gd name="connsiteX489" fmla="*/ 1627677 w 1666689"/>
              <a:gd name="connsiteY489" fmla="*/ 67035 h 457522"/>
              <a:gd name="connsiteX490" fmla="*/ 1627677 w 1666689"/>
              <a:gd name="connsiteY490" fmla="*/ 96938 h 457522"/>
              <a:gd name="connsiteX491" fmla="*/ 1604638 w 1666689"/>
              <a:gd name="connsiteY491" fmla="*/ 119977 h 457522"/>
              <a:gd name="connsiteX492" fmla="*/ 1627677 w 1666689"/>
              <a:gd name="connsiteY492" fmla="*/ 143017 h 457522"/>
              <a:gd name="connsiteX493" fmla="*/ 1650717 w 1666689"/>
              <a:gd name="connsiteY493" fmla="*/ 119977 h 457522"/>
              <a:gd name="connsiteX494" fmla="*/ 1627677 w 1666689"/>
              <a:gd name="connsiteY494" fmla="*/ 96938 h 457522"/>
              <a:gd name="connsiteX495" fmla="*/ 1627677 w 1666689"/>
              <a:gd name="connsiteY495" fmla="*/ 248737 h 457522"/>
              <a:gd name="connsiteX496" fmla="*/ 1604638 w 1666689"/>
              <a:gd name="connsiteY496" fmla="*/ 271776 h 457522"/>
              <a:gd name="connsiteX497" fmla="*/ 1627677 w 1666689"/>
              <a:gd name="connsiteY497" fmla="*/ 294816 h 457522"/>
              <a:gd name="connsiteX498" fmla="*/ 1650717 w 1666689"/>
              <a:gd name="connsiteY498" fmla="*/ 271776 h 457522"/>
              <a:gd name="connsiteX499" fmla="*/ 1627677 w 1666689"/>
              <a:gd name="connsiteY499" fmla="*/ 248737 h 457522"/>
              <a:gd name="connsiteX500" fmla="*/ 1275712 w 1666689"/>
              <a:gd name="connsiteY500" fmla="*/ 248737 h 457522"/>
              <a:gd name="connsiteX501" fmla="*/ 1252672 w 1666689"/>
              <a:gd name="connsiteY501" fmla="*/ 271776 h 457522"/>
              <a:gd name="connsiteX502" fmla="*/ 1275712 w 1666689"/>
              <a:gd name="connsiteY502" fmla="*/ 294816 h 457522"/>
              <a:gd name="connsiteX503" fmla="*/ 1298751 w 1666689"/>
              <a:gd name="connsiteY503" fmla="*/ 271776 h 457522"/>
              <a:gd name="connsiteX504" fmla="*/ 1275712 w 1666689"/>
              <a:gd name="connsiteY504" fmla="*/ 248737 h 457522"/>
              <a:gd name="connsiteX505" fmla="*/ 1275712 w 1666689"/>
              <a:gd name="connsiteY505" fmla="*/ 172755 h 457522"/>
              <a:gd name="connsiteX506" fmla="*/ 1252672 w 1666689"/>
              <a:gd name="connsiteY506" fmla="*/ 195795 h 457522"/>
              <a:gd name="connsiteX507" fmla="*/ 1275712 w 1666689"/>
              <a:gd name="connsiteY507" fmla="*/ 218834 h 457522"/>
              <a:gd name="connsiteX508" fmla="*/ 1298751 w 1666689"/>
              <a:gd name="connsiteY508" fmla="*/ 195795 h 457522"/>
              <a:gd name="connsiteX509" fmla="*/ 1275712 w 1666689"/>
              <a:gd name="connsiteY509" fmla="*/ 172755 h 457522"/>
              <a:gd name="connsiteX510" fmla="*/ 1275712 w 1666689"/>
              <a:gd name="connsiteY510" fmla="*/ 324555 h 457522"/>
              <a:gd name="connsiteX511" fmla="*/ 1252672 w 1666689"/>
              <a:gd name="connsiteY511" fmla="*/ 347594 h 457522"/>
              <a:gd name="connsiteX512" fmla="*/ 1275712 w 1666689"/>
              <a:gd name="connsiteY512" fmla="*/ 370634 h 457522"/>
              <a:gd name="connsiteX513" fmla="*/ 1298751 w 1666689"/>
              <a:gd name="connsiteY513" fmla="*/ 347594 h 457522"/>
              <a:gd name="connsiteX514" fmla="*/ 1275712 w 1666689"/>
              <a:gd name="connsiteY514" fmla="*/ 324555 h 457522"/>
              <a:gd name="connsiteX515" fmla="*/ 1275712 w 1666689"/>
              <a:gd name="connsiteY515" fmla="*/ 96938 h 457522"/>
              <a:gd name="connsiteX516" fmla="*/ 1252672 w 1666689"/>
              <a:gd name="connsiteY516" fmla="*/ 119977 h 457522"/>
              <a:gd name="connsiteX517" fmla="*/ 1275712 w 1666689"/>
              <a:gd name="connsiteY517" fmla="*/ 143017 h 457522"/>
              <a:gd name="connsiteX518" fmla="*/ 1298751 w 1666689"/>
              <a:gd name="connsiteY518" fmla="*/ 119977 h 457522"/>
              <a:gd name="connsiteX519" fmla="*/ 1275712 w 1666689"/>
              <a:gd name="connsiteY519" fmla="*/ 96938 h 457522"/>
              <a:gd name="connsiteX520" fmla="*/ 1275712 w 1666689"/>
              <a:gd name="connsiteY520" fmla="*/ 400373 h 457522"/>
              <a:gd name="connsiteX521" fmla="*/ 1252672 w 1666689"/>
              <a:gd name="connsiteY521" fmla="*/ 423412 h 457522"/>
              <a:gd name="connsiteX522" fmla="*/ 1275712 w 1666689"/>
              <a:gd name="connsiteY522" fmla="*/ 446452 h 457522"/>
              <a:gd name="connsiteX523" fmla="*/ 1298751 w 1666689"/>
              <a:gd name="connsiteY523" fmla="*/ 423412 h 457522"/>
              <a:gd name="connsiteX524" fmla="*/ 1275712 w 1666689"/>
              <a:gd name="connsiteY524" fmla="*/ 400373 h 457522"/>
              <a:gd name="connsiteX525" fmla="*/ 1187802 w 1666689"/>
              <a:gd name="connsiteY525" fmla="*/ 96938 h 457522"/>
              <a:gd name="connsiteX526" fmla="*/ 1164763 w 1666689"/>
              <a:gd name="connsiteY526" fmla="*/ 119977 h 457522"/>
              <a:gd name="connsiteX527" fmla="*/ 1187802 w 1666689"/>
              <a:gd name="connsiteY527" fmla="*/ 143017 h 457522"/>
              <a:gd name="connsiteX528" fmla="*/ 1210842 w 1666689"/>
              <a:gd name="connsiteY528" fmla="*/ 119977 h 457522"/>
              <a:gd name="connsiteX529" fmla="*/ 1187802 w 1666689"/>
              <a:gd name="connsiteY529" fmla="*/ 96938 h 457522"/>
              <a:gd name="connsiteX530" fmla="*/ 1187802 w 1666689"/>
              <a:gd name="connsiteY530" fmla="*/ 172755 h 457522"/>
              <a:gd name="connsiteX531" fmla="*/ 1164763 w 1666689"/>
              <a:gd name="connsiteY531" fmla="*/ 195795 h 457522"/>
              <a:gd name="connsiteX532" fmla="*/ 1187802 w 1666689"/>
              <a:gd name="connsiteY532" fmla="*/ 218834 h 457522"/>
              <a:gd name="connsiteX533" fmla="*/ 1210842 w 1666689"/>
              <a:gd name="connsiteY533" fmla="*/ 195795 h 457522"/>
              <a:gd name="connsiteX534" fmla="*/ 1187802 w 1666689"/>
              <a:gd name="connsiteY534" fmla="*/ 172755 h 457522"/>
              <a:gd name="connsiteX535" fmla="*/ 1187802 w 1666689"/>
              <a:gd name="connsiteY535" fmla="*/ 21120 h 457522"/>
              <a:gd name="connsiteX536" fmla="*/ 1164763 w 1666689"/>
              <a:gd name="connsiteY536" fmla="*/ 44159 h 457522"/>
              <a:gd name="connsiteX537" fmla="*/ 1187802 w 1666689"/>
              <a:gd name="connsiteY537" fmla="*/ 67199 h 457522"/>
              <a:gd name="connsiteX538" fmla="*/ 1210842 w 1666689"/>
              <a:gd name="connsiteY538" fmla="*/ 44159 h 457522"/>
              <a:gd name="connsiteX539" fmla="*/ 1187802 w 1666689"/>
              <a:gd name="connsiteY539" fmla="*/ 21120 h 457522"/>
              <a:gd name="connsiteX540" fmla="*/ 1099729 w 1666689"/>
              <a:gd name="connsiteY540" fmla="*/ 96938 h 457522"/>
              <a:gd name="connsiteX541" fmla="*/ 1076689 w 1666689"/>
              <a:gd name="connsiteY541" fmla="*/ 119977 h 457522"/>
              <a:gd name="connsiteX542" fmla="*/ 1099729 w 1666689"/>
              <a:gd name="connsiteY542" fmla="*/ 143017 h 457522"/>
              <a:gd name="connsiteX543" fmla="*/ 1122769 w 1666689"/>
              <a:gd name="connsiteY543" fmla="*/ 119977 h 457522"/>
              <a:gd name="connsiteX544" fmla="*/ 1099729 w 1666689"/>
              <a:gd name="connsiteY544" fmla="*/ 96938 h 457522"/>
              <a:gd name="connsiteX545" fmla="*/ 1099729 w 1666689"/>
              <a:gd name="connsiteY545" fmla="*/ 21120 h 457522"/>
              <a:gd name="connsiteX546" fmla="*/ 1076689 w 1666689"/>
              <a:gd name="connsiteY546" fmla="*/ 44159 h 457522"/>
              <a:gd name="connsiteX547" fmla="*/ 1099729 w 1666689"/>
              <a:gd name="connsiteY547" fmla="*/ 67199 h 457522"/>
              <a:gd name="connsiteX548" fmla="*/ 1122769 w 1666689"/>
              <a:gd name="connsiteY548" fmla="*/ 44159 h 457522"/>
              <a:gd name="connsiteX549" fmla="*/ 1099729 w 1666689"/>
              <a:gd name="connsiteY549" fmla="*/ 21120 h 457522"/>
              <a:gd name="connsiteX550" fmla="*/ 1099729 w 1666689"/>
              <a:gd name="connsiteY550" fmla="*/ 400373 h 457522"/>
              <a:gd name="connsiteX551" fmla="*/ 1076689 w 1666689"/>
              <a:gd name="connsiteY551" fmla="*/ 423412 h 457522"/>
              <a:gd name="connsiteX552" fmla="*/ 1099729 w 1666689"/>
              <a:gd name="connsiteY552" fmla="*/ 446452 h 457522"/>
              <a:gd name="connsiteX553" fmla="*/ 1122769 w 1666689"/>
              <a:gd name="connsiteY553" fmla="*/ 423412 h 457522"/>
              <a:gd name="connsiteX554" fmla="*/ 1099729 w 1666689"/>
              <a:gd name="connsiteY554" fmla="*/ 400373 h 457522"/>
              <a:gd name="connsiteX555" fmla="*/ 1099729 w 1666689"/>
              <a:gd name="connsiteY555" fmla="*/ 324555 h 457522"/>
              <a:gd name="connsiteX556" fmla="*/ 1076689 w 1666689"/>
              <a:gd name="connsiteY556" fmla="*/ 347594 h 457522"/>
              <a:gd name="connsiteX557" fmla="*/ 1099729 w 1666689"/>
              <a:gd name="connsiteY557" fmla="*/ 370634 h 457522"/>
              <a:gd name="connsiteX558" fmla="*/ 1122769 w 1666689"/>
              <a:gd name="connsiteY558" fmla="*/ 347594 h 457522"/>
              <a:gd name="connsiteX559" fmla="*/ 1099729 w 1666689"/>
              <a:gd name="connsiteY559" fmla="*/ 324555 h 457522"/>
              <a:gd name="connsiteX560" fmla="*/ 1099729 w 1666689"/>
              <a:gd name="connsiteY560" fmla="*/ 248737 h 457522"/>
              <a:gd name="connsiteX561" fmla="*/ 1076689 w 1666689"/>
              <a:gd name="connsiteY561" fmla="*/ 271776 h 457522"/>
              <a:gd name="connsiteX562" fmla="*/ 1099729 w 1666689"/>
              <a:gd name="connsiteY562" fmla="*/ 294816 h 457522"/>
              <a:gd name="connsiteX563" fmla="*/ 1122769 w 1666689"/>
              <a:gd name="connsiteY563" fmla="*/ 271776 h 457522"/>
              <a:gd name="connsiteX564" fmla="*/ 1099729 w 1666689"/>
              <a:gd name="connsiteY564" fmla="*/ 248737 h 457522"/>
              <a:gd name="connsiteX565" fmla="*/ 1099729 w 1666689"/>
              <a:gd name="connsiteY565" fmla="*/ 172755 h 457522"/>
              <a:gd name="connsiteX566" fmla="*/ 1076689 w 1666689"/>
              <a:gd name="connsiteY566" fmla="*/ 195795 h 457522"/>
              <a:gd name="connsiteX567" fmla="*/ 1099729 w 1666689"/>
              <a:gd name="connsiteY567" fmla="*/ 218834 h 457522"/>
              <a:gd name="connsiteX568" fmla="*/ 1122769 w 1666689"/>
              <a:gd name="connsiteY568" fmla="*/ 195795 h 457522"/>
              <a:gd name="connsiteX569" fmla="*/ 1099729 w 1666689"/>
              <a:gd name="connsiteY569" fmla="*/ 172755 h 45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</a:cxnLst>
            <a:rect l="l" t="t" r="r" b="b"/>
            <a:pathLst>
              <a:path w="1666689" h="457522">
                <a:moveTo>
                  <a:pt x="330928" y="44159"/>
                </a:moveTo>
                <a:cubicBezTo>
                  <a:pt x="330928" y="56904"/>
                  <a:pt x="320633" y="67199"/>
                  <a:pt x="307888" y="67199"/>
                </a:cubicBezTo>
                <a:cubicBezTo>
                  <a:pt x="295143" y="67199"/>
                  <a:pt x="284849" y="56904"/>
                  <a:pt x="284849" y="44159"/>
                </a:cubicBezTo>
                <a:cubicBezTo>
                  <a:pt x="284849" y="31414"/>
                  <a:pt x="295143" y="21120"/>
                  <a:pt x="307888" y="21120"/>
                </a:cubicBezTo>
                <a:cubicBezTo>
                  <a:pt x="320633" y="21120"/>
                  <a:pt x="330928" y="31414"/>
                  <a:pt x="330928" y="44159"/>
                </a:cubicBezTo>
                <a:close/>
                <a:moveTo>
                  <a:pt x="395798" y="400373"/>
                </a:moveTo>
                <a:cubicBezTo>
                  <a:pt x="383053" y="400373"/>
                  <a:pt x="372758" y="410667"/>
                  <a:pt x="372758" y="423412"/>
                </a:cubicBezTo>
                <a:cubicBezTo>
                  <a:pt x="372758" y="436158"/>
                  <a:pt x="383053" y="446452"/>
                  <a:pt x="395798" y="446452"/>
                </a:cubicBezTo>
                <a:cubicBezTo>
                  <a:pt x="408543" y="446452"/>
                  <a:pt x="418837" y="436158"/>
                  <a:pt x="418837" y="423412"/>
                </a:cubicBezTo>
                <a:cubicBezTo>
                  <a:pt x="418837" y="410667"/>
                  <a:pt x="408543" y="400373"/>
                  <a:pt x="395798" y="400373"/>
                </a:cubicBezTo>
                <a:close/>
                <a:moveTo>
                  <a:pt x="307888" y="96938"/>
                </a:moveTo>
                <a:cubicBezTo>
                  <a:pt x="295143" y="96938"/>
                  <a:pt x="284849" y="107232"/>
                  <a:pt x="284849" y="119977"/>
                </a:cubicBezTo>
                <a:cubicBezTo>
                  <a:pt x="284849" y="132722"/>
                  <a:pt x="295143" y="143017"/>
                  <a:pt x="307888" y="143017"/>
                </a:cubicBezTo>
                <a:cubicBezTo>
                  <a:pt x="320633" y="143017"/>
                  <a:pt x="330928" y="132722"/>
                  <a:pt x="330928" y="119977"/>
                </a:cubicBezTo>
                <a:cubicBezTo>
                  <a:pt x="330928" y="107232"/>
                  <a:pt x="320633" y="96938"/>
                  <a:pt x="307888" y="96938"/>
                </a:cubicBezTo>
                <a:close/>
                <a:moveTo>
                  <a:pt x="395798" y="324555"/>
                </a:moveTo>
                <a:cubicBezTo>
                  <a:pt x="383053" y="324555"/>
                  <a:pt x="372758" y="334849"/>
                  <a:pt x="372758" y="347594"/>
                </a:cubicBezTo>
                <a:cubicBezTo>
                  <a:pt x="372758" y="360340"/>
                  <a:pt x="383053" y="370634"/>
                  <a:pt x="395798" y="370634"/>
                </a:cubicBezTo>
                <a:cubicBezTo>
                  <a:pt x="408543" y="370634"/>
                  <a:pt x="418837" y="360340"/>
                  <a:pt x="418837" y="347594"/>
                </a:cubicBezTo>
                <a:cubicBezTo>
                  <a:pt x="418837" y="334849"/>
                  <a:pt x="408543" y="324555"/>
                  <a:pt x="395798" y="324555"/>
                </a:cubicBezTo>
                <a:close/>
                <a:moveTo>
                  <a:pt x="307888" y="172755"/>
                </a:moveTo>
                <a:cubicBezTo>
                  <a:pt x="295143" y="172755"/>
                  <a:pt x="284849" y="183050"/>
                  <a:pt x="284849" y="195795"/>
                </a:cubicBezTo>
                <a:cubicBezTo>
                  <a:pt x="284849" y="208540"/>
                  <a:pt x="295143" y="218834"/>
                  <a:pt x="307888" y="218834"/>
                </a:cubicBezTo>
                <a:cubicBezTo>
                  <a:pt x="320633" y="218834"/>
                  <a:pt x="330928" y="208540"/>
                  <a:pt x="330928" y="195795"/>
                </a:cubicBezTo>
                <a:cubicBezTo>
                  <a:pt x="330928" y="183050"/>
                  <a:pt x="320633" y="172755"/>
                  <a:pt x="307888" y="172755"/>
                </a:cubicBezTo>
                <a:close/>
                <a:moveTo>
                  <a:pt x="307888" y="324555"/>
                </a:moveTo>
                <a:cubicBezTo>
                  <a:pt x="295143" y="324555"/>
                  <a:pt x="284849" y="334849"/>
                  <a:pt x="284849" y="347594"/>
                </a:cubicBezTo>
                <a:cubicBezTo>
                  <a:pt x="284849" y="360340"/>
                  <a:pt x="295143" y="370634"/>
                  <a:pt x="307888" y="370634"/>
                </a:cubicBezTo>
                <a:cubicBezTo>
                  <a:pt x="320633" y="370634"/>
                  <a:pt x="330928" y="360340"/>
                  <a:pt x="330928" y="347594"/>
                </a:cubicBezTo>
                <a:cubicBezTo>
                  <a:pt x="330928" y="334849"/>
                  <a:pt x="320633" y="324555"/>
                  <a:pt x="307888" y="324555"/>
                </a:cubicBezTo>
                <a:close/>
                <a:moveTo>
                  <a:pt x="307888" y="400373"/>
                </a:moveTo>
                <a:cubicBezTo>
                  <a:pt x="295143" y="400373"/>
                  <a:pt x="284849" y="410667"/>
                  <a:pt x="284849" y="423412"/>
                </a:cubicBezTo>
                <a:cubicBezTo>
                  <a:pt x="284849" y="436158"/>
                  <a:pt x="295143" y="446452"/>
                  <a:pt x="307888" y="446452"/>
                </a:cubicBezTo>
                <a:cubicBezTo>
                  <a:pt x="320633" y="446452"/>
                  <a:pt x="330928" y="436158"/>
                  <a:pt x="330928" y="423412"/>
                </a:cubicBezTo>
                <a:cubicBezTo>
                  <a:pt x="330928" y="410667"/>
                  <a:pt x="320633" y="400373"/>
                  <a:pt x="307888" y="400373"/>
                </a:cubicBezTo>
                <a:close/>
                <a:moveTo>
                  <a:pt x="307888" y="248737"/>
                </a:moveTo>
                <a:cubicBezTo>
                  <a:pt x="295143" y="248737"/>
                  <a:pt x="284849" y="259031"/>
                  <a:pt x="284849" y="271776"/>
                </a:cubicBezTo>
                <a:cubicBezTo>
                  <a:pt x="284849" y="284522"/>
                  <a:pt x="295143" y="294816"/>
                  <a:pt x="307888" y="294816"/>
                </a:cubicBezTo>
                <a:cubicBezTo>
                  <a:pt x="320633" y="294816"/>
                  <a:pt x="330928" y="284522"/>
                  <a:pt x="330928" y="271776"/>
                </a:cubicBezTo>
                <a:cubicBezTo>
                  <a:pt x="330928" y="259031"/>
                  <a:pt x="320633" y="248737"/>
                  <a:pt x="307888" y="248737"/>
                </a:cubicBezTo>
                <a:close/>
                <a:moveTo>
                  <a:pt x="395798" y="172755"/>
                </a:moveTo>
                <a:cubicBezTo>
                  <a:pt x="383053" y="172755"/>
                  <a:pt x="372758" y="183050"/>
                  <a:pt x="372758" y="195795"/>
                </a:cubicBezTo>
                <a:cubicBezTo>
                  <a:pt x="372758" y="208540"/>
                  <a:pt x="383053" y="218834"/>
                  <a:pt x="395798" y="218834"/>
                </a:cubicBezTo>
                <a:cubicBezTo>
                  <a:pt x="408543" y="218834"/>
                  <a:pt x="418837" y="208540"/>
                  <a:pt x="418837" y="195795"/>
                </a:cubicBezTo>
                <a:cubicBezTo>
                  <a:pt x="418837" y="183050"/>
                  <a:pt x="408543" y="172755"/>
                  <a:pt x="395798" y="172755"/>
                </a:cubicBezTo>
                <a:close/>
                <a:moveTo>
                  <a:pt x="483871" y="324555"/>
                </a:moveTo>
                <a:cubicBezTo>
                  <a:pt x="471126" y="324555"/>
                  <a:pt x="460831" y="334849"/>
                  <a:pt x="460831" y="347594"/>
                </a:cubicBezTo>
                <a:cubicBezTo>
                  <a:pt x="460831" y="360340"/>
                  <a:pt x="471126" y="370634"/>
                  <a:pt x="483871" y="370634"/>
                </a:cubicBezTo>
                <a:cubicBezTo>
                  <a:pt x="496616" y="370634"/>
                  <a:pt x="506910" y="360340"/>
                  <a:pt x="506910" y="347594"/>
                </a:cubicBezTo>
                <a:cubicBezTo>
                  <a:pt x="506910" y="334849"/>
                  <a:pt x="496616" y="324555"/>
                  <a:pt x="483871" y="324555"/>
                </a:cubicBezTo>
                <a:close/>
                <a:moveTo>
                  <a:pt x="483871" y="172755"/>
                </a:moveTo>
                <a:cubicBezTo>
                  <a:pt x="471126" y="172755"/>
                  <a:pt x="460831" y="183050"/>
                  <a:pt x="460831" y="195795"/>
                </a:cubicBezTo>
                <a:cubicBezTo>
                  <a:pt x="460831" y="208540"/>
                  <a:pt x="471126" y="218834"/>
                  <a:pt x="483871" y="218834"/>
                </a:cubicBezTo>
                <a:cubicBezTo>
                  <a:pt x="496616" y="218834"/>
                  <a:pt x="506910" y="208540"/>
                  <a:pt x="506910" y="195795"/>
                </a:cubicBezTo>
                <a:cubicBezTo>
                  <a:pt x="506910" y="183050"/>
                  <a:pt x="496616" y="172755"/>
                  <a:pt x="483871" y="172755"/>
                </a:cubicBezTo>
                <a:close/>
                <a:moveTo>
                  <a:pt x="483871" y="248737"/>
                </a:moveTo>
                <a:cubicBezTo>
                  <a:pt x="471126" y="248737"/>
                  <a:pt x="460831" y="259031"/>
                  <a:pt x="460831" y="271776"/>
                </a:cubicBezTo>
                <a:cubicBezTo>
                  <a:pt x="460831" y="284522"/>
                  <a:pt x="471126" y="294816"/>
                  <a:pt x="483871" y="294816"/>
                </a:cubicBezTo>
                <a:cubicBezTo>
                  <a:pt x="496616" y="294816"/>
                  <a:pt x="506910" y="284522"/>
                  <a:pt x="506910" y="271776"/>
                </a:cubicBezTo>
                <a:cubicBezTo>
                  <a:pt x="506910" y="259031"/>
                  <a:pt x="496616" y="248737"/>
                  <a:pt x="483871" y="248737"/>
                </a:cubicBezTo>
                <a:close/>
                <a:moveTo>
                  <a:pt x="483871" y="96938"/>
                </a:moveTo>
                <a:cubicBezTo>
                  <a:pt x="471126" y="96938"/>
                  <a:pt x="460831" y="107232"/>
                  <a:pt x="460831" y="119977"/>
                </a:cubicBezTo>
                <a:cubicBezTo>
                  <a:pt x="460831" y="132722"/>
                  <a:pt x="471126" y="143017"/>
                  <a:pt x="483871" y="143017"/>
                </a:cubicBezTo>
                <a:cubicBezTo>
                  <a:pt x="496616" y="143017"/>
                  <a:pt x="506910" y="132722"/>
                  <a:pt x="506910" y="119977"/>
                </a:cubicBezTo>
                <a:cubicBezTo>
                  <a:pt x="506910" y="107232"/>
                  <a:pt x="496616" y="96938"/>
                  <a:pt x="483871" y="96938"/>
                </a:cubicBezTo>
                <a:close/>
                <a:moveTo>
                  <a:pt x="483871" y="400373"/>
                </a:moveTo>
                <a:cubicBezTo>
                  <a:pt x="471126" y="400373"/>
                  <a:pt x="460831" y="410667"/>
                  <a:pt x="460831" y="423412"/>
                </a:cubicBezTo>
                <a:cubicBezTo>
                  <a:pt x="460831" y="436158"/>
                  <a:pt x="471126" y="446452"/>
                  <a:pt x="483871" y="446452"/>
                </a:cubicBezTo>
                <a:cubicBezTo>
                  <a:pt x="496616" y="446452"/>
                  <a:pt x="506910" y="436158"/>
                  <a:pt x="506910" y="423412"/>
                </a:cubicBezTo>
                <a:cubicBezTo>
                  <a:pt x="506910" y="410667"/>
                  <a:pt x="496616" y="400373"/>
                  <a:pt x="483871" y="400373"/>
                </a:cubicBezTo>
                <a:close/>
                <a:moveTo>
                  <a:pt x="395798" y="96938"/>
                </a:moveTo>
                <a:cubicBezTo>
                  <a:pt x="383053" y="96938"/>
                  <a:pt x="372758" y="107232"/>
                  <a:pt x="372758" y="119977"/>
                </a:cubicBezTo>
                <a:cubicBezTo>
                  <a:pt x="372758" y="132722"/>
                  <a:pt x="383053" y="143017"/>
                  <a:pt x="395798" y="143017"/>
                </a:cubicBezTo>
                <a:cubicBezTo>
                  <a:pt x="408543" y="143017"/>
                  <a:pt x="418837" y="132722"/>
                  <a:pt x="418837" y="119977"/>
                </a:cubicBezTo>
                <a:cubicBezTo>
                  <a:pt x="418837" y="107232"/>
                  <a:pt x="408543" y="96938"/>
                  <a:pt x="395798" y="96938"/>
                </a:cubicBezTo>
                <a:close/>
                <a:moveTo>
                  <a:pt x="395798" y="21120"/>
                </a:moveTo>
                <a:cubicBezTo>
                  <a:pt x="383053" y="21120"/>
                  <a:pt x="372758" y="31414"/>
                  <a:pt x="372758" y="44159"/>
                </a:cubicBezTo>
                <a:cubicBezTo>
                  <a:pt x="372758" y="56904"/>
                  <a:pt x="383053" y="67199"/>
                  <a:pt x="395798" y="67199"/>
                </a:cubicBezTo>
                <a:cubicBezTo>
                  <a:pt x="408543" y="67199"/>
                  <a:pt x="418837" y="56904"/>
                  <a:pt x="418837" y="44159"/>
                </a:cubicBezTo>
                <a:cubicBezTo>
                  <a:pt x="418837" y="31414"/>
                  <a:pt x="408543" y="21120"/>
                  <a:pt x="395798" y="21120"/>
                </a:cubicBezTo>
                <a:close/>
                <a:moveTo>
                  <a:pt x="219978" y="21120"/>
                </a:moveTo>
                <a:cubicBezTo>
                  <a:pt x="207233" y="21120"/>
                  <a:pt x="196939" y="31414"/>
                  <a:pt x="196939" y="44159"/>
                </a:cubicBezTo>
                <a:cubicBezTo>
                  <a:pt x="196939" y="56904"/>
                  <a:pt x="207233" y="67199"/>
                  <a:pt x="219978" y="67199"/>
                </a:cubicBezTo>
                <a:cubicBezTo>
                  <a:pt x="232724" y="67199"/>
                  <a:pt x="243018" y="56904"/>
                  <a:pt x="243018" y="44159"/>
                </a:cubicBezTo>
                <a:cubicBezTo>
                  <a:pt x="242855" y="31414"/>
                  <a:pt x="232560" y="21120"/>
                  <a:pt x="219978" y="21120"/>
                </a:cubicBezTo>
                <a:close/>
                <a:moveTo>
                  <a:pt x="395798" y="248737"/>
                </a:moveTo>
                <a:cubicBezTo>
                  <a:pt x="383053" y="248737"/>
                  <a:pt x="372758" y="259031"/>
                  <a:pt x="372758" y="271776"/>
                </a:cubicBezTo>
                <a:cubicBezTo>
                  <a:pt x="372758" y="284522"/>
                  <a:pt x="383053" y="294816"/>
                  <a:pt x="395798" y="294816"/>
                </a:cubicBezTo>
                <a:cubicBezTo>
                  <a:pt x="408543" y="294816"/>
                  <a:pt x="418837" y="284522"/>
                  <a:pt x="418837" y="271776"/>
                </a:cubicBezTo>
                <a:cubicBezTo>
                  <a:pt x="418837" y="259031"/>
                  <a:pt x="408543" y="248737"/>
                  <a:pt x="395798" y="248737"/>
                </a:cubicBezTo>
                <a:close/>
                <a:moveTo>
                  <a:pt x="43996" y="21120"/>
                </a:moveTo>
                <a:cubicBezTo>
                  <a:pt x="31250" y="21120"/>
                  <a:pt x="20956" y="31414"/>
                  <a:pt x="20956" y="44159"/>
                </a:cubicBezTo>
                <a:cubicBezTo>
                  <a:pt x="20956" y="56904"/>
                  <a:pt x="31250" y="67199"/>
                  <a:pt x="43996" y="67199"/>
                </a:cubicBezTo>
                <a:cubicBezTo>
                  <a:pt x="56741" y="67199"/>
                  <a:pt x="67035" y="56904"/>
                  <a:pt x="67035" y="44159"/>
                </a:cubicBezTo>
                <a:cubicBezTo>
                  <a:pt x="66872" y="31414"/>
                  <a:pt x="56578" y="21120"/>
                  <a:pt x="43996" y="21120"/>
                </a:cubicBezTo>
                <a:close/>
                <a:moveTo>
                  <a:pt x="131905" y="324555"/>
                </a:moveTo>
                <a:cubicBezTo>
                  <a:pt x="119160" y="324555"/>
                  <a:pt x="108866" y="334849"/>
                  <a:pt x="108866" y="347594"/>
                </a:cubicBezTo>
                <a:cubicBezTo>
                  <a:pt x="108866" y="360340"/>
                  <a:pt x="119160" y="370634"/>
                  <a:pt x="131905" y="370634"/>
                </a:cubicBezTo>
                <a:cubicBezTo>
                  <a:pt x="144651" y="370634"/>
                  <a:pt x="154945" y="360340"/>
                  <a:pt x="154945" y="347594"/>
                </a:cubicBezTo>
                <a:cubicBezTo>
                  <a:pt x="154945" y="334849"/>
                  <a:pt x="144651" y="324555"/>
                  <a:pt x="131905" y="324555"/>
                </a:cubicBezTo>
                <a:close/>
                <a:moveTo>
                  <a:pt x="131905" y="400373"/>
                </a:moveTo>
                <a:cubicBezTo>
                  <a:pt x="119160" y="400373"/>
                  <a:pt x="108866" y="410667"/>
                  <a:pt x="108866" y="423412"/>
                </a:cubicBezTo>
                <a:cubicBezTo>
                  <a:pt x="108866" y="436158"/>
                  <a:pt x="119160" y="446452"/>
                  <a:pt x="131905" y="446452"/>
                </a:cubicBezTo>
                <a:cubicBezTo>
                  <a:pt x="144651" y="446452"/>
                  <a:pt x="154945" y="436158"/>
                  <a:pt x="154945" y="423412"/>
                </a:cubicBezTo>
                <a:cubicBezTo>
                  <a:pt x="154945" y="410667"/>
                  <a:pt x="144651" y="400373"/>
                  <a:pt x="131905" y="400373"/>
                </a:cubicBezTo>
                <a:close/>
                <a:moveTo>
                  <a:pt x="43996" y="172755"/>
                </a:moveTo>
                <a:cubicBezTo>
                  <a:pt x="31250" y="172755"/>
                  <a:pt x="20956" y="183050"/>
                  <a:pt x="20956" y="195795"/>
                </a:cubicBezTo>
                <a:cubicBezTo>
                  <a:pt x="20956" y="208540"/>
                  <a:pt x="31250" y="218834"/>
                  <a:pt x="43996" y="218834"/>
                </a:cubicBezTo>
                <a:cubicBezTo>
                  <a:pt x="56741" y="218834"/>
                  <a:pt x="67035" y="208540"/>
                  <a:pt x="67035" y="195795"/>
                </a:cubicBezTo>
                <a:cubicBezTo>
                  <a:pt x="67035" y="183050"/>
                  <a:pt x="56578" y="172755"/>
                  <a:pt x="43996" y="172755"/>
                </a:cubicBezTo>
                <a:close/>
                <a:moveTo>
                  <a:pt x="43996" y="96938"/>
                </a:moveTo>
                <a:cubicBezTo>
                  <a:pt x="31250" y="96938"/>
                  <a:pt x="20956" y="107232"/>
                  <a:pt x="20956" y="119977"/>
                </a:cubicBezTo>
                <a:cubicBezTo>
                  <a:pt x="20956" y="132722"/>
                  <a:pt x="31250" y="143017"/>
                  <a:pt x="43996" y="143017"/>
                </a:cubicBezTo>
                <a:cubicBezTo>
                  <a:pt x="56741" y="143017"/>
                  <a:pt x="67035" y="132722"/>
                  <a:pt x="67035" y="119977"/>
                </a:cubicBezTo>
                <a:cubicBezTo>
                  <a:pt x="66872" y="107232"/>
                  <a:pt x="56578" y="96938"/>
                  <a:pt x="43996" y="96938"/>
                </a:cubicBezTo>
                <a:close/>
                <a:moveTo>
                  <a:pt x="219978" y="96938"/>
                </a:moveTo>
                <a:cubicBezTo>
                  <a:pt x="207233" y="96938"/>
                  <a:pt x="196939" y="107232"/>
                  <a:pt x="196939" y="119977"/>
                </a:cubicBezTo>
                <a:cubicBezTo>
                  <a:pt x="196939" y="132722"/>
                  <a:pt x="207233" y="143017"/>
                  <a:pt x="219978" y="143017"/>
                </a:cubicBezTo>
                <a:cubicBezTo>
                  <a:pt x="232724" y="143017"/>
                  <a:pt x="243018" y="132722"/>
                  <a:pt x="243018" y="119977"/>
                </a:cubicBezTo>
                <a:cubicBezTo>
                  <a:pt x="242855" y="107232"/>
                  <a:pt x="232560" y="96938"/>
                  <a:pt x="219978" y="96938"/>
                </a:cubicBezTo>
                <a:close/>
                <a:moveTo>
                  <a:pt x="43996" y="324555"/>
                </a:moveTo>
                <a:cubicBezTo>
                  <a:pt x="31250" y="324555"/>
                  <a:pt x="20956" y="334849"/>
                  <a:pt x="20956" y="347431"/>
                </a:cubicBezTo>
                <a:cubicBezTo>
                  <a:pt x="20956" y="360176"/>
                  <a:pt x="31250" y="370470"/>
                  <a:pt x="43996" y="370470"/>
                </a:cubicBezTo>
                <a:cubicBezTo>
                  <a:pt x="56741" y="370470"/>
                  <a:pt x="67035" y="360176"/>
                  <a:pt x="67035" y="347431"/>
                </a:cubicBezTo>
                <a:cubicBezTo>
                  <a:pt x="66872" y="334849"/>
                  <a:pt x="56578" y="324555"/>
                  <a:pt x="43996" y="324555"/>
                </a:cubicBezTo>
                <a:close/>
                <a:moveTo>
                  <a:pt x="43996" y="248737"/>
                </a:moveTo>
                <a:cubicBezTo>
                  <a:pt x="31250" y="248737"/>
                  <a:pt x="20956" y="259031"/>
                  <a:pt x="20956" y="271613"/>
                </a:cubicBezTo>
                <a:cubicBezTo>
                  <a:pt x="20956" y="284358"/>
                  <a:pt x="31250" y="294652"/>
                  <a:pt x="43996" y="294652"/>
                </a:cubicBezTo>
                <a:cubicBezTo>
                  <a:pt x="56741" y="294652"/>
                  <a:pt x="67035" y="284358"/>
                  <a:pt x="67035" y="271613"/>
                </a:cubicBezTo>
                <a:cubicBezTo>
                  <a:pt x="66872" y="259031"/>
                  <a:pt x="56578" y="248737"/>
                  <a:pt x="43996" y="248737"/>
                </a:cubicBezTo>
                <a:close/>
                <a:moveTo>
                  <a:pt x="43996" y="400373"/>
                </a:moveTo>
                <a:cubicBezTo>
                  <a:pt x="31250" y="400373"/>
                  <a:pt x="20956" y="410667"/>
                  <a:pt x="20956" y="423412"/>
                </a:cubicBezTo>
                <a:cubicBezTo>
                  <a:pt x="20956" y="436158"/>
                  <a:pt x="31250" y="446452"/>
                  <a:pt x="43996" y="446452"/>
                </a:cubicBezTo>
                <a:cubicBezTo>
                  <a:pt x="56741" y="446452"/>
                  <a:pt x="67035" y="436158"/>
                  <a:pt x="67035" y="423412"/>
                </a:cubicBezTo>
                <a:cubicBezTo>
                  <a:pt x="67035" y="410667"/>
                  <a:pt x="56578" y="400373"/>
                  <a:pt x="43996" y="400373"/>
                </a:cubicBezTo>
                <a:close/>
                <a:moveTo>
                  <a:pt x="219978" y="324555"/>
                </a:moveTo>
                <a:cubicBezTo>
                  <a:pt x="207233" y="324555"/>
                  <a:pt x="196939" y="334849"/>
                  <a:pt x="196939" y="347594"/>
                </a:cubicBezTo>
                <a:cubicBezTo>
                  <a:pt x="196939" y="360340"/>
                  <a:pt x="207233" y="370634"/>
                  <a:pt x="219978" y="370634"/>
                </a:cubicBezTo>
                <a:cubicBezTo>
                  <a:pt x="232724" y="370634"/>
                  <a:pt x="243018" y="360340"/>
                  <a:pt x="243018" y="347594"/>
                </a:cubicBezTo>
                <a:cubicBezTo>
                  <a:pt x="242855" y="334849"/>
                  <a:pt x="232560" y="324555"/>
                  <a:pt x="219978" y="324555"/>
                </a:cubicBezTo>
                <a:close/>
                <a:moveTo>
                  <a:pt x="131905" y="248737"/>
                </a:moveTo>
                <a:cubicBezTo>
                  <a:pt x="119160" y="248737"/>
                  <a:pt x="108866" y="259031"/>
                  <a:pt x="108866" y="271776"/>
                </a:cubicBezTo>
                <a:cubicBezTo>
                  <a:pt x="108866" y="284522"/>
                  <a:pt x="119160" y="294816"/>
                  <a:pt x="131905" y="294816"/>
                </a:cubicBezTo>
                <a:cubicBezTo>
                  <a:pt x="144651" y="294816"/>
                  <a:pt x="154945" y="284522"/>
                  <a:pt x="154945" y="271776"/>
                </a:cubicBezTo>
                <a:cubicBezTo>
                  <a:pt x="154945" y="259031"/>
                  <a:pt x="144651" y="248737"/>
                  <a:pt x="131905" y="248737"/>
                </a:cubicBezTo>
                <a:close/>
                <a:moveTo>
                  <a:pt x="219978" y="400373"/>
                </a:moveTo>
                <a:cubicBezTo>
                  <a:pt x="207233" y="400373"/>
                  <a:pt x="196939" y="410667"/>
                  <a:pt x="196939" y="423412"/>
                </a:cubicBezTo>
                <a:cubicBezTo>
                  <a:pt x="196939" y="436158"/>
                  <a:pt x="207233" y="446452"/>
                  <a:pt x="219978" y="446452"/>
                </a:cubicBezTo>
                <a:cubicBezTo>
                  <a:pt x="232724" y="446452"/>
                  <a:pt x="243018" y="436158"/>
                  <a:pt x="243018" y="423412"/>
                </a:cubicBezTo>
                <a:cubicBezTo>
                  <a:pt x="243018" y="410667"/>
                  <a:pt x="232560" y="400373"/>
                  <a:pt x="219978" y="400373"/>
                </a:cubicBezTo>
                <a:close/>
                <a:moveTo>
                  <a:pt x="219978" y="172755"/>
                </a:moveTo>
                <a:cubicBezTo>
                  <a:pt x="207233" y="172755"/>
                  <a:pt x="196939" y="183050"/>
                  <a:pt x="196939" y="195795"/>
                </a:cubicBezTo>
                <a:cubicBezTo>
                  <a:pt x="196939" y="208540"/>
                  <a:pt x="207233" y="218834"/>
                  <a:pt x="219978" y="218834"/>
                </a:cubicBezTo>
                <a:cubicBezTo>
                  <a:pt x="232724" y="218834"/>
                  <a:pt x="243018" y="208540"/>
                  <a:pt x="243018" y="195795"/>
                </a:cubicBezTo>
                <a:cubicBezTo>
                  <a:pt x="243018" y="183050"/>
                  <a:pt x="232560" y="172755"/>
                  <a:pt x="219978" y="172755"/>
                </a:cubicBezTo>
                <a:close/>
                <a:moveTo>
                  <a:pt x="219978" y="248737"/>
                </a:moveTo>
                <a:cubicBezTo>
                  <a:pt x="207233" y="248737"/>
                  <a:pt x="196939" y="259031"/>
                  <a:pt x="196939" y="271776"/>
                </a:cubicBezTo>
                <a:cubicBezTo>
                  <a:pt x="196939" y="284522"/>
                  <a:pt x="207233" y="294816"/>
                  <a:pt x="219978" y="294816"/>
                </a:cubicBezTo>
                <a:cubicBezTo>
                  <a:pt x="232724" y="294816"/>
                  <a:pt x="243018" y="284522"/>
                  <a:pt x="243018" y="271776"/>
                </a:cubicBezTo>
                <a:cubicBezTo>
                  <a:pt x="242855" y="259031"/>
                  <a:pt x="232560" y="248737"/>
                  <a:pt x="219978" y="248737"/>
                </a:cubicBezTo>
                <a:close/>
                <a:moveTo>
                  <a:pt x="131905" y="172755"/>
                </a:moveTo>
                <a:cubicBezTo>
                  <a:pt x="119160" y="172755"/>
                  <a:pt x="108866" y="183050"/>
                  <a:pt x="108866" y="195795"/>
                </a:cubicBezTo>
                <a:cubicBezTo>
                  <a:pt x="108866" y="208540"/>
                  <a:pt x="119160" y="218834"/>
                  <a:pt x="131905" y="218834"/>
                </a:cubicBezTo>
                <a:cubicBezTo>
                  <a:pt x="144651" y="218834"/>
                  <a:pt x="154945" y="208540"/>
                  <a:pt x="154945" y="195795"/>
                </a:cubicBezTo>
                <a:cubicBezTo>
                  <a:pt x="154945" y="183050"/>
                  <a:pt x="144651" y="172755"/>
                  <a:pt x="131905" y="172755"/>
                </a:cubicBezTo>
                <a:close/>
                <a:moveTo>
                  <a:pt x="131905" y="96938"/>
                </a:moveTo>
                <a:cubicBezTo>
                  <a:pt x="119160" y="96938"/>
                  <a:pt x="108866" y="107232"/>
                  <a:pt x="108866" y="119977"/>
                </a:cubicBezTo>
                <a:cubicBezTo>
                  <a:pt x="108866" y="132722"/>
                  <a:pt x="119160" y="143017"/>
                  <a:pt x="131905" y="143017"/>
                </a:cubicBezTo>
                <a:cubicBezTo>
                  <a:pt x="144651" y="143017"/>
                  <a:pt x="154945" y="132722"/>
                  <a:pt x="154945" y="119977"/>
                </a:cubicBezTo>
                <a:cubicBezTo>
                  <a:pt x="154945" y="107232"/>
                  <a:pt x="144651" y="96938"/>
                  <a:pt x="131905" y="96938"/>
                </a:cubicBezTo>
                <a:close/>
                <a:moveTo>
                  <a:pt x="131905" y="21120"/>
                </a:moveTo>
                <a:cubicBezTo>
                  <a:pt x="119160" y="21120"/>
                  <a:pt x="108866" y="31414"/>
                  <a:pt x="108866" y="44159"/>
                </a:cubicBezTo>
                <a:cubicBezTo>
                  <a:pt x="108866" y="56904"/>
                  <a:pt x="119160" y="67199"/>
                  <a:pt x="131905" y="67199"/>
                </a:cubicBezTo>
                <a:cubicBezTo>
                  <a:pt x="144651" y="67199"/>
                  <a:pt x="154945" y="56904"/>
                  <a:pt x="154945" y="44159"/>
                </a:cubicBezTo>
                <a:cubicBezTo>
                  <a:pt x="154945" y="31414"/>
                  <a:pt x="144651" y="21120"/>
                  <a:pt x="131905" y="21120"/>
                </a:cubicBezTo>
                <a:close/>
                <a:moveTo>
                  <a:pt x="483871" y="21120"/>
                </a:moveTo>
                <a:cubicBezTo>
                  <a:pt x="471126" y="21120"/>
                  <a:pt x="460831" y="31414"/>
                  <a:pt x="460831" y="44159"/>
                </a:cubicBezTo>
                <a:cubicBezTo>
                  <a:pt x="460831" y="56904"/>
                  <a:pt x="471126" y="67199"/>
                  <a:pt x="483871" y="67199"/>
                </a:cubicBezTo>
                <a:cubicBezTo>
                  <a:pt x="496616" y="67199"/>
                  <a:pt x="506910" y="56904"/>
                  <a:pt x="506910" y="44159"/>
                </a:cubicBezTo>
                <a:cubicBezTo>
                  <a:pt x="506910" y="31414"/>
                  <a:pt x="496616" y="21120"/>
                  <a:pt x="483871" y="21120"/>
                </a:cubicBezTo>
                <a:close/>
                <a:moveTo>
                  <a:pt x="835836" y="21120"/>
                </a:moveTo>
                <a:cubicBezTo>
                  <a:pt x="823091" y="21120"/>
                  <a:pt x="812797" y="31414"/>
                  <a:pt x="812797" y="44159"/>
                </a:cubicBezTo>
                <a:cubicBezTo>
                  <a:pt x="812797" y="56904"/>
                  <a:pt x="823091" y="67199"/>
                  <a:pt x="835836" y="67199"/>
                </a:cubicBezTo>
                <a:cubicBezTo>
                  <a:pt x="848582" y="67199"/>
                  <a:pt x="858876" y="56904"/>
                  <a:pt x="858876" y="44159"/>
                </a:cubicBezTo>
                <a:cubicBezTo>
                  <a:pt x="858713" y="31414"/>
                  <a:pt x="848418" y="21120"/>
                  <a:pt x="835836" y="21120"/>
                </a:cubicBezTo>
                <a:close/>
                <a:moveTo>
                  <a:pt x="747763" y="172755"/>
                </a:moveTo>
                <a:cubicBezTo>
                  <a:pt x="735018" y="172755"/>
                  <a:pt x="724724" y="183050"/>
                  <a:pt x="724724" y="195795"/>
                </a:cubicBezTo>
                <a:cubicBezTo>
                  <a:pt x="724724" y="208540"/>
                  <a:pt x="735018" y="218834"/>
                  <a:pt x="747763" y="218834"/>
                </a:cubicBezTo>
                <a:cubicBezTo>
                  <a:pt x="760509" y="218834"/>
                  <a:pt x="770803" y="208540"/>
                  <a:pt x="770803" y="195795"/>
                </a:cubicBezTo>
                <a:cubicBezTo>
                  <a:pt x="770803" y="183050"/>
                  <a:pt x="760509" y="172755"/>
                  <a:pt x="747763" y="172755"/>
                </a:cubicBezTo>
                <a:close/>
                <a:moveTo>
                  <a:pt x="747763" y="96938"/>
                </a:moveTo>
                <a:cubicBezTo>
                  <a:pt x="735018" y="96938"/>
                  <a:pt x="724724" y="107232"/>
                  <a:pt x="724724" y="119977"/>
                </a:cubicBezTo>
                <a:cubicBezTo>
                  <a:pt x="724724" y="132722"/>
                  <a:pt x="735018" y="143017"/>
                  <a:pt x="747763" y="143017"/>
                </a:cubicBezTo>
                <a:cubicBezTo>
                  <a:pt x="760509" y="143017"/>
                  <a:pt x="770803" y="132722"/>
                  <a:pt x="770803" y="119977"/>
                </a:cubicBezTo>
                <a:cubicBezTo>
                  <a:pt x="770803" y="107232"/>
                  <a:pt x="760509" y="96938"/>
                  <a:pt x="747763" y="96938"/>
                </a:cubicBezTo>
                <a:close/>
                <a:moveTo>
                  <a:pt x="835836" y="324555"/>
                </a:moveTo>
                <a:cubicBezTo>
                  <a:pt x="823091" y="324555"/>
                  <a:pt x="812797" y="334849"/>
                  <a:pt x="812797" y="347594"/>
                </a:cubicBezTo>
                <a:cubicBezTo>
                  <a:pt x="812797" y="360340"/>
                  <a:pt x="823091" y="370634"/>
                  <a:pt x="835836" y="370634"/>
                </a:cubicBezTo>
                <a:cubicBezTo>
                  <a:pt x="848582" y="370634"/>
                  <a:pt x="858876" y="360340"/>
                  <a:pt x="858876" y="347594"/>
                </a:cubicBezTo>
                <a:cubicBezTo>
                  <a:pt x="858713" y="334849"/>
                  <a:pt x="848418" y="324555"/>
                  <a:pt x="835836" y="324555"/>
                </a:cubicBezTo>
                <a:close/>
                <a:moveTo>
                  <a:pt x="835836" y="400373"/>
                </a:moveTo>
                <a:cubicBezTo>
                  <a:pt x="823091" y="400373"/>
                  <a:pt x="812797" y="410667"/>
                  <a:pt x="812797" y="423412"/>
                </a:cubicBezTo>
                <a:cubicBezTo>
                  <a:pt x="812797" y="436158"/>
                  <a:pt x="823091" y="446452"/>
                  <a:pt x="835836" y="446452"/>
                </a:cubicBezTo>
                <a:cubicBezTo>
                  <a:pt x="848582" y="446452"/>
                  <a:pt x="858876" y="436158"/>
                  <a:pt x="858876" y="423412"/>
                </a:cubicBezTo>
                <a:cubicBezTo>
                  <a:pt x="858876" y="410667"/>
                  <a:pt x="848418" y="400373"/>
                  <a:pt x="835836" y="400373"/>
                </a:cubicBezTo>
                <a:close/>
                <a:moveTo>
                  <a:pt x="835836" y="96938"/>
                </a:moveTo>
                <a:cubicBezTo>
                  <a:pt x="823091" y="96938"/>
                  <a:pt x="812797" y="107232"/>
                  <a:pt x="812797" y="119977"/>
                </a:cubicBezTo>
                <a:cubicBezTo>
                  <a:pt x="812797" y="132722"/>
                  <a:pt x="823091" y="143017"/>
                  <a:pt x="835836" y="143017"/>
                </a:cubicBezTo>
                <a:cubicBezTo>
                  <a:pt x="848582" y="143017"/>
                  <a:pt x="858876" y="132722"/>
                  <a:pt x="858876" y="119977"/>
                </a:cubicBezTo>
                <a:cubicBezTo>
                  <a:pt x="858713" y="107232"/>
                  <a:pt x="848418" y="96938"/>
                  <a:pt x="835836" y="96938"/>
                </a:cubicBezTo>
                <a:close/>
                <a:moveTo>
                  <a:pt x="835836" y="172755"/>
                </a:moveTo>
                <a:cubicBezTo>
                  <a:pt x="823091" y="172755"/>
                  <a:pt x="812797" y="183050"/>
                  <a:pt x="812797" y="195795"/>
                </a:cubicBezTo>
                <a:cubicBezTo>
                  <a:pt x="812797" y="208540"/>
                  <a:pt x="823091" y="218834"/>
                  <a:pt x="835836" y="218834"/>
                </a:cubicBezTo>
                <a:cubicBezTo>
                  <a:pt x="848582" y="218834"/>
                  <a:pt x="858876" y="208540"/>
                  <a:pt x="858876" y="195795"/>
                </a:cubicBezTo>
                <a:cubicBezTo>
                  <a:pt x="858876" y="183050"/>
                  <a:pt x="848418" y="172755"/>
                  <a:pt x="835836" y="172755"/>
                </a:cubicBezTo>
                <a:close/>
                <a:moveTo>
                  <a:pt x="835836" y="248737"/>
                </a:moveTo>
                <a:cubicBezTo>
                  <a:pt x="823091" y="248737"/>
                  <a:pt x="812797" y="259031"/>
                  <a:pt x="812797" y="271776"/>
                </a:cubicBezTo>
                <a:cubicBezTo>
                  <a:pt x="812797" y="284522"/>
                  <a:pt x="823091" y="294816"/>
                  <a:pt x="835836" y="294816"/>
                </a:cubicBezTo>
                <a:cubicBezTo>
                  <a:pt x="848582" y="294816"/>
                  <a:pt x="858876" y="284522"/>
                  <a:pt x="858876" y="271776"/>
                </a:cubicBezTo>
                <a:cubicBezTo>
                  <a:pt x="858713" y="259031"/>
                  <a:pt x="848418" y="248737"/>
                  <a:pt x="835836" y="248737"/>
                </a:cubicBezTo>
                <a:close/>
                <a:moveTo>
                  <a:pt x="747763" y="21120"/>
                </a:moveTo>
                <a:cubicBezTo>
                  <a:pt x="735018" y="21120"/>
                  <a:pt x="724724" y="31414"/>
                  <a:pt x="724724" y="44159"/>
                </a:cubicBezTo>
                <a:cubicBezTo>
                  <a:pt x="724724" y="56904"/>
                  <a:pt x="735018" y="67199"/>
                  <a:pt x="747763" y="67199"/>
                </a:cubicBezTo>
                <a:cubicBezTo>
                  <a:pt x="760509" y="67199"/>
                  <a:pt x="770803" y="56904"/>
                  <a:pt x="770803" y="44159"/>
                </a:cubicBezTo>
                <a:cubicBezTo>
                  <a:pt x="770803" y="31414"/>
                  <a:pt x="760509" y="21120"/>
                  <a:pt x="747763" y="21120"/>
                </a:cubicBezTo>
                <a:close/>
                <a:moveTo>
                  <a:pt x="659854" y="172755"/>
                </a:moveTo>
                <a:cubicBezTo>
                  <a:pt x="647108" y="172755"/>
                  <a:pt x="636814" y="183050"/>
                  <a:pt x="636814" y="195795"/>
                </a:cubicBezTo>
                <a:cubicBezTo>
                  <a:pt x="636814" y="208540"/>
                  <a:pt x="647108" y="218834"/>
                  <a:pt x="659854" y="218834"/>
                </a:cubicBezTo>
                <a:cubicBezTo>
                  <a:pt x="672599" y="218834"/>
                  <a:pt x="682893" y="208540"/>
                  <a:pt x="682893" y="195795"/>
                </a:cubicBezTo>
                <a:cubicBezTo>
                  <a:pt x="682893" y="183050"/>
                  <a:pt x="672599" y="172755"/>
                  <a:pt x="659854" y="172755"/>
                </a:cubicBezTo>
                <a:close/>
                <a:moveTo>
                  <a:pt x="659854" y="324555"/>
                </a:moveTo>
                <a:cubicBezTo>
                  <a:pt x="647108" y="324555"/>
                  <a:pt x="636814" y="334849"/>
                  <a:pt x="636814" y="347594"/>
                </a:cubicBezTo>
                <a:cubicBezTo>
                  <a:pt x="636814" y="360340"/>
                  <a:pt x="647108" y="370634"/>
                  <a:pt x="659854" y="370634"/>
                </a:cubicBezTo>
                <a:cubicBezTo>
                  <a:pt x="672599" y="370634"/>
                  <a:pt x="682893" y="360340"/>
                  <a:pt x="682893" y="347594"/>
                </a:cubicBezTo>
                <a:cubicBezTo>
                  <a:pt x="682730" y="334849"/>
                  <a:pt x="672599" y="324555"/>
                  <a:pt x="659854" y="324555"/>
                </a:cubicBezTo>
                <a:close/>
                <a:moveTo>
                  <a:pt x="659854" y="400373"/>
                </a:moveTo>
                <a:cubicBezTo>
                  <a:pt x="647108" y="400373"/>
                  <a:pt x="636814" y="410667"/>
                  <a:pt x="636814" y="423412"/>
                </a:cubicBezTo>
                <a:cubicBezTo>
                  <a:pt x="636814" y="436158"/>
                  <a:pt x="647108" y="446452"/>
                  <a:pt x="659854" y="446452"/>
                </a:cubicBezTo>
                <a:cubicBezTo>
                  <a:pt x="672599" y="446452"/>
                  <a:pt x="682893" y="436158"/>
                  <a:pt x="682893" y="423412"/>
                </a:cubicBezTo>
                <a:cubicBezTo>
                  <a:pt x="682893" y="410667"/>
                  <a:pt x="672599" y="400373"/>
                  <a:pt x="659854" y="400373"/>
                </a:cubicBezTo>
                <a:close/>
                <a:moveTo>
                  <a:pt x="659854" y="96938"/>
                </a:moveTo>
                <a:cubicBezTo>
                  <a:pt x="647108" y="96938"/>
                  <a:pt x="636814" y="107232"/>
                  <a:pt x="636814" y="119977"/>
                </a:cubicBezTo>
                <a:cubicBezTo>
                  <a:pt x="636814" y="132722"/>
                  <a:pt x="647108" y="143017"/>
                  <a:pt x="659854" y="143017"/>
                </a:cubicBezTo>
                <a:cubicBezTo>
                  <a:pt x="672599" y="143017"/>
                  <a:pt x="682893" y="132722"/>
                  <a:pt x="682893" y="119977"/>
                </a:cubicBezTo>
                <a:cubicBezTo>
                  <a:pt x="682730" y="107232"/>
                  <a:pt x="672599" y="96938"/>
                  <a:pt x="659854" y="96938"/>
                </a:cubicBezTo>
                <a:close/>
                <a:moveTo>
                  <a:pt x="747763" y="324555"/>
                </a:moveTo>
                <a:cubicBezTo>
                  <a:pt x="735018" y="324555"/>
                  <a:pt x="724724" y="334849"/>
                  <a:pt x="724724" y="347594"/>
                </a:cubicBezTo>
                <a:cubicBezTo>
                  <a:pt x="724724" y="360340"/>
                  <a:pt x="735018" y="370634"/>
                  <a:pt x="747763" y="370634"/>
                </a:cubicBezTo>
                <a:cubicBezTo>
                  <a:pt x="760509" y="370634"/>
                  <a:pt x="770803" y="360340"/>
                  <a:pt x="770803" y="347594"/>
                </a:cubicBezTo>
                <a:cubicBezTo>
                  <a:pt x="770803" y="334849"/>
                  <a:pt x="760509" y="324555"/>
                  <a:pt x="747763" y="324555"/>
                </a:cubicBezTo>
                <a:close/>
                <a:moveTo>
                  <a:pt x="747763" y="248737"/>
                </a:moveTo>
                <a:cubicBezTo>
                  <a:pt x="735018" y="248737"/>
                  <a:pt x="724724" y="259031"/>
                  <a:pt x="724724" y="271776"/>
                </a:cubicBezTo>
                <a:cubicBezTo>
                  <a:pt x="724724" y="284522"/>
                  <a:pt x="735018" y="294816"/>
                  <a:pt x="747763" y="294816"/>
                </a:cubicBezTo>
                <a:cubicBezTo>
                  <a:pt x="760509" y="294816"/>
                  <a:pt x="770803" y="284522"/>
                  <a:pt x="770803" y="271776"/>
                </a:cubicBezTo>
                <a:cubicBezTo>
                  <a:pt x="770803" y="259031"/>
                  <a:pt x="760509" y="248737"/>
                  <a:pt x="747763" y="248737"/>
                </a:cubicBezTo>
                <a:close/>
                <a:moveTo>
                  <a:pt x="747763" y="400373"/>
                </a:moveTo>
                <a:cubicBezTo>
                  <a:pt x="735018" y="400373"/>
                  <a:pt x="724724" y="410667"/>
                  <a:pt x="724724" y="423412"/>
                </a:cubicBezTo>
                <a:cubicBezTo>
                  <a:pt x="724724" y="436158"/>
                  <a:pt x="735018" y="446452"/>
                  <a:pt x="747763" y="446452"/>
                </a:cubicBezTo>
                <a:cubicBezTo>
                  <a:pt x="760509" y="446452"/>
                  <a:pt x="770803" y="436158"/>
                  <a:pt x="770803" y="423412"/>
                </a:cubicBezTo>
                <a:cubicBezTo>
                  <a:pt x="770803" y="410667"/>
                  <a:pt x="760509" y="400373"/>
                  <a:pt x="747763" y="400373"/>
                </a:cubicBezTo>
                <a:close/>
                <a:moveTo>
                  <a:pt x="659854" y="21120"/>
                </a:moveTo>
                <a:cubicBezTo>
                  <a:pt x="647108" y="21120"/>
                  <a:pt x="636814" y="31414"/>
                  <a:pt x="636814" y="44159"/>
                </a:cubicBezTo>
                <a:cubicBezTo>
                  <a:pt x="636814" y="56904"/>
                  <a:pt x="647108" y="67199"/>
                  <a:pt x="659854" y="67199"/>
                </a:cubicBezTo>
                <a:cubicBezTo>
                  <a:pt x="672599" y="67199"/>
                  <a:pt x="682893" y="56904"/>
                  <a:pt x="682893" y="44159"/>
                </a:cubicBezTo>
                <a:cubicBezTo>
                  <a:pt x="682730" y="31414"/>
                  <a:pt x="672599" y="21120"/>
                  <a:pt x="659854" y="21120"/>
                </a:cubicBezTo>
                <a:close/>
                <a:moveTo>
                  <a:pt x="659854" y="248737"/>
                </a:moveTo>
                <a:cubicBezTo>
                  <a:pt x="647108" y="248737"/>
                  <a:pt x="636814" y="259031"/>
                  <a:pt x="636814" y="271776"/>
                </a:cubicBezTo>
                <a:cubicBezTo>
                  <a:pt x="636814" y="284522"/>
                  <a:pt x="647108" y="294816"/>
                  <a:pt x="659854" y="294816"/>
                </a:cubicBezTo>
                <a:cubicBezTo>
                  <a:pt x="672599" y="294816"/>
                  <a:pt x="682893" y="284522"/>
                  <a:pt x="682893" y="271776"/>
                </a:cubicBezTo>
                <a:cubicBezTo>
                  <a:pt x="682730" y="259031"/>
                  <a:pt x="672599" y="248737"/>
                  <a:pt x="659854" y="248737"/>
                </a:cubicBezTo>
                <a:close/>
                <a:moveTo>
                  <a:pt x="1011819" y="248737"/>
                </a:moveTo>
                <a:cubicBezTo>
                  <a:pt x="999074" y="248737"/>
                  <a:pt x="988780" y="259031"/>
                  <a:pt x="988780" y="271776"/>
                </a:cubicBezTo>
                <a:cubicBezTo>
                  <a:pt x="988780" y="284522"/>
                  <a:pt x="999074" y="294816"/>
                  <a:pt x="1011819" y="294816"/>
                </a:cubicBezTo>
                <a:cubicBezTo>
                  <a:pt x="1024564" y="294816"/>
                  <a:pt x="1034859" y="284522"/>
                  <a:pt x="1034859" y="271776"/>
                </a:cubicBezTo>
                <a:cubicBezTo>
                  <a:pt x="1034695" y="259031"/>
                  <a:pt x="1024401" y="248737"/>
                  <a:pt x="1011819" y="248737"/>
                </a:cubicBezTo>
                <a:close/>
                <a:moveTo>
                  <a:pt x="1011819" y="400373"/>
                </a:moveTo>
                <a:cubicBezTo>
                  <a:pt x="999074" y="400373"/>
                  <a:pt x="988780" y="410667"/>
                  <a:pt x="988780" y="423412"/>
                </a:cubicBezTo>
                <a:cubicBezTo>
                  <a:pt x="988780" y="436158"/>
                  <a:pt x="999074" y="446452"/>
                  <a:pt x="1011819" y="446452"/>
                </a:cubicBezTo>
                <a:cubicBezTo>
                  <a:pt x="1024564" y="446452"/>
                  <a:pt x="1034859" y="436158"/>
                  <a:pt x="1034859" y="423412"/>
                </a:cubicBezTo>
                <a:cubicBezTo>
                  <a:pt x="1034859" y="410667"/>
                  <a:pt x="1024401" y="400373"/>
                  <a:pt x="1011819" y="400373"/>
                </a:cubicBezTo>
                <a:close/>
                <a:moveTo>
                  <a:pt x="923746" y="400373"/>
                </a:moveTo>
                <a:cubicBezTo>
                  <a:pt x="911001" y="400373"/>
                  <a:pt x="900707" y="410667"/>
                  <a:pt x="900707" y="423412"/>
                </a:cubicBezTo>
                <a:cubicBezTo>
                  <a:pt x="900707" y="436158"/>
                  <a:pt x="911001" y="446452"/>
                  <a:pt x="923746" y="446452"/>
                </a:cubicBezTo>
                <a:cubicBezTo>
                  <a:pt x="936491" y="446452"/>
                  <a:pt x="946786" y="436158"/>
                  <a:pt x="946786" y="423412"/>
                </a:cubicBezTo>
                <a:cubicBezTo>
                  <a:pt x="946786" y="410667"/>
                  <a:pt x="936491" y="400373"/>
                  <a:pt x="923746" y="400373"/>
                </a:cubicBezTo>
                <a:close/>
                <a:moveTo>
                  <a:pt x="1011819" y="324555"/>
                </a:moveTo>
                <a:cubicBezTo>
                  <a:pt x="999074" y="324555"/>
                  <a:pt x="988780" y="334849"/>
                  <a:pt x="988780" y="347594"/>
                </a:cubicBezTo>
                <a:cubicBezTo>
                  <a:pt x="988780" y="360340"/>
                  <a:pt x="999074" y="370634"/>
                  <a:pt x="1011819" y="370634"/>
                </a:cubicBezTo>
                <a:cubicBezTo>
                  <a:pt x="1024564" y="370634"/>
                  <a:pt x="1034859" y="360340"/>
                  <a:pt x="1034859" y="347594"/>
                </a:cubicBezTo>
                <a:cubicBezTo>
                  <a:pt x="1034695" y="334849"/>
                  <a:pt x="1024401" y="324555"/>
                  <a:pt x="1011819" y="324555"/>
                </a:cubicBezTo>
                <a:close/>
                <a:moveTo>
                  <a:pt x="1011819" y="21120"/>
                </a:moveTo>
                <a:cubicBezTo>
                  <a:pt x="999074" y="21120"/>
                  <a:pt x="988780" y="31414"/>
                  <a:pt x="988780" y="44159"/>
                </a:cubicBezTo>
                <a:cubicBezTo>
                  <a:pt x="988780" y="56904"/>
                  <a:pt x="999074" y="67199"/>
                  <a:pt x="1011819" y="67199"/>
                </a:cubicBezTo>
                <a:cubicBezTo>
                  <a:pt x="1024564" y="67199"/>
                  <a:pt x="1034859" y="56904"/>
                  <a:pt x="1034859" y="44159"/>
                </a:cubicBezTo>
                <a:cubicBezTo>
                  <a:pt x="1034695" y="31414"/>
                  <a:pt x="1024401" y="21120"/>
                  <a:pt x="1011819" y="21120"/>
                </a:cubicBezTo>
                <a:close/>
                <a:moveTo>
                  <a:pt x="1011819" y="96938"/>
                </a:moveTo>
                <a:cubicBezTo>
                  <a:pt x="999074" y="96938"/>
                  <a:pt x="988780" y="107232"/>
                  <a:pt x="988780" y="119977"/>
                </a:cubicBezTo>
                <a:cubicBezTo>
                  <a:pt x="988780" y="132722"/>
                  <a:pt x="999074" y="143017"/>
                  <a:pt x="1011819" y="143017"/>
                </a:cubicBezTo>
                <a:cubicBezTo>
                  <a:pt x="1024564" y="143017"/>
                  <a:pt x="1034859" y="132722"/>
                  <a:pt x="1034859" y="119977"/>
                </a:cubicBezTo>
                <a:cubicBezTo>
                  <a:pt x="1034695" y="107232"/>
                  <a:pt x="1024401" y="96938"/>
                  <a:pt x="1011819" y="96938"/>
                </a:cubicBezTo>
                <a:close/>
                <a:moveTo>
                  <a:pt x="1011819" y="172755"/>
                </a:moveTo>
                <a:cubicBezTo>
                  <a:pt x="999074" y="172755"/>
                  <a:pt x="988780" y="183050"/>
                  <a:pt x="988780" y="195795"/>
                </a:cubicBezTo>
                <a:cubicBezTo>
                  <a:pt x="988780" y="208540"/>
                  <a:pt x="999074" y="218834"/>
                  <a:pt x="1011819" y="218834"/>
                </a:cubicBezTo>
                <a:cubicBezTo>
                  <a:pt x="1024564" y="218834"/>
                  <a:pt x="1034859" y="208540"/>
                  <a:pt x="1034859" y="195795"/>
                </a:cubicBezTo>
                <a:cubicBezTo>
                  <a:pt x="1034859" y="183050"/>
                  <a:pt x="1024401" y="172755"/>
                  <a:pt x="1011819" y="172755"/>
                </a:cubicBezTo>
                <a:close/>
                <a:moveTo>
                  <a:pt x="923746" y="248737"/>
                </a:moveTo>
                <a:cubicBezTo>
                  <a:pt x="911001" y="248737"/>
                  <a:pt x="900707" y="259031"/>
                  <a:pt x="900707" y="271776"/>
                </a:cubicBezTo>
                <a:cubicBezTo>
                  <a:pt x="900707" y="284522"/>
                  <a:pt x="911001" y="294816"/>
                  <a:pt x="923746" y="294816"/>
                </a:cubicBezTo>
                <a:cubicBezTo>
                  <a:pt x="936491" y="294816"/>
                  <a:pt x="946786" y="284522"/>
                  <a:pt x="946786" y="271776"/>
                </a:cubicBezTo>
                <a:cubicBezTo>
                  <a:pt x="946786" y="259031"/>
                  <a:pt x="936491" y="248737"/>
                  <a:pt x="923746" y="248737"/>
                </a:cubicBezTo>
                <a:close/>
                <a:moveTo>
                  <a:pt x="923746" y="324555"/>
                </a:moveTo>
                <a:cubicBezTo>
                  <a:pt x="911001" y="324555"/>
                  <a:pt x="900707" y="334849"/>
                  <a:pt x="900707" y="347594"/>
                </a:cubicBezTo>
                <a:cubicBezTo>
                  <a:pt x="900707" y="360340"/>
                  <a:pt x="911001" y="370634"/>
                  <a:pt x="923746" y="370634"/>
                </a:cubicBezTo>
                <a:cubicBezTo>
                  <a:pt x="936491" y="370634"/>
                  <a:pt x="946786" y="360340"/>
                  <a:pt x="946786" y="347594"/>
                </a:cubicBezTo>
                <a:cubicBezTo>
                  <a:pt x="946786" y="334849"/>
                  <a:pt x="936491" y="324555"/>
                  <a:pt x="923746" y="324555"/>
                </a:cubicBezTo>
                <a:close/>
                <a:moveTo>
                  <a:pt x="923746" y="96938"/>
                </a:moveTo>
                <a:cubicBezTo>
                  <a:pt x="911001" y="96938"/>
                  <a:pt x="900707" y="107232"/>
                  <a:pt x="900707" y="119977"/>
                </a:cubicBezTo>
                <a:cubicBezTo>
                  <a:pt x="900707" y="132722"/>
                  <a:pt x="911001" y="143017"/>
                  <a:pt x="923746" y="143017"/>
                </a:cubicBezTo>
                <a:cubicBezTo>
                  <a:pt x="936491" y="143017"/>
                  <a:pt x="946786" y="132722"/>
                  <a:pt x="946786" y="119977"/>
                </a:cubicBezTo>
                <a:cubicBezTo>
                  <a:pt x="946786" y="107232"/>
                  <a:pt x="936491" y="96938"/>
                  <a:pt x="923746" y="96938"/>
                </a:cubicBezTo>
                <a:close/>
                <a:moveTo>
                  <a:pt x="923746" y="21120"/>
                </a:moveTo>
                <a:cubicBezTo>
                  <a:pt x="911001" y="21120"/>
                  <a:pt x="900707" y="31414"/>
                  <a:pt x="900707" y="44159"/>
                </a:cubicBezTo>
                <a:cubicBezTo>
                  <a:pt x="900707" y="56904"/>
                  <a:pt x="911001" y="67199"/>
                  <a:pt x="923746" y="67199"/>
                </a:cubicBezTo>
                <a:cubicBezTo>
                  <a:pt x="936491" y="67199"/>
                  <a:pt x="946786" y="56904"/>
                  <a:pt x="946786" y="44159"/>
                </a:cubicBezTo>
                <a:cubicBezTo>
                  <a:pt x="946786" y="31414"/>
                  <a:pt x="936491" y="21120"/>
                  <a:pt x="923746" y="21120"/>
                </a:cubicBezTo>
                <a:close/>
                <a:moveTo>
                  <a:pt x="923746" y="172755"/>
                </a:moveTo>
                <a:cubicBezTo>
                  <a:pt x="911001" y="172755"/>
                  <a:pt x="900707" y="183050"/>
                  <a:pt x="900707" y="195795"/>
                </a:cubicBezTo>
                <a:cubicBezTo>
                  <a:pt x="900707" y="208540"/>
                  <a:pt x="911001" y="218834"/>
                  <a:pt x="923746" y="218834"/>
                </a:cubicBezTo>
                <a:cubicBezTo>
                  <a:pt x="936491" y="218834"/>
                  <a:pt x="946786" y="208540"/>
                  <a:pt x="946786" y="195795"/>
                </a:cubicBezTo>
                <a:cubicBezTo>
                  <a:pt x="946786" y="183050"/>
                  <a:pt x="936491" y="172755"/>
                  <a:pt x="923746" y="172755"/>
                </a:cubicBezTo>
                <a:close/>
                <a:moveTo>
                  <a:pt x="571781" y="248737"/>
                </a:moveTo>
                <a:cubicBezTo>
                  <a:pt x="559035" y="248737"/>
                  <a:pt x="548741" y="259031"/>
                  <a:pt x="548741" y="271776"/>
                </a:cubicBezTo>
                <a:cubicBezTo>
                  <a:pt x="548741" y="284522"/>
                  <a:pt x="559035" y="294816"/>
                  <a:pt x="571781" y="294816"/>
                </a:cubicBezTo>
                <a:cubicBezTo>
                  <a:pt x="584526" y="294816"/>
                  <a:pt x="594820" y="284522"/>
                  <a:pt x="594820" y="271776"/>
                </a:cubicBezTo>
                <a:cubicBezTo>
                  <a:pt x="594820" y="259031"/>
                  <a:pt x="584526" y="248737"/>
                  <a:pt x="571781" y="248737"/>
                </a:cubicBezTo>
                <a:close/>
                <a:moveTo>
                  <a:pt x="571781" y="21120"/>
                </a:moveTo>
                <a:cubicBezTo>
                  <a:pt x="559035" y="21120"/>
                  <a:pt x="548741" y="31414"/>
                  <a:pt x="548741" y="44159"/>
                </a:cubicBezTo>
                <a:cubicBezTo>
                  <a:pt x="548741" y="56904"/>
                  <a:pt x="559035" y="67199"/>
                  <a:pt x="571781" y="67199"/>
                </a:cubicBezTo>
                <a:cubicBezTo>
                  <a:pt x="584526" y="67199"/>
                  <a:pt x="594820" y="56904"/>
                  <a:pt x="594820" y="44159"/>
                </a:cubicBezTo>
                <a:cubicBezTo>
                  <a:pt x="594820" y="31414"/>
                  <a:pt x="584526" y="21120"/>
                  <a:pt x="571781" y="21120"/>
                </a:cubicBezTo>
                <a:close/>
                <a:moveTo>
                  <a:pt x="571781" y="96938"/>
                </a:moveTo>
                <a:cubicBezTo>
                  <a:pt x="559035" y="96938"/>
                  <a:pt x="548741" y="107232"/>
                  <a:pt x="548741" y="119977"/>
                </a:cubicBezTo>
                <a:cubicBezTo>
                  <a:pt x="548741" y="132722"/>
                  <a:pt x="559035" y="143017"/>
                  <a:pt x="571781" y="143017"/>
                </a:cubicBezTo>
                <a:cubicBezTo>
                  <a:pt x="584526" y="143017"/>
                  <a:pt x="594820" y="132722"/>
                  <a:pt x="594820" y="119977"/>
                </a:cubicBezTo>
                <a:cubicBezTo>
                  <a:pt x="594820" y="107232"/>
                  <a:pt x="584526" y="96938"/>
                  <a:pt x="571781" y="96938"/>
                </a:cubicBezTo>
                <a:close/>
                <a:moveTo>
                  <a:pt x="571781" y="324555"/>
                </a:moveTo>
                <a:cubicBezTo>
                  <a:pt x="559035" y="324555"/>
                  <a:pt x="548741" y="334849"/>
                  <a:pt x="548741" y="347594"/>
                </a:cubicBezTo>
                <a:cubicBezTo>
                  <a:pt x="548741" y="360340"/>
                  <a:pt x="559035" y="370634"/>
                  <a:pt x="571781" y="370634"/>
                </a:cubicBezTo>
                <a:cubicBezTo>
                  <a:pt x="584526" y="370634"/>
                  <a:pt x="594820" y="360340"/>
                  <a:pt x="594820" y="347594"/>
                </a:cubicBezTo>
                <a:cubicBezTo>
                  <a:pt x="594820" y="334849"/>
                  <a:pt x="584526" y="324555"/>
                  <a:pt x="571781" y="324555"/>
                </a:cubicBezTo>
                <a:close/>
                <a:moveTo>
                  <a:pt x="571781" y="400373"/>
                </a:moveTo>
                <a:cubicBezTo>
                  <a:pt x="559035" y="400373"/>
                  <a:pt x="548741" y="410667"/>
                  <a:pt x="548741" y="423412"/>
                </a:cubicBezTo>
                <a:cubicBezTo>
                  <a:pt x="548741" y="436158"/>
                  <a:pt x="559035" y="446452"/>
                  <a:pt x="571781" y="446452"/>
                </a:cubicBezTo>
                <a:cubicBezTo>
                  <a:pt x="584526" y="446452"/>
                  <a:pt x="594820" y="436158"/>
                  <a:pt x="594820" y="423412"/>
                </a:cubicBezTo>
                <a:cubicBezTo>
                  <a:pt x="594820" y="410667"/>
                  <a:pt x="584526" y="400373"/>
                  <a:pt x="571781" y="400373"/>
                </a:cubicBezTo>
                <a:close/>
                <a:moveTo>
                  <a:pt x="571781" y="172755"/>
                </a:moveTo>
                <a:cubicBezTo>
                  <a:pt x="559035" y="172755"/>
                  <a:pt x="548741" y="183050"/>
                  <a:pt x="548741" y="195795"/>
                </a:cubicBezTo>
                <a:cubicBezTo>
                  <a:pt x="548741" y="208540"/>
                  <a:pt x="559035" y="218834"/>
                  <a:pt x="571781" y="218834"/>
                </a:cubicBezTo>
                <a:cubicBezTo>
                  <a:pt x="584526" y="218834"/>
                  <a:pt x="594820" y="208540"/>
                  <a:pt x="594820" y="195795"/>
                </a:cubicBezTo>
                <a:cubicBezTo>
                  <a:pt x="594820" y="183050"/>
                  <a:pt x="584526" y="172755"/>
                  <a:pt x="571781" y="172755"/>
                </a:cubicBezTo>
                <a:close/>
                <a:moveTo>
                  <a:pt x="1451694" y="400373"/>
                </a:moveTo>
                <a:cubicBezTo>
                  <a:pt x="1438949" y="400373"/>
                  <a:pt x="1428655" y="410667"/>
                  <a:pt x="1428655" y="423412"/>
                </a:cubicBezTo>
                <a:cubicBezTo>
                  <a:pt x="1428655" y="436158"/>
                  <a:pt x="1438949" y="446452"/>
                  <a:pt x="1451694" y="446452"/>
                </a:cubicBezTo>
                <a:cubicBezTo>
                  <a:pt x="1464440" y="446452"/>
                  <a:pt x="1474734" y="436158"/>
                  <a:pt x="1474734" y="423412"/>
                </a:cubicBezTo>
                <a:cubicBezTo>
                  <a:pt x="1474734" y="410667"/>
                  <a:pt x="1464440" y="400373"/>
                  <a:pt x="1451694" y="400373"/>
                </a:cubicBezTo>
                <a:close/>
                <a:moveTo>
                  <a:pt x="1451694" y="324555"/>
                </a:moveTo>
                <a:cubicBezTo>
                  <a:pt x="1438949" y="324555"/>
                  <a:pt x="1428655" y="334849"/>
                  <a:pt x="1428655" y="347594"/>
                </a:cubicBezTo>
                <a:cubicBezTo>
                  <a:pt x="1428655" y="360340"/>
                  <a:pt x="1438949" y="370634"/>
                  <a:pt x="1451694" y="370634"/>
                </a:cubicBezTo>
                <a:cubicBezTo>
                  <a:pt x="1464440" y="370634"/>
                  <a:pt x="1474734" y="360340"/>
                  <a:pt x="1474734" y="347594"/>
                </a:cubicBezTo>
                <a:cubicBezTo>
                  <a:pt x="1474734" y="334849"/>
                  <a:pt x="1464440" y="324555"/>
                  <a:pt x="1451694" y="324555"/>
                </a:cubicBezTo>
                <a:close/>
                <a:moveTo>
                  <a:pt x="1451694" y="248737"/>
                </a:moveTo>
                <a:cubicBezTo>
                  <a:pt x="1438949" y="248737"/>
                  <a:pt x="1428655" y="259031"/>
                  <a:pt x="1428655" y="271776"/>
                </a:cubicBezTo>
                <a:cubicBezTo>
                  <a:pt x="1428655" y="284522"/>
                  <a:pt x="1438949" y="294816"/>
                  <a:pt x="1451694" y="294816"/>
                </a:cubicBezTo>
                <a:cubicBezTo>
                  <a:pt x="1464440" y="294816"/>
                  <a:pt x="1474734" y="284522"/>
                  <a:pt x="1474734" y="271776"/>
                </a:cubicBezTo>
                <a:cubicBezTo>
                  <a:pt x="1474734" y="259031"/>
                  <a:pt x="1464440" y="248737"/>
                  <a:pt x="1451694" y="248737"/>
                </a:cubicBezTo>
                <a:close/>
                <a:moveTo>
                  <a:pt x="1363621" y="21120"/>
                </a:moveTo>
                <a:cubicBezTo>
                  <a:pt x="1350876" y="21120"/>
                  <a:pt x="1340582" y="31414"/>
                  <a:pt x="1340582" y="44159"/>
                </a:cubicBezTo>
                <a:cubicBezTo>
                  <a:pt x="1340582" y="56904"/>
                  <a:pt x="1350876" y="67199"/>
                  <a:pt x="1363621" y="67199"/>
                </a:cubicBezTo>
                <a:cubicBezTo>
                  <a:pt x="1376367" y="67199"/>
                  <a:pt x="1386661" y="56904"/>
                  <a:pt x="1386661" y="44159"/>
                </a:cubicBezTo>
                <a:cubicBezTo>
                  <a:pt x="1386661" y="31414"/>
                  <a:pt x="1376367" y="21120"/>
                  <a:pt x="1363621" y="21120"/>
                </a:cubicBezTo>
                <a:close/>
                <a:moveTo>
                  <a:pt x="1363621" y="96938"/>
                </a:moveTo>
                <a:cubicBezTo>
                  <a:pt x="1350876" y="96938"/>
                  <a:pt x="1340582" y="107232"/>
                  <a:pt x="1340582" y="119977"/>
                </a:cubicBezTo>
                <a:cubicBezTo>
                  <a:pt x="1340582" y="132722"/>
                  <a:pt x="1350876" y="143017"/>
                  <a:pt x="1363621" y="143017"/>
                </a:cubicBezTo>
                <a:cubicBezTo>
                  <a:pt x="1376367" y="143017"/>
                  <a:pt x="1386661" y="132722"/>
                  <a:pt x="1386661" y="119977"/>
                </a:cubicBezTo>
                <a:cubicBezTo>
                  <a:pt x="1386661" y="107232"/>
                  <a:pt x="1376367" y="96938"/>
                  <a:pt x="1363621" y="96938"/>
                </a:cubicBezTo>
                <a:close/>
                <a:moveTo>
                  <a:pt x="1451694" y="172755"/>
                </a:moveTo>
                <a:cubicBezTo>
                  <a:pt x="1438949" y="172755"/>
                  <a:pt x="1428655" y="183050"/>
                  <a:pt x="1428655" y="195795"/>
                </a:cubicBezTo>
                <a:cubicBezTo>
                  <a:pt x="1428655" y="208540"/>
                  <a:pt x="1438949" y="218834"/>
                  <a:pt x="1451694" y="218834"/>
                </a:cubicBezTo>
                <a:cubicBezTo>
                  <a:pt x="1464440" y="218834"/>
                  <a:pt x="1474734" y="208540"/>
                  <a:pt x="1474734" y="195795"/>
                </a:cubicBezTo>
                <a:cubicBezTo>
                  <a:pt x="1474734" y="183050"/>
                  <a:pt x="1464440" y="172755"/>
                  <a:pt x="1451694" y="172755"/>
                </a:cubicBezTo>
                <a:close/>
                <a:moveTo>
                  <a:pt x="1363621" y="172755"/>
                </a:moveTo>
                <a:cubicBezTo>
                  <a:pt x="1350876" y="172755"/>
                  <a:pt x="1340582" y="183050"/>
                  <a:pt x="1340582" y="195795"/>
                </a:cubicBezTo>
                <a:cubicBezTo>
                  <a:pt x="1340582" y="208540"/>
                  <a:pt x="1350876" y="218834"/>
                  <a:pt x="1363621" y="218834"/>
                </a:cubicBezTo>
                <a:cubicBezTo>
                  <a:pt x="1376367" y="218834"/>
                  <a:pt x="1386661" y="208540"/>
                  <a:pt x="1386661" y="195795"/>
                </a:cubicBezTo>
                <a:cubicBezTo>
                  <a:pt x="1386661" y="183050"/>
                  <a:pt x="1376367" y="172755"/>
                  <a:pt x="1363621" y="172755"/>
                </a:cubicBezTo>
                <a:close/>
                <a:moveTo>
                  <a:pt x="1363621" y="324555"/>
                </a:moveTo>
                <a:cubicBezTo>
                  <a:pt x="1350876" y="324555"/>
                  <a:pt x="1340582" y="334849"/>
                  <a:pt x="1340582" y="347594"/>
                </a:cubicBezTo>
                <a:cubicBezTo>
                  <a:pt x="1340582" y="360340"/>
                  <a:pt x="1350876" y="370634"/>
                  <a:pt x="1363621" y="370634"/>
                </a:cubicBezTo>
                <a:cubicBezTo>
                  <a:pt x="1376367" y="370634"/>
                  <a:pt x="1386661" y="360340"/>
                  <a:pt x="1386661" y="347594"/>
                </a:cubicBezTo>
                <a:cubicBezTo>
                  <a:pt x="1386661" y="334849"/>
                  <a:pt x="1376367" y="324555"/>
                  <a:pt x="1363621" y="324555"/>
                </a:cubicBezTo>
                <a:close/>
                <a:moveTo>
                  <a:pt x="1363621" y="248737"/>
                </a:moveTo>
                <a:cubicBezTo>
                  <a:pt x="1350876" y="248737"/>
                  <a:pt x="1340582" y="259031"/>
                  <a:pt x="1340582" y="271776"/>
                </a:cubicBezTo>
                <a:cubicBezTo>
                  <a:pt x="1340582" y="284522"/>
                  <a:pt x="1350876" y="294816"/>
                  <a:pt x="1363621" y="294816"/>
                </a:cubicBezTo>
                <a:cubicBezTo>
                  <a:pt x="1376367" y="294816"/>
                  <a:pt x="1386661" y="284522"/>
                  <a:pt x="1386661" y="271776"/>
                </a:cubicBezTo>
                <a:cubicBezTo>
                  <a:pt x="1386661" y="259031"/>
                  <a:pt x="1376367" y="248737"/>
                  <a:pt x="1363621" y="248737"/>
                </a:cubicBezTo>
                <a:close/>
                <a:moveTo>
                  <a:pt x="1539604" y="172755"/>
                </a:moveTo>
                <a:cubicBezTo>
                  <a:pt x="1526859" y="172755"/>
                  <a:pt x="1516565" y="183050"/>
                  <a:pt x="1516565" y="195795"/>
                </a:cubicBezTo>
                <a:cubicBezTo>
                  <a:pt x="1516565" y="208540"/>
                  <a:pt x="1526859" y="218834"/>
                  <a:pt x="1539604" y="218834"/>
                </a:cubicBezTo>
                <a:cubicBezTo>
                  <a:pt x="1552349" y="218834"/>
                  <a:pt x="1562644" y="208540"/>
                  <a:pt x="1562644" y="195795"/>
                </a:cubicBezTo>
                <a:cubicBezTo>
                  <a:pt x="1562644" y="183050"/>
                  <a:pt x="1552349" y="172755"/>
                  <a:pt x="1539604" y="172755"/>
                </a:cubicBezTo>
                <a:close/>
                <a:moveTo>
                  <a:pt x="1451694" y="96938"/>
                </a:moveTo>
                <a:cubicBezTo>
                  <a:pt x="1438949" y="96938"/>
                  <a:pt x="1428655" y="107232"/>
                  <a:pt x="1428655" y="119977"/>
                </a:cubicBezTo>
                <a:cubicBezTo>
                  <a:pt x="1428655" y="132722"/>
                  <a:pt x="1438949" y="143017"/>
                  <a:pt x="1451694" y="143017"/>
                </a:cubicBezTo>
                <a:cubicBezTo>
                  <a:pt x="1464440" y="143017"/>
                  <a:pt x="1474734" y="132722"/>
                  <a:pt x="1474734" y="119977"/>
                </a:cubicBezTo>
                <a:cubicBezTo>
                  <a:pt x="1474734" y="107232"/>
                  <a:pt x="1464440" y="96938"/>
                  <a:pt x="1451694" y="96938"/>
                </a:cubicBezTo>
                <a:close/>
                <a:moveTo>
                  <a:pt x="1539604" y="248737"/>
                </a:moveTo>
                <a:cubicBezTo>
                  <a:pt x="1526859" y="248737"/>
                  <a:pt x="1516565" y="259031"/>
                  <a:pt x="1516565" y="271776"/>
                </a:cubicBezTo>
                <a:cubicBezTo>
                  <a:pt x="1516565" y="284522"/>
                  <a:pt x="1526859" y="294816"/>
                  <a:pt x="1539604" y="294816"/>
                </a:cubicBezTo>
                <a:cubicBezTo>
                  <a:pt x="1552349" y="294816"/>
                  <a:pt x="1562644" y="284522"/>
                  <a:pt x="1562644" y="271776"/>
                </a:cubicBezTo>
                <a:cubicBezTo>
                  <a:pt x="1562644" y="259031"/>
                  <a:pt x="1552349" y="248737"/>
                  <a:pt x="1539604" y="248737"/>
                </a:cubicBezTo>
                <a:close/>
                <a:moveTo>
                  <a:pt x="1363621" y="400373"/>
                </a:moveTo>
                <a:cubicBezTo>
                  <a:pt x="1350876" y="400373"/>
                  <a:pt x="1340582" y="410667"/>
                  <a:pt x="1340582" y="423412"/>
                </a:cubicBezTo>
                <a:cubicBezTo>
                  <a:pt x="1340582" y="436158"/>
                  <a:pt x="1350876" y="446452"/>
                  <a:pt x="1363621" y="446452"/>
                </a:cubicBezTo>
                <a:cubicBezTo>
                  <a:pt x="1376367" y="446452"/>
                  <a:pt x="1386661" y="436158"/>
                  <a:pt x="1386661" y="423412"/>
                </a:cubicBezTo>
                <a:cubicBezTo>
                  <a:pt x="1386661" y="410667"/>
                  <a:pt x="1376367" y="400373"/>
                  <a:pt x="1363621" y="400373"/>
                </a:cubicBezTo>
                <a:close/>
                <a:moveTo>
                  <a:pt x="1539604" y="21120"/>
                </a:moveTo>
                <a:cubicBezTo>
                  <a:pt x="1526859" y="21120"/>
                  <a:pt x="1516565" y="31414"/>
                  <a:pt x="1516565" y="44159"/>
                </a:cubicBezTo>
                <a:cubicBezTo>
                  <a:pt x="1516565" y="56904"/>
                  <a:pt x="1526859" y="67199"/>
                  <a:pt x="1539604" y="67199"/>
                </a:cubicBezTo>
                <a:cubicBezTo>
                  <a:pt x="1552349" y="67199"/>
                  <a:pt x="1562644" y="56904"/>
                  <a:pt x="1562644" y="44159"/>
                </a:cubicBezTo>
                <a:cubicBezTo>
                  <a:pt x="1562644" y="31414"/>
                  <a:pt x="1552349" y="21120"/>
                  <a:pt x="1539604" y="21120"/>
                </a:cubicBezTo>
                <a:close/>
                <a:moveTo>
                  <a:pt x="1627677" y="400373"/>
                </a:moveTo>
                <a:cubicBezTo>
                  <a:pt x="1614932" y="400373"/>
                  <a:pt x="1604638" y="410667"/>
                  <a:pt x="1604638" y="423412"/>
                </a:cubicBezTo>
                <a:cubicBezTo>
                  <a:pt x="1604638" y="436158"/>
                  <a:pt x="1614932" y="446452"/>
                  <a:pt x="1627677" y="446452"/>
                </a:cubicBezTo>
                <a:cubicBezTo>
                  <a:pt x="1640423" y="446452"/>
                  <a:pt x="1650717" y="436158"/>
                  <a:pt x="1650717" y="423412"/>
                </a:cubicBezTo>
                <a:cubicBezTo>
                  <a:pt x="1650717" y="410667"/>
                  <a:pt x="1640423" y="400373"/>
                  <a:pt x="1627677" y="400373"/>
                </a:cubicBezTo>
                <a:close/>
                <a:moveTo>
                  <a:pt x="1451694" y="21120"/>
                </a:moveTo>
                <a:cubicBezTo>
                  <a:pt x="1438949" y="21120"/>
                  <a:pt x="1428655" y="31414"/>
                  <a:pt x="1428655" y="44159"/>
                </a:cubicBezTo>
                <a:cubicBezTo>
                  <a:pt x="1428655" y="56904"/>
                  <a:pt x="1438949" y="67199"/>
                  <a:pt x="1451694" y="67199"/>
                </a:cubicBezTo>
                <a:cubicBezTo>
                  <a:pt x="1464440" y="67199"/>
                  <a:pt x="1474734" y="56904"/>
                  <a:pt x="1474734" y="44159"/>
                </a:cubicBezTo>
                <a:cubicBezTo>
                  <a:pt x="1474734" y="31414"/>
                  <a:pt x="1464440" y="21120"/>
                  <a:pt x="1451694" y="21120"/>
                </a:cubicBezTo>
                <a:close/>
                <a:moveTo>
                  <a:pt x="1539604" y="400373"/>
                </a:moveTo>
                <a:cubicBezTo>
                  <a:pt x="1526859" y="400373"/>
                  <a:pt x="1516565" y="410667"/>
                  <a:pt x="1516565" y="423412"/>
                </a:cubicBezTo>
                <a:cubicBezTo>
                  <a:pt x="1516565" y="436158"/>
                  <a:pt x="1526859" y="446452"/>
                  <a:pt x="1539604" y="446452"/>
                </a:cubicBezTo>
                <a:cubicBezTo>
                  <a:pt x="1552349" y="446452"/>
                  <a:pt x="1562644" y="436158"/>
                  <a:pt x="1562644" y="423412"/>
                </a:cubicBezTo>
                <a:cubicBezTo>
                  <a:pt x="1562644" y="410667"/>
                  <a:pt x="1552349" y="400373"/>
                  <a:pt x="1539604" y="400373"/>
                </a:cubicBezTo>
                <a:close/>
                <a:moveTo>
                  <a:pt x="1539604" y="324555"/>
                </a:moveTo>
                <a:cubicBezTo>
                  <a:pt x="1526859" y="324555"/>
                  <a:pt x="1516565" y="334849"/>
                  <a:pt x="1516565" y="347594"/>
                </a:cubicBezTo>
                <a:cubicBezTo>
                  <a:pt x="1516565" y="360340"/>
                  <a:pt x="1526859" y="370634"/>
                  <a:pt x="1539604" y="370634"/>
                </a:cubicBezTo>
                <a:cubicBezTo>
                  <a:pt x="1552349" y="370634"/>
                  <a:pt x="1562644" y="360340"/>
                  <a:pt x="1562644" y="347594"/>
                </a:cubicBezTo>
                <a:cubicBezTo>
                  <a:pt x="1562644" y="334849"/>
                  <a:pt x="1552349" y="324555"/>
                  <a:pt x="1539604" y="324555"/>
                </a:cubicBezTo>
                <a:close/>
                <a:moveTo>
                  <a:pt x="1539604" y="96938"/>
                </a:moveTo>
                <a:cubicBezTo>
                  <a:pt x="1526859" y="96938"/>
                  <a:pt x="1516565" y="107232"/>
                  <a:pt x="1516565" y="119977"/>
                </a:cubicBezTo>
                <a:cubicBezTo>
                  <a:pt x="1516565" y="132722"/>
                  <a:pt x="1526859" y="143017"/>
                  <a:pt x="1539604" y="143017"/>
                </a:cubicBezTo>
                <a:cubicBezTo>
                  <a:pt x="1552349" y="143017"/>
                  <a:pt x="1562644" y="132722"/>
                  <a:pt x="1562644" y="119977"/>
                </a:cubicBezTo>
                <a:cubicBezTo>
                  <a:pt x="1562644" y="107232"/>
                  <a:pt x="1552349" y="96938"/>
                  <a:pt x="1539604" y="96938"/>
                </a:cubicBezTo>
                <a:close/>
                <a:moveTo>
                  <a:pt x="1627677" y="324555"/>
                </a:moveTo>
                <a:cubicBezTo>
                  <a:pt x="1614932" y="324555"/>
                  <a:pt x="1604638" y="334849"/>
                  <a:pt x="1604638" y="347594"/>
                </a:cubicBezTo>
                <a:cubicBezTo>
                  <a:pt x="1604638" y="360340"/>
                  <a:pt x="1614932" y="370634"/>
                  <a:pt x="1627677" y="370634"/>
                </a:cubicBezTo>
                <a:cubicBezTo>
                  <a:pt x="1640423" y="370634"/>
                  <a:pt x="1650717" y="360340"/>
                  <a:pt x="1650717" y="347594"/>
                </a:cubicBezTo>
                <a:cubicBezTo>
                  <a:pt x="1650717" y="334849"/>
                  <a:pt x="1640423" y="324555"/>
                  <a:pt x="1627677" y="324555"/>
                </a:cubicBezTo>
                <a:close/>
                <a:moveTo>
                  <a:pt x="1275712" y="21120"/>
                </a:moveTo>
                <a:cubicBezTo>
                  <a:pt x="1262967" y="21120"/>
                  <a:pt x="1252672" y="31414"/>
                  <a:pt x="1252672" y="44159"/>
                </a:cubicBezTo>
                <a:cubicBezTo>
                  <a:pt x="1252672" y="56904"/>
                  <a:pt x="1262967" y="67199"/>
                  <a:pt x="1275712" y="67199"/>
                </a:cubicBezTo>
                <a:cubicBezTo>
                  <a:pt x="1288457" y="67199"/>
                  <a:pt x="1298751" y="56904"/>
                  <a:pt x="1298751" y="44159"/>
                </a:cubicBezTo>
                <a:cubicBezTo>
                  <a:pt x="1298751" y="31414"/>
                  <a:pt x="1288457" y="21120"/>
                  <a:pt x="1275712" y="21120"/>
                </a:cubicBezTo>
                <a:close/>
                <a:moveTo>
                  <a:pt x="1187802" y="400373"/>
                </a:moveTo>
                <a:cubicBezTo>
                  <a:pt x="1175057" y="400373"/>
                  <a:pt x="1164763" y="410667"/>
                  <a:pt x="1164763" y="423412"/>
                </a:cubicBezTo>
                <a:cubicBezTo>
                  <a:pt x="1164763" y="436158"/>
                  <a:pt x="1175057" y="446452"/>
                  <a:pt x="1187802" y="446452"/>
                </a:cubicBezTo>
                <a:cubicBezTo>
                  <a:pt x="1200547" y="446452"/>
                  <a:pt x="1210842" y="436158"/>
                  <a:pt x="1210842" y="423412"/>
                </a:cubicBezTo>
                <a:cubicBezTo>
                  <a:pt x="1210842" y="410667"/>
                  <a:pt x="1200384" y="400373"/>
                  <a:pt x="1187802" y="400373"/>
                </a:cubicBezTo>
                <a:close/>
                <a:moveTo>
                  <a:pt x="1187802" y="324555"/>
                </a:moveTo>
                <a:cubicBezTo>
                  <a:pt x="1175057" y="324555"/>
                  <a:pt x="1164763" y="334849"/>
                  <a:pt x="1164763" y="347594"/>
                </a:cubicBezTo>
                <a:cubicBezTo>
                  <a:pt x="1164763" y="360340"/>
                  <a:pt x="1175057" y="370634"/>
                  <a:pt x="1187802" y="370634"/>
                </a:cubicBezTo>
                <a:cubicBezTo>
                  <a:pt x="1200547" y="370634"/>
                  <a:pt x="1210842" y="360340"/>
                  <a:pt x="1210842" y="347594"/>
                </a:cubicBezTo>
                <a:cubicBezTo>
                  <a:pt x="1210678" y="334849"/>
                  <a:pt x="1200384" y="324555"/>
                  <a:pt x="1187802" y="324555"/>
                </a:cubicBezTo>
                <a:close/>
                <a:moveTo>
                  <a:pt x="1187802" y="248737"/>
                </a:moveTo>
                <a:cubicBezTo>
                  <a:pt x="1175057" y="248737"/>
                  <a:pt x="1164763" y="259031"/>
                  <a:pt x="1164763" y="271776"/>
                </a:cubicBezTo>
                <a:cubicBezTo>
                  <a:pt x="1164763" y="284522"/>
                  <a:pt x="1175057" y="294816"/>
                  <a:pt x="1187802" y="294816"/>
                </a:cubicBezTo>
                <a:cubicBezTo>
                  <a:pt x="1200547" y="294816"/>
                  <a:pt x="1210842" y="284522"/>
                  <a:pt x="1210842" y="271776"/>
                </a:cubicBezTo>
                <a:cubicBezTo>
                  <a:pt x="1210678" y="259031"/>
                  <a:pt x="1200384" y="248737"/>
                  <a:pt x="1187802" y="248737"/>
                </a:cubicBezTo>
                <a:close/>
                <a:moveTo>
                  <a:pt x="1627677" y="172755"/>
                </a:moveTo>
                <a:cubicBezTo>
                  <a:pt x="1614932" y="172755"/>
                  <a:pt x="1604638" y="183050"/>
                  <a:pt x="1604638" y="195795"/>
                </a:cubicBezTo>
                <a:cubicBezTo>
                  <a:pt x="1604638" y="208540"/>
                  <a:pt x="1614932" y="218834"/>
                  <a:pt x="1627677" y="218834"/>
                </a:cubicBezTo>
                <a:cubicBezTo>
                  <a:pt x="1640423" y="218834"/>
                  <a:pt x="1650717" y="208540"/>
                  <a:pt x="1650717" y="195795"/>
                </a:cubicBezTo>
                <a:cubicBezTo>
                  <a:pt x="1650717" y="183050"/>
                  <a:pt x="1640423" y="172755"/>
                  <a:pt x="1627677" y="172755"/>
                </a:cubicBezTo>
                <a:close/>
                <a:moveTo>
                  <a:pt x="1627677" y="67035"/>
                </a:moveTo>
                <a:cubicBezTo>
                  <a:pt x="1640423" y="67035"/>
                  <a:pt x="1650717" y="56741"/>
                  <a:pt x="1650717" y="43996"/>
                </a:cubicBezTo>
                <a:cubicBezTo>
                  <a:pt x="1650717" y="31250"/>
                  <a:pt x="1640423" y="20956"/>
                  <a:pt x="1627677" y="20956"/>
                </a:cubicBezTo>
                <a:cubicBezTo>
                  <a:pt x="1614932" y="20956"/>
                  <a:pt x="1604638" y="31250"/>
                  <a:pt x="1604638" y="43996"/>
                </a:cubicBezTo>
                <a:cubicBezTo>
                  <a:pt x="1604638" y="56741"/>
                  <a:pt x="1614932" y="67035"/>
                  <a:pt x="1627677" y="67035"/>
                </a:cubicBezTo>
                <a:close/>
                <a:moveTo>
                  <a:pt x="1627677" y="96938"/>
                </a:moveTo>
                <a:cubicBezTo>
                  <a:pt x="1614932" y="96938"/>
                  <a:pt x="1604638" y="107232"/>
                  <a:pt x="1604638" y="119977"/>
                </a:cubicBezTo>
                <a:cubicBezTo>
                  <a:pt x="1604638" y="132722"/>
                  <a:pt x="1614932" y="143017"/>
                  <a:pt x="1627677" y="143017"/>
                </a:cubicBezTo>
                <a:cubicBezTo>
                  <a:pt x="1640423" y="143017"/>
                  <a:pt x="1650717" y="132722"/>
                  <a:pt x="1650717" y="119977"/>
                </a:cubicBezTo>
                <a:cubicBezTo>
                  <a:pt x="1650717" y="107232"/>
                  <a:pt x="1640423" y="96938"/>
                  <a:pt x="1627677" y="96938"/>
                </a:cubicBezTo>
                <a:close/>
                <a:moveTo>
                  <a:pt x="1627677" y="248737"/>
                </a:moveTo>
                <a:cubicBezTo>
                  <a:pt x="1614932" y="248737"/>
                  <a:pt x="1604638" y="259031"/>
                  <a:pt x="1604638" y="271776"/>
                </a:cubicBezTo>
                <a:cubicBezTo>
                  <a:pt x="1604638" y="284522"/>
                  <a:pt x="1614932" y="294816"/>
                  <a:pt x="1627677" y="294816"/>
                </a:cubicBezTo>
                <a:cubicBezTo>
                  <a:pt x="1640423" y="294816"/>
                  <a:pt x="1650717" y="284522"/>
                  <a:pt x="1650717" y="271776"/>
                </a:cubicBezTo>
                <a:cubicBezTo>
                  <a:pt x="1650717" y="259031"/>
                  <a:pt x="1640423" y="248737"/>
                  <a:pt x="1627677" y="248737"/>
                </a:cubicBezTo>
                <a:close/>
                <a:moveTo>
                  <a:pt x="1275712" y="248737"/>
                </a:moveTo>
                <a:cubicBezTo>
                  <a:pt x="1262967" y="248737"/>
                  <a:pt x="1252672" y="259031"/>
                  <a:pt x="1252672" y="271776"/>
                </a:cubicBezTo>
                <a:cubicBezTo>
                  <a:pt x="1252672" y="284522"/>
                  <a:pt x="1262967" y="294816"/>
                  <a:pt x="1275712" y="294816"/>
                </a:cubicBezTo>
                <a:cubicBezTo>
                  <a:pt x="1288457" y="294816"/>
                  <a:pt x="1298751" y="284522"/>
                  <a:pt x="1298751" y="271776"/>
                </a:cubicBezTo>
                <a:cubicBezTo>
                  <a:pt x="1298751" y="259031"/>
                  <a:pt x="1288457" y="248737"/>
                  <a:pt x="1275712" y="248737"/>
                </a:cubicBezTo>
                <a:close/>
                <a:moveTo>
                  <a:pt x="1275712" y="172755"/>
                </a:moveTo>
                <a:cubicBezTo>
                  <a:pt x="1262967" y="172755"/>
                  <a:pt x="1252672" y="183050"/>
                  <a:pt x="1252672" y="195795"/>
                </a:cubicBezTo>
                <a:cubicBezTo>
                  <a:pt x="1252672" y="208540"/>
                  <a:pt x="1262967" y="218834"/>
                  <a:pt x="1275712" y="218834"/>
                </a:cubicBezTo>
                <a:cubicBezTo>
                  <a:pt x="1288457" y="218834"/>
                  <a:pt x="1298751" y="208540"/>
                  <a:pt x="1298751" y="195795"/>
                </a:cubicBezTo>
                <a:cubicBezTo>
                  <a:pt x="1298751" y="183050"/>
                  <a:pt x="1288457" y="172755"/>
                  <a:pt x="1275712" y="172755"/>
                </a:cubicBezTo>
                <a:close/>
                <a:moveTo>
                  <a:pt x="1275712" y="324555"/>
                </a:moveTo>
                <a:cubicBezTo>
                  <a:pt x="1262967" y="324555"/>
                  <a:pt x="1252672" y="334849"/>
                  <a:pt x="1252672" y="347594"/>
                </a:cubicBezTo>
                <a:cubicBezTo>
                  <a:pt x="1252672" y="360340"/>
                  <a:pt x="1262967" y="370634"/>
                  <a:pt x="1275712" y="370634"/>
                </a:cubicBezTo>
                <a:cubicBezTo>
                  <a:pt x="1288457" y="370634"/>
                  <a:pt x="1298751" y="360340"/>
                  <a:pt x="1298751" y="347594"/>
                </a:cubicBezTo>
                <a:cubicBezTo>
                  <a:pt x="1298751" y="334849"/>
                  <a:pt x="1288457" y="324555"/>
                  <a:pt x="1275712" y="324555"/>
                </a:cubicBezTo>
                <a:close/>
                <a:moveTo>
                  <a:pt x="1275712" y="96938"/>
                </a:moveTo>
                <a:cubicBezTo>
                  <a:pt x="1262967" y="96938"/>
                  <a:pt x="1252672" y="107232"/>
                  <a:pt x="1252672" y="119977"/>
                </a:cubicBezTo>
                <a:cubicBezTo>
                  <a:pt x="1252672" y="132722"/>
                  <a:pt x="1262967" y="143017"/>
                  <a:pt x="1275712" y="143017"/>
                </a:cubicBezTo>
                <a:cubicBezTo>
                  <a:pt x="1288457" y="143017"/>
                  <a:pt x="1298751" y="132722"/>
                  <a:pt x="1298751" y="119977"/>
                </a:cubicBezTo>
                <a:cubicBezTo>
                  <a:pt x="1298751" y="107232"/>
                  <a:pt x="1288457" y="96938"/>
                  <a:pt x="1275712" y="96938"/>
                </a:cubicBezTo>
                <a:close/>
                <a:moveTo>
                  <a:pt x="1275712" y="400373"/>
                </a:moveTo>
                <a:cubicBezTo>
                  <a:pt x="1262967" y="400373"/>
                  <a:pt x="1252672" y="410667"/>
                  <a:pt x="1252672" y="423412"/>
                </a:cubicBezTo>
                <a:cubicBezTo>
                  <a:pt x="1252672" y="436158"/>
                  <a:pt x="1262967" y="446452"/>
                  <a:pt x="1275712" y="446452"/>
                </a:cubicBezTo>
                <a:cubicBezTo>
                  <a:pt x="1288457" y="446452"/>
                  <a:pt x="1298751" y="436158"/>
                  <a:pt x="1298751" y="423412"/>
                </a:cubicBezTo>
                <a:cubicBezTo>
                  <a:pt x="1298751" y="410667"/>
                  <a:pt x="1288457" y="400373"/>
                  <a:pt x="1275712" y="400373"/>
                </a:cubicBezTo>
                <a:close/>
                <a:moveTo>
                  <a:pt x="1187802" y="96938"/>
                </a:moveTo>
                <a:cubicBezTo>
                  <a:pt x="1175057" y="96938"/>
                  <a:pt x="1164763" y="107232"/>
                  <a:pt x="1164763" y="119977"/>
                </a:cubicBezTo>
                <a:cubicBezTo>
                  <a:pt x="1164763" y="132722"/>
                  <a:pt x="1175057" y="143017"/>
                  <a:pt x="1187802" y="143017"/>
                </a:cubicBezTo>
                <a:cubicBezTo>
                  <a:pt x="1200547" y="143017"/>
                  <a:pt x="1210842" y="132722"/>
                  <a:pt x="1210842" y="119977"/>
                </a:cubicBezTo>
                <a:cubicBezTo>
                  <a:pt x="1210678" y="107232"/>
                  <a:pt x="1200384" y="96938"/>
                  <a:pt x="1187802" y="96938"/>
                </a:cubicBezTo>
                <a:close/>
                <a:moveTo>
                  <a:pt x="1187802" y="172755"/>
                </a:moveTo>
                <a:cubicBezTo>
                  <a:pt x="1175057" y="172755"/>
                  <a:pt x="1164763" y="183050"/>
                  <a:pt x="1164763" y="195795"/>
                </a:cubicBezTo>
                <a:cubicBezTo>
                  <a:pt x="1164763" y="208540"/>
                  <a:pt x="1175057" y="218834"/>
                  <a:pt x="1187802" y="218834"/>
                </a:cubicBezTo>
                <a:cubicBezTo>
                  <a:pt x="1200547" y="218834"/>
                  <a:pt x="1210842" y="208540"/>
                  <a:pt x="1210842" y="195795"/>
                </a:cubicBezTo>
                <a:cubicBezTo>
                  <a:pt x="1210842" y="183050"/>
                  <a:pt x="1200384" y="172755"/>
                  <a:pt x="1187802" y="172755"/>
                </a:cubicBezTo>
                <a:close/>
                <a:moveTo>
                  <a:pt x="1187802" y="21120"/>
                </a:moveTo>
                <a:cubicBezTo>
                  <a:pt x="1175057" y="21120"/>
                  <a:pt x="1164763" y="31414"/>
                  <a:pt x="1164763" y="44159"/>
                </a:cubicBezTo>
                <a:cubicBezTo>
                  <a:pt x="1164763" y="56904"/>
                  <a:pt x="1175057" y="67199"/>
                  <a:pt x="1187802" y="67199"/>
                </a:cubicBezTo>
                <a:cubicBezTo>
                  <a:pt x="1200547" y="67199"/>
                  <a:pt x="1210842" y="56904"/>
                  <a:pt x="1210842" y="44159"/>
                </a:cubicBezTo>
                <a:cubicBezTo>
                  <a:pt x="1210678" y="31414"/>
                  <a:pt x="1200384" y="21120"/>
                  <a:pt x="1187802" y="21120"/>
                </a:cubicBezTo>
                <a:close/>
                <a:moveTo>
                  <a:pt x="1099729" y="96938"/>
                </a:moveTo>
                <a:cubicBezTo>
                  <a:pt x="1086984" y="96938"/>
                  <a:pt x="1076689" y="107232"/>
                  <a:pt x="1076689" y="119977"/>
                </a:cubicBezTo>
                <a:cubicBezTo>
                  <a:pt x="1076689" y="132722"/>
                  <a:pt x="1086984" y="143017"/>
                  <a:pt x="1099729" y="143017"/>
                </a:cubicBezTo>
                <a:cubicBezTo>
                  <a:pt x="1112474" y="143017"/>
                  <a:pt x="1122769" y="132722"/>
                  <a:pt x="1122769" y="119977"/>
                </a:cubicBezTo>
                <a:cubicBezTo>
                  <a:pt x="1122769" y="107232"/>
                  <a:pt x="1112474" y="96938"/>
                  <a:pt x="1099729" y="96938"/>
                </a:cubicBezTo>
                <a:close/>
                <a:moveTo>
                  <a:pt x="1099729" y="21120"/>
                </a:moveTo>
                <a:cubicBezTo>
                  <a:pt x="1086984" y="21120"/>
                  <a:pt x="1076689" y="31414"/>
                  <a:pt x="1076689" y="44159"/>
                </a:cubicBezTo>
                <a:cubicBezTo>
                  <a:pt x="1076689" y="56904"/>
                  <a:pt x="1086984" y="67199"/>
                  <a:pt x="1099729" y="67199"/>
                </a:cubicBezTo>
                <a:cubicBezTo>
                  <a:pt x="1112474" y="67199"/>
                  <a:pt x="1122769" y="56904"/>
                  <a:pt x="1122769" y="44159"/>
                </a:cubicBezTo>
                <a:cubicBezTo>
                  <a:pt x="1122769" y="31414"/>
                  <a:pt x="1112474" y="21120"/>
                  <a:pt x="1099729" y="21120"/>
                </a:cubicBezTo>
                <a:close/>
                <a:moveTo>
                  <a:pt x="1099729" y="400373"/>
                </a:moveTo>
                <a:cubicBezTo>
                  <a:pt x="1086984" y="400373"/>
                  <a:pt x="1076689" y="410667"/>
                  <a:pt x="1076689" y="423412"/>
                </a:cubicBezTo>
                <a:cubicBezTo>
                  <a:pt x="1076689" y="436158"/>
                  <a:pt x="1086984" y="446452"/>
                  <a:pt x="1099729" y="446452"/>
                </a:cubicBezTo>
                <a:cubicBezTo>
                  <a:pt x="1112474" y="446452"/>
                  <a:pt x="1122769" y="436158"/>
                  <a:pt x="1122769" y="423412"/>
                </a:cubicBezTo>
                <a:cubicBezTo>
                  <a:pt x="1122769" y="410667"/>
                  <a:pt x="1112474" y="400373"/>
                  <a:pt x="1099729" y="400373"/>
                </a:cubicBezTo>
                <a:close/>
                <a:moveTo>
                  <a:pt x="1099729" y="324555"/>
                </a:moveTo>
                <a:cubicBezTo>
                  <a:pt x="1086984" y="324555"/>
                  <a:pt x="1076689" y="334849"/>
                  <a:pt x="1076689" y="347594"/>
                </a:cubicBezTo>
                <a:cubicBezTo>
                  <a:pt x="1076689" y="360340"/>
                  <a:pt x="1086984" y="370634"/>
                  <a:pt x="1099729" y="370634"/>
                </a:cubicBezTo>
                <a:cubicBezTo>
                  <a:pt x="1112474" y="370634"/>
                  <a:pt x="1122769" y="360340"/>
                  <a:pt x="1122769" y="347594"/>
                </a:cubicBezTo>
                <a:cubicBezTo>
                  <a:pt x="1122769" y="334849"/>
                  <a:pt x="1112474" y="324555"/>
                  <a:pt x="1099729" y="324555"/>
                </a:cubicBezTo>
                <a:close/>
                <a:moveTo>
                  <a:pt x="1099729" y="248737"/>
                </a:moveTo>
                <a:cubicBezTo>
                  <a:pt x="1086984" y="248737"/>
                  <a:pt x="1076689" y="259031"/>
                  <a:pt x="1076689" y="271776"/>
                </a:cubicBezTo>
                <a:cubicBezTo>
                  <a:pt x="1076689" y="284522"/>
                  <a:pt x="1086984" y="294816"/>
                  <a:pt x="1099729" y="294816"/>
                </a:cubicBezTo>
                <a:cubicBezTo>
                  <a:pt x="1112474" y="294816"/>
                  <a:pt x="1122769" y="284522"/>
                  <a:pt x="1122769" y="271776"/>
                </a:cubicBezTo>
                <a:cubicBezTo>
                  <a:pt x="1122769" y="259031"/>
                  <a:pt x="1112474" y="248737"/>
                  <a:pt x="1099729" y="248737"/>
                </a:cubicBezTo>
                <a:close/>
                <a:moveTo>
                  <a:pt x="1099729" y="172755"/>
                </a:moveTo>
                <a:cubicBezTo>
                  <a:pt x="1086984" y="172755"/>
                  <a:pt x="1076689" y="183050"/>
                  <a:pt x="1076689" y="195795"/>
                </a:cubicBezTo>
                <a:cubicBezTo>
                  <a:pt x="1076689" y="208540"/>
                  <a:pt x="1086984" y="218834"/>
                  <a:pt x="1099729" y="218834"/>
                </a:cubicBezTo>
                <a:cubicBezTo>
                  <a:pt x="1112474" y="218834"/>
                  <a:pt x="1122769" y="208540"/>
                  <a:pt x="1122769" y="195795"/>
                </a:cubicBezTo>
                <a:cubicBezTo>
                  <a:pt x="1122769" y="183050"/>
                  <a:pt x="1112474" y="172755"/>
                  <a:pt x="1099729" y="172755"/>
                </a:cubicBezTo>
                <a:close/>
              </a:path>
            </a:pathLst>
          </a:custGeom>
          <a:solidFill>
            <a:srgbClr val="A4B6C5">
              <a:alpha val="30000"/>
            </a:srgbClr>
          </a:solidFill>
          <a:ln w="162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图形 14"/>
          <p:cNvSpPr/>
          <p:nvPr userDrawn="1"/>
        </p:nvSpPr>
        <p:spPr>
          <a:xfrm rot="5400000" flipH="1">
            <a:off x="-281736" y="5506499"/>
            <a:ext cx="1666689" cy="457522"/>
          </a:xfrm>
          <a:custGeom>
            <a:avLst/>
            <a:gdLst>
              <a:gd name="connsiteX0" fmla="*/ 330928 w 1666689"/>
              <a:gd name="connsiteY0" fmla="*/ 44159 h 457522"/>
              <a:gd name="connsiteX1" fmla="*/ 307888 w 1666689"/>
              <a:gd name="connsiteY1" fmla="*/ 67199 h 457522"/>
              <a:gd name="connsiteX2" fmla="*/ 284849 w 1666689"/>
              <a:gd name="connsiteY2" fmla="*/ 44159 h 457522"/>
              <a:gd name="connsiteX3" fmla="*/ 307888 w 1666689"/>
              <a:gd name="connsiteY3" fmla="*/ 21120 h 457522"/>
              <a:gd name="connsiteX4" fmla="*/ 330928 w 1666689"/>
              <a:gd name="connsiteY4" fmla="*/ 44159 h 457522"/>
              <a:gd name="connsiteX5" fmla="*/ 395798 w 1666689"/>
              <a:gd name="connsiteY5" fmla="*/ 400373 h 457522"/>
              <a:gd name="connsiteX6" fmla="*/ 372758 w 1666689"/>
              <a:gd name="connsiteY6" fmla="*/ 423412 h 457522"/>
              <a:gd name="connsiteX7" fmla="*/ 395798 w 1666689"/>
              <a:gd name="connsiteY7" fmla="*/ 446452 h 457522"/>
              <a:gd name="connsiteX8" fmla="*/ 418837 w 1666689"/>
              <a:gd name="connsiteY8" fmla="*/ 423412 h 457522"/>
              <a:gd name="connsiteX9" fmla="*/ 395798 w 1666689"/>
              <a:gd name="connsiteY9" fmla="*/ 400373 h 457522"/>
              <a:gd name="connsiteX10" fmla="*/ 307888 w 1666689"/>
              <a:gd name="connsiteY10" fmla="*/ 96938 h 457522"/>
              <a:gd name="connsiteX11" fmla="*/ 284849 w 1666689"/>
              <a:gd name="connsiteY11" fmla="*/ 119977 h 457522"/>
              <a:gd name="connsiteX12" fmla="*/ 307888 w 1666689"/>
              <a:gd name="connsiteY12" fmla="*/ 143017 h 457522"/>
              <a:gd name="connsiteX13" fmla="*/ 330928 w 1666689"/>
              <a:gd name="connsiteY13" fmla="*/ 119977 h 457522"/>
              <a:gd name="connsiteX14" fmla="*/ 307888 w 1666689"/>
              <a:gd name="connsiteY14" fmla="*/ 96938 h 457522"/>
              <a:gd name="connsiteX15" fmla="*/ 395798 w 1666689"/>
              <a:gd name="connsiteY15" fmla="*/ 324555 h 457522"/>
              <a:gd name="connsiteX16" fmla="*/ 372758 w 1666689"/>
              <a:gd name="connsiteY16" fmla="*/ 347594 h 457522"/>
              <a:gd name="connsiteX17" fmla="*/ 395798 w 1666689"/>
              <a:gd name="connsiteY17" fmla="*/ 370634 h 457522"/>
              <a:gd name="connsiteX18" fmla="*/ 418837 w 1666689"/>
              <a:gd name="connsiteY18" fmla="*/ 347594 h 457522"/>
              <a:gd name="connsiteX19" fmla="*/ 395798 w 1666689"/>
              <a:gd name="connsiteY19" fmla="*/ 324555 h 457522"/>
              <a:gd name="connsiteX20" fmla="*/ 307888 w 1666689"/>
              <a:gd name="connsiteY20" fmla="*/ 172755 h 457522"/>
              <a:gd name="connsiteX21" fmla="*/ 284849 w 1666689"/>
              <a:gd name="connsiteY21" fmla="*/ 195795 h 457522"/>
              <a:gd name="connsiteX22" fmla="*/ 307888 w 1666689"/>
              <a:gd name="connsiteY22" fmla="*/ 218834 h 457522"/>
              <a:gd name="connsiteX23" fmla="*/ 330928 w 1666689"/>
              <a:gd name="connsiteY23" fmla="*/ 195795 h 457522"/>
              <a:gd name="connsiteX24" fmla="*/ 307888 w 1666689"/>
              <a:gd name="connsiteY24" fmla="*/ 172755 h 457522"/>
              <a:gd name="connsiteX25" fmla="*/ 307888 w 1666689"/>
              <a:gd name="connsiteY25" fmla="*/ 324555 h 457522"/>
              <a:gd name="connsiteX26" fmla="*/ 284849 w 1666689"/>
              <a:gd name="connsiteY26" fmla="*/ 347594 h 457522"/>
              <a:gd name="connsiteX27" fmla="*/ 307888 w 1666689"/>
              <a:gd name="connsiteY27" fmla="*/ 370634 h 457522"/>
              <a:gd name="connsiteX28" fmla="*/ 330928 w 1666689"/>
              <a:gd name="connsiteY28" fmla="*/ 347594 h 457522"/>
              <a:gd name="connsiteX29" fmla="*/ 307888 w 1666689"/>
              <a:gd name="connsiteY29" fmla="*/ 324555 h 457522"/>
              <a:gd name="connsiteX30" fmla="*/ 307888 w 1666689"/>
              <a:gd name="connsiteY30" fmla="*/ 400373 h 457522"/>
              <a:gd name="connsiteX31" fmla="*/ 284849 w 1666689"/>
              <a:gd name="connsiteY31" fmla="*/ 423412 h 457522"/>
              <a:gd name="connsiteX32" fmla="*/ 307888 w 1666689"/>
              <a:gd name="connsiteY32" fmla="*/ 446452 h 457522"/>
              <a:gd name="connsiteX33" fmla="*/ 330928 w 1666689"/>
              <a:gd name="connsiteY33" fmla="*/ 423412 h 457522"/>
              <a:gd name="connsiteX34" fmla="*/ 307888 w 1666689"/>
              <a:gd name="connsiteY34" fmla="*/ 400373 h 457522"/>
              <a:gd name="connsiteX35" fmla="*/ 307888 w 1666689"/>
              <a:gd name="connsiteY35" fmla="*/ 248737 h 457522"/>
              <a:gd name="connsiteX36" fmla="*/ 284849 w 1666689"/>
              <a:gd name="connsiteY36" fmla="*/ 271776 h 457522"/>
              <a:gd name="connsiteX37" fmla="*/ 307888 w 1666689"/>
              <a:gd name="connsiteY37" fmla="*/ 294816 h 457522"/>
              <a:gd name="connsiteX38" fmla="*/ 330928 w 1666689"/>
              <a:gd name="connsiteY38" fmla="*/ 271776 h 457522"/>
              <a:gd name="connsiteX39" fmla="*/ 307888 w 1666689"/>
              <a:gd name="connsiteY39" fmla="*/ 248737 h 457522"/>
              <a:gd name="connsiteX40" fmla="*/ 395798 w 1666689"/>
              <a:gd name="connsiteY40" fmla="*/ 172755 h 457522"/>
              <a:gd name="connsiteX41" fmla="*/ 372758 w 1666689"/>
              <a:gd name="connsiteY41" fmla="*/ 195795 h 457522"/>
              <a:gd name="connsiteX42" fmla="*/ 395798 w 1666689"/>
              <a:gd name="connsiteY42" fmla="*/ 218834 h 457522"/>
              <a:gd name="connsiteX43" fmla="*/ 418837 w 1666689"/>
              <a:gd name="connsiteY43" fmla="*/ 195795 h 457522"/>
              <a:gd name="connsiteX44" fmla="*/ 395798 w 1666689"/>
              <a:gd name="connsiteY44" fmla="*/ 172755 h 457522"/>
              <a:gd name="connsiteX45" fmla="*/ 483871 w 1666689"/>
              <a:gd name="connsiteY45" fmla="*/ 324555 h 457522"/>
              <a:gd name="connsiteX46" fmla="*/ 460831 w 1666689"/>
              <a:gd name="connsiteY46" fmla="*/ 347594 h 457522"/>
              <a:gd name="connsiteX47" fmla="*/ 483871 w 1666689"/>
              <a:gd name="connsiteY47" fmla="*/ 370634 h 457522"/>
              <a:gd name="connsiteX48" fmla="*/ 506910 w 1666689"/>
              <a:gd name="connsiteY48" fmla="*/ 347594 h 457522"/>
              <a:gd name="connsiteX49" fmla="*/ 483871 w 1666689"/>
              <a:gd name="connsiteY49" fmla="*/ 324555 h 457522"/>
              <a:gd name="connsiteX50" fmla="*/ 483871 w 1666689"/>
              <a:gd name="connsiteY50" fmla="*/ 172755 h 457522"/>
              <a:gd name="connsiteX51" fmla="*/ 460831 w 1666689"/>
              <a:gd name="connsiteY51" fmla="*/ 195795 h 457522"/>
              <a:gd name="connsiteX52" fmla="*/ 483871 w 1666689"/>
              <a:gd name="connsiteY52" fmla="*/ 218834 h 457522"/>
              <a:gd name="connsiteX53" fmla="*/ 506910 w 1666689"/>
              <a:gd name="connsiteY53" fmla="*/ 195795 h 457522"/>
              <a:gd name="connsiteX54" fmla="*/ 483871 w 1666689"/>
              <a:gd name="connsiteY54" fmla="*/ 172755 h 457522"/>
              <a:gd name="connsiteX55" fmla="*/ 483871 w 1666689"/>
              <a:gd name="connsiteY55" fmla="*/ 248737 h 457522"/>
              <a:gd name="connsiteX56" fmla="*/ 460831 w 1666689"/>
              <a:gd name="connsiteY56" fmla="*/ 271776 h 457522"/>
              <a:gd name="connsiteX57" fmla="*/ 483871 w 1666689"/>
              <a:gd name="connsiteY57" fmla="*/ 294816 h 457522"/>
              <a:gd name="connsiteX58" fmla="*/ 506910 w 1666689"/>
              <a:gd name="connsiteY58" fmla="*/ 271776 h 457522"/>
              <a:gd name="connsiteX59" fmla="*/ 483871 w 1666689"/>
              <a:gd name="connsiteY59" fmla="*/ 248737 h 457522"/>
              <a:gd name="connsiteX60" fmla="*/ 483871 w 1666689"/>
              <a:gd name="connsiteY60" fmla="*/ 96938 h 457522"/>
              <a:gd name="connsiteX61" fmla="*/ 460831 w 1666689"/>
              <a:gd name="connsiteY61" fmla="*/ 119977 h 457522"/>
              <a:gd name="connsiteX62" fmla="*/ 483871 w 1666689"/>
              <a:gd name="connsiteY62" fmla="*/ 143017 h 457522"/>
              <a:gd name="connsiteX63" fmla="*/ 506910 w 1666689"/>
              <a:gd name="connsiteY63" fmla="*/ 119977 h 457522"/>
              <a:gd name="connsiteX64" fmla="*/ 483871 w 1666689"/>
              <a:gd name="connsiteY64" fmla="*/ 96938 h 457522"/>
              <a:gd name="connsiteX65" fmla="*/ 483871 w 1666689"/>
              <a:gd name="connsiteY65" fmla="*/ 400373 h 457522"/>
              <a:gd name="connsiteX66" fmla="*/ 460831 w 1666689"/>
              <a:gd name="connsiteY66" fmla="*/ 423412 h 457522"/>
              <a:gd name="connsiteX67" fmla="*/ 483871 w 1666689"/>
              <a:gd name="connsiteY67" fmla="*/ 446452 h 457522"/>
              <a:gd name="connsiteX68" fmla="*/ 506910 w 1666689"/>
              <a:gd name="connsiteY68" fmla="*/ 423412 h 457522"/>
              <a:gd name="connsiteX69" fmla="*/ 483871 w 1666689"/>
              <a:gd name="connsiteY69" fmla="*/ 400373 h 457522"/>
              <a:gd name="connsiteX70" fmla="*/ 395798 w 1666689"/>
              <a:gd name="connsiteY70" fmla="*/ 96938 h 457522"/>
              <a:gd name="connsiteX71" fmla="*/ 372758 w 1666689"/>
              <a:gd name="connsiteY71" fmla="*/ 119977 h 457522"/>
              <a:gd name="connsiteX72" fmla="*/ 395798 w 1666689"/>
              <a:gd name="connsiteY72" fmla="*/ 143017 h 457522"/>
              <a:gd name="connsiteX73" fmla="*/ 418837 w 1666689"/>
              <a:gd name="connsiteY73" fmla="*/ 119977 h 457522"/>
              <a:gd name="connsiteX74" fmla="*/ 395798 w 1666689"/>
              <a:gd name="connsiteY74" fmla="*/ 96938 h 457522"/>
              <a:gd name="connsiteX75" fmla="*/ 395798 w 1666689"/>
              <a:gd name="connsiteY75" fmla="*/ 21120 h 457522"/>
              <a:gd name="connsiteX76" fmla="*/ 372758 w 1666689"/>
              <a:gd name="connsiteY76" fmla="*/ 44159 h 457522"/>
              <a:gd name="connsiteX77" fmla="*/ 395798 w 1666689"/>
              <a:gd name="connsiteY77" fmla="*/ 67199 h 457522"/>
              <a:gd name="connsiteX78" fmla="*/ 418837 w 1666689"/>
              <a:gd name="connsiteY78" fmla="*/ 44159 h 457522"/>
              <a:gd name="connsiteX79" fmla="*/ 395798 w 1666689"/>
              <a:gd name="connsiteY79" fmla="*/ 21120 h 457522"/>
              <a:gd name="connsiteX80" fmla="*/ 219978 w 1666689"/>
              <a:gd name="connsiteY80" fmla="*/ 21120 h 457522"/>
              <a:gd name="connsiteX81" fmla="*/ 196939 w 1666689"/>
              <a:gd name="connsiteY81" fmla="*/ 44159 h 457522"/>
              <a:gd name="connsiteX82" fmla="*/ 219978 w 1666689"/>
              <a:gd name="connsiteY82" fmla="*/ 67199 h 457522"/>
              <a:gd name="connsiteX83" fmla="*/ 243018 w 1666689"/>
              <a:gd name="connsiteY83" fmla="*/ 44159 h 457522"/>
              <a:gd name="connsiteX84" fmla="*/ 219978 w 1666689"/>
              <a:gd name="connsiteY84" fmla="*/ 21120 h 457522"/>
              <a:gd name="connsiteX85" fmla="*/ 395798 w 1666689"/>
              <a:gd name="connsiteY85" fmla="*/ 248737 h 457522"/>
              <a:gd name="connsiteX86" fmla="*/ 372758 w 1666689"/>
              <a:gd name="connsiteY86" fmla="*/ 271776 h 457522"/>
              <a:gd name="connsiteX87" fmla="*/ 395798 w 1666689"/>
              <a:gd name="connsiteY87" fmla="*/ 294816 h 457522"/>
              <a:gd name="connsiteX88" fmla="*/ 418837 w 1666689"/>
              <a:gd name="connsiteY88" fmla="*/ 271776 h 457522"/>
              <a:gd name="connsiteX89" fmla="*/ 395798 w 1666689"/>
              <a:gd name="connsiteY89" fmla="*/ 248737 h 457522"/>
              <a:gd name="connsiteX90" fmla="*/ 43996 w 1666689"/>
              <a:gd name="connsiteY90" fmla="*/ 21120 h 457522"/>
              <a:gd name="connsiteX91" fmla="*/ 20956 w 1666689"/>
              <a:gd name="connsiteY91" fmla="*/ 44159 h 457522"/>
              <a:gd name="connsiteX92" fmla="*/ 43996 w 1666689"/>
              <a:gd name="connsiteY92" fmla="*/ 67199 h 457522"/>
              <a:gd name="connsiteX93" fmla="*/ 67035 w 1666689"/>
              <a:gd name="connsiteY93" fmla="*/ 44159 h 457522"/>
              <a:gd name="connsiteX94" fmla="*/ 43996 w 1666689"/>
              <a:gd name="connsiteY94" fmla="*/ 21120 h 457522"/>
              <a:gd name="connsiteX95" fmla="*/ 131905 w 1666689"/>
              <a:gd name="connsiteY95" fmla="*/ 324555 h 457522"/>
              <a:gd name="connsiteX96" fmla="*/ 108866 w 1666689"/>
              <a:gd name="connsiteY96" fmla="*/ 347594 h 457522"/>
              <a:gd name="connsiteX97" fmla="*/ 131905 w 1666689"/>
              <a:gd name="connsiteY97" fmla="*/ 370634 h 457522"/>
              <a:gd name="connsiteX98" fmla="*/ 154945 w 1666689"/>
              <a:gd name="connsiteY98" fmla="*/ 347594 h 457522"/>
              <a:gd name="connsiteX99" fmla="*/ 131905 w 1666689"/>
              <a:gd name="connsiteY99" fmla="*/ 324555 h 457522"/>
              <a:gd name="connsiteX100" fmla="*/ 131905 w 1666689"/>
              <a:gd name="connsiteY100" fmla="*/ 400373 h 457522"/>
              <a:gd name="connsiteX101" fmla="*/ 108866 w 1666689"/>
              <a:gd name="connsiteY101" fmla="*/ 423412 h 457522"/>
              <a:gd name="connsiteX102" fmla="*/ 131905 w 1666689"/>
              <a:gd name="connsiteY102" fmla="*/ 446452 h 457522"/>
              <a:gd name="connsiteX103" fmla="*/ 154945 w 1666689"/>
              <a:gd name="connsiteY103" fmla="*/ 423412 h 457522"/>
              <a:gd name="connsiteX104" fmla="*/ 131905 w 1666689"/>
              <a:gd name="connsiteY104" fmla="*/ 400373 h 457522"/>
              <a:gd name="connsiteX105" fmla="*/ 43996 w 1666689"/>
              <a:gd name="connsiteY105" fmla="*/ 172755 h 457522"/>
              <a:gd name="connsiteX106" fmla="*/ 20956 w 1666689"/>
              <a:gd name="connsiteY106" fmla="*/ 195795 h 457522"/>
              <a:gd name="connsiteX107" fmla="*/ 43996 w 1666689"/>
              <a:gd name="connsiteY107" fmla="*/ 218834 h 457522"/>
              <a:gd name="connsiteX108" fmla="*/ 67035 w 1666689"/>
              <a:gd name="connsiteY108" fmla="*/ 195795 h 457522"/>
              <a:gd name="connsiteX109" fmla="*/ 43996 w 1666689"/>
              <a:gd name="connsiteY109" fmla="*/ 172755 h 457522"/>
              <a:gd name="connsiteX110" fmla="*/ 43996 w 1666689"/>
              <a:gd name="connsiteY110" fmla="*/ 96938 h 457522"/>
              <a:gd name="connsiteX111" fmla="*/ 20956 w 1666689"/>
              <a:gd name="connsiteY111" fmla="*/ 119977 h 457522"/>
              <a:gd name="connsiteX112" fmla="*/ 43996 w 1666689"/>
              <a:gd name="connsiteY112" fmla="*/ 143017 h 457522"/>
              <a:gd name="connsiteX113" fmla="*/ 67035 w 1666689"/>
              <a:gd name="connsiteY113" fmla="*/ 119977 h 457522"/>
              <a:gd name="connsiteX114" fmla="*/ 43996 w 1666689"/>
              <a:gd name="connsiteY114" fmla="*/ 96938 h 457522"/>
              <a:gd name="connsiteX115" fmla="*/ 219978 w 1666689"/>
              <a:gd name="connsiteY115" fmla="*/ 96938 h 457522"/>
              <a:gd name="connsiteX116" fmla="*/ 196939 w 1666689"/>
              <a:gd name="connsiteY116" fmla="*/ 119977 h 457522"/>
              <a:gd name="connsiteX117" fmla="*/ 219978 w 1666689"/>
              <a:gd name="connsiteY117" fmla="*/ 143017 h 457522"/>
              <a:gd name="connsiteX118" fmla="*/ 243018 w 1666689"/>
              <a:gd name="connsiteY118" fmla="*/ 119977 h 457522"/>
              <a:gd name="connsiteX119" fmla="*/ 219978 w 1666689"/>
              <a:gd name="connsiteY119" fmla="*/ 96938 h 457522"/>
              <a:gd name="connsiteX120" fmla="*/ 43996 w 1666689"/>
              <a:gd name="connsiteY120" fmla="*/ 324555 h 457522"/>
              <a:gd name="connsiteX121" fmla="*/ 20956 w 1666689"/>
              <a:gd name="connsiteY121" fmla="*/ 347431 h 457522"/>
              <a:gd name="connsiteX122" fmla="*/ 43996 w 1666689"/>
              <a:gd name="connsiteY122" fmla="*/ 370470 h 457522"/>
              <a:gd name="connsiteX123" fmla="*/ 67035 w 1666689"/>
              <a:gd name="connsiteY123" fmla="*/ 347431 h 457522"/>
              <a:gd name="connsiteX124" fmla="*/ 43996 w 1666689"/>
              <a:gd name="connsiteY124" fmla="*/ 324555 h 457522"/>
              <a:gd name="connsiteX125" fmla="*/ 43996 w 1666689"/>
              <a:gd name="connsiteY125" fmla="*/ 248737 h 457522"/>
              <a:gd name="connsiteX126" fmla="*/ 20956 w 1666689"/>
              <a:gd name="connsiteY126" fmla="*/ 271613 h 457522"/>
              <a:gd name="connsiteX127" fmla="*/ 43996 w 1666689"/>
              <a:gd name="connsiteY127" fmla="*/ 294652 h 457522"/>
              <a:gd name="connsiteX128" fmla="*/ 67035 w 1666689"/>
              <a:gd name="connsiteY128" fmla="*/ 271613 h 457522"/>
              <a:gd name="connsiteX129" fmla="*/ 43996 w 1666689"/>
              <a:gd name="connsiteY129" fmla="*/ 248737 h 457522"/>
              <a:gd name="connsiteX130" fmla="*/ 43996 w 1666689"/>
              <a:gd name="connsiteY130" fmla="*/ 400373 h 457522"/>
              <a:gd name="connsiteX131" fmla="*/ 20956 w 1666689"/>
              <a:gd name="connsiteY131" fmla="*/ 423412 h 457522"/>
              <a:gd name="connsiteX132" fmla="*/ 43996 w 1666689"/>
              <a:gd name="connsiteY132" fmla="*/ 446452 h 457522"/>
              <a:gd name="connsiteX133" fmla="*/ 67035 w 1666689"/>
              <a:gd name="connsiteY133" fmla="*/ 423412 h 457522"/>
              <a:gd name="connsiteX134" fmla="*/ 43996 w 1666689"/>
              <a:gd name="connsiteY134" fmla="*/ 400373 h 457522"/>
              <a:gd name="connsiteX135" fmla="*/ 219978 w 1666689"/>
              <a:gd name="connsiteY135" fmla="*/ 324555 h 457522"/>
              <a:gd name="connsiteX136" fmla="*/ 196939 w 1666689"/>
              <a:gd name="connsiteY136" fmla="*/ 347594 h 457522"/>
              <a:gd name="connsiteX137" fmla="*/ 219978 w 1666689"/>
              <a:gd name="connsiteY137" fmla="*/ 370634 h 457522"/>
              <a:gd name="connsiteX138" fmla="*/ 243018 w 1666689"/>
              <a:gd name="connsiteY138" fmla="*/ 347594 h 457522"/>
              <a:gd name="connsiteX139" fmla="*/ 219978 w 1666689"/>
              <a:gd name="connsiteY139" fmla="*/ 324555 h 457522"/>
              <a:gd name="connsiteX140" fmla="*/ 131905 w 1666689"/>
              <a:gd name="connsiteY140" fmla="*/ 248737 h 457522"/>
              <a:gd name="connsiteX141" fmla="*/ 108866 w 1666689"/>
              <a:gd name="connsiteY141" fmla="*/ 271776 h 457522"/>
              <a:gd name="connsiteX142" fmla="*/ 131905 w 1666689"/>
              <a:gd name="connsiteY142" fmla="*/ 294816 h 457522"/>
              <a:gd name="connsiteX143" fmla="*/ 154945 w 1666689"/>
              <a:gd name="connsiteY143" fmla="*/ 271776 h 457522"/>
              <a:gd name="connsiteX144" fmla="*/ 131905 w 1666689"/>
              <a:gd name="connsiteY144" fmla="*/ 248737 h 457522"/>
              <a:gd name="connsiteX145" fmla="*/ 219978 w 1666689"/>
              <a:gd name="connsiteY145" fmla="*/ 400373 h 457522"/>
              <a:gd name="connsiteX146" fmla="*/ 196939 w 1666689"/>
              <a:gd name="connsiteY146" fmla="*/ 423412 h 457522"/>
              <a:gd name="connsiteX147" fmla="*/ 219978 w 1666689"/>
              <a:gd name="connsiteY147" fmla="*/ 446452 h 457522"/>
              <a:gd name="connsiteX148" fmla="*/ 243018 w 1666689"/>
              <a:gd name="connsiteY148" fmla="*/ 423412 h 457522"/>
              <a:gd name="connsiteX149" fmla="*/ 219978 w 1666689"/>
              <a:gd name="connsiteY149" fmla="*/ 400373 h 457522"/>
              <a:gd name="connsiteX150" fmla="*/ 219978 w 1666689"/>
              <a:gd name="connsiteY150" fmla="*/ 172755 h 457522"/>
              <a:gd name="connsiteX151" fmla="*/ 196939 w 1666689"/>
              <a:gd name="connsiteY151" fmla="*/ 195795 h 457522"/>
              <a:gd name="connsiteX152" fmla="*/ 219978 w 1666689"/>
              <a:gd name="connsiteY152" fmla="*/ 218834 h 457522"/>
              <a:gd name="connsiteX153" fmla="*/ 243018 w 1666689"/>
              <a:gd name="connsiteY153" fmla="*/ 195795 h 457522"/>
              <a:gd name="connsiteX154" fmla="*/ 219978 w 1666689"/>
              <a:gd name="connsiteY154" fmla="*/ 172755 h 457522"/>
              <a:gd name="connsiteX155" fmla="*/ 219978 w 1666689"/>
              <a:gd name="connsiteY155" fmla="*/ 248737 h 457522"/>
              <a:gd name="connsiteX156" fmla="*/ 196939 w 1666689"/>
              <a:gd name="connsiteY156" fmla="*/ 271776 h 457522"/>
              <a:gd name="connsiteX157" fmla="*/ 219978 w 1666689"/>
              <a:gd name="connsiteY157" fmla="*/ 294816 h 457522"/>
              <a:gd name="connsiteX158" fmla="*/ 243018 w 1666689"/>
              <a:gd name="connsiteY158" fmla="*/ 271776 h 457522"/>
              <a:gd name="connsiteX159" fmla="*/ 219978 w 1666689"/>
              <a:gd name="connsiteY159" fmla="*/ 248737 h 457522"/>
              <a:gd name="connsiteX160" fmla="*/ 131905 w 1666689"/>
              <a:gd name="connsiteY160" fmla="*/ 172755 h 457522"/>
              <a:gd name="connsiteX161" fmla="*/ 108866 w 1666689"/>
              <a:gd name="connsiteY161" fmla="*/ 195795 h 457522"/>
              <a:gd name="connsiteX162" fmla="*/ 131905 w 1666689"/>
              <a:gd name="connsiteY162" fmla="*/ 218834 h 457522"/>
              <a:gd name="connsiteX163" fmla="*/ 154945 w 1666689"/>
              <a:gd name="connsiteY163" fmla="*/ 195795 h 457522"/>
              <a:gd name="connsiteX164" fmla="*/ 131905 w 1666689"/>
              <a:gd name="connsiteY164" fmla="*/ 172755 h 457522"/>
              <a:gd name="connsiteX165" fmla="*/ 131905 w 1666689"/>
              <a:gd name="connsiteY165" fmla="*/ 96938 h 457522"/>
              <a:gd name="connsiteX166" fmla="*/ 108866 w 1666689"/>
              <a:gd name="connsiteY166" fmla="*/ 119977 h 457522"/>
              <a:gd name="connsiteX167" fmla="*/ 131905 w 1666689"/>
              <a:gd name="connsiteY167" fmla="*/ 143017 h 457522"/>
              <a:gd name="connsiteX168" fmla="*/ 154945 w 1666689"/>
              <a:gd name="connsiteY168" fmla="*/ 119977 h 457522"/>
              <a:gd name="connsiteX169" fmla="*/ 131905 w 1666689"/>
              <a:gd name="connsiteY169" fmla="*/ 96938 h 457522"/>
              <a:gd name="connsiteX170" fmla="*/ 131905 w 1666689"/>
              <a:gd name="connsiteY170" fmla="*/ 21120 h 457522"/>
              <a:gd name="connsiteX171" fmla="*/ 108866 w 1666689"/>
              <a:gd name="connsiteY171" fmla="*/ 44159 h 457522"/>
              <a:gd name="connsiteX172" fmla="*/ 131905 w 1666689"/>
              <a:gd name="connsiteY172" fmla="*/ 67199 h 457522"/>
              <a:gd name="connsiteX173" fmla="*/ 154945 w 1666689"/>
              <a:gd name="connsiteY173" fmla="*/ 44159 h 457522"/>
              <a:gd name="connsiteX174" fmla="*/ 131905 w 1666689"/>
              <a:gd name="connsiteY174" fmla="*/ 21120 h 457522"/>
              <a:gd name="connsiteX175" fmla="*/ 483871 w 1666689"/>
              <a:gd name="connsiteY175" fmla="*/ 21120 h 457522"/>
              <a:gd name="connsiteX176" fmla="*/ 460831 w 1666689"/>
              <a:gd name="connsiteY176" fmla="*/ 44159 h 457522"/>
              <a:gd name="connsiteX177" fmla="*/ 483871 w 1666689"/>
              <a:gd name="connsiteY177" fmla="*/ 67199 h 457522"/>
              <a:gd name="connsiteX178" fmla="*/ 506910 w 1666689"/>
              <a:gd name="connsiteY178" fmla="*/ 44159 h 457522"/>
              <a:gd name="connsiteX179" fmla="*/ 483871 w 1666689"/>
              <a:gd name="connsiteY179" fmla="*/ 21120 h 457522"/>
              <a:gd name="connsiteX180" fmla="*/ 835836 w 1666689"/>
              <a:gd name="connsiteY180" fmla="*/ 21120 h 457522"/>
              <a:gd name="connsiteX181" fmla="*/ 812797 w 1666689"/>
              <a:gd name="connsiteY181" fmla="*/ 44159 h 457522"/>
              <a:gd name="connsiteX182" fmla="*/ 835836 w 1666689"/>
              <a:gd name="connsiteY182" fmla="*/ 67199 h 457522"/>
              <a:gd name="connsiteX183" fmla="*/ 858876 w 1666689"/>
              <a:gd name="connsiteY183" fmla="*/ 44159 h 457522"/>
              <a:gd name="connsiteX184" fmla="*/ 835836 w 1666689"/>
              <a:gd name="connsiteY184" fmla="*/ 21120 h 457522"/>
              <a:gd name="connsiteX185" fmla="*/ 747763 w 1666689"/>
              <a:gd name="connsiteY185" fmla="*/ 172755 h 457522"/>
              <a:gd name="connsiteX186" fmla="*/ 724724 w 1666689"/>
              <a:gd name="connsiteY186" fmla="*/ 195795 h 457522"/>
              <a:gd name="connsiteX187" fmla="*/ 747763 w 1666689"/>
              <a:gd name="connsiteY187" fmla="*/ 218834 h 457522"/>
              <a:gd name="connsiteX188" fmla="*/ 770803 w 1666689"/>
              <a:gd name="connsiteY188" fmla="*/ 195795 h 457522"/>
              <a:gd name="connsiteX189" fmla="*/ 747763 w 1666689"/>
              <a:gd name="connsiteY189" fmla="*/ 172755 h 457522"/>
              <a:gd name="connsiteX190" fmla="*/ 747763 w 1666689"/>
              <a:gd name="connsiteY190" fmla="*/ 96938 h 457522"/>
              <a:gd name="connsiteX191" fmla="*/ 724724 w 1666689"/>
              <a:gd name="connsiteY191" fmla="*/ 119977 h 457522"/>
              <a:gd name="connsiteX192" fmla="*/ 747763 w 1666689"/>
              <a:gd name="connsiteY192" fmla="*/ 143017 h 457522"/>
              <a:gd name="connsiteX193" fmla="*/ 770803 w 1666689"/>
              <a:gd name="connsiteY193" fmla="*/ 119977 h 457522"/>
              <a:gd name="connsiteX194" fmla="*/ 747763 w 1666689"/>
              <a:gd name="connsiteY194" fmla="*/ 96938 h 457522"/>
              <a:gd name="connsiteX195" fmla="*/ 835836 w 1666689"/>
              <a:gd name="connsiteY195" fmla="*/ 324555 h 457522"/>
              <a:gd name="connsiteX196" fmla="*/ 812797 w 1666689"/>
              <a:gd name="connsiteY196" fmla="*/ 347594 h 457522"/>
              <a:gd name="connsiteX197" fmla="*/ 835836 w 1666689"/>
              <a:gd name="connsiteY197" fmla="*/ 370634 h 457522"/>
              <a:gd name="connsiteX198" fmla="*/ 858876 w 1666689"/>
              <a:gd name="connsiteY198" fmla="*/ 347594 h 457522"/>
              <a:gd name="connsiteX199" fmla="*/ 835836 w 1666689"/>
              <a:gd name="connsiteY199" fmla="*/ 324555 h 457522"/>
              <a:gd name="connsiteX200" fmla="*/ 835836 w 1666689"/>
              <a:gd name="connsiteY200" fmla="*/ 400373 h 457522"/>
              <a:gd name="connsiteX201" fmla="*/ 812797 w 1666689"/>
              <a:gd name="connsiteY201" fmla="*/ 423412 h 457522"/>
              <a:gd name="connsiteX202" fmla="*/ 835836 w 1666689"/>
              <a:gd name="connsiteY202" fmla="*/ 446452 h 457522"/>
              <a:gd name="connsiteX203" fmla="*/ 858876 w 1666689"/>
              <a:gd name="connsiteY203" fmla="*/ 423412 h 457522"/>
              <a:gd name="connsiteX204" fmla="*/ 835836 w 1666689"/>
              <a:gd name="connsiteY204" fmla="*/ 400373 h 457522"/>
              <a:gd name="connsiteX205" fmla="*/ 835836 w 1666689"/>
              <a:gd name="connsiteY205" fmla="*/ 96938 h 457522"/>
              <a:gd name="connsiteX206" fmla="*/ 812797 w 1666689"/>
              <a:gd name="connsiteY206" fmla="*/ 119977 h 457522"/>
              <a:gd name="connsiteX207" fmla="*/ 835836 w 1666689"/>
              <a:gd name="connsiteY207" fmla="*/ 143017 h 457522"/>
              <a:gd name="connsiteX208" fmla="*/ 858876 w 1666689"/>
              <a:gd name="connsiteY208" fmla="*/ 119977 h 457522"/>
              <a:gd name="connsiteX209" fmla="*/ 835836 w 1666689"/>
              <a:gd name="connsiteY209" fmla="*/ 96938 h 457522"/>
              <a:gd name="connsiteX210" fmla="*/ 835836 w 1666689"/>
              <a:gd name="connsiteY210" fmla="*/ 172755 h 457522"/>
              <a:gd name="connsiteX211" fmla="*/ 812797 w 1666689"/>
              <a:gd name="connsiteY211" fmla="*/ 195795 h 457522"/>
              <a:gd name="connsiteX212" fmla="*/ 835836 w 1666689"/>
              <a:gd name="connsiteY212" fmla="*/ 218834 h 457522"/>
              <a:gd name="connsiteX213" fmla="*/ 858876 w 1666689"/>
              <a:gd name="connsiteY213" fmla="*/ 195795 h 457522"/>
              <a:gd name="connsiteX214" fmla="*/ 835836 w 1666689"/>
              <a:gd name="connsiteY214" fmla="*/ 172755 h 457522"/>
              <a:gd name="connsiteX215" fmla="*/ 835836 w 1666689"/>
              <a:gd name="connsiteY215" fmla="*/ 248737 h 457522"/>
              <a:gd name="connsiteX216" fmla="*/ 812797 w 1666689"/>
              <a:gd name="connsiteY216" fmla="*/ 271776 h 457522"/>
              <a:gd name="connsiteX217" fmla="*/ 835836 w 1666689"/>
              <a:gd name="connsiteY217" fmla="*/ 294816 h 457522"/>
              <a:gd name="connsiteX218" fmla="*/ 858876 w 1666689"/>
              <a:gd name="connsiteY218" fmla="*/ 271776 h 457522"/>
              <a:gd name="connsiteX219" fmla="*/ 835836 w 1666689"/>
              <a:gd name="connsiteY219" fmla="*/ 248737 h 457522"/>
              <a:gd name="connsiteX220" fmla="*/ 747763 w 1666689"/>
              <a:gd name="connsiteY220" fmla="*/ 21120 h 457522"/>
              <a:gd name="connsiteX221" fmla="*/ 724724 w 1666689"/>
              <a:gd name="connsiteY221" fmla="*/ 44159 h 457522"/>
              <a:gd name="connsiteX222" fmla="*/ 747763 w 1666689"/>
              <a:gd name="connsiteY222" fmla="*/ 67199 h 457522"/>
              <a:gd name="connsiteX223" fmla="*/ 770803 w 1666689"/>
              <a:gd name="connsiteY223" fmla="*/ 44159 h 457522"/>
              <a:gd name="connsiteX224" fmla="*/ 747763 w 1666689"/>
              <a:gd name="connsiteY224" fmla="*/ 21120 h 457522"/>
              <a:gd name="connsiteX225" fmla="*/ 659854 w 1666689"/>
              <a:gd name="connsiteY225" fmla="*/ 172755 h 457522"/>
              <a:gd name="connsiteX226" fmla="*/ 636814 w 1666689"/>
              <a:gd name="connsiteY226" fmla="*/ 195795 h 457522"/>
              <a:gd name="connsiteX227" fmla="*/ 659854 w 1666689"/>
              <a:gd name="connsiteY227" fmla="*/ 218834 h 457522"/>
              <a:gd name="connsiteX228" fmla="*/ 682893 w 1666689"/>
              <a:gd name="connsiteY228" fmla="*/ 195795 h 457522"/>
              <a:gd name="connsiteX229" fmla="*/ 659854 w 1666689"/>
              <a:gd name="connsiteY229" fmla="*/ 172755 h 457522"/>
              <a:gd name="connsiteX230" fmla="*/ 659854 w 1666689"/>
              <a:gd name="connsiteY230" fmla="*/ 324555 h 457522"/>
              <a:gd name="connsiteX231" fmla="*/ 636814 w 1666689"/>
              <a:gd name="connsiteY231" fmla="*/ 347594 h 457522"/>
              <a:gd name="connsiteX232" fmla="*/ 659854 w 1666689"/>
              <a:gd name="connsiteY232" fmla="*/ 370634 h 457522"/>
              <a:gd name="connsiteX233" fmla="*/ 682893 w 1666689"/>
              <a:gd name="connsiteY233" fmla="*/ 347594 h 457522"/>
              <a:gd name="connsiteX234" fmla="*/ 659854 w 1666689"/>
              <a:gd name="connsiteY234" fmla="*/ 324555 h 457522"/>
              <a:gd name="connsiteX235" fmla="*/ 659854 w 1666689"/>
              <a:gd name="connsiteY235" fmla="*/ 400373 h 457522"/>
              <a:gd name="connsiteX236" fmla="*/ 636814 w 1666689"/>
              <a:gd name="connsiteY236" fmla="*/ 423412 h 457522"/>
              <a:gd name="connsiteX237" fmla="*/ 659854 w 1666689"/>
              <a:gd name="connsiteY237" fmla="*/ 446452 h 457522"/>
              <a:gd name="connsiteX238" fmla="*/ 682893 w 1666689"/>
              <a:gd name="connsiteY238" fmla="*/ 423412 h 457522"/>
              <a:gd name="connsiteX239" fmla="*/ 659854 w 1666689"/>
              <a:gd name="connsiteY239" fmla="*/ 400373 h 457522"/>
              <a:gd name="connsiteX240" fmla="*/ 659854 w 1666689"/>
              <a:gd name="connsiteY240" fmla="*/ 96938 h 457522"/>
              <a:gd name="connsiteX241" fmla="*/ 636814 w 1666689"/>
              <a:gd name="connsiteY241" fmla="*/ 119977 h 457522"/>
              <a:gd name="connsiteX242" fmla="*/ 659854 w 1666689"/>
              <a:gd name="connsiteY242" fmla="*/ 143017 h 457522"/>
              <a:gd name="connsiteX243" fmla="*/ 682893 w 1666689"/>
              <a:gd name="connsiteY243" fmla="*/ 119977 h 457522"/>
              <a:gd name="connsiteX244" fmla="*/ 659854 w 1666689"/>
              <a:gd name="connsiteY244" fmla="*/ 96938 h 457522"/>
              <a:gd name="connsiteX245" fmla="*/ 747763 w 1666689"/>
              <a:gd name="connsiteY245" fmla="*/ 324555 h 457522"/>
              <a:gd name="connsiteX246" fmla="*/ 724724 w 1666689"/>
              <a:gd name="connsiteY246" fmla="*/ 347594 h 457522"/>
              <a:gd name="connsiteX247" fmla="*/ 747763 w 1666689"/>
              <a:gd name="connsiteY247" fmla="*/ 370634 h 457522"/>
              <a:gd name="connsiteX248" fmla="*/ 770803 w 1666689"/>
              <a:gd name="connsiteY248" fmla="*/ 347594 h 457522"/>
              <a:gd name="connsiteX249" fmla="*/ 747763 w 1666689"/>
              <a:gd name="connsiteY249" fmla="*/ 324555 h 457522"/>
              <a:gd name="connsiteX250" fmla="*/ 747763 w 1666689"/>
              <a:gd name="connsiteY250" fmla="*/ 248737 h 457522"/>
              <a:gd name="connsiteX251" fmla="*/ 724724 w 1666689"/>
              <a:gd name="connsiteY251" fmla="*/ 271776 h 457522"/>
              <a:gd name="connsiteX252" fmla="*/ 747763 w 1666689"/>
              <a:gd name="connsiteY252" fmla="*/ 294816 h 457522"/>
              <a:gd name="connsiteX253" fmla="*/ 770803 w 1666689"/>
              <a:gd name="connsiteY253" fmla="*/ 271776 h 457522"/>
              <a:gd name="connsiteX254" fmla="*/ 747763 w 1666689"/>
              <a:gd name="connsiteY254" fmla="*/ 248737 h 457522"/>
              <a:gd name="connsiteX255" fmla="*/ 747763 w 1666689"/>
              <a:gd name="connsiteY255" fmla="*/ 400373 h 457522"/>
              <a:gd name="connsiteX256" fmla="*/ 724724 w 1666689"/>
              <a:gd name="connsiteY256" fmla="*/ 423412 h 457522"/>
              <a:gd name="connsiteX257" fmla="*/ 747763 w 1666689"/>
              <a:gd name="connsiteY257" fmla="*/ 446452 h 457522"/>
              <a:gd name="connsiteX258" fmla="*/ 770803 w 1666689"/>
              <a:gd name="connsiteY258" fmla="*/ 423412 h 457522"/>
              <a:gd name="connsiteX259" fmla="*/ 747763 w 1666689"/>
              <a:gd name="connsiteY259" fmla="*/ 400373 h 457522"/>
              <a:gd name="connsiteX260" fmla="*/ 659854 w 1666689"/>
              <a:gd name="connsiteY260" fmla="*/ 21120 h 457522"/>
              <a:gd name="connsiteX261" fmla="*/ 636814 w 1666689"/>
              <a:gd name="connsiteY261" fmla="*/ 44159 h 457522"/>
              <a:gd name="connsiteX262" fmla="*/ 659854 w 1666689"/>
              <a:gd name="connsiteY262" fmla="*/ 67199 h 457522"/>
              <a:gd name="connsiteX263" fmla="*/ 682893 w 1666689"/>
              <a:gd name="connsiteY263" fmla="*/ 44159 h 457522"/>
              <a:gd name="connsiteX264" fmla="*/ 659854 w 1666689"/>
              <a:gd name="connsiteY264" fmla="*/ 21120 h 457522"/>
              <a:gd name="connsiteX265" fmla="*/ 659854 w 1666689"/>
              <a:gd name="connsiteY265" fmla="*/ 248737 h 457522"/>
              <a:gd name="connsiteX266" fmla="*/ 636814 w 1666689"/>
              <a:gd name="connsiteY266" fmla="*/ 271776 h 457522"/>
              <a:gd name="connsiteX267" fmla="*/ 659854 w 1666689"/>
              <a:gd name="connsiteY267" fmla="*/ 294816 h 457522"/>
              <a:gd name="connsiteX268" fmla="*/ 682893 w 1666689"/>
              <a:gd name="connsiteY268" fmla="*/ 271776 h 457522"/>
              <a:gd name="connsiteX269" fmla="*/ 659854 w 1666689"/>
              <a:gd name="connsiteY269" fmla="*/ 248737 h 457522"/>
              <a:gd name="connsiteX270" fmla="*/ 1011819 w 1666689"/>
              <a:gd name="connsiteY270" fmla="*/ 248737 h 457522"/>
              <a:gd name="connsiteX271" fmla="*/ 988780 w 1666689"/>
              <a:gd name="connsiteY271" fmla="*/ 271776 h 457522"/>
              <a:gd name="connsiteX272" fmla="*/ 1011819 w 1666689"/>
              <a:gd name="connsiteY272" fmla="*/ 294816 h 457522"/>
              <a:gd name="connsiteX273" fmla="*/ 1034859 w 1666689"/>
              <a:gd name="connsiteY273" fmla="*/ 271776 h 457522"/>
              <a:gd name="connsiteX274" fmla="*/ 1011819 w 1666689"/>
              <a:gd name="connsiteY274" fmla="*/ 248737 h 457522"/>
              <a:gd name="connsiteX275" fmla="*/ 1011819 w 1666689"/>
              <a:gd name="connsiteY275" fmla="*/ 400373 h 457522"/>
              <a:gd name="connsiteX276" fmla="*/ 988780 w 1666689"/>
              <a:gd name="connsiteY276" fmla="*/ 423412 h 457522"/>
              <a:gd name="connsiteX277" fmla="*/ 1011819 w 1666689"/>
              <a:gd name="connsiteY277" fmla="*/ 446452 h 457522"/>
              <a:gd name="connsiteX278" fmla="*/ 1034859 w 1666689"/>
              <a:gd name="connsiteY278" fmla="*/ 423412 h 457522"/>
              <a:gd name="connsiteX279" fmla="*/ 1011819 w 1666689"/>
              <a:gd name="connsiteY279" fmla="*/ 400373 h 457522"/>
              <a:gd name="connsiteX280" fmla="*/ 923746 w 1666689"/>
              <a:gd name="connsiteY280" fmla="*/ 400373 h 457522"/>
              <a:gd name="connsiteX281" fmla="*/ 900707 w 1666689"/>
              <a:gd name="connsiteY281" fmla="*/ 423412 h 457522"/>
              <a:gd name="connsiteX282" fmla="*/ 923746 w 1666689"/>
              <a:gd name="connsiteY282" fmla="*/ 446452 h 457522"/>
              <a:gd name="connsiteX283" fmla="*/ 946786 w 1666689"/>
              <a:gd name="connsiteY283" fmla="*/ 423412 h 457522"/>
              <a:gd name="connsiteX284" fmla="*/ 923746 w 1666689"/>
              <a:gd name="connsiteY284" fmla="*/ 400373 h 457522"/>
              <a:gd name="connsiteX285" fmla="*/ 1011819 w 1666689"/>
              <a:gd name="connsiteY285" fmla="*/ 324555 h 457522"/>
              <a:gd name="connsiteX286" fmla="*/ 988780 w 1666689"/>
              <a:gd name="connsiteY286" fmla="*/ 347594 h 457522"/>
              <a:gd name="connsiteX287" fmla="*/ 1011819 w 1666689"/>
              <a:gd name="connsiteY287" fmla="*/ 370634 h 457522"/>
              <a:gd name="connsiteX288" fmla="*/ 1034859 w 1666689"/>
              <a:gd name="connsiteY288" fmla="*/ 347594 h 457522"/>
              <a:gd name="connsiteX289" fmla="*/ 1011819 w 1666689"/>
              <a:gd name="connsiteY289" fmla="*/ 324555 h 457522"/>
              <a:gd name="connsiteX290" fmla="*/ 1011819 w 1666689"/>
              <a:gd name="connsiteY290" fmla="*/ 21120 h 457522"/>
              <a:gd name="connsiteX291" fmla="*/ 988780 w 1666689"/>
              <a:gd name="connsiteY291" fmla="*/ 44159 h 457522"/>
              <a:gd name="connsiteX292" fmla="*/ 1011819 w 1666689"/>
              <a:gd name="connsiteY292" fmla="*/ 67199 h 457522"/>
              <a:gd name="connsiteX293" fmla="*/ 1034859 w 1666689"/>
              <a:gd name="connsiteY293" fmla="*/ 44159 h 457522"/>
              <a:gd name="connsiteX294" fmla="*/ 1011819 w 1666689"/>
              <a:gd name="connsiteY294" fmla="*/ 21120 h 457522"/>
              <a:gd name="connsiteX295" fmla="*/ 1011819 w 1666689"/>
              <a:gd name="connsiteY295" fmla="*/ 96938 h 457522"/>
              <a:gd name="connsiteX296" fmla="*/ 988780 w 1666689"/>
              <a:gd name="connsiteY296" fmla="*/ 119977 h 457522"/>
              <a:gd name="connsiteX297" fmla="*/ 1011819 w 1666689"/>
              <a:gd name="connsiteY297" fmla="*/ 143017 h 457522"/>
              <a:gd name="connsiteX298" fmla="*/ 1034859 w 1666689"/>
              <a:gd name="connsiteY298" fmla="*/ 119977 h 457522"/>
              <a:gd name="connsiteX299" fmla="*/ 1011819 w 1666689"/>
              <a:gd name="connsiteY299" fmla="*/ 96938 h 457522"/>
              <a:gd name="connsiteX300" fmla="*/ 1011819 w 1666689"/>
              <a:gd name="connsiteY300" fmla="*/ 172755 h 457522"/>
              <a:gd name="connsiteX301" fmla="*/ 988780 w 1666689"/>
              <a:gd name="connsiteY301" fmla="*/ 195795 h 457522"/>
              <a:gd name="connsiteX302" fmla="*/ 1011819 w 1666689"/>
              <a:gd name="connsiteY302" fmla="*/ 218834 h 457522"/>
              <a:gd name="connsiteX303" fmla="*/ 1034859 w 1666689"/>
              <a:gd name="connsiteY303" fmla="*/ 195795 h 457522"/>
              <a:gd name="connsiteX304" fmla="*/ 1011819 w 1666689"/>
              <a:gd name="connsiteY304" fmla="*/ 172755 h 457522"/>
              <a:gd name="connsiteX305" fmla="*/ 923746 w 1666689"/>
              <a:gd name="connsiteY305" fmla="*/ 248737 h 457522"/>
              <a:gd name="connsiteX306" fmla="*/ 900707 w 1666689"/>
              <a:gd name="connsiteY306" fmla="*/ 271776 h 457522"/>
              <a:gd name="connsiteX307" fmla="*/ 923746 w 1666689"/>
              <a:gd name="connsiteY307" fmla="*/ 294816 h 457522"/>
              <a:gd name="connsiteX308" fmla="*/ 946786 w 1666689"/>
              <a:gd name="connsiteY308" fmla="*/ 271776 h 457522"/>
              <a:gd name="connsiteX309" fmla="*/ 923746 w 1666689"/>
              <a:gd name="connsiteY309" fmla="*/ 248737 h 457522"/>
              <a:gd name="connsiteX310" fmla="*/ 923746 w 1666689"/>
              <a:gd name="connsiteY310" fmla="*/ 324555 h 457522"/>
              <a:gd name="connsiteX311" fmla="*/ 900707 w 1666689"/>
              <a:gd name="connsiteY311" fmla="*/ 347594 h 457522"/>
              <a:gd name="connsiteX312" fmla="*/ 923746 w 1666689"/>
              <a:gd name="connsiteY312" fmla="*/ 370634 h 457522"/>
              <a:gd name="connsiteX313" fmla="*/ 946786 w 1666689"/>
              <a:gd name="connsiteY313" fmla="*/ 347594 h 457522"/>
              <a:gd name="connsiteX314" fmla="*/ 923746 w 1666689"/>
              <a:gd name="connsiteY314" fmla="*/ 324555 h 457522"/>
              <a:gd name="connsiteX315" fmla="*/ 923746 w 1666689"/>
              <a:gd name="connsiteY315" fmla="*/ 96938 h 457522"/>
              <a:gd name="connsiteX316" fmla="*/ 900707 w 1666689"/>
              <a:gd name="connsiteY316" fmla="*/ 119977 h 457522"/>
              <a:gd name="connsiteX317" fmla="*/ 923746 w 1666689"/>
              <a:gd name="connsiteY317" fmla="*/ 143017 h 457522"/>
              <a:gd name="connsiteX318" fmla="*/ 946786 w 1666689"/>
              <a:gd name="connsiteY318" fmla="*/ 119977 h 457522"/>
              <a:gd name="connsiteX319" fmla="*/ 923746 w 1666689"/>
              <a:gd name="connsiteY319" fmla="*/ 96938 h 457522"/>
              <a:gd name="connsiteX320" fmla="*/ 923746 w 1666689"/>
              <a:gd name="connsiteY320" fmla="*/ 21120 h 457522"/>
              <a:gd name="connsiteX321" fmla="*/ 900707 w 1666689"/>
              <a:gd name="connsiteY321" fmla="*/ 44159 h 457522"/>
              <a:gd name="connsiteX322" fmla="*/ 923746 w 1666689"/>
              <a:gd name="connsiteY322" fmla="*/ 67199 h 457522"/>
              <a:gd name="connsiteX323" fmla="*/ 946786 w 1666689"/>
              <a:gd name="connsiteY323" fmla="*/ 44159 h 457522"/>
              <a:gd name="connsiteX324" fmla="*/ 923746 w 1666689"/>
              <a:gd name="connsiteY324" fmla="*/ 21120 h 457522"/>
              <a:gd name="connsiteX325" fmla="*/ 923746 w 1666689"/>
              <a:gd name="connsiteY325" fmla="*/ 172755 h 457522"/>
              <a:gd name="connsiteX326" fmla="*/ 900707 w 1666689"/>
              <a:gd name="connsiteY326" fmla="*/ 195795 h 457522"/>
              <a:gd name="connsiteX327" fmla="*/ 923746 w 1666689"/>
              <a:gd name="connsiteY327" fmla="*/ 218834 h 457522"/>
              <a:gd name="connsiteX328" fmla="*/ 946786 w 1666689"/>
              <a:gd name="connsiteY328" fmla="*/ 195795 h 457522"/>
              <a:gd name="connsiteX329" fmla="*/ 923746 w 1666689"/>
              <a:gd name="connsiteY329" fmla="*/ 172755 h 457522"/>
              <a:gd name="connsiteX330" fmla="*/ 571781 w 1666689"/>
              <a:gd name="connsiteY330" fmla="*/ 248737 h 457522"/>
              <a:gd name="connsiteX331" fmla="*/ 548741 w 1666689"/>
              <a:gd name="connsiteY331" fmla="*/ 271776 h 457522"/>
              <a:gd name="connsiteX332" fmla="*/ 571781 w 1666689"/>
              <a:gd name="connsiteY332" fmla="*/ 294816 h 457522"/>
              <a:gd name="connsiteX333" fmla="*/ 594820 w 1666689"/>
              <a:gd name="connsiteY333" fmla="*/ 271776 h 457522"/>
              <a:gd name="connsiteX334" fmla="*/ 571781 w 1666689"/>
              <a:gd name="connsiteY334" fmla="*/ 248737 h 457522"/>
              <a:gd name="connsiteX335" fmla="*/ 571781 w 1666689"/>
              <a:gd name="connsiteY335" fmla="*/ 21120 h 457522"/>
              <a:gd name="connsiteX336" fmla="*/ 548741 w 1666689"/>
              <a:gd name="connsiteY336" fmla="*/ 44159 h 457522"/>
              <a:gd name="connsiteX337" fmla="*/ 571781 w 1666689"/>
              <a:gd name="connsiteY337" fmla="*/ 67199 h 457522"/>
              <a:gd name="connsiteX338" fmla="*/ 594820 w 1666689"/>
              <a:gd name="connsiteY338" fmla="*/ 44159 h 457522"/>
              <a:gd name="connsiteX339" fmla="*/ 571781 w 1666689"/>
              <a:gd name="connsiteY339" fmla="*/ 21120 h 457522"/>
              <a:gd name="connsiteX340" fmla="*/ 571781 w 1666689"/>
              <a:gd name="connsiteY340" fmla="*/ 96938 h 457522"/>
              <a:gd name="connsiteX341" fmla="*/ 548741 w 1666689"/>
              <a:gd name="connsiteY341" fmla="*/ 119977 h 457522"/>
              <a:gd name="connsiteX342" fmla="*/ 571781 w 1666689"/>
              <a:gd name="connsiteY342" fmla="*/ 143017 h 457522"/>
              <a:gd name="connsiteX343" fmla="*/ 594820 w 1666689"/>
              <a:gd name="connsiteY343" fmla="*/ 119977 h 457522"/>
              <a:gd name="connsiteX344" fmla="*/ 571781 w 1666689"/>
              <a:gd name="connsiteY344" fmla="*/ 96938 h 457522"/>
              <a:gd name="connsiteX345" fmla="*/ 571781 w 1666689"/>
              <a:gd name="connsiteY345" fmla="*/ 324555 h 457522"/>
              <a:gd name="connsiteX346" fmla="*/ 548741 w 1666689"/>
              <a:gd name="connsiteY346" fmla="*/ 347594 h 457522"/>
              <a:gd name="connsiteX347" fmla="*/ 571781 w 1666689"/>
              <a:gd name="connsiteY347" fmla="*/ 370634 h 457522"/>
              <a:gd name="connsiteX348" fmla="*/ 594820 w 1666689"/>
              <a:gd name="connsiteY348" fmla="*/ 347594 h 457522"/>
              <a:gd name="connsiteX349" fmla="*/ 571781 w 1666689"/>
              <a:gd name="connsiteY349" fmla="*/ 324555 h 457522"/>
              <a:gd name="connsiteX350" fmla="*/ 571781 w 1666689"/>
              <a:gd name="connsiteY350" fmla="*/ 400373 h 457522"/>
              <a:gd name="connsiteX351" fmla="*/ 548741 w 1666689"/>
              <a:gd name="connsiteY351" fmla="*/ 423412 h 457522"/>
              <a:gd name="connsiteX352" fmla="*/ 571781 w 1666689"/>
              <a:gd name="connsiteY352" fmla="*/ 446452 h 457522"/>
              <a:gd name="connsiteX353" fmla="*/ 594820 w 1666689"/>
              <a:gd name="connsiteY353" fmla="*/ 423412 h 457522"/>
              <a:gd name="connsiteX354" fmla="*/ 571781 w 1666689"/>
              <a:gd name="connsiteY354" fmla="*/ 400373 h 457522"/>
              <a:gd name="connsiteX355" fmla="*/ 571781 w 1666689"/>
              <a:gd name="connsiteY355" fmla="*/ 172755 h 457522"/>
              <a:gd name="connsiteX356" fmla="*/ 548741 w 1666689"/>
              <a:gd name="connsiteY356" fmla="*/ 195795 h 457522"/>
              <a:gd name="connsiteX357" fmla="*/ 571781 w 1666689"/>
              <a:gd name="connsiteY357" fmla="*/ 218834 h 457522"/>
              <a:gd name="connsiteX358" fmla="*/ 594820 w 1666689"/>
              <a:gd name="connsiteY358" fmla="*/ 195795 h 457522"/>
              <a:gd name="connsiteX359" fmla="*/ 571781 w 1666689"/>
              <a:gd name="connsiteY359" fmla="*/ 172755 h 457522"/>
              <a:gd name="connsiteX360" fmla="*/ 1451694 w 1666689"/>
              <a:gd name="connsiteY360" fmla="*/ 400373 h 457522"/>
              <a:gd name="connsiteX361" fmla="*/ 1428655 w 1666689"/>
              <a:gd name="connsiteY361" fmla="*/ 423412 h 457522"/>
              <a:gd name="connsiteX362" fmla="*/ 1451694 w 1666689"/>
              <a:gd name="connsiteY362" fmla="*/ 446452 h 457522"/>
              <a:gd name="connsiteX363" fmla="*/ 1474734 w 1666689"/>
              <a:gd name="connsiteY363" fmla="*/ 423412 h 457522"/>
              <a:gd name="connsiteX364" fmla="*/ 1451694 w 1666689"/>
              <a:gd name="connsiteY364" fmla="*/ 400373 h 457522"/>
              <a:gd name="connsiteX365" fmla="*/ 1451694 w 1666689"/>
              <a:gd name="connsiteY365" fmla="*/ 324555 h 457522"/>
              <a:gd name="connsiteX366" fmla="*/ 1428655 w 1666689"/>
              <a:gd name="connsiteY366" fmla="*/ 347594 h 457522"/>
              <a:gd name="connsiteX367" fmla="*/ 1451694 w 1666689"/>
              <a:gd name="connsiteY367" fmla="*/ 370634 h 457522"/>
              <a:gd name="connsiteX368" fmla="*/ 1474734 w 1666689"/>
              <a:gd name="connsiteY368" fmla="*/ 347594 h 457522"/>
              <a:gd name="connsiteX369" fmla="*/ 1451694 w 1666689"/>
              <a:gd name="connsiteY369" fmla="*/ 324555 h 457522"/>
              <a:gd name="connsiteX370" fmla="*/ 1451694 w 1666689"/>
              <a:gd name="connsiteY370" fmla="*/ 248737 h 457522"/>
              <a:gd name="connsiteX371" fmla="*/ 1428655 w 1666689"/>
              <a:gd name="connsiteY371" fmla="*/ 271776 h 457522"/>
              <a:gd name="connsiteX372" fmla="*/ 1451694 w 1666689"/>
              <a:gd name="connsiteY372" fmla="*/ 294816 h 457522"/>
              <a:gd name="connsiteX373" fmla="*/ 1474734 w 1666689"/>
              <a:gd name="connsiteY373" fmla="*/ 271776 h 457522"/>
              <a:gd name="connsiteX374" fmla="*/ 1451694 w 1666689"/>
              <a:gd name="connsiteY374" fmla="*/ 248737 h 457522"/>
              <a:gd name="connsiteX375" fmla="*/ 1363621 w 1666689"/>
              <a:gd name="connsiteY375" fmla="*/ 21120 h 457522"/>
              <a:gd name="connsiteX376" fmla="*/ 1340582 w 1666689"/>
              <a:gd name="connsiteY376" fmla="*/ 44159 h 457522"/>
              <a:gd name="connsiteX377" fmla="*/ 1363621 w 1666689"/>
              <a:gd name="connsiteY377" fmla="*/ 67199 h 457522"/>
              <a:gd name="connsiteX378" fmla="*/ 1386661 w 1666689"/>
              <a:gd name="connsiteY378" fmla="*/ 44159 h 457522"/>
              <a:gd name="connsiteX379" fmla="*/ 1363621 w 1666689"/>
              <a:gd name="connsiteY379" fmla="*/ 21120 h 457522"/>
              <a:gd name="connsiteX380" fmla="*/ 1363621 w 1666689"/>
              <a:gd name="connsiteY380" fmla="*/ 96938 h 457522"/>
              <a:gd name="connsiteX381" fmla="*/ 1340582 w 1666689"/>
              <a:gd name="connsiteY381" fmla="*/ 119977 h 457522"/>
              <a:gd name="connsiteX382" fmla="*/ 1363621 w 1666689"/>
              <a:gd name="connsiteY382" fmla="*/ 143017 h 457522"/>
              <a:gd name="connsiteX383" fmla="*/ 1386661 w 1666689"/>
              <a:gd name="connsiteY383" fmla="*/ 119977 h 457522"/>
              <a:gd name="connsiteX384" fmla="*/ 1363621 w 1666689"/>
              <a:gd name="connsiteY384" fmla="*/ 96938 h 457522"/>
              <a:gd name="connsiteX385" fmla="*/ 1451694 w 1666689"/>
              <a:gd name="connsiteY385" fmla="*/ 172755 h 457522"/>
              <a:gd name="connsiteX386" fmla="*/ 1428655 w 1666689"/>
              <a:gd name="connsiteY386" fmla="*/ 195795 h 457522"/>
              <a:gd name="connsiteX387" fmla="*/ 1451694 w 1666689"/>
              <a:gd name="connsiteY387" fmla="*/ 218834 h 457522"/>
              <a:gd name="connsiteX388" fmla="*/ 1474734 w 1666689"/>
              <a:gd name="connsiteY388" fmla="*/ 195795 h 457522"/>
              <a:gd name="connsiteX389" fmla="*/ 1451694 w 1666689"/>
              <a:gd name="connsiteY389" fmla="*/ 172755 h 457522"/>
              <a:gd name="connsiteX390" fmla="*/ 1363621 w 1666689"/>
              <a:gd name="connsiteY390" fmla="*/ 172755 h 457522"/>
              <a:gd name="connsiteX391" fmla="*/ 1340582 w 1666689"/>
              <a:gd name="connsiteY391" fmla="*/ 195795 h 457522"/>
              <a:gd name="connsiteX392" fmla="*/ 1363621 w 1666689"/>
              <a:gd name="connsiteY392" fmla="*/ 218834 h 457522"/>
              <a:gd name="connsiteX393" fmla="*/ 1386661 w 1666689"/>
              <a:gd name="connsiteY393" fmla="*/ 195795 h 457522"/>
              <a:gd name="connsiteX394" fmla="*/ 1363621 w 1666689"/>
              <a:gd name="connsiteY394" fmla="*/ 172755 h 457522"/>
              <a:gd name="connsiteX395" fmla="*/ 1363621 w 1666689"/>
              <a:gd name="connsiteY395" fmla="*/ 324555 h 457522"/>
              <a:gd name="connsiteX396" fmla="*/ 1340582 w 1666689"/>
              <a:gd name="connsiteY396" fmla="*/ 347594 h 457522"/>
              <a:gd name="connsiteX397" fmla="*/ 1363621 w 1666689"/>
              <a:gd name="connsiteY397" fmla="*/ 370634 h 457522"/>
              <a:gd name="connsiteX398" fmla="*/ 1386661 w 1666689"/>
              <a:gd name="connsiteY398" fmla="*/ 347594 h 457522"/>
              <a:gd name="connsiteX399" fmla="*/ 1363621 w 1666689"/>
              <a:gd name="connsiteY399" fmla="*/ 324555 h 457522"/>
              <a:gd name="connsiteX400" fmla="*/ 1363621 w 1666689"/>
              <a:gd name="connsiteY400" fmla="*/ 248737 h 457522"/>
              <a:gd name="connsiteX401" fmla="*/ 1340582 w 1666689"/>
              <a:gd name="connsiteY401" fmla="*/ 271776 h 457522"/>
              <a:gd name="connsiteX402" fmla="*/ 1363621 w 1666689"/>
              <a:gd name="connsiteY402" fmla="*/ 294816 h 457522"/>
              <a:gd name="connsiteX403" fmla="*/ 1386661 w 1666689"/>
              <a:gd name="connsiteY403" fmla="*/ 271776 h 457522"/>
              <a:gd name="connsiteX404" fmla="*/ 1363621 w 1666689"/>
              <a:gd name="connsiteY404" fmla="*/ 248737 h 457522"/>
              <a:gd name="connsiteX405" fmla="*/ 1539604 w 1666689"/>
              <a:gd name="connsiteY405" fmla="*/ 172755 h 457522"/>
              <a:gd name="connsiteX406" fmla="*/ 1516565 w 1666689"/>
              <a:gd name="connsiteY406" fmla="*/ 195795 h 457522"/>
              <a:gd name="connsiteX407" fmla="*/ 1539604 w 1666689"/>
              <a:gd name="connsiteY407" fmla="*/ 218834 h 457522"/>
              <a:gd name="connsiteX408" fmla="*/ 1562644 w 1666689"/>
              <a:gd name="connsiteY408" fmla="*/ 195795 h 457522"/>
              <a:gd name="connsiteX409" fmla="*/ 1539604 w 1666689"/>
              <a:gd name="connsiteY409" fmla="*/ 172755 h 457522"/>
              <a:gd name="connsiteX410" fmla="*/ 1451694 w 1666689"/>
              <a:gd name="connsiteY410" fmla="*/ 96938 h 457522"/>
              <a:gd name="connsiteX411" fmla="*/ 1428655 w 1666689"/>
              <a:gd name="connsiteY411" fmla="*/ 119977 h 457522"/>
              <a:gd name="connsiteX412" fmla="*/ 1451694 w 1666689"/>
              <a:gd name="connsiteY412" fmla="*/ 143017 h 457522"/>
              <a:gd name="connsiteX413" fmla="*/ 1474734 w 1666689"/>
              <a:gd name="connsiteY413" fmla="*/ 119977 h 457522"/>
              <a:gd name="connsiteX414" fmla="*/ 1451694 w 1666689"/>
              <a:gd name="connsiteY414" fmla="*/ 96938 h 457522"/>
              <a:gd name="connsiteX415" fmla="*/ 1539604 w 1666689"/>
              <a:gd name="connsiteY415" fmla="*/ 248737 h 457522"/>
              <a:gd name="connsiteX416" fmla="*/ 1516565 w 1666689"/>
              <a:gd name="connsiteY416" fmla="*/ 271776 h 457522"/>
              <a:gd name="connsiteX417" fmla="*/ 1539604 w 1666689"/>
              <a:gd name="connsiteY417" fmla="*/ 294816 h 457522"/>
              <a:gd name="connsiteX418" fmla="*/ 1562644 w 1666689"/>
              <a:gd name="connsiteY418" fmla="*/ 271776 h 457522"/>
              <a:gd name="connsiteX419" fmla="*/ 1539604 w 1666689"/>
              <a:gd name="connsiteY419" fmla="*/ 248737 h 457522"/>
              <a:gd name="connsiteX420" fmla="*/ 1363621 w 1666689"/>
              <a:gd name="connsiteY420" fmla="*/ 400373 h 457522"/>
              <a:gd name="connsiteX421" fmla="*/ 1340582 w 1666689"/>
              <a:gd name="connsiteY421" fmla="*/ 423412 h 457522"/>
              <a:gd name="connsiteX422" fmla="*/ 1363621 w 1666689"/>
              <a:gd name="connsiteY422" fmla="*/ 446452 h 457522"/>
              <a:gd name="connsiteX423" fmla="*/ 1386661 w 1666689"/>
              <a:gd name="connsiteY423" fmla="*/ 423412 h 457522"/>
              <a:gd name="connsiteX424" fmla="*/ 1363621 w 1666689"/>
              <a:gd name="connsiteY424" fmla="*/ 400373 h 457522"/>
              <a:gd name="connsiteX425" fmla="*/ 1539604 w 1666689"/>
              <a:gd name="connsiteY425" fmla="*/ 21120 h 457522"/>
              <a:gd name="connsiteX426" fmla="*/ 1516565 w 1666689"/>
              <a:gd name="connsiteY426" fmla="*/ 44159 h 457522"/>
              <a:gd name="connsiteX427" fmla="*/ 1539604 w 1666689"/>
              <a:gd name="connsiteY427" fmla="*/ 67199 h 457522"/>
              <a:gd name="connsiteX428" fmla="*/ 1562644 w 1666689"/>
              <a:gd name="connsiteY428" fmla="*/ 44159 h 457522"/>
              <a:gd name="connsiteX429" fmla="*/ 1539604 w 1666689"/>
              <a:gd name="connsiteY429" fmla="*/ 21120 h 457522"/>
              <a:gd name="connsiteX430" fmla="*/ 1627677 w 1666689"/>
              <a:gd name="connsiteY430" fmla="*/ 400373 h 457522"/>
              <a:gd name="connsiteX431" fmla="*/ 1604638 w 1666689"/>
              <a:gd name="connsiteY431" fmla="*/ 423412 h 457522"/>
              <a:gd name="connsiteX432" fmla="*/ 1627677 w 1666689"/>
              <a:gd name="connsiteY432" fmla="*/ 446452 h 457522"/>
              <a:gd name="connsiteX433" fmla="*/ 1650717 w 1666689"/>
              <a:gd name="connsiteY433" fmla="*/ 423412 h 457522"/>
              <a:gd name="connsiteX434" fmla="*/ 1627677 w 1666689"/>
              <a:gd name="connsiteY434" fmla="*/ 400373 h 457522"/>
              <a:gd name="connsiteX435" fmla="*/ 1451694 w 1666689"/>
              <a:gd name="connsiteY435" fmla="*/ 21120 h 457522"/>
              <a:gd name="connsiteX436" fmla="*/ 1428655 w 1666689"/>
              <a:gd name="connsiteY436" fmla="*/ 44159 h 457522"/>
              <a:gd name="connsiteX437" fmla="*/ 1451694 w 1666689"/>
              <a:gd name="connsiteY437" fmla="*/ 67199 h 457522"/>
              <a:gd name="connsiteX438" fmla="*/ 1474734 w 1666689"/>
              <a:gd name="connsiteY438" fmla="*/ 44159 h 457522"/>
              <a:gd name="connsiteX439" fmla="*/ 1451694 w 1666689"/>
              <a:gd name="connsiteY439" fmla="*/ 21120 h 457522"/>
              <a:gd name="connsiteX440" fmla="*/ 1539604 w 1666689"/>
              <a:gd name="connsiteY440" fmla="*/ 400373 h 457522"/>
              <a:gd name="connsiteX441" fmla="*/ 1516565 w 1666689"/>
              <a:gd name="connsiteY441" fmla="*/ 423412 h 457522"/>
              <a:gd name="connsiteX442" fmla="*/ 1539604 w 1666689"/>
              <a:gd name="connsiteY442" fmla="*/ 446452 h 457522"/>
              <a:gd name="connsiteX443" fmla="*/ 1562644 w 1666689"/>
              <a:gd name="connsiteY443" fmla="*/ 423412 h 457522"/>
              <a:gd name="connsiteX444" fmla="*/ 1539604 w 1666689"/>
              <a:gd name="connsiteY444" fmla="*/ 400373 h 457522"/>
              <a:gd name="connsiteX445" fmla="*/ 1539604 w 1666689"/>
              <a:gd name="connsiteY445" fmla="*/ 324555 h 457522"/>
              <a:gd name="connsiteX446" fmla="*/ 1516565 w 1666689"/>
              <a:gd name="connsiteY446" fmla="*/ 347594 h 457522"/>
              <a:gd name="connsiteX447" fmla="*/ 1539604 w 1666689"/>
              <a:gd name="connsiteY447" fmla="*/ 370634 h 457522"/>
              <a:gd name="connsiteX448" fmla="*/ 1562644 w 1666689"/>
              <a:gd name="connsiteY448" fmla="*/ 347594 h 457522"/>
              <a:gd name="connsiteX449" fmla="*/ 1539604 w 1666689"/>
              <a:gd name="connsiteY449" fmla="*/ 324555 h 457522"/>
              <a:gd name="connsiteX450" fmla="*/ 1539604 w 1666689"/>
              <a:gd name="connsiteY450" fmla="*/ 96938 h 457522"/>
              <a:gd name="connsiteX451" fmla="*/ 1516565 w 1666689"/>
              <a:gd name="connsiteY451" fmla="*/ 119977 h 457522"/>
              <a:gd name="connsiteX452" fmla="*/ 1539604 w 1666689"/>
              <a:gd name="connsiteY452" fmla="*/ 143017 h 457522"/>
              <a:gd name="connsiteX453" fmla="*/ 1562644 w 1666689"/>
              <a:gd name="connsiteY453" fmla="*/ 119977 h 457522"/>
              <a:gd name="connsiteX454" fmla="*/ 1539604 w 1666689"/>
              <a:gd name="connsiteY454" fmla="*/ 96938 h 457522"/>
              <a:gd name="connsiteX455" fmla="*/ 1627677 w 1666689"/>
              <a:gd name="connsiteY455" fmla="*/ 324555 h 457522"/>
              <a:gd name="connsiteX456" fmla="*/ 1604638 w 1666689"/>
              <a:gd name="connsiteY456" fmla="*/ 347594 h 457522"/>
              <a:gd name="connsiteX457" fmla="*/ 1627677 w 1666689"/>
              <a:gd name="connsiteY457" fmla="*/ 370634 h 457522"/>
              <a:gd name="connsiteX458" fmla="*/ 1650717 w 1666689"/>
              <a:gd name="connsiteY458" fmla="*/ 347594 h 457522"/>
              <a:gd name="connsiteX459" fmla="*/ 1627677 w 1666689"/>
              <a:gd name="connsiteY459" fmla="*/ 324555 h 457522"/>
              <a:gd name="connsiteX460" fmla="*/ 1275712 w 1666689"/>
              <a:gd name="connsiteY460" fmla="*/ 21120 h 457522"/>
              <a:gd name="connsiteX461" fmla="*/ 1252672 w 1666689"/>
              <a:gd name="connsiteY461" fmla="*/ 44159 h 457522"/>
              <a:gd name="connsiteX462" fmla="*/ 1275712 w 1666689"/>
              <a:gd name="connsiteY462" fmla="*/ 67199 h 457522"/>
              <a:gd name="connsiteX463" fmla="*/ 1298751 w 1666689"/>
              <a:gd name="connsiteY463" fmla="*/ 44159 h 457522"/>
              <a:gd name="connsiteX464" fmla="*/ 1275712 w 1666689"/>
              <a:gd name="connsiteY464" fmla="*/ 21120 h 457522"/>
              <a:gd name="connsiteX465" fmla="*/ 1187802 w 1666689"/>
              <a:gd name="connsiteY465" fmla="*/ 400373 h 457522"/>
              <a:gd name="connsiteX466" fmla="*/ 1164763 w 1666689"/>
              <a:gd name="connsiteY466" fmla="*/ 423412 h 457522"/>
              <a:gd name="connsiteX467" fmla="*/ 1187802 w 1666689"/>
              <a:gd name="connsiteY467" fmla="*/ 446452 h 457522"/>
              <a:gd name="connsiteX468" fmla="*/ 1210842 w 1666689"/>
              <a:gd name="connsiteY468" fmla="*/ 423412 h 457522"/>
              <a:gd name="connsiteX469" fmla="*/ 1187802 w 1666689"/>
              <a:gd name="connsiteY469" fmla="*/ 400373 h 457522"/>
              <a:gd name="connsiteX470" fmla="*/ 1187802 w 1666689"/>
              <a:gd name="connsiteY470" fmla="*/ 324555 h 457522"/>
              <a:gd name="connsiteX471" fmla="*/ 1164763 w 1666689"/>
              <a:gd name="connsiteY471" fmla="*/ 347594 h 457522"/>
              <a:gd name="connsiteX472" fmla="*/ 1187802 w 1666689"/>
              <a:gd name="connsiteY472" fmla="*/ 370634 h 457522"/>
              <a:gd name="connsiteX473" fmla="*/ 1210842 w 1666689"/>
              <a:gd name="connsiteY473" fmla="*/ 347594 h 457522"/>
              <a:gd name="connsiteX474" fmla="*/ 1187802 w 1666689"/>
              <a:gd name="connsiteY474" fmla="*/ 324555 h 457522"/>
              <a:gd name="connsiteX475" fmla="*/ 1187802 w 1666689"/>
              <a:gd name="connsiteY475" fmla="*/ 248737 h 457522"/>
              <a:gd name="connsiteX476" fmla="*/ 1164763 w 1666689"/>
              <a:gd name="connsiteY476" fmla="*/ 271776 h 457522"/>
              <a:gd name="connsiteX477" fmla="*/ 1187802 w 1666689"/>
              <a:gd name="connsiteY477" fmla="*/ 294816 h 457522"/>
              <a:gd name="connsiteX478" fmla="*/ 1210842 w 1666689"/>
              <a:gd name="connsiteY478" fmla="*/ 271776 h 457522"/>
              <a:gd name="connsiteX479" fmla="*/ 1187802 w 1666689"/>
              <a:gd name="connsiteY479" fmla="*/ 248737 h 457522"/>
              <a:gd name="connsiteX480" fmla="*/ 1627677 w 1666689"/>
              <a:gd name="connsiteY480" fmla="*/ 172755 h 457522"/>
              <a:gd name="connsiteX481" fmla="*/ 1604638 w 1666689"/>
              <a:gd name="connsiteY481" fmla="*/ 195795 h 457522"/>
              <a:gd name="connsiteX482" fmla="*/ 1627677 w 1666689"/>
              <a:gd name="connsiteY482" fmla="*/ 218834 h 457522"/>
              <a:gd name="connsiteX483" fmla="*/ 1650717 w 1666689"/>
              <a:gd name="connsiteY483" fmla="*/ 195795 h 457522"/>
              <a:gd name="connsiteX484" fmla="*/ 1627677 w 1666689"/>
              <a:gd name="connsiteY484" fmla="*/ 172755 h 457522"/>
              <a:gd name="connsiteX485" fmla="*/ 1627677 w 1666689"/>
              <a:gd name="connsiteY485" fmla="*/ 67035 h 457522"/>
              <a:gd name="connsiteX486" fmla="*/ 1650717 w 1666689"/>
              <a:gd name="connsiteY486" fmla="*/ 43996 h 457522"/>
              <a:gd name="connsiteX487" fmla="*/ 1627677 w 1666689"/>
              <a:gd name="connsiteY487" fmla="*/ 20956 h 457522"/>
              <a:gd name="connsiteX488" fmla="*/ 1604638 w 1666689"/>
              <a:gd name="connsiteY488" fmla="*/ 43996 h 457522"/>
              <a:gd name="connsiteX489" fmla="*/ 1627677 w 1666689"/>
              <a:gd name="connsiteY489" fmla="*/ 67035 h 457522"/>
              <a:gd name="connsiteX490" fmla="*/ 1627677 w 1666689"/>
              <a:gd name="connsiteY490" fmla="*/ 96938 h 457522"/>
              <a:gd name="connsiteX491" fmla="*/ 1604638 w 1666689"/>
              <a:gd name="connsiteY491" fmla="*/ 119977 h 457522"/>
              <a:gd name="connsiteX492" fmla="*/ 1627677 w 1666689"/>
              <a:gd name="connsiteY492" fmla="*/ 143017 h 457522"/>
              <a:gd name="connsiteX493" fmla="*/ 1650717 w 1666689"/>
              <a:gd name="connsiteY493" fmla="*/ 119977 h 457522"/>
              <a:gd name="connsiteX494" fmla="*/ 1627677 w 1666689"/>
              <a:gd name="connsiteY494" fmla="*/ 96938 h 457522"/>
              <a:gd name="connsiteX495" fmla="*/ 1627677 w 1666689"/>
              <a:gd name="connsiteY495" fmla="*/ 248737 h 457522"/>
              <a:gd name="connsiteX496" fmla="*/ 1604638 w 1666689"/>
              <a:gd name="connsiteY496" fmla="*/ 271776 h 457522"/>
              <a:gd name="connsiteX497" fmla="*/ 1627677 w 1666689"/>
              <a:gd name="connsiteY497" fmla="*/ 294816 h 457522"/>
              <a:gd name="connsiteX498" fmla="*/ 1650717 w 1666689"/>
              <a:gd name="connsiteY498" fmla="*/ 271776 h 457522"/>
              <a:gd name="connsiteX499" fmla="*/ 1627677 w 1666689"/>
              <a:gd name="connsiteY499" fmla="*/ 248737 h 457522"/>
              <a:gd name="connsiteX500" fmla="*/ 1275712 w 1666689"/>
              <a:gd name="connsiteY500" fmla="*/ 248737 h 457522"/>
              <a:gd name="connsiteX501" fmla="*/ 1252672 w 1666689"/>
              <a:gd name="connsiteY501" fmla="*/ 271776 h 457522"/>
              <a:gd name="connsiteX502" fmla="*/ 1275712 w 1666689"/>
              <a:gd name="connsiteY502" fmla="*/ 294816 h 457522"/>
              <a:gd name="connsiteX503" fmla="*/ 1298751 w 1666689"/>
              <a:gd name="connsiteY503" fmla="*/ 271776 h 457522"/>
              <a:gd name="connsiteX504" fmla="*/ 1275712 w 1666689"/>
              <a:gd name="connsiteY504" fmla="*/ 248737 h 457522"/>
              <a:gd name="connsiteX505" fmla="*/ 1275712 w 1666689"/>
              <a:gd name="connsiteY505" fmla="*/ 172755 h 457522"/>
              <a:gd name="connsiteX506" fmla="*/ 1252672 w 1666689"/>
              <a:gd name="connsiteY506" fmla="*/ 195795 h 457522"/>
              <a:gd name="connsiteX507" fmla="*/ 1275712 w 1666689"/>
              <a:gd name="connsiteY507" fmla="*/ 218834 h 457522"/>
              <a:gd name="connsiteX508" fmla="*/ 1298751 w 1666689"/>
              <a:gd name="connsiteY508" fmla="*/ 195795 h 457522"/>
              <a:gd name="connsiteX509" fmla="*/ 1275712 w 1666689"/>
              <a:gd name="connsiteY509" fmla="*/ 172755 h 457522"/>
              <a:gd name="connsiteX510" fmla="*/ 1275712 w 1666689"/>
              <a:gd name="connsiteY510" fmla="*/ 324555 h 457522"/>
              <a:gd name="connsiteX511" fmla="*/ 1252672 w 1666689"/>
              <a:gd name="connsiteY511" fmla="*/ 347594 h 457522"/>
              <a:gd name="connsiteX512" fmla="*/ 1275712 w 1666689"/>
              <a:gd name="connsiteY512" fmla="*/ 370634 h 457522"/>
              <a:gd name="connsiteX513" fmla="*/ 1298751 w 1666689"/>
              <a:gd name="connsiteY513" fmla="*/ 347594 h 457522"/>
              <a:gd name="connsiteX514" fmla="*/ 1275712 w 1666689"/>
              <a:gd name="connsiteY514" fmla="*/ 324555 h 457522"/>
              <a:gd name="connsiteX515" fmla="*/ 1275712 w 1666689"/>
              <a:gd name="connsiteY515" fmla="*/ 96938 h 457522"/>
              <a:gd name="connsiteX516" fmla="*/ 1252672 w 1666689"/>
              <a:gd name="connsiteY516" fmla="*/ 119977 h 457522"/>
              <a:gd name="connsiteX517" fmla="*/ 1275712 w 1666689"/>
              <a:gd name="connsiteY517" fmla="*/ 143017 h 457522"/>
              <a:gd name="connsiteX518" fmla="*/ 1298751 w 1666689"/>
              <a:gd name="connsiteY518" fmla="*/ 119977 h 457522"/>
              <a:gd name="connsiteX519" fmla="*/ 1275712 w 1666689"/>
              <a:gd name="connsiteY519" fmla="*/ 96938 h 457522"/>
              <a:gd name="connsiteX520" fmla="*/ 1275712 w 1666689"/>
              <a:gd name="connsiteY520" fmla="*/ 400373 h 457522"/>
              <a:gd name="connsiteX521" fmla="*/ 1252672 w 1666689"/>
              <a:gd name="connsiteY521" fmla="*/ 423412 h 457522"/>
              <a:gd name="connsiteX522" fmla="*/ 1275712 w 1666689"/>
              <a:gd name="connsiteY522" fmla="*/ 446452 h 457522"/>
              <a:gd name="connsiteX523" fmla="*/ 1298751 w 1666689"/>
              <a:gd name="connsiteY523" fmla="*/ 423412 h 457522"/>
              <a:gd name="connsiteX524" fmla="*/ 1275712 w 1666689"/>
              <a:gd name="connsiteY524" fmla="*/ 400373 h 457522"/>
              <a:gd name="connsiteX525" fmla="*/ 1187802 w 1666689"/>
              <a:gd name="connsiteY525" fmla="*/ 96938 h 457522"/>
              <a:gd name="connsiteX526" fmla="*/ 1164763 w 1666689"/>
              <a:gd name="connsiteY526" fmla="*/ 119977 h 457522"/>
              <a:gd name="connsiteX527" fmla="*/ 1187802 w 1666689"/>
              <a:gd name="connsiteY527" fmla="*/ 143017 h 457522"/>
              <a:gd name="connsiteX528" fmla="*/ 1210842 w 1666689"/>
              <a:gd name="connsiteY528" fmla="*/ 119977 h 457522"/>
              <a:gd name="connsiteX529" fmla="*/ 1187802 w 1666689"/>
              <a:gd name="connsiteY529" fmla="*/ 96938 h 457522"/>
              <a:gd name="connsiteX530" fmla="*/ 1187802 w 1666689"/>
              <a:gd name="connsiteY530" fmla="*/ 172755 h 457522"/>
              <a:gd name="connsiteX531" fmla="*/ 1164763 w 1666689"/>
              <a:gd name="connsiteY531" fmla="*/ 195795 h 457522"/>
              <a:gd name="connsiteX532" fmla="*/ 1187802 w 1666689"/>
              <a:gd name="connsiteY532" fmla="*/ 218834 h 457522"/>
              <a:gd name="connsiteX533" fmla="*/ 1210842 w 1666689"/>
              <a:gd name="connsiteY533" fmla="*/ 195795 h 457522"/>
              <a:gd name="connsiteX534" fmla="*/ 1187802 w 1666689"/>
              <a:gd name="connsiteY534" fmla="*/ 172755 h 457522"/>
              <a:gd name="connsiteX535" fmla="*/ 1187802 w 1666689"/>
              <a:gd name="connsiteY535" fmla="*/ 21120 h 457522"/>
              <a:gd name="connsiteX536" fmla="*/ 1164763 w 1666689"/>
              <a:gd name="connsiteY536" fmla="*/ 44159 h 457522"/>
              <a:gd name="connsiteX537" fmla="*/ 1187802 w 1666689"/>
              <a:gd name="connsiteY537" fmla="*/ 67199 h 457522"/>
              <a:gd name="connsiteX538" fmla="*/ 1210842 w 1666689"/>
              <a:gd name="connsiteY538" fmla="*/ 44159 h 457522"/>
              <a:gd name="connsiteX539" fmla="*/ 1187802 w 1666689"/>
              <a:gd name="connsiteY539" fmla="*/ 21120 h 457522"/>
              <a:gd name="connsiteX540" fmla="*/ 1099729 w 1666689"/>
              <a:gd name="connsiteY540" fmla="*/ 96938 h 457522"/>
              <a:gd name="connsiteX541" fmla="*/ 1076689 w 1666689"/>
              <a:gd name="connsiteY541" fmla="*/ 119977 h 457522"/>
              <a:gd name="connsiteX542" fmla="*/ 1099729 w 1666689"/>
              <a:gd name="connsiteY542" fmla="*/ 143017 h 457522"/>
              <a:gd name="connsiteX543" fmla="*/ 1122769 w 1666689"/>
              <a:gd name="connsiteY543" fmla="*/ 119977 h 457522"/>
              <a:gd name="connsiteX544" fmla="*/ 1099729 w 1666689"/>
              <a:gd name="connsiteY544" fmla="*/ 96938 h 457522"/>
              <a:gd name="connsiteX545" fmla="*/ 1099729 w 1666689"/>
              <a:gd name="connsiteY545" fmla="*/ 21120 h 457522"/>
              <a:gd name="connsiteX546" fmla="*/ 1076689 w 1666689"/>
              <a:gd name="connsiteY546" fmla="*/ 44159 h 457522"/>
              <a:gd name="connsiteX547" fmla="*/ 1099729 w 1666689"/>
              <a:gd name="connsiteY547" fmla="*/ 67199 h 457522"/>
              <a:gd name="connsiteX548" fmla="*/ 1122769 w 1666689"/>
              <a:gd name="connsiteY548" fmla="*/ 44159 h 457522"/>
              <a:gd name="connsiteX549" fmla="*/ 1099729 w 1666689"/>
              <a:gd name="connsiteY549" fmla="*/ 21120 h 457522"/>
              <a:gd name="connsiteX550" fmla="*/ 1099729 w 1666689"/>
              <a:gd name="connsiteY550" fmla="*/ 400373 h 457522"/>
              <a:gd name="connsiteX551" fmla="*/ 1076689 w 1666689"/>
              <a:gd name="connsiteY551" fmla="*/ 423412 h 457522"/>
              <a:gd name="connsiteX552" fmla="*/ 1099729 w 1666689"/>
              <a:gd name="connsiteY552" fmla="*/ 446452 h 457522"/>
              <a:gd name="connsiteX553" fmla="*/ 1122769 w 1666689"/>
              <a:gd name="connsiteY553" fmla="*/ 423412 h 457522"/>
              <a:gd name="connsiteX554" fmla="*/ 1099729 w 1666689"/>
              <a:gd name="connsiteY554" fmla="*/ 400373 h 457522"/>
              <a:gd name="connsiteX555" fmla="*/ 1099729 w 1666689"/>
              <a:gd name="connsiteY555" fmla="*/ 324555 h 457522"/>
              <a:gd name="connsiteX556" fmla="*/ 1076689 w 1666689"/>
              <a:gd name="connsiteY556" fmla="*/ 347594 h 457522"/>
              <a:gd name="connsiteX557" fmla="*/ 1099729 w 1666689"/>
              <a:gd name="connsiteY557" fmla="*/ 370634 h 457522"/>
              <a:gd name="connsiteX558" fmla="*/ 1122769 w 1666689"/>
              <a:gd name="connsiteY558" fmla="*/ 347594 h 457522"/>
              <a:gd name="connsiteX559" fmla="*/ 1099729 w 1666689"/>
              <a:gd name="connsiteY559" fmla="*/ 324555 h 457522"/>
              <a:gd name="connsiteX560" fmla="*/ 1099729 w 1666689"/>
              <a:gd name="connsiteY560" fmla="*/ 248737 h 457522"/>
              <a:gd name="connsiteX561" fmla="*/ 1076689 w 1666689"/>
              <a:gd name="connsiteY561" fmla="*/ 271776 h 457522"/>
              <a:gd name="connsiteX562" fmla="*/ 1099729 w 1666689"/>
              <a:gd name="connsiteY562" fmla="*/ 294816 h 457522"/>
              <a:gd name="connsiteX563" fmla="*/ 1122769 w 1666689"/>
              <a:gd name="connsiteY563" fmla="*/ 271776 h 457522"/>
              <a:gd name="connsiteX564" fmla="*/ 1099729 w 1666689"/>
              <a:gd name="connsiteY564" fmla="*/ 248737 h 457522"/>
              <a:gd name="connsiteX565" fmla="*/ 1099729 w 1666689"/>
              <a:gd name="connsiteY565" fmla="*/ 172755 h 457522"/>
              <a:gd name="connsiteX566" fmla="*/ 1076689 w 1666689"/>
              <a:gd name="connsiteY566" fmla="*/ 195795 h 457522"/>
              <a:gd name="connsiteX567" fmla="*/ 1099729 w 1666689"/>
              <a:gd name="connsiteY567" fmla="*/ 218834 h 457522"/>
              <a:gd name="connsiteX568" fmla="*/ 1122769 w 1666689"/>
              <a:gd name="connsiteY568" fmla="*/ 195795 h 457522"/>
              <a:gd name="connsiteX569" fmla="*/ 1099729 w 1666689"/>
              <a:gd name="connsiteY569" fmla="*/ 172755 h 457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</a:cxnLst>
            <a:rect l="l" t="t" r="r" b="b"/>
            <a:pathLst>
              <a:path w="1666689" h="457522">
                <a:moveTo>
                  <a:pt x="330928" y="44159"/>
                </a:moveTo>
                <a:cubicBezTo>
                  <a:pt x="330928" y="56904"/>
                  <a:pt x="320633" y="67199"/>
                  <a:pt x="307888" y="67199"/>
                </a:cubicBezTo>
                <a:cubicBezTo>
                  <a:pt x="295143" y="67199"/>
                  <a:pt x="284849" y="56904"/>
                  <a:pt x="284849" y="44159"/>
                </a:cubicBezTo>
                <a:cubicBezTo>
                  <a:pt x="284849" y="31414"/>
                  <a:pt x="295143" y="21120"/>
                  <a:pt x="307888" y="21120"/>
                </a:cubicBezTo>
                <a:cubicBezTo>
                  <a:pt x="320633" y="21120"/>
                  <a:pt x="330928" y="31414"/>
                  <a:pt x="330928" y="44159"/>
                </a:cubicBezTo>
                <a:close/>
                <a:moveTo>
                  <a:pt x="395798" y="400373"/>
                </a:moveTo>
                <a:cubicBezTo>
                  <a:pt x="383053" y="400373"/>
                  <a:pt x="372758" y="410667"/>
                  <a:pt x="372758" y="423412"/>
                </a:cubicBezTo>
                <a:cubicBezTo>
                  <a:pt x="372758" y="436158"/>
                  <a:pt x="383053" y="446452"/>
                  <a:pt x="395798" y="446452"/>
                </a:cubicBezTo>
                <a:cubicBezTo>
                  <a:pt x="408543" y="446452"/>
                  <a:pt x="418837" y="436158"/>
                  <a:pt x="418837" y="423412"/>
                </a:cubicBezTo>
                <a:cubicBezTo>
                  <a:pt x="418837" y="410667"/>
                  <a:pt x="408543" y="400373"/>
                  <a:pt x="395798" y="400373"/>
                </a:cubicBezTo>
                <a:close/>
                <a:moveTo>
                  <a:pt x="307888" y="96938"/>
                </a:moveTo>
                <a:cubicBezTo>
                  <a:pt x="295143" y="96938"/>
                  <a:pt x="284849" y="107232"/>
                  <a:pt x="284849" y="119977"/>
                </a:cubicBezTo>
                <a:cubicBezTo>
                  <a:pt x="284849" y="132722"/>
                  <a:pt x="295143" y="143017"/>
                  <a:pt x="307888" y="143017"/>
                </a:cubicBezTo>
                <a:cubicBezTo>
                  <a:pt x="320633" y="143017"/>
                  <a:pt x="330928" y="132722"/>
                  <a:pt x="330928" y="119977"/>
                </a:cubicBezTo>
                <a:cubicBezTo>
                  <a:pt x="330928" y="107232"/>
                  <a:pt x="320633" y="96938"/>
                  <a:pt x="307888" y="96938"/>
                </a:cubicBezTo>
                <a:close/>
                <a:moveTo>
                  <a:pt x="395798" y="324555"/>
                </a:moveTo>
                <a:cubicBezTo>
                  <a:pt x="383053" y="324555"/>
                  <a:pt x="372758" y="334849"/>
                  <a:pt x="372758" y="347594"/>
                </a:cubicBezTo>
                <a:cubicBezTo>
                  <a:pt x="372758" y="360340"/>
                  <a:pt x="383053" y="370634"/>
                  <a:pt x="395798" y="370634"/>
                </a:cubicBezTo>
                <a:cubicBezTo>
                  <a:pt x="408543" y="370634"/>
                  <a:pt x="418837" y="360340"/>
                  <a:pt x="418837" y="347594"/>
                </a:cubicBezTo>
                <a:cubicBezTo>
                  <a:pt x="418837" y="334849"/>
                  <a:pt x="408543" y="324555"/>
                  <a:pt x="395798" y="324555"/>
                </a:cubicBezTo>
                <a:close/>
                <a:moveTo>
                  <a:pt x="307888" y="172755"/>
                </a:moveTo>
                <a:cubicBezTo>
                  <a:pt x="295143" y="172755"/>
                  <a:pt x="284849" y="183050"/>
                  <a:pt x="284849" y="195795"/>
                </a:cubicBezTo>
                <a:cubicBezTo>
                  <a:pt x="284849" y="208540"/>
                  <a:pt x="295143" y="218834"/>
                  <a:pt x="307888" y="218834"/>
                </a:cubicBezTo>
                <a:cubicBezTo>
                  <a:pt x="320633" y="218834"/>
                  <a:pt x="330928" y="208540"/>
                  <a:pt x="330928" y="195795"/>
                </a:cubicBezTo>
                <a:cubicBezTo>
                  <a:pt x="330928" y="183050"/>
                  <a:pt x="320633" y="172755"/>
                  <a:pt x="307888" y="172755"/>
                </a:cubicBezTo>
                <a:close/>
                <a:moveTo>
                  <a:pt x="307888" y="324555"/>
                </a:moveTo>
                <a:cubicBezTo>
                  <a:pt x="295143" y="324555"/>
                  <a:pt x="284849" y="334849"/>
                  <a:pt x="284849" y="347594"/>
                </a:cubicBezTo>
                <a:cubicBezTo>
                  <a:pt x="284849" y="360340"/>
                  <a:pt x="295143" y="370634"/>
                  <a:pt x="307888" y="370634"/>
                </a:cubicBezTo>
                <a:cubicBezTo>
                  <a:pt x="320633" y="370634"/>
                  <a:pt x="330928" y="360340"/>
                  <a:pt x="330928" y="347594"/>
                </a:cubicBezTo>
                <a:cubicBezTo>
                  <a:pt x="330928" y="334849"/>
                  <a:pt x="320633" y="324555"/>
                  <a:pt x="307888" y="324555"/>
                </a:cubicBezTo>
                <a:close/>
                <a:moveTo>
                  <a:pt x="307888" y="400373"/>
                </a:moveTo>
                <a:cubicBezTo>
                  <a:pt x="295143" y="400373"/>
                  <a:pt x="284849" y="410667"/>
                  <a:pt x="284849" y="423412"/>
                </a:cubicBezTo>
                <a:cubicBezTo>
                  <a:pt x="284849" y="436158"/>
                  <a:pt x="295143" y="446452"/>
                  <a:pt x="307888" y="446452"/>
                </a:cubicBezTo>
                <a:cubicBezTo>
                  <a:pt x="320633" y="446452"/>
                  <a:pt x="330928" y="436158"/>
                  <a:pt x="330928" y="423412"/>
                </a:cubicBezTo>
                <a:cubicBezTo>
                  <a:pt x="330928" y="410667"/>
                  <a:pt x="320633" y="400373"/>
                  <a:pt x="307888" y="400373"/>
                </a:cubicBezTo>
                <a:close/>
                <a:moveTo>
                  <a:pt x="307888" y="248737"/>
                </a:moveTo>
                <a:cubicBezTo>
                  <a:pt x="295143" y="248737"/>
                  <a:pt x="284849" y="259031"/>
                  <a:pt x="284849" y="271776"/>
                </a:cubicBezTo>
                <a:cubicBezTo>
                  <a:pt x="284849" y="284522"/>
                  <a:pt x="295143" y="294816"/>
                  <a:pt x="307888" y="294816"/>
                </a:cubicBezTo>
                <a:cubicBezTo>
                  <a:pt x="320633" y="294816"/>
                  <a:pt x="330928" y="284522"/>
                  <a:pt x="330928" y="271776"/>
                </a:cubicBezTo>
                <a:cubicBezTo>
                  <a:pt x="330928" y="259031"/>
                  <a:pt x="320633" y="248737"/>
                  <a:pt x="307888" y="248737"/>
                </a:cubicBezTo>
                <a:close/>
                <a:moveTo>
                  <a:pt x="395798" y="172755"/>
                </a:moveTo>
                <a:cubicBezTo>
                  <a:pt x="383053" y="172755"/>
                  <a:pt x="372758" y="183050"/>
                  <a:pt x="372758" y="195795"/>
                </a:cubicBezTo>
                <a:cubicBezTo>
                  <a:pt x="372758" y="208540"/>
                  <a:pt x="383053" y="218834"/>
                  <a:pt x="395798" y="218834"/>
                </a:cubicBezTo>
                <a:cubicBezTo>
                  <a:pt x="408543" y="218834"/>
                  <a:pt x="418837" y="208540"/>
                  <a:pt x="418837" y="195795"/>
                </a:cubicBezTo>
                <a:cubicBezTo>
                  <a:pt x="418837" y="183050"/>
                  <a:pt x="408543" y="172755"/>
                  <a:pt x="395798" y="172755"/>
                </a:cubicBezTo>
                <a:close/>
                <a:moveTo>
                  <a:pt x="483871" y="324555"/>
                </a:moveTo>
                <a:cubicBezTo>
                  <a:pt x="471126" y="324555"/>
                  <a:pt x="460831" y="334849"/>
                  <a:pt x="460831" y="347594"/>
                </a:cubicBezTo>
                <a:cubicBezTo>
                  <a:pt x="460831" y="360340"/>
                  <a:pt x="471126" y="370634"/>
                  <a:pt x="483871" y="370634"/>
                </a:cubicBezTo>
                <a:cubicBezTo>
                  <a:pt x="496616" y="370634"/>
                  <a:pt x="506910" y="360340"/>
                  <a:pt x="506910" y="347594"/>
                </a:cubicBezTo>
                <a:cubicBezTo>
                  <a:pt x="506910" y="334849"/>
                  <a:pt x="496616" y="324555"/>
                  <a:pt x="483871" y="324555"/>
                </a:cubicBezTo>
                <a:close/>
                <a:moveTo>
                  <a:pt x="483871" y="172755"/>
                </a:moveTo>
                <a:cubicBezTo>
                  <a:pt x="471126" y="172755"/>
                  <a:pt x="460831" y="183050"/>
                  <a:pt x="460831" y="195795"/>
                </a:cubicBezTo>
                <a:cubicBezTo>
                  <a:pt x="460831" y="208540"/>
                  <a:pt x="471126" y="218834"/>
                  <a:pt x="483871" y="218834"/>
                </a:cubicBezTo>
                <a:cubicBezTo>
                  <a:pt x="496616" y="218834"/>
                  <a:pt x="506910" y="208540"/>
                  <a:pt x="506910" y="195795"/>
                </a:cubicBezTo>
                <a:cubicBezTo>
                  <a:pt x="506910" y="183050"/>
                  <a:pt x="496616" y="172755"/>
                  <a:pt x="483871" y="172755"/>
                </a:cubicBezTo>
                <a:close/>
                <a:moveTo>
                  <a:pt x="483871" y="248737"/>
                </a:moveTo>
                <a:cubicBezTo>
                  <a:pt x="471126" y="248737"/>
                  <a:pt x="460831" y="259031"/>
                  <a:pt x="460831" y="271776"/>
                </a:cubicBezTo>
                <a:cubicBezTo>
                  <a:pt x="460831" y="284522"/>
                  <a:pt x="471126" y="294816"/>
                  <a:pt x="483871" y="294816"/>
                </a:cubicBezTo>
                <a:cubicBezTo>
                  <a:pt x="496616" y="294816"/>
                  <a:pt x="506910" y="284522"/>
                  <a:pt x="506910" y="271776"/>
                </a:cubicBezTo>
                <a:cubicBezTo>
                  <a:pt x="506910" y="259031"/>
                  <a:pt x="496616" y="248737"/>
                  <a:pt x="483871" y="248737"/>
                </a:cubicBezTo>
                <a:close/>
                <a:moveTo>
                  <a:pt x="483871" y="96938"/>
                </a:moveTo>
                <a:cubicBezTo>
                  <a:pt x="471126" y="96938"/>
                  <a:pt x="460831" y="107232"/>
                  <a:pt x="460831" y="119977"/>
                </a:cubicBezTo>
                <a:cubicBezTo>
                  <a:pt x="460831" y="132722"/>
                  <a:pt x="471126" y="143017"/>
                  <a:pt x="483871" y="143017"/>
                </a:cubicBezTo>
                <a:cubicBezTo>
                  <a:pt x="496616" y="143017"/>
                  <a:pt x="506910" y="132722"/>
                  <a:pt x="506910" y="119977"/>
                </a:cubicBezTo>
                <a:cubicBezTo>
                  <a:pt x="506910" y="107232"/>
                  <a:pt x="496616" y="96938"/>
                  <a:pt x="483871" y="96938"/>
                </a:cubicBezTo>
                <a:close/>
                <a:moveTo>
                  <a:pt x="483871" y="400373"/>
                </a:moveTo>
                <a:cubicBezTo>
                  <a:pt x="471126" y="400373"/>
                  <a:pt x="460831" y="410667"/>
                  <a:pt x="460831" y="423412"/>
                </a:cubicBezTo>
                <a:cubicBezTo>
                  <a:pt x="460831" y="436158"/>
                  <a:pt x="471126" y="446452"/>
                  <a:pt x="483871" y="446452"/>
                </a:cubicBezTo>
                <a:cubicBezTo>
                  <a:pt x="496616" y="446452"/>
                  <a:pt x="506910" y="436158"/>
                  <a:pt x="506910" y="423412"/>
                </a:cubicBezTo>
                <a:cubicBezTo>
                  <a:pt x="506910" y="410667"/>
                  <a:pt x="496616" y="400373"/>
                  <a:pt x="483871" y="400373"/>
                </a:cubicBezTo>
                <a:close/>
                <a:moveTo>
                  <a:pt x="395798" y="96938"/>
                </a:moveTo>
                <a:cubicBezTo>
                  <a:pt x="383053" y="96938"/>
                  <a:pt x="372758" y="107232"/>
                  <a:pt x="372758" y="119977"/>
                </a:cubicBezTo>
                <a:cubicBezTo>
                  <a:pt x="372758" y="132722"/>
                  <a:pt x="383053" y="143017"/>
                  <a:pt x="395798" y="143017"/>
                </a:cubicBezTo>
                <a:cubicBezTo>
                  <a:pt x="408543" y="143017"/>
                  <a:pt x="418837" y="132722"/>
                  <a:pt x="418837" y="119977"/>
                </a:cubicBezTo>
                <a:cubicBezTo>
                  <a:pt x="418837" y="107232"/>
                  <a:pt x="408543" y="96938"/>
                  <a:pt x="395798" y="96938"/>
                </a:cubicBezTo>
                <a:close/>
                <a:moveTo>
                  <a:pt x="395798" y="21120"/>
                </a:moveTo>
                <a:cubicBezTo>
                  <a:pt x="383053" y="21120"/>
                  <a:pt x="372758" y="31414"/>
                  <a:pt x="372758" y="44159"/>
                </a:cubicBezTo>
                <a:cubicBezTo>
                  <a:pt x="372758" y="56904"/>
                  <a:pt x="383053" y="67199"/>
                  <a:pt x="395798" y="67199"/>
                </a:cubicBezTo>
                <a:cubicBezTo>
                  <a:pt x="408543" y="67199"/>
                  <a:pt x="418837" y="56904"/>
                  <a:pt x="418837" y="44159"/>
                </a:cubicBezTo>
                <a:cubicBezTo>
                  <a:pt x="418837" y="31414"/>
                  <a:pt x="408543" y="21120"/>
                  <a:pt x="395798" y="21120"/>
                </a:cubicBezTo>
                <a:close/>
                <a:moveTo>
                  <a:pt x="219978" y="21120"/>
                </a:moveTo>
                <a:cubicBezTo>
                  <a:pt x="207233" y="21120"/>
                  <a:pt x="196939" y="31414"/>
                  <a:pt x="196939" y="44159"/>
                </a:cubicBezTo>
                <a:cubicBezTo>
                  <a:pt x="196939" y="56904"/>
                  <a:pt x="207233" y="67199"/>
                  <a:pt x="219978" y="67199"/>
                </a:cubicBezTo>
                <a:cubicBezTo>
                  <a:pt x="232724" y="67199"/>
                  <a:pt x="243018" y="56904"/>
                  <a:pt x="243018" y="44159"/>
                </a:cubicBezTo>
                <a:cubicBezTo>
                  <a:pt x="242855" y="31414"/>
                  <a:pt x="232560" y="21120"/>
                  <a:pt x="219978" y="21120"/>
                </a:cubicBezTo>
                <a:close/>
                <a:moveTo>
                  <a:pt x="395798" y="248737"/>
                </a:moveTo>
                <a:cubicBezTo>
                  <a:pt x="383053" y="248737"/>
                  <a:pt x="372758" y="259031"/>
                  <a:pt x="372758" y="271776"/>
                </a:cubicBezTo>
                <a:cubicBezTo>
                  <a:pt x="372758" y="284522"/>
                  <a:pt x="383053" y="294816"/>
                  <a:pt x="395798" y="294816"/>
                </a:cubicBezTo>
                <a:cubicBezTo>
                  <a:pt x="408543" y="294816"/>
                  <a:pt x="418837" y="284522"/>
                  <a:pt x="418837" y="271776"/>
                </a:cubicBezTo>
                <a:cubicBezTo>
                  <a:pt x="418837" y="259031"/>
                  <a:pt x="408543" y="248737"/>
                  <a:pt x="395798" y="248737"/>
                </a:cubicBezTo>
                <a:close/>
                <a:moveTo>
                  <a:pt x="43996" y="21120"/>
                </a:moveTo>
                <a:cubicBezTo>
                  <a:pt x="31250" y="21120"/>
                  <a:pt x="20956" y="31414"/>
                  <a:pt x="20956" y="44159"/>
                </a:cubicBezTo>
                <a:cubicBezTo>
                  <a:pt x="20956" y="56904"/>
                  <a:pt x="31250" y="67199"/>
                  <a:pt x="43996" y="67199"/>
                </a:cubicBezTo>
                <a:cubicBezTo>
                  <a:pt x="56741" y="67199"/>
                  <a:pt x="67035" y="56904"/>
                  <a:pt x="67035" y="44159"/>
                </a:cubicBezTo>
                <a:cubicBezTo>
                  <a:pt x="66872" y="31414"/>
                  <a:pt x="56578" y="21120"/>
                  <a:pt x="43996" y="21120"/>
                </a:cubicBezTo>
                <a:close/>
                <a:moveTo>
                  <a:pt x="131905" y="324555"/>
                </a:moveTo>
                <a:cubicBezTo>
                  <a:pt x="119160" y="324555"/>
                  <a:pt x="108866" y="334849"/>
                  <a:pt x="108866" y="347594"/>
                </a:cubicBezTo>
                <a:cubicBezTo>
                  <a:pt x="108866" y="360340"/>
                  <a:pt x="119160" y="370634"/>
                  <a:pt x="131905" y="370634"/>
                </a:cubicBezTo>
                <a:cubicBezTo>
                  <a:pt x="144651" y="370634"/>
                  <a:pt x="154945" y="360340"/>
                  <a:pt x="154945" y="347594"/>
                </a:cubicBezTo>
                <a:cubicBezTo>
                  <a:pt x="154945" y="334849"/>
                  <a:pt x="144651" y="324555"/>
                  <a:pt x="131905" y="324555"/>
                </a:cubicBezTo>
                <a:close/>
                <a:moveTo>
                  <a:pt x="131905" y="400373"/>
                </a:moveTo>
                <a:cubicBezTo>
                  <a:pt x="119160" y="400373"/>
                  <a:pt x="108866" y="410667"/>
                  <a:pt x="108866" y="423412"/>
                </a:cubicBezTo>
                <a:cubicBezTo>
                  <a:pt x="108866" y="436158"/>
                  <a:pt x="119160" y="446452"/>
                  <a:pt x="131905" y="446452"/>
                </a:cubicBezTo>
                <a:cubicBezTo>
                  <a:pt x="144651" y="446452"/>
                  <a:pt x="154945" y="436158"/>
                  <a:pt x="154945" y="423412"/>
                </a:cubicBezTo>
                <a:cubicBezTo>
                  <a:pt x="154945" y="410667"/>
                  <a:pt x="144651" y="400373"/>
                  <a:pt x="131905" y="400373"/>
                </a:cubicBezTo>
                <a:close/>
                <a:moveTo>
                  <a:pt x="43996" y="172755"/>
                </a:moveTo>
                <a:cubicBezTo>
                  <a:pt x="31250" y="172755"/>
                  <a:pt x="20956" y="183050"/>
                  <a:pt x="20956" y="195795"/>
                </a:cubicBezTo>
                <a:cubicBezTo>
                  <a:pt x="20956" y="208540"/>
                  <a:pt x="31250" y="218834"/>
                  <a:pt x="43996" y="218834"/>
                </a:cubicBezTo>
                <a:cubicBezTo>
                  <a:pt x="56741" y="218834"/>
                  <a:pt x="67035" y="208540"/>
                  <a:pt x="67035" y="195795"/>
                </a:cubicBezTo>
                <a:cubicBezTo>
                  <a:pt x="67035" y="183050"/>
                  <a:pt x="56578" y="172755"/>
                  <a:pt x="43996" y="172755"/>
                </a:cubicBezTo>
                <a:close/>
                <a:moveTo>
                  <a:pt x="43996" y="96938"/>
                </a:moveTo>
                <a:cubicBezTo>
                  <a:pt x="31250" y="96938"/>
                  <a:pt x="20956" y="107232"/>
                  <a:pt x="20956" y="119977"/>
                </a:cubicBezTo>
                <a:cubicBezTo>
                  <a:pt x="20956" y="132722"/>
                  <a:pt x="31250" y="143017"/>
                  <a:pt x="43996" y="143017"/>
                </a:cubicBezTo>
                <a:cubicBezTo>
                  <a:pt x="56741" y="143017"/>
                  <a:pt x="67035" y="132722"/>
                  <a:pt x="67035" y="119977"/>
                </a:cubicBezTo>
                <a:cubicBezTo>
                  <a:pt x="66872" y="107232"/>
                  <a:pt x="56578" y="96938"/>
                  <a:pt x="43996" y="96938"/>
                </a:cubicBezTo>
                <a:close/>
                <a:moveTo>
                  <a:pt x="219978" y="96938"/>
                </a:moveTo>
                <a:cubicBezTo>
                  <a:pt x="207233" y="96938"/>
                  <a:pt x="196939" y="107232"/>
                  <a:pt x="196939" y="119977"/>
                </a:cubicBezTo>
                <a:cubicBezTo>
                  <a:pt x="196939" y="132722"/>
                  <a:pt x="207233" y="143017"/>
                  <a:pt x="219978" y="143017"/>
                </a:cubicBezTo>
                <a:cubicBezTo>
                  <a:pt x="232724" y="143017"/>
                  <a:pt x="243018" y="132722"/>
                  <a:pt x="243018" y="119977"/>
                </a:cubicBezTo>
                <a:cubicBezTo>
                  <a:pt x="242855" y="107232"/>
                  <a:pt x="232560" y="96938"/>
                  <a:pt x="219978" y="96938"/>
                </a:cubicBezTo>
                <a:close/>
                <a:moveTo>
                  <a:pt x="43996" y="324555"/>
                </a:moveTo>
                <a:cubicBezTo>
                  <a:pt x="31250" y="324555"/>
                  <a:pt x="20956" y="334849"/>
                  <a:pt x="20956" y="347431"/>
                </a:cubicBezTo>
                <a:cubicBezTo>
                  <a:pt x="20956" y="360176"/>
                  <a:pt x="31250" y="370470"/>
                  <a:pt x="43996" y="370470"/>
                </a:cubicBezTo>
                <a:cubicBezTo>
                  <a:pt x="56741" y="370470"/>
                  <a:pt x="67035" y="360176"/>
                  <a:pt x="67035" y="347431"/>
                </a:cubicBezTo>
                <a:cubicBezTo>
                  <a:pt x="66872" y="334849"/>
                  <a:pt x="56578" y="324555"/>
                  <a:pt x="43996" y="324555"/>
                </a:cubicBezTo>
                <a:close/>
                <a:moveTo>
                  <a:pt x="43996" y="248737"/>
                </a:moveTo>
                <a:cubicBezTo>
                  <a:pt x="31250" y="248737"/>
                  <a:pt x="20956" y="259031"/>
                  <a:pt x="20956" y="271613"/>
                </a:cubicBezTo>
                <a:cubicBezTo>
                  <a:pt x="20956" y="284358"/>
                  <a:pt x="31250" y="294652"/>
                  <a:pt x="43996" y="294652"/>
                </a:cubicBezTo>
                <a:cubicBezTo>
                  <a:pt x="56741" y="294652"/>
                  <a:pt x="67035" y="284358"/>
                  <a:pt x="67035" y="271613"/>
                </a:cubicBezTo>
                <a:cubicBezTo>
                  <a:pt x="66872" y="259031"/>
                  <a:pt x="56578" y="248737"/>
                  <a:pt x="43996" y="248737"/>
                </a:cubicBezTo>
                <a:close/>
                <a:moveTo>
                  <a:pt x="43996" y="400373"/>
                </a:moveTo>
                <a:cubicBezTo>
                  <a:pt x="31250" y="400373"/>
                  <a:pt x="20956" y="410667"/>
                  <a:pt x="20956" y="423412"/>
                </a:cubicBezTo>
                <a:cubicBezTo>
                  <a:pt x="20956" y="436158"/>
                  <a:pt x="31250" y="446452"/>
                  <a:pt x="43996" y="446452"/>
                </a:cubicBezTo>
                <a:cubicBezTo>
                  <a:pt x="56741" y="446452"/>
                  <a:pt x="67035" y="436158"/>
                  <a:pt x="67035" y="423412"/>
                </a:cubicBezTo>
                <a:cubicBezTo>
                  <a:pt x="67035" y="410667"/>
                  <a:pt x="56578" y="400373"/>
                  <a:pt x="43996" y="400373"/>
                </a:cubicBezTo>
                <a:close/>
                <a:moveTo>
                  <a:pt x="219978" y="324555"/>
                </a:moveTo>
                <a:cubicBezTo>
                  <a:pt x="207233" y="324555"/>
                  <a:pt x="196939" y="334849"/>
                  <a:pt x="196939" y="347594"/>
                </a:cubicBezTo>
                <a:cubicBezTo>
                  <a:pt x="196939" y="360340"/>
                  <a:pt x="207233" y="370634"/>
                  <a:pt x="219978" y="370634"/>
                </a:cubicBezTo>
                <a:cubicBezTo>
                  <a:pt x="232724" y="370634"/>
                  <a:pt x="243018" y="360340"/>
                  <a:pt x="243018" y="347594"/>
                </a:cubicBezTo>
                <a:cubicBezTo>
                  <a:pt x="242855" y="334849"/>
                  <a:pt x="232560" y="324555"/>
                  <a:pt x="219978" y="324555"/>
                </a:cubicBezTo>
                <a:close/>
                <a:moveTo>
                  <a:pt x="131905" y="248737"/>
                </a:moveTo>
                <a:cubicBezTo>
                  <a:pt x="119160" y="248737"/>
                  <a:pt x="108866" y="259031"/>
                  <a:pt x="108866" y="271776"/>
                </a:cubicBezTo>
                <a:cubicBezTo>
                  <a:pt x="108866" y="284522"/>
                  <a:pt x="119160" y="294816"/>
                  <a:pt x="131905" y="294816"/>
                </a:cubicBezTo>
                <a:cubicBezTo>
                  <a:pt x="144651" y="294816"/>
                  <a:pt x="154945" y="284522"/>
                  <a:pt x="154945" y="271776"/>
                </a:cubicBezTo>
                <a:cubicBezTo>
                  <a:pt x="154945" y="259031"/>
                  <a:pt x="144651" y="248737"/>
                  <a:pt x="131905" y="248737"/>
                </a:cubicBezTo>
                <a:close/>
                <a:moveTo>
                  <a:pt x="219978" y="400373"/>
                </a:moveTo>
                <a:cubicBezTo>
                  <a:pt x="207233" y="400373"/>
                  <a:pt x="196939" y="410667"/>
                  <a:pt x="196939" y="423412"/>
                </a:cubicBezTo>
                <a:cubicBezTo>
                  <a:pt x="196939" y="436158"/>
                  <a:pt x="207233" y="446452"/>
                  <a:pt x="219978" y="446452"/>
                </a:cubicBezTo>
                <a:cubicBezTo>
                  <a:pt x="232724" y="446452"/>
                  <a:pt x="243018" y="436158"/>
                  <a:pt x="243018" y="423412"/>
                </a:cubicBezTo>
                <a:cubicBezTo>
                  <a:pt x="243018" y="410667"/>
                  <a:pt x="232560" y="400373"/>
                  <a:pt x="219978" y="400373"/>
                </a:cubicBezTo>
                <a:close/>
                <a:moveTo>
                  <a:pt x="219978" y="172755"/>
                </a:moveTo>
                <a:cubicBezTo>
                  <a:pt x="207233" y="172755"/>
                  <a:pt x="196939" y="183050"/>
                  <a:pt x="196939" y="195795"/>
                </a:cubicBezTo>
                <a:cubicBezTo>
                  <a:pt x="196939" y="208540"/>
                  <a:pt x="207233" y="218834"/>
                  <a:pt x="219978" y="218834"/>
                </a:cubicBezTo>
                <a:cubicBezTo>
                  <a:pt x="232724" y="218834"/>
                  <a:pt x="243018" y="208540"/>
                  <a:pt x="243018" y="195795"/>
                </a:cubicBezTo>
                <a:cubicBezTo>
                  <a:pt x="243018" y="183050"/>
                  <a:pt x="232560" y="172755"/>
                  <a:pt x="219978" y="172755"/>
                </a:cubicBezTo>
                <a:close/>
                <a:moveTo>
                  <a:pt x="219978" y="248737"/>
                </a:moveTo>
                <a:cubicBezTo>
                  <a:pt x="207233" y="248737"/>
                  <a:pt x="196939" y="259031"/>
                  <a:pt x="196939" y="271776"/>
                </a:cubicBezTo>
                <a:cubicBezTo>
                  <a:pt x="196939" y="284522"/>
                  <a:pt x="207233" y="294816"/>
                  <a:pt x="219978" y="294816"/>
                </a:cubicBezTo>
                <a:cubicBezTo>
                  <a:pt x="232724" y="294816"/>
                  <a:pt x="243018" y="284522"/>
                  <a:pt x="243018" y="271776"/>
                </a:cubicBezTo>
                <a:cubicBezTo>
                  <a:pt x="242855" y="259031"/>
                  <a:pt x="232560" y="248737"/>
                  <a:pt x="219978" y="248737"/>
                </a:cubicBezTo>
                <a:close/>
                <a:moveTo>
                  <a:pt x="131905" y="172755"/>
                </a:moveTo>
                <a:cubicBezTo>
                  <a:pt x="119160" y="172755"/>
                  <a:pt x="108866" y="183050"/>
                  <a:pt x="108866" y="195795"/>
                </a:cubicBezTo>
                <a:cubicBezTo>
                  <a:pt x="108866" y="208540"/>
                  <a:pt x="119160" y="218834"/>
                  <a:pt x="131905" y="218834"/>
                </a:cubicBezTo>
                <a:cubicBezTo>
                  <a:pt x="144651" y="218834"/>
                  <a:pt x="154945" y="208540"/>
                  <a:pt x="154945" y="195795"/>
                </a:cubicBezTo>
                <a:cubicBezTo>
                  <a:pt x="154945" y="183050"/>
                  <a:pt x="144651" y="172755"/>
                  <a:pt x="131905" y="172755"/>
                </a:cubicBezTo>
                <a:close/>
                <a:moveTo>
                  <a:pt x="131905" y="96938"/>
                </a:moveTo>
                <a:cubicBezTo>
                  <a:pt x="119160" y="96938"/>
                  <a:pt x="108866" y="107232"/>
                  <a:pt x="108866" y="119977"/>
                </a:cubicBezTo>
                <a:cubicBezTo>
                  <a:pt x="108866" y="132722"/>
                  <a:pt x="119160" y="143017"/>
                  <a:pt x="131905" y="143017"/>
                </a:cubicBezTo>
                <a:cubicBezTo>
                  <a:pt x="144651" y="143017"/>
                  <a:pt x="154945" y="132722"/>
                  <a:pt x="154945" y="119977"/>
                </a:cubicBezTo>
                <a:cubicBezTo>
                  <a:pt x="154945" y="107232"/>
                  <a:pt x="144651" y="96938"/>
                  <a:pt x="131905" y="96938"/>
                </a:cubicBezTo>
                <a:close/>
                <a:moveTo>
                  <a:pt x="131905" y="21120"/>
                </a:moveTo>
                <a:cubicBezTo>
                  <a:pt x="119160" y="21120"/>
                  <a:pt x="108866" y="31414"/>
                  <a:pt x="108866" y="44159"/>
                </a:cubicBezTo>
                <a:cubicBezTo>
                  <a:pt x="108866" y="56904"/>
                  <a:pt x="119160" y="67199"/>
                  <a:pt x="131905" y="67199"/>
                </a:cubicBezTo>
                <a:cubicBezTo>
                  <a:pt x="144651" y="67199"/>
                  <a:pt x="154945" y="56904"/>
                  <a:pt x="154945" y="44159"/>
                </a:cubicBezTo>
                <a:cubicBezTo>
                  <a:pt x="154945" y="31414"/>
                  <a:pt x="144651" y="21120"/>
                  <a:pt x="131905" y="21120"/>
                </a:cubicBezTo>
                <a:close/>
                <a:moveTo>
                  <a:pt x="483871" y="21120"/>
                </a:moveTo>
                <a:cubicBezTo>
                  <a:pt x="471126" y="21120"/>
                  <a:pt x="460831" y="31414"/>
                  <a:pt x="460831" y="44159"/>
                </a:cubicBezTo>
                <a:cubicBezTo>
                  <a:pt x="460831" y="56904"/>
                  <a:pt x="471126" y="67199"/>
                  <a:pt x="483871" y="67199"/>
                </a:cubicBezTo>
                <a:cubicBezTo>
                  <a:pt x="496616" y="67199"/>
                  <a:pt x="506910" y="56904"/>
                  <a:pt x="506910" y="44159"/>
                </a:cubicBezTo>
                <a:cubicBezTo>
                  <a:pt x="506910" y="31414"/>
                  <a:pt x="496616" y="21120"/>
                  <a:pt x="483871" y="21120"/>
                </a:cubicBezTo>
                <a:close/>
                <a:moveTo>
                  <a:pt x="835836" y="21120"/>
                </a:moveTo>
                <a:cubicBezTo>
                  <a:pt x="823091" y="21120"/>
                  <a:pt x="812797" y="31414"/>
                  <a:pt x="812797" y="44159"/>
                </a:cubicBezTo>
                <a:cubicBezTo>
                  <a:pt x="812797" y="56904"/>
                  <a:pt x="823091" y="67199"/>
                  <a:pt x="835836" y="67199"/>
                </a:cubicBezTo>
                <a:cubicBezTo>
                  <a:pt x="848582" y="67199"/>
                  <a:pt x="858876" y="56904"/>
                  <a:pt x="858876" y="44159"/>
                </a:cubicBezTo>
                <a:cubicBezTo>
                  <a:pt x="858713" y="31414"/>
                  <a:pt x="848418" y="21120"/>
                  <a:pt x="835836" y="21120"/>
                </a:cubicBezTo>
                <a:close/>
                <a:moveTo>
                  <a:pt x="747763" y="172755"/>
                </a:moveTo>
                <a:cubicBezTo>
                  <a:pt x="735018" y="172755"/>
                  <a:pt x="724724" y="183050"/>
                  <a:pt x="724724" y="195795"/>
                </a:cubicBezTo>
                <a:cubicBezTo>
                  <a:pt x="724724" y="208540"/>
                  <a:pt x="735018" y="218834"/>
                  <a:pt x="747763" y="218834"/>
                </a:cubicBezTo>
                <a:cubicBezTo>
                  <a:pt x="760509" y="218834"/>
                  <a:pt x="770803" y="208540"/>
                  <a:pt x="770803" y="195795"/>
                </a:cubicBezTo>
                <a:cubicBezTo>
                  <a:pt x="770803" y="183050"/>
                  <a:pt x="760509" y="172755"/>
                  <a:pt x="747763" y="172755"/>
                </a:cubicBezTo>
                <a:close/>
                <a:moveTo>
                  <a:pt x="747763" y="96938"/>
                </a:moveTo>
                <a:cubicBezTo>
                  <a:pt x="735018" y="96938"/>
                  <a:pt x="724724" y="107232"/>
                  <a:pt x="724724" y="119977"/>
                </a:cubicBezTo>
                <a:cubicBezTo>
                  <a:pt x="724724" y="132722"/>
                  <a:pt x="735018" y="143017"/>
                  <a:pt x="747763" y="143017"/>
                </a:cubicBezTo>
                <a:cubicBezTo>
                  <a:pt x="760509" y="143017"/>
                  <a:pt x="770803" y="132722"/>
                  <a:pt x="770803" y="119977"/>
                </a:cubicBezTo>
                <a:cubicBezTo>
                  <a:pt x="770803" y="107232"/>
                  <a:pt x="760509" y="96938"/>
                  <a:pt x="747763" y="96938"/>
                </a:cubicBezTo>
                <a:close/>
                <a:moveTo>
                  <a:pt x="835836" y="324555"/>
                </a:moveTo>
                <a:cubicBezTo>
                  <a:pt x="823091" y="324555"/>
                  <a:pt x="812797" y="334849"/>
                  <a:pt x="812797" y="347594"/>
                </a:cubicBezTo>
                <a:cubicBezTo>
                  <a:pt x="812797" y="360340"/>
                  <a:pt x="823091" y="370634"/>
                  <a:pt x="835836" y="370634"/>
                </a:cubicBezTo>
                <a:cubicBezTo>
                  <a:pt x="848582" y="370634"/>
                  <a:pt x="858876" y="360340"/>
                  <a:pt x="858876" y="347594"/>
                </a:cubicBezTo>
                <a:cubicBezTo>
                  <a:pt x="858713" y="334849"/>
                  <a:pt x="848418" y="324555"/>
                  <a:pt x="835836" y="324555"/>
                </a:cubicBezTo>
                <a:close/>
                <a:moveTo>
                  <a:pt x="835836" y="400373"/>
                </a:moveTo>
                <a:cubicBezTo>
                  <a:pt x="823091" y="400373"/>
                  <a:pt x="812797" y="410667"/>
                  <a:pt x="812797" y="423412"/>
                </a:cubicBezTo>
                <a:cubicBezTo>
                  <a:pt x="812797" y="436158"/>
                  <a:pt x="823091" y="446452"/>
                  <a:pt x="835836" y="446452"/>
                </a:cubicBezTo>
                <a:cubicBezTo>
                  <a:pt x="848582" y="446452"/>
                  <a:pt x="858876" y="436158"/>
                  <a:pt x="858876" y="423412"/>
                </a:cubicBezTo>
                <a:cubicBezTo>
                  <a:pt x="858876" y="410667"/>
                  <a:pt x="848418" y="400373"/>
                  <a:pt x="835836" y="400373"/>
                </a:cubicBezTo>
                <a:close/>
                <a:moveTo>
                  <a:pt x="835836" y="96938"/>
                </a:moveTo>
                <a:cubicBezTo>
                  <a:pt x="823091" y="96938"/>
                  <a:pt x="812797" y="107232"/>
                  <a:pt x="812797" y="119977"/>
                </a:cubicBezTo>
                <a:cubicBezTo>
                  <a:pt x="812797" y="132722"/>
                  <a:pt x="823091" y="143017"/>
                  <a:pt x="835836" y="143017"/>
                </a:cubicBezTo>
                <a:cubicBezTo>
                  <a:pt x="848582" y="143017"/>
                  <a:pt x="858876" y="132722"/>
                  <a:pt x="858876" y="119977"/>
                </a:cubicBezTo>
                <a:cubicBezTo>
                  <a:pt x="858713" y="107232"/>
                  <a:pt x="848418" y="96938"/>
                  <a:pt x="835836" y="96938"/>
                </a:cubicBezTo>
                <a:close/>
                <a:moveTo>
                  <a:pt x="835836" y="172755"/>
                </a:moveTo>
                <a:cubicBezTo>
                  <a:pt x="823091" y="172755"/>
                  <a:pt x="812797" y="183050"/>
                  <a:pt x="812797" y="195795"/>
                </a:cubicBezTo>
                <a:cubicBezTo>
                  <a:pt x="812797" y="208540"/>
                  <a:pt x="823091" y="218834"/>
                  <a:pt x="835836" y="218834"/>
                </a:cubicBezTo>
                <a:cubicBezTo>
                  <a:pt x="848582" y="218834"/>
                  <a:pt x="858876" y="208540"/>
                  <a:pt x="858876" y="195795"/>
                </a:cubicBezTo>
                <a:cubicBezTo>
                  <a:pt x="858876" y="183050"/>
                  <a:pt x="848418" y="172755"/>
                  <a:pt x="835836" y="172755"/>
                </a:cubicBezTo>
                <a:close/>
                <a:moveTo>
                  <a:pt x="835836" y="248737"/>
                </a:moveTo>
                <a:cubicBezTo>
                  <a:pt x="823091" y="248737"/>
                  <a:pt x="812797" y="259031"/>
                  <a:pt x="812797" y="271776"/>
                </a:cubicBezTo>
                <a:cubicBezTo>
                  <a:pt x="812797" y="284522"/>
                  <a:pt x="823091" y="294816"/>
                  <a:pt x="835836" y="294816"/>
                </a:cubicBezTo>
                <a:cubicBezTo>
                  <a:pt x="848582" y="294816"/>
                  <a:pt x="858876" y="284522"/>
                  <a:pt x="858876" y="271776"/>
                </a:cubicBezTo>
                <a:cubicBezTo>
                  <a:pt x="858713" y="259031"/>
                  <a:pt x="848418" y="248737"/>
                  <a:pt x="835836" y="248737"/>
                </a:cubicBezTo>
                <a:close/>
                <a:moveTo>
                  <a:pt x="747763" y="21120"/>
                </a:moveTo>
                <a:cubicBezTo>
                  <a:pt x="735018" y="21120"/>
                  <a:pt x="724724" y="31414"/>
                  <a:pt x="724724" y="44159"/>
                </a:cubicBezTo>
                <a:cubicBezTo>
                  <a:pt x="724724" y="56904"/>
                  <a:pt x="735018" y="67199"/>
                  <a:pt x="747763" y="67199"/>
                </a:cubicBezTo>
                <a:cubicBezTo>
                  <a:pt x="760509" y="67199"/>
                  <a:pt x="770803" y="56904"/>
                  <a:pt x="770803" y="44159"/>
                </a:cubicBezTo>
                <a:cubicBezTo>
                  <a:pt x="770803" y="31414"/>
                  <a:pt x="760509" y="21120"/>
                  <a:pt x="747763" y="21120"/>
                </a:cubicBezTo>
                <a:close/>
                <a:moveTo>
                  <a:pt x="659854" y="172755"/>
                </a:moveTo>
                <a:cubicBezTo>
                  <a:pt x="647108" y="172755"/>
                  <a:pt x="636814" y="183050"/>
                  <a:pt x="636814" y="195795"/>
                </a:cubicBezTo>
                <a:cubicBezTo>
                  <a:pt x="636814" y="208540"/>
                  <a:pt x="647108" y="218834"/>
                  <a:pt x="659854" y="218834"/>
                </a:cubicBezTo>
                <a:cubicBezTo>
                  <a:pt x="672599" y="218834"/>
                  <a:pt x="682893" y="208540"/>
                  <a:pt x="682893" y="195795"/>
                </a:cubicBezTo>
                <a:cubicBezTo>
                  <a:pt x="682893" y="183050"/>
                  <a:pt x="672599" y="172755"/>
                  <a:pt x="659854" y="172755"/>
                </a:cubicBezTo>
                <a:close/>
                <a:moveTo>
                  <a:pt x="659854" y="324555"/>
                </a:moveTo>
                <a:cubicBezTo>
                  <a:pt x="647108" y="324555"/>
                  <a:pt x="636814" y="334849"/>
                  <a:pt x="636814" y="347594"/>
                </a:cubicBezTo>
                <a:cubicBezTo>
                  <a:pt x="636814" y="360340"/>
                  <a:pt x="647108" y="370634"/>
                  <a:pt x="659854" y="370634"/>
                </a:cubicBezTo>
                <a:cubicBezTo>
                  <a:pt x="672599" y="370634"/>
                  <a:pt x="682893" y="360340"/>
                  <a:pt x="682893" y="347594"/>
                </a:cubicBezTo>
                <a:cubicBezTo>
                  <a:pt x="682730" y="334849"/>
                  <a:pt x="672599" y="324555"/>
                  <a:pt x="659854" y="324555"/>
                </a:cubicBezTo>
                <a:close/>
                <a:moveTo>
                  <a:pt x="659854" y="400373"/>
                </a:moveTo>
                <a:cubicBezTo>
                  <a:pt x="647108" y="400373"/>
                  <a:pt x="636814" y="410667"/>
                  <a:pt x="636814" y="423412"/>
                </a:cubicBezTo>
                <a:cubicBezTo>
                  <a:pt x="636814" y="436158"/>
                  <a:pt x="647108" y="446452"/>
                  <a:pt x="659854" y="446452"/>
                </a:cubicBezTo>
                <a:cubicBezTo>
                  <a:pt x="672599" y="446452"/>
                  <a:pt x="682893" y="436158"/>
                  <a:pt x="682893" y="423412"/>
                </a:cubicBezTo>
                <a:cubicBezTo>
                  <a:pt x="682893" y="410667"/>
                  <a:pt x="672599" y="400373"/>
                  <a:pt x="659854" y="400373"/>
                </a:cubicBezTo>
                <a:close/>
                <a:moveTo>
                  <a:pt x="659854" y="96938"/>
                </a:moveTo>
                <a:cubicBezTo>
                  <a:pt x="647108" y="96938"/>
                  <a:pt x="636814" y="107232"/>
                  <a:pt x="636814" y="119977"/>
                </a:cubicBezTo>
                <a:cubicBezTo>
                  <a:pt x="636814" y="132722"/>
                  <a:pt x="647108" y="143017"/>
                  <a:pt x="659854" y="143017"/>
                </a:cubicBezTo>
                <a:cubicBezTo>
                  <a:pt x="672599" y="143017"/>
                  <a:pt x="682893" y="132722"/>
                  <a:pt x="682893" y="119977"/>
                </a:cubicBezTo>
                <a:cubicBezTo>
                  <a:pt x="682730" y="107232"/>
                  <a:pt x="672599" y="96938"/>
                  <a:pt x="659854" y="96938"/>
                </a:cubicBezTo>
                <a:close/>
                <a:moveTo>
                  <a:pt x="747763" y="324555"/>
                </a:moveTo>
                <a:cubicBezTo>
                  <a:pt x="735018" y="324555"/>
                  <a:pt x="724724" y="334849"/>
                  <a:pt x="724724" y="347594"/>
                </a:cubicBezTo>
                <a:cubicBezTo>
                  <a:pt x="724724" y="360340"/>
                  <a:pt x="735018" y="370634"/>
                  <a:pt x="747763" y="370634"/>
                </a:cubicBezTo>
                <a:cubicBezTo>
                  <a:pt x="760509" y="370634"/>
                  <a:pt x="770803" y="360340"/>
                  <a:pt x="770803" y="347594"/>
                </a:cubicBezTo>
                <a:cubicBezTo>
                  <a:pt x="770803" y="334849"/>
                  <a:pt x="760509" y="324555"/>
                  <a:pt x="747763" y="324555"/>
                </a:cubicBezTo>
                <a:close/>
                <a:moveTo>
                  <a:pt x="747763" y="248737"/>
                </a:moveTo>
                <a:cubicBezTo>
                  <a:pt x="735018" y="248737"/>
                  <a:pt x="724724" y="259031"/>
                  <a:pt x="724724" y="271776"/>
                </a:cubicBezTo>
                <a:cubicBezTo>
                  <a:pt x="724724" y="284522"/>
                  <a:pt x="735018" y="294816"/>
                  <a:pt x="747763" y="294816"/>
                </a:cubicBezTo>
                <a:cubicBezTo>
                  <a:pt x="760509" y="294816"/>
                  <a:pt x="770803" y="284522"/>
                  <a:pt x="770803" y="271776"/>
                </a:cubicBezTo>
                <a:cubicBezTo>
                  <a:pt x="770803" y="259031"/>
                  <a:pt x="760509" y="248737"/>
                  <a:pt x="747763" y="248737"/>
                </a:cubicBezTo>
                <a:close/>
                <a:moveTo>
                  <a:pt x="747763" y="400373"/>
                </a:moveTo>
                <a:cubicBezTo>
                  <a:pt x="735018" y="400373"/>
                  <a:pt x="724724" y="410667"/>
                  <a:pt x="724724" y="423412"/>
                </a:cubicBezTo>
                <a:cubicBezTo>
                  <a:pt x="724724" y="436158"/>
                  <a:pt x="735018" y="446452"/>
                  <a:pt x="747763" y="446452"/>
                </a:cubicBezTo>
                <a:cubicBezTo>
                  <a:pt x="760509" y="446452"/>
                  <a:pt x="770803" y="436158"/>
                  <a:pt x="770803" y="423412"/>
                </a:cubicBezTo>
                <a:cubicBezTo>
                  <a:pt x="770803" y="410667"/>
                  <a:pt x="760509" y="400373"/>
                  <a:pt x="747763" y="400373"/>
                </a:cubicBezTo>
                <a:close/>
                <a:moveTo>
                  <a:pt x="659854" y="21120"/>
                </a:moveTo>
                <a:cubicBezTo>
                  <a:pt x="647108" y="21120"/>
                  <a:pt x="636814" y="31414"/>
                  <a:pt x="636814" y="44159"/>
                </a:cubicBezTo>
                <a:cubicBezTo>
                  <a:pt x="636814" y="56904"/>
                  <a:pt x="647108" y="67199"/>
                  <a:pt x="659854" y="67199"/>
                </a:cubicBezTo>
                <a:cubicBezTo>
                  <a:pt x="672599" y="67199"/>
                  <a:pt x="682893" y="56904"/>
                  <a:pt x="682893" y="44159"/>
                </a:cubicBezTo>
                <a:cubicBezTo>
                  <a:pt x="682730" y="31414"/>
                  <a:pt x="672599" y="21120"/>
                  <a:pt x="659854" y="21120"/>
                </a:cubicBezTo>
                <a:close/>
                <a:moveTo>
                  <a:pt x="659854" y="248737"/>
                </a:moveTo>
                <a:cubicBezTo>
                  <a:pt x="647108" y="248737"/>
                  <a:pt x="636814" y="259031"/>
                  <a:pt x="636814" y="271776"/>
                </a:cubicBezTo>
                <a:cubicBezTo>
                  <a:pt x="636814" y="284522"/>
                  <a:pt x="647108" y="294816"/>
                  <a:pt x="659854" y="294816"/>
                </a:cubicBezTo>
                <a:cubicBezTo>
                  <a:pt x="672599" y="294816"/>
                  <a:pt x="682893" y="284522"/>
                  <a:pt x="682893" y="271776"/>
                </a:cubicBezTo>
                <a:cubicBezTo>
                  <a:pt x="682730" y="259031"/>
                  <a:pt x="672599" y="248737"/>
                  <a:pt x="659854" y="248737"/>
                </a:cubicBezTo>
                <a:close/>
                <a:moveTo>
                  <a:pt x="1011819" y="248737"/>
                </a:moveTo>
                <a:cubicBezTo>
                  <a:pt x="999074" y="248737"/>
                  <a:pt x="988780" y="259031"/>
                  <a:pt x="988780" y="271776"/>
                </a:cubicBezTo>
                <a:cubicBezTo>
                  <a:pt x="988780" y="284522"/>
                  <a:pt x="999074" y="294816"/>
                  <a:pt x="1011819" y="294816"/>
                </a:cubicBezTo>
                <a:cubicBezTo>
                  <a:pt x="1024564" y="294816"/>
                  <a:pt x="1034859" y="284522"/>
                  <a:pt x="1034859" y="271776"/>
                </a:cubicBezTo>
                <a:cubicBezTo>
                  <a:pt x="1034695" y="259031"/>
                  <a:pt x="1024401" y="248737"/>
                  <a:pt x="1011819" y="248737"/>
                </a:cubicBezTo>
                <a:close/>
                <a:moveTo>
                  <a:pt x="1011819" y="400373"/>
                </a:moveTo>
                <a:cubicBezTo>
                  <a:pt x="999074" y="400373"/>
                  <a:pt x="988780" y="410667"/>
                  <a:pt x="988780" y="423412"/>
                </a:cubicBezTo>
                <a:cubicBezTo>
                  <a:pt x="988780" y="436158"/>
                  <a:pt x="999074" y="446452"/>
                  <a:pt x="1011819" y="446452"/>
                </a:cubicBezTo>
                <a:cubicBezTo>
                  <a:pt x="1024564" y="446452"/>
                  <a:pt x="1034859" y="436158"/>
                  <a:pt x="1034859" y="423412"/>
                </a:cubicBezTo>
                <a:cubicBezTo>
                  <a:pt x="1034859" y="410667"/>
                  <a:pt x="1024401" y="400373"/>
                  <a:pt x="1011819" y="400373"/>
                </a:cubicBezTo>
                <a:close/>
                <a:moveTo>
                  <a:pt x="923746" y="400373"/>
                </a:moveTo>
                <a:cubicBezTo>
                  <a:pt x="911001" y="400373"/>
                  <a:pt x="900707" y="410667"/>
                  <a:pt x="900707" y="423412"/>
                </a:cubicBezTo>
                <a:cubicBezTo>
                  <a:pt x="900707" y="436158"/>
                  <a:pt x="911001" y="446452"/>
                  <a:pt x="923746" y="446452"/>
                </a:cubicBezTo>
                <a:cubicBezTo>
                  <a:pt x="936491" y="446452"/>
                  <a:pt x="946786" y="436158"/>
                  <a:pt x="946786" y="423412"/>
                </a:cubicBezTo>
                <a:cubicBezTo>
                  <a:pt x="946786" y="410667"/>
                  <a:pt x="936491" y="400373"/>
                  <a:pt x="923746" y="400373"/>
                </a:cubicBezTo>
                <a:close/>
                <a:moveTo>
                  <a:pt x="1011819" y="324555"/>
                </a:moveTo>
                <a:cubicBezTo>
                  <a:pt x="999074" y="324555"/>
                  <a:pt x="988780" y="334849"/>
                  <a:pt x="988780" y="347594"/>
                </a:cubicBezTo>
                <a:cubicBezTo>
                  <a:pt x="988780" y="360340"/>
                  <a:pt x="999074" y="370634"/>
                  <a:pt x="1011819" y="370634"/>
                </a:cubicBezTo>
                <a:cubicBezTo>
                  <a:pt x="1024564" y="370634"/>
                  <a:pt x="1034859" y="360340"/>
                  <a:pt x="1034859" y="347594"/>
                </a:cubicBezTo>
                <a:cubicBezTo>
                  <a:pt x="1034695" y="334849"/>
                  <a:pt x="1024401" y="324555"/>
                  <a:pt x="1011819" y="324555"/>
                </a:cubicBezTo>
                <a:close/>
                <a:moveTo>
                  <a:pt x="1011819" y="21120"/>
                </a:moveTo>
                <a:cubicBezTo>
                  <a:pt x="999074" y="21120"/>
                  <a:pt x="988780" y="31414"/>
                  <a:pt x="988780" y="44159"/>
                </a:cubicBezTo>
                <a:cubicBezTo>
                  <a:pt x="988780" y="56904"/>
                  <a:pt x="999074" y="67199"/>
                  <a:pt x="1011819" y="67199"/>
                </a:cubicBezTo>
                <a:cubicBezTo>
                  <a:pt x="1024564" y="67199"/>
                  <a:pt x="1034859" y="56904"/>
                  <a:pt x="1034859" y="44159"/>
                </a:cubicBezTo>
                <a:cubicBezTo>
                  <a:pt x="1034695" y="31414"/>
                  <a:pt x="1024401" y="21120"/>
                  <a:pt x="1011819" y="21120"/>
                </a:cubicBezTo>
                <a:close/>
                <a:moveTo>
                  <a:pt x="1011819" y="96938"/>
                </a:moveTo>
                <a:cubicBezTo>
                  <a:pt x="999074" y="96938"/>
                  <a:pt x="988780" y="107232"/>
                  <a:pt x="988780" y="119977"/>
                </a:cubicBezTo>
                <a:cubicBezTo>
                  <a:pt x="988780" y="132722"/>
                  <a:pt x="999074" y="143017"/>
                  <a:pt x="1011819" y="143017"/>
                </a:cubicBezTo>
                <a:cubicBezTo>
                  <a:pt x="1024564" y="143017"/>
                  <a:pt x="1034859" y="132722"/>
                  <a:pt x="1034859" y="119977"/>
                </a:cubicBezTo>
                <a:cubicBezTo>
                  <a:pt x="1034695" y="107232"/>
                  <a:pt x="1024401" y="96938"/>
                  <a:pt x="1011819" y="96938"/>
                </a:cubicBezTo>
                <a:close/>
                <a:moveTo>
                  <a:pt x="1011819" y="172755"/>
                </a:moveTo>
                <a:cubicBezTo>
                  <a:pt x="999074" y="172755"/>
                  <a:pt x="988780" y="183050"/>
                  <a:pt x="988780" y="195795"/>
                </a:cubicBezTo>
                <a:cubicBezTo>
                  <a:pt x="988780" y="208540"/>
                  <a:pt x="999074" y="218834"/>
                  <a:pt x="1011819" y="218834"/>
                </a:cubicBezTo>
                <a:cubicBezTo>
                  <a:pt x="1024564" y="218834"/>
                  <a:pt x="1034859" y="208540"/>
                  <a:pt x="1034859" y="195795"/>
                </a:cubicBezTo>
                <a:cubicBezTo>
                  <a:pt x="1034859" y="183050"/>
                  <a:pt x="1024401" y="172755"/>
                  <a:pt x="1011819" y="172755"/>
                </a:cubicBezTo>
                <a:close/>
                <a:moveTo>
                  <a:pt x="923746" y="248737"/>
                </a:moveTo>
                <a:cubicBezTo>
                  <a:pt x="911001" y="248737"/>
                  <a:pt x="900707" y="259031"/>
                  <a:pt x="900707" y="271776"/>
                </a:cubicBezTo>
                <a:cubicBezTo>
                  <a:pt x="900707" y="284522"/>
                  <a:pt x="911001" y="294816"/>
                  <a:pt x="923746" y="294816"/>
                </a:cubicBezTo>
                <a:cubicBezTo>
                  <a:pt x="936491" y="294816"/>
                  <a:pt x="946786" y="284522"/>
                  <a:pt x="946786" y="271776"/>
                </a:cubicBezTo>
                <a:cubicBezTo>
                  <a:pt x="946786" y="259031"/>
                  <a:pt x="936491" y="248737"/>
                  <a:pt x="923746" y="248737"/>
                </a:cubicBezTo>
                <a:close/>
                <a:moveTo>
                  <a:pt x="923746" y="324555"/>
                </a:moveTo>
                <a:cubicBezTo>
                  <a:pt x="911001" y="324555"/>
                  <a:pt x="900707" y="334849"/>
                  <a:pt x="900707" y="347594"/>
                </a:cubicBezTo>
                <a:cubicBezTo>
                  <a:pt x="900707" y="360340"/>
                  <a:pt x="911001" y="370634"/>
                  <a:pt x="923746" y="370634"/>
                </a:cubicBezTo>
                <a:cubicBezTo>
                  <a:pt x="936491" y="370634"/>
                  <a:pt x="946786" y="360340"/>
                  <a:pt x="946786" y="347594"/>
                </a:cubicBezTo>
                <a:cubicBezTo>
                  <a:pt x="946786" y="334849"/>
                  <a:pt x="936491" y="324555"/>
                  <a:pt x="923746" y="324555"/>
                </a:cubicBezTo>
                <a:close/>
                <a:moveTo>
                  <a:pt x="923746" y="96938"/>
                </a:moveTo>
                <a:cubicBezTo>
                  <a:pt x="911001" y="96938"/>
                  <a:pt x="900707" y="107232"/>
                  <a:pt x="900707" y="119977"/>
                </a:cubicBezTo>
                <a:cubicBezTo>
                  <a:pt x="900707" y="132722"/>
                  <a:pt x="911001" y="143017"/>
                  <a:pt x="923746" y="143017"/>
                </a:cubicBezTo>
                <a:cubicBezTo>
                  <a:pt x="936491" y="143017"/>
                  <a:pt x="946786" y="132722"/>
                  <a:pt x="946786" y="119977"/>
                </a:cubicBezTo>
                <a:cubicBezTo>
                  <a:pt x="946786" y="107232"/>
                  <a:pt x="936491" y="96938"/>
                  <a:pt x="923746" y="96938"/>
                </a:cubicBezTo>
                <a:close/>
                <a:moveTo>
                  <a:pt x="923746" y="21120"/>
                </a:moveTo>
                <a:cubicBezTo>
                  <a:pt x="911001" y="21120"/>
                  <a:pt x="900707" y="31414"/>
                  <a:pt x="900707" y="44159"/>
                </a:cubicBezTo>
                <a:cubicBezTo>
                  <a:pt x="900707" y="56904"/>
                  <a:pt x="911001" y="67199"/>
                  <a:pt x="923746" y="67199"/>
                </a:cubicBezTo>
                <a:cubicBezTo>
                  <a:pt x="936491" y="67199"/>
                  <a:pt x="946786" y="56904"/>
                  <a:pt x="946786" y="44159"/>
                </a:cubicBezTo>
                <a:cubicBezTo>
                  <a:pt x="946786" y="31414"/>
                  <a:pt x="936491" y="21120"/>
                  <a:pt x="923746" y="21120"/>
                </a:cubicBezTo>
                <a:close/>
                <a:moveTo>
                  <a:pt x="923746" y="172755"/>
                </a:moveTo>
                <a:cubicBezTo>
                  <a:pt x="911001" y="172755"/>
                  <a:pt x="900707" y="183050"/>
                  <a:pt x="900707" y="195795"/>
                </a:cubicBezTo>
                <a:cubicBezTo>
                  <a:pt x="900707" y="208540"/>
                  <a:pt x="911001" y="218834"/>
                  <a:pt x="923746" y="218834"/>
                </a:cubicBezTo>
                <a:cubicBezTo>
                  <a:pt x="936491" y="218834"/>
                  <a:pt x="946786" y="208540"/>
                  <a:pt x="946786" y="195795"/>
                </a:cubicBezTo>
                <a:cubicBezTo>
                  <a:pt x="946786" y="183050"/>
                  <a:pt x="936491" y="172755"/>
                  <a:pt x="923746" y="172755"/>
                </a:cubicBezTo>
                <a:close/>
                <a:moveTo>
                  <a:pt x="571781" y="248737"/>
                </a:moveTo>
                <a:cubicBezTo>
                  <a:pt x="559035" y="248737"/>
                  <a:pt x="548741" y="259031"/>
                  <a:pt x="548741" y="271776"/>
                </a:cubicBezTo>
                <a:cubicBezTo>
                  <a:pt x="548741" y="284522"/>
                  <a:pt x="559035" y="294816"/>
                  <a:pt x="571781" y="294816"/>
                </a:cubicBezTo>
                <a:cubicBezTo>
                  <a:pt x="584526" y="294816"/>
                  <a:pt x="594820" y="284522"/>
                  <a:pt x="594820" y="271776"/>
                </a:cubicBezTo>
                <a:cubicBezTo>
                  <a:pt x="594820" y="259031"/>
                  <a:pt x="584526" y="248737"/>
                  <a:pt x="571781" y="248737"/>
                </a:cubicBezTo>
                <a:close/>
                <a:moveTo>
                  <a:pt x="571781" y="21120"/>
                </a:moveTo>
                <a:cubicBezTo>
                  <a:pt x="559035" y="21120"/>
                  <a:pt x="548741" y="31414"/>
                  <a:pt x="548741" y="44159"/>
                </a:cubicBezTo>
                <a:cubicBezTo>
                  <a:pt x="548741" y="56904"/>
                  <a:pt x="559035" y="67199"/>
                  <a:pt x="571781" y="67199"/>
                </a:cubicBezTo>
                <a:cubicBezTo>
                  <a:pt x="584526" y="67199"/>
                  <a:pt x="594820" y="56904"/>
                  <a:pt x="594820" y="44159"/>
                </a:cubicBezTo>
                <a:cubicBezTo>
                  <a:pt x="594820" y="31414"/>
                  <a:pt x="584526" y="21120"/>
                  <a:pt x="571781" y="21120"/>
                </a:cubicBezTo>
                <a:close/>
                <a:moveTo>
                  <a:pt x="571781" y="96938"/>
                </a:moveTo>
                <a:cubicBezTo>
                  <a:pt x="559035" y="96938"/>
                  <a:pt x="548741" y="107232"/>
                  <a:pt x="548741" y="119977"/>
                </a:cubicBezTo>
                <a:cubicBezTo>
                  <a:pt x="548741" y="132722"/>
                  <a:pt x="559035" y="143017"/>
                  <a:pt x="571781" y="143017"/>
                </a:cubicBezTo>
                <a:cubicBezTo>
                  <a:pt x="584526" y="143017"/>
                  <a:pt x="594820" y="132722"/>
                  <a:pt x="594820" y="119977"/>
                </a:cubicBezTo>
                <a:cubicBezTo>
                  <a:pt x="594820" y="107232"/>
                  <a:pt x="584526" y="96938"/>
                  <a:pt x="571781" y="96938"/>
                </a:cubicBezTo>
                <a:close/>
                <a:moveTo>
                  <a:pt x="571781" y="324555"/>
                </a:moveTo>
                <a:cubicBezTo>
                  <a:pt x="559035" y="324555"/>
                  <a:pt x="548741" y="334849"/>
                  <a:pt x="548741" y="347594"/>
                </a:cubicBezTo>
                <a:cubicBezTo>
                  <a:pt x="548741" y="360340"/>
                  <a:pt x="559035" y="370634"/>
                  <a:pt x="571781" y="370634"/>
                </a:cubicBezTo>
                <a:cubicBezTo>
                  <a:pt x="584526" y="370634"/>
                  <a:pt x="594820" y="360340"/>
                  <a:pt x="594820" y="347594"/>
                </a:cubicBezTo>
                <a:cubicBezTo>
                  <a:pt x="594820" y="334849"/>
                  <a:pt x="584526" y="324555"/>
                  <a:pt x="571781" y="324555"/>
                </a:cubicBezTo>
                <a:close/>
                <a:moveTo>
                  <a:pt x="571781" y="400373"/>
                </a:moveTo>
                <a:cubicBezTo>
                  <a:pt x="559035" y="400373"/>
                  <a:pt x="548741" y="410667"/>
                  <a:pt x="548741" y="423412"/>
                </a:cubicBezTo>
                <a:cubicBezTo>
                  <a:pt x="548741" y="436158"/>
                  <a:pt x="559035" y="446452"/>
                  <a:pt x="571781" y="446452"/>
                </a:cubicBezTo>
                <a:cubicBezTo>
                  <a:pt x="584526" y="446452"/>
                  <a:pt x="594820" y="436158"/>
                  <a:pt x="594820" y="423412"/>
                </a:cubicBezTo>
                <a:cubicBezTo>
                  <a:pt x="594820" y="410667"/>
                  <a:pt x="584526" y="400373"/>
                  <a:pt x="571781" y="400373"/>
                </a:cubicBezTo>
                <a:close/>
                <a:moveTo>
                  <a:pt x="571781" y="172755"/>
                </a:moveTo>
                <a:cubicBezTo>
                  <a:pt x="559035" y="172755"/>
                  <a:pt x="548741" y="183050"/>
                  <a:pt x="548741" y="195795"/>
                </a:cubicBezTo>
                <a:cubicBezTo>
                  <a:pt x="548741" y="208540"/>
                  <a:pt x="559035" y="218834"/>
                  <a:pt x="571781" y="218834"/>
                </a:cubicBezTo>
                <a:cubicBezTo>
                  <a:pt x="584526" y="218834"/>
                  <a:pt x="594820" y="208540"/>
                  <a:pt x="594820" y="195795"/>
                </a:cubicBezTo>
                <a:cubicBezTo>
                  <a:pt x="594820" y="183050"/>
                  <a:pt x="584526" y="172755"/>
                  <a:pt x="571781" y="172755"/>
                </a:cubicBezTo>
                <a:close/>
                <a:moveTo>
                  <a:pt x="1451694" y="400373"/>
                </a:moveTo>
                <a:cubicBezTo>
                  <a:pt x="1438949" y="400373"/>
                  <a:pt x="1428655" y="410667"/>
                  <a:pt x="1428655" y="423412"/>
                </a:cubicBezTo>
                <a:cubicBezTo>
                  <a:pt x="1428655" y="436158"/>
                  <a:pt x="1438949" y="446452"/>
                  <a:pt x="1451694" y="446452"/>
                </a:cubicBezTo>
                <a:cubicBezTo>
                  <a:pt x="1464440" y="446452"/>
                  <a:pt x="1474734" y="436158"/>
                  <a:pt x="1474734" y="423412"/>
                </a:cubicBezTo>
                <a:cubicBezTo>
                  <a:pt x="1474734" y="410667"/>
                  <a:pt x="1464440" y="400373"/>
                  <a:pt x="1451694" y="400373"/>
                </a:cubicBezTo>
                <a:close/>
                <a:moveTo>
                  <a:pt x="1451694" y="324555"/>
                </a:moveTo>
                <a:cubicBezTo>
                  <a:pt x="1438949" y="324555"/>
                  <a:pt x="1428655" y="334849"/>
                  <a:pt x="1428655" y="347594"/>
                </a:cubicBezTo>
                <a:cubicBezTo>
                  <a:pt x="1428655" y="360340"/>
                  <a:pt x="1438949" y="370634"/>
                  <a:pt x="1451694" y="370634"/>
                </a:cubicBezTo>
                <a:cubicBezTo>
                  <a:pt x="1464440" y="370634"/>
                  <a:pt x="1474734" y="360340"/>
                  <a:pt x="1474734" y="347594"/>
                </a:cubicBezTo>
                <a:cubicBezTo>
                  <a:pt x="1474734" y="334849"/>
                  <a:pt x="1464440" y="324555"/>
                  <a:pt x="1451694" y="324555"/>
                </a:cubicBezTo>
                <a:close/>
                <a:moveTo>
                  <a:pt x="1451694" y="248737"/>
                </a:moveTo>
                <a:cubicBezTo>
                  <a:pt x="1438949" y="248737"/>
                  <a:pt x="1428655" y="259031"/>
                  <a:pt x="1428655" y="271776"/>
                </a:cubicBezTo>
                <a:cubicBezTo>
                  <a:pt x="1428655" y="284522"/>
                  <a:pt x="1438949" y="294816"/>
                  <a:pt x="1451694" y="294816"/>
                </a:cubicBezTo>
                <a:cubicBezTo>
                  <a:pt x="1464440" y="294816"/>
                  <a:pt x="1474734" y="284522"/>
                  <a:pt x="1474734" y="271776"/>
                </a:cubicBezTo>
                <a:cubicBezTo>
                  <a:pt x="1474734" y="259031"/>
                  <a:pt x="1464440" y="248737"/>
                  <a:pt x="1451694" y="248737"/>
                </a:cubicBezTo>
                <a:close/>
                <a:moveTo>
                  <a:pt x="1363621" y="21120"/>
                </a:moveTo>
                <a:cubicBezTo>
                  <a:pt x="1350876" y="21120"/>
                  <a:pt x="1340582" y="31414"/>
                  <a:pt x="1340582" y="44159"/>
                </a:cubicBezTo>
                <a:cubicBezTo>
                  <a:pt x="1340582" y="56904"/>
                  <a:pt x="1350876" y="67199"/>
                  <a:pt x="1363621" y="67199"/>
                </a:cubicBezTo>
                <a:cubicBezTo>
                  <a:pt x="1376367" y="67199"/>
                  <a:pt x="1386661" y="56904"/>
                  <a:pt x="1386661" y="44159"/>
                </a:cubicBezTo>
                <a:cubicBezTo>
                  <a:pt x="1386661" y="31414"/>
                  <a:pt x="1376367" y="21120"/>
                  <a:pt x="1363621" y="21120"/>
                </a:cubicBezTo>
                <a:close/>
                <a:moveTo>
                  <a:pt x="1363621" y="96938"/>
                </a:moveTo>
                <a:cubicBezTo>
                  <a:pt x="1350876" y="96938"/>
                  <a:pt x="1340582" y="107232"/>
                  <a:pt x="1340582" y="119977"/>
                </a:cubicBezTo>
                <a:cubicBezTo>
                  <a:pt x="1340582" y="132722"/>
                  <a:pt x="1350876" y="143017"/>
                  <a:pt x="1363621" y="143017"/>
                </a:cubicBezTo>
                <a:cubicBezTo>
                  <a:pt x="1376367" y="143017"/>
                  <a:pt x="1386661" y="132722"/>
                  <a:pt x="1386661" y="119977"/>
                </a:cubicBezTo>
                <a:cubicBezTo>
                  <a:pt x="1386661" y="107232"/>
                  <a:pt x="1376367" y="96938"/>
                  <a:pt x="1363621" y="96938"/>
                </a:cubicBezTo>
                <a:close/>
                <a:moveTo>
                  <a:pt x="1451694" y="172755"/>
                </a:moveTo>
                <a:cubicBezTo>
                  <a:pt x="1438949" y="172755"/>
                  <a:pt x="1428655" y="183050"/>
                  <a:pt x="1428655" y="195795"/>
                </a:cubicBezTo>
                <a:cubicBezTo>
                  <a:pt x="1428655" y="208540"/>
                  <a:pt x="1438949" y="218834"/>
                  <a:pt x="1451694" y="218834"/>
                </a:cubicBezTo>
                <a:cubicBezTo>
                  <a:pt x="1464440" y="218834"/>
                  <a:pt x="1474734" y="208540"/>
                  <a:pt x="1474734" y="195795"/>
                </a:cubicBezTo>
                <a:cubicBezTo>
                  <a:pt x="1474734" y="183050"/>
                  <a:pt x="1464440" y="172755"/>
                  <a:pt x="1451694" y="172755"/>
                </a:cubicBezTo>
                <a:close/>
                <a:moveTo>
                  <a:pt x="1363621" y="172755"/>
                </a:moveTo>
                <a:cubicBezTo>
                  <a:pt x="1350876" y="172755"/>
                  <a:pt x="1340582" y="183050"/>
                  <a:pt x="1340582" y="195795"/>
                </a:cubicBezTo>
                <a:cubicBezTo>
                  <a:pt x="1340582" y="208540"/>
                  <a:pt x="1350876" y="218834"/>
                  <a:pt x="1363621" y="218834"/>
                </a:cubicBezTo>
                <a:cubicBezTo>
                  <a:pt x="1376367" y="218834"/>
                  <a:pt x="1386661" y="208540"/>
                  <a:pt x="1386661" y="195795"/>
                </a:cubicBezTo>
                <a:cubicBezTo>
                  <a:pt x="1386661" y="183050"/>
                  <a:pt x="1376367" y="172755"/>
                  <a:pt x="1363621" y="172755"/>
                </a:cubicBezTo>
                <a:close/>
                <a:moveTo>
                  <a:pt x="1363621" y="324555"/>
                </a:moveTo>
                <a:cubicBezTo>
                  <a:pt x="1350876" y="324555"/>
                  <a:pt x="1340582" y="334849"/>
                  <a:pt x="1340582" y="347594"/>
                </a:cubicBezTo>
                <a:cubicBezTo>
                  <a:pt x="1340582" y="360340"/>
                  <a:pt x="1350876" y="370634"/>
                  <a:pt x="1363621" y="370634"/>
                </a:cubicBezTo>
                <a:cubicBezTo>
                  <a:pt x="1376367" y="370634"/>
                  <a:pt x="1386661" y="360340"/>
                  <a:pt x="1386661" y="347594"/>
                </a:cubicBezTo>
                <a:cubicBezTo>
                  <a:pt x="1386661" y="334849"/>
                  <a:pt x="1376367" y="324555"/>
                  <a:pt x="1363621" y="324555"/>
                </a:cubicBezTo>
                <a:close/>
                <a:moveTo>
                  <a:pt x="1363621" y="248737"/>
                </a:moveTo>
                <a:cubicBezTo>
                  <a:pt x="1350876" y="248737"/>
                  <a:pt x="1340582" y="259031"/>
                  <a:pt x="1340582" y="271776"/>
                </a:cubicBezTo>
                <a:cubicBezTo>
                  <a:pt x="1340582" y="284522"/>
                  <a:pt x="1350876" y="294816"/>
                  <a:pt x="1363621" y="294816"/>
                </a:cubicBezTo>
                <a:cubicBezTo>
                  <a:pt x="1376367" y="294816"/>
                  <a:pt x="1386661" y="284522"/>
                  <a:pt x="1386661" y="271776"/>
                </a:cubicBezTo>
                <a:cubicBezTo>
                  <a:pt x="1386661" y="259031"/>
                  <a:pt x="1376367" y="248737"/>
                  <a:pt x="1363621" y="248737"/>
                </a:cubicBezTo>
                <a:close/>
                <a:moveTo>
                  <a:pt x="1539604" y="172755"/>
                </a:moveTo>
                <a:cubicBezTo>
                  <a:pt x="1526859" y="172755"/>
                  <a:pt x="1516565" y="183050"/>
                  <a:pt x="1516565" y="195795"/>
                </a:cubicBezTo>
                <a:cubicBezTo>
                  <a:pt x="1516565" y="208540"/>
                  <a:pt x="1526859" y="218834"/>
                  <a:pt x="1539604" y="218834"/>
                </a:cubicBezTo>
                <a:cubicBezTo>
                  <a:pt x="1552349" y="218834"/>
                  <a:pt x="1562644" y="208540"/>
                  <a:pt x="1562644" y="195795"/>
                </a:cubicBezTo>
                <a:cubicBezTo>
                  <a:pt x="1562644" y="183050"/>
                  <a:pt x="1552349" y="172755"/>
                  <a:pt x="1539604" y="172755"/>
                </a:cubicBezTo>
                <a:close/>
                <a:moveTo>
                  <a:pt x="1451694" y="96938"/>
                </a:moveTo>
                <a:cubicBezTo>
                  <a:pt x="1438949" y="96938"/>
                  <a:pt x="1428655" y="107232"/>
                  <a:pt x="1428655" y="119977"/>
                </a:cubicBezTo>
                <a:cubicBezTo>
                  <a:pt x="1428655" y="132722"/>
                  <a:pt x="1438949" y="143017"/>
                  <a:pt x="1451694" y="143017"/>
                </a:cubicBezTo>
                <a:cubicBezTo>
                  <a:pt x="1464440" y="143017"/>
                  <a:pt x="1474734" y="132722"/>
                  <a:pt x="1474734" y="119977"/>
                </a:cubicBezTo>
                <a:cubicBezTo>
                  <a:pt x="1474734" y="107232"/>
                  <a:pt x="1464440" y="96938"/>
                  <a:pt x="1451694" y="96938"/>
                </a:cubicBezTo>
                <a:close/>
                <a:moveTo>
                  <a:pt x="1539604" y="248737"/>
                </a:moveTo>
                <a:cubicBezTo>
                  <a:pt x="1526859" y="248737"/>
                  <a:pt x="1516565" y="259031"/>
                  <a:pt x="1516565" y="271776"/>
                </a:cubicBezTo>
                <a:cubicBezTo>
                  <a:pt x="1516565" y="284522"/>
                  <a:pt x="1526859" y="294816"/>
                  <a:pt x="1539604" y="294816"/>
                </a:cubicBezTo>
                <a:cubicBezTo>
                  <a:pt x="1552349" y="294816"/>
                  <a:pt x="1562644" y="284522"/>
                  <a:pt x="1562644" y="271776"/>
                </a:cubicBezTo>
                <a:cubicBezTo>
                  <a:pt x="1562644" y="259031"/>
                  <a:pt x="1552349" y="248737"/>
                  <a:pt x="1539604" y="248737"/>
                </a:cubicBezTo>
                <a:close/>
                <a:moveTo>
                  <a:pt x="1363621" y="400373"/>
                </a:moveTo>
                <a:cubicBezTo>
                  <a:pt x="1350876" y="400373"/>
                  <a:pt x="1340582" y="410667"/>
                  <a:pt x="1340582" y="423412"/>
                </a:cubicBezTo>
                <a:cubicBezTo>
                  <a:pt x="1340582" y="436158"/>
                  <a:pt x="1350876" y="446452"/>
                  <a:pt x="1363621" y="446452"/>
                </a:cubicBezTo>
                <a:cubicBezTo>
                  <a:pt x="1376367" y="446452"/>
                  <a:pt x="1386661" y="436158"/>
                  <a:pt x="1386661" y="423412"/>
                </a:cubicBezTo>
                <a:cubicBezTo>
                  <a:pt x="1386661" y="410667"/>
                  <a:pt x="1376367" y="400373"/>
                  <a:pt x="1363621" y="400373"/>
                </a:cubicBezTo>
                <a:close/>
                <a:moveTo>
                  <a:pt x="1539604" y="21120"/>
                </a:moveTo>
                <a:cubicBezTo>
                  <a:pt x="1526859" y="21120"/>
                  <a:pt x="1516565" y="31414"/>
                  <a:pt x="1516565" y="44159"/>
                </a:cubicBezTo>
                <a:cubicBezTo>
                  <a:pt x="1516565" y="56904"/>
                  <a:pt x="1526859" y="67199"/>
                  <a:pt x="1539604" y="67199"/>
                </a:cubicBezTo>
                <a:cubicBezTo>
                  <a:pt x="1552349" y="67199"/>
                  <a:pt x="1562644" y="56904"/>
                  <a:pt x="1562644" y="44159"/>
                </a:cubicBezTo>
                <a:cubicBezTo>
                  <a:pt x="1562644" y="31414"/>
                  <a:pt x="1552349" y="21120"/>
                  <a:pt x="1539604" y="21120"/>
                </a:cubicBezTo>
                <a:close/>
                <a:moveTo>
                  <a:pt x="1627677" y="400373"/>
                </a:moveTo>
                <a:cubicBezTo>
                  <a:pt x="1614932" y="400373"/>
                  <a:pt x="1604638" y="410667"/>
                  <a:pt x="1604638" y="423412"/>
                </a:cubicBezTo>
                <a:cubicBezTo>
                  <a:pt x="1604638" y="436158"/>
                  <a:pt x="1614932" y="446452"/>
                  <a:pt x="1627677" y="446452"/>
                </a:cubicBezTo>
                <a:cubicBezTo>
                  <a:pt x="1640423" y="446452"/>
                  <a:pt x="1650717" y="436158"/>
                  <a:pt x="1650717" y="423412"/>
                </a:cubicBezTo>
                <a:cubicBezTo>
                  <a:pt x="1650717" y="410667"/>
                  <a:pt x="1640423" y="400373"/>
                  <a:pt x="1627677" y="400373"/>
                </a:cubicBezTo>
                <a:close/>
                <a:moveTo>
                  <a:pt x="1451694" y="21120"/>
                </a:moveTo>
                <a:cubicBezTo>
                  <a:pt x="1438949" y="21120"/>
                  <a:pt x="1428655" y="31414"/>
                  <a:pt x="1428655" y="44159"/>
                </a:cubicBezTo>
                <a:cubicBezTo>
                  <a:pt x="1428655" y="56904"/>
                  <a:pt x="1438949" y="67199"/>
                  <a:pt x="1451694" y="67199"/>
                </a:cubicBezTo>
                <a:cubicBezTo>
                  <a:pt x="1464440" y="67199"/>
                  <a:pt x="1474734" y="56904"/>
                  <a:pt x="1474734" y="44159"/>
                </a:cubicBezTo>
                <a:cubicBezTo>
                  <a:pt x="1474734" y="31414"/>
                  <a:pt x="1464440" y="21120"/>
                  <a:pt x="1451694" y="21120"/>
                </a:cubicBezTo>
                <a:close/>
                <a:moveTo>
                  <a:pt x="1539604" y="400373"/>
                </a:moveTo>
                <a:cubicBezTo>
                  <a:pt x="1526859" y="400373"/>
                  <a:pt x="1516565" y="410667"/>
                  <a:pt x="1516565" y="423412"/>
                </a:cubicBezTo>
                <a:cubicBezTo>
                  <a:pt x="1516565" y="436158"/>
                  <a:pt x="1526859" y="446452"/>
                  <a:pt x="1539604" y="446452"/>
                </a:cubicBezTo>
                <a:cubicBezTo>
                  <a:pt x="1552349" y="446452"/>
                  <a:pt x="1562644" y="436158"/>
                  <a:pt x="1562644" y="423412"/>
                </a:cubicBezTo>
                <a:cubicBezTo>
                  <a:pt x="1562644" y="410667"/>
                  <a:pt x="1552349" y="400373"/>
                  <a:pt x="1539604" y="400373"/>
                </a:cubicBezTo>
                <a:close/>
                <a:moveTo>
                  <a:pt x="1539604" y="324555"/>
                </a:moveTo>
                <a:cubicBezTo>
                  <a:pt x="1526859" y="324555"/>
                  <a:pt x="1516565" y="334849"/>
                  <a:pt x="1516565" y="347594"/>
                </a:cubicBezTo>
                <a:cubicBezTo>
                  <a:pt x="1516565" y="360340"/>
                  <a:pt x="1526859" y="370634"/>
                  <a:pt x="1539604" y="370634"/>
                </a:cubicBezTo>
                <a:cubicBezTo>
                  <a:pt x="1552349" y="370634"/>
                  <a:pt x="1562644" y="360340"/>
                  <a:pt x="1562644" y="347594"/>
                </a:cubicBezTo>
                <a:cubicBezTo>
                  <a:pt x="1562644" y="334849"/>
                  <a:pt x="1552349" y="324555"/>
                  <a:pt x="1539604" y="324555"/>
                </a:cubicBezTo>
                <a:close/>
                <a:moveTo>
                  <a:pt x="1539604" y="96938"/>
                </a:moveTo>
                <a:cubicBezTo>
                  <a:pt x="1526859" y="96938"/>
                  <a:pt x="1516565" y="107232"/>
                  <a:pt x="1516565" y="119977"/>
                </a:cubicBezTo>
                <a:cubicBezTo>
                  <a:pt x="1516565" y="132722"/>
                  <a:pt x="1526859" y="143017"/>
                  <a:pt x="1539604" y="143017"/>
                </a:cubicBezTo>
                <a:cubicBezTo>
                  <a:pt x="1552349" y="143017"/>
                  <a:pt x="1562644" y="132722"/>
                  <a:pt x="1562644" y="119977"/>
                </a:cubicBezTo>
                <a:cubicBezTo>
                  <a:pt x="1562644" y="107232"/>
                  <a:pt x="1552349" y="96938"/>
                  <a:pt x="1539604" y="96938"/>
                </a:cubicBezTo>
                <a:close/>
                <a:moveTo>
                  <a:pt x="1627677" y="324555"/>
                </a:moveTo>
                <a:cubicBezTo>
                  <a:pt x="1614932" y="324555"/>
                  <a:pt x="1604638" y="334849"/>
                  <a:pt x="1604638" y="347594"/>
                </a:cubicBezTo>
                <a:cubicBezTo>
                  <a:pt x="1604638" y="360340"/>
                  <a:pt x="1614932" y="370634"/>
                  <a:pt x="1627677" y="370634"/>
                </a:cubicBezTo>
                <a:cubicBezTo>
                  <a:pt x="1640423" y="370634"/>
                  <a:pt x="1650717" y="360340"/>
                  <a:pt x="1650717" y="347594"/>
                </a:cubicBezTo>
                <a:cubicBezTo>
                  <a:pt x="1650717" y="334849"/>
                  <a:pt x="1640423" y="324555"/>
                  <a:pt x="1627677" y="324555"/>
                </a:cubicBezTo>
                <a:close/>
                <a:moveTo>
                  <a:pt x="1275712" y="21120"/>
                </a:moveTo>
                <a:cubicBezTo>
                  <a:pt x="1262967" y="21120"/>
                  <a:pt x="1252672" y="31414"/>
                  <a:pt x="1252672" y="44159"/>
                </a:cubicBezTo>
                <a:cubicBezTo>
                  <a:pt x="1252672" y="56904"/>
                  <a:pt x="1262967" y="67199"/>
                  <a:pt x="1275712" y="67199"/>
                </a:cubicBezTo>
                <a:cubicBezTo>
                  <a:pt x="1288457" y="67199"/>
                  <a:pt x="1298751" y="56904"/>
                  <a:pt x="1298751" y="44159"/>
                </a:cubicBezTo>
                <a:cubicBezTo>
                  <a:pt x="1298751" y="31414"/>
                  <a:pt x="1288457" y="21120"/>
                  <a:pt x="1275712" y="21120"/>
                </a:cubicBezTo>
                <a:close/>
                <a:moveTo>
                  <a:pt x="1187802" y="400373"/>
                </a:moveTo>
                <a:cubicBezTo>
                  <a:pt x="1175057" y="400373"/>
                  <a:pt x="1164763" y="410667"/>
                  <a:pt x="1164763" y="423412"/>
                </a:cubicBezTo>
                <a:cubicBezTo>
                  <a:pt x="1164763" y="436158"/>
                  <a:pt x="1175057" y="446452"/>
                  <a:pt x="1187802" y="446452"/>
                </a:cubicBezTo>
                <a:cubicBezTo>
                  <a:pt x="1200547" y="446452"/>
                  <a:pt x="1210842" y="436158"/>
                  <a:pt x="1210842" y="423412"/>
                </a:cubicBezTo>
                <a:cubicBezTo>
                  <a:pt x="1210842" y="410667"/>
                  <a:pt x="1200384" y="400373"/>
                  <a:pt x="1187802" y="400373"/>
                </a:cubicBezTo>
                <a:close/>
                <a:moveTo>
                  <a:pt x="1187802" y="324555"/>
                </a:moveTo>
                <a:cubicBezTo>
                  <a:pt x="1175057" y="324555"/>
                  <a:pt x="1164763" y="334849"/>
                  <a:pt x="1164763" y="347594"/>
                </a:cubicBezTo>
                <a:cubicBezTo>
                  <a:pt x="1164763" y="360340"/>
                  <a:pt x="1175057" y="370634"/>
                  <a:pt x="1187802" y="370634"/>
                </a:cubicBezTo>
                <a:cubicBezTo>
                  <a:pt x="1200547" y="370634"/>
                  <a:pt x="1210842" y="360340"/>
                  <a:pt x="1210842" y="347594"/>
                </a:cubicBezTo>
                <a:cubicBezTo>
                  <a:pt x="1210678" y="334849"/>
                  <a:pt x="1200384" y="324555"/>
                  <a:pt x="1187802" y="324555"/>
                </a:cubicBezTo>
                <a:close/>
                <a:moveTo>
                  <a:pt x="1187802" y="248737"/>
                </a:moveTo>
                <a:cubicBezTo>
                  <a:pt x="1175057" y="248737"/>
                  <a:pt x="1164763" y="259031"/>
                  <a:pt x="1164763" y="271776"/>
                </a:cubicBezTo>
                <a:cubicBezTo>
                  <a:pt x="1164763" y="284522"/>
                  <a:pt x="1175057" y="294816"/>
                  <a:pt x="1187802" y="294816"/>
                </a:cubicBezTo>
                <a:cubicBezTo>
                  <a:pt x="1200547" y="294816"/>
                  <a:pt x="1210842" y="284522"/>
                  <a:pt x="1210842" y="271776"/>
                </a:cubicBezTo>
                <a:cubicBezTo>
                  <a:pt x="1210678" y="259031"/>
                  <a:pt x="1200384" y="248737"/>
                  <a:pt x="1187802" y="248737"/>
                </a:cubicBezTo>
                <a:close/>
                <a:moveTo>
                  <a:pt x="1627677" y="172755"/>
                </a:moveTo>
                <a:cubicBezTo>
                  <a:pt x="1614932" y="172755"/>
                  <a:pt x="1604638" y="183050"/>
                  <a:pt x="1604638" y="195795"/>
                </a:cubicBezTo>
                <a:cubicBezTo>
                  <a:pt x="1604638" y="208540"/>
                  <a:pt x="1614932" y="218834"/>
                  <a:pt x="1627677" y="218834"/>
                </a:cubicBezTo>
                <a:cubicBezTo>
                  <a:pt x="1640423" y="218834"/>
                  <a:pt x="1650717" y="208540"/>
                  <a:pt x="1650717" y="195795"/>
                </a:cubicBezTo>
                <a:cubicBezTo>
                  <a:pt x="1650717" y="183050"/>
                  <a:pt x="1640423" y="172755"/>
                  <a:pt x="1627677" y="172755"/>
                </a:cubicBezTo>
                <a:close/>
                <a:moveTo>
                  <a:pt x="1627677" y="67035"/>
                </a:moveTo>
                <a:cubicBezTo>
                  <a:pt x="1640423" y="67035"/>
                  <a:pt x="1650717" y="56741"/>
                  <a:pt x="1650717" y="43996"/>
                </a:cubicBezTo>
                <a:cubicBezTo>
                  <a:pt x="1650717" y="31250"/>
                  <a:pt x="1640423" y="20956"/>
                  <a:pt x="1627677" y="20956"/>
                </a:cubicBezTo>
                <a:cubicBezTo>
                  <a:pt x="1614932" y="20956"/>
                  <a:pt x="1604638" y="31250"/>
                  <a:pt x="1604638" y="43996"/>
                </a:cubicBezTo>
                <a:cubicBezTo>
                  <a:pt x="1604638" y="56741"/>
                  <a:pt x="1614932" y="67035"/>
                  <a:pt x="1627677" y="67035"/>
                </a:cubicBezTo>
                <a:close/>
                <a:moveTo>
                  <a:pt x="1627677" y="96938"/>
                </a:moveTo>
                <a:cubicBezTo>
                  <a:pt x="1614932" y="96938"/>
                  <a:pt x="1604638" y="107232"/>
                  <a:pt x="1604638" y="119977"/>
                </a:cubicBezTo>
                <a:cubicBezTo>
                  <a:pt x="1604638" y="132722"/>
                  <a:pt x="1614932" y="143017"/>
                  <a:pt x="1627677" y="143017"/>
                </a:cubicBezTo>
                <a:cubicBezTo>
                  <a:pt x="1640423" y="143017"/>
                  <a:pt x="1650717" y="132722"/>
                  <a:pt x="1650717" y="119977"/>
                </a:cubicBezTo>
                <a:cubicBezTo>
                  <a:pt x="1650717" y="107232"/>
                  <a:pt x="1640423" y="96938"/>
                  <a:pt x="1627677" y="96938"/>
                </a:cubicBezTo>
                <a:close/>
                <a:moveTo>
                  <a:pt x="1627677" y="248737"/>
                </a:moveTo>
                <a:cubicBezTo>
                  <a:pt x="1614932" y="248737"/>
                  <a:pt x="1604638" y="259031"/>
                  <a:pt x="1604638" y="271776"/>
                </a:cubicBezTo>
                <a:cubicBezTo>
                  <a:pt x="1604638" y="284522"/>
                  <a:pt x="1614932" y="294816"/>
                  <a:pt x="1627677" y="294816"/>
                </a:cubicBezTo>
                <a:cubicBezTo>
                  <a:pt x="1640423" y="294816"/>
                  <a:pt x="1650717" y="284522"/>
                  <a:pt x="1650717" y="271776"/>
                </a:cubicBezTo>
                <a:cubicBezTo>
                  <a:pt x="1650717" y="259031"/>
                  <a:pt x="1640423" y="248737"/>
                  <a:pt x="1627677" y="248737"/>
                </a:cubicBezTo>
                <a:close/>
                <a:moveTo>
                  <a:pt x="1275712" y="248737"/>
                </a:moveTo>
                <a:cubicBezTo>
                  <a:pt x="1262967" y="248737"/>
                  <a:pt x="1252672" y="259031"/>
                  <a:pt x="1252672" y="271776"/>
                </a:cubicBezTo>
                <a:cubicBezTo>
                  <a:pt x="1252672" y="284522"/>
                  <a:pt x="1262967" y="294816"/>
                  <a:pt x="1275712" y="294816"/>
                </a:cubicBezTo>
                <a:cubicBezTo>
                  <a:pt x="1288457" y="294816"/>
                  <a:pt x="1298751" y="284522"/>
                  <a:pt x="1298751" y="271776"/>
                </a:cubicBezTo>
                <a:cubicBezTo>
                  <a:pt x="1298751" y="259031"/>
                  <a:pt x="1288457" y="248737"/>
                  <a:pt x="1275712" y="248737"/>
                </a:cubicBezTo>
                <a:close/>
                <a:moveTo>
                  <a:pt x="1275712" y="172755"/>
                </a:moveTo>
                <a:cubicBezTo>
                  <a:pt x="1262967" y="172755"/>
                  <a:pt x="1252672" y="183050"/>
                  <a:pt x="1252672" y="195795"/>
                </a:cubicBezTo>
                <a:cubicBezTo>
                  <a:pt x="1252672" y="208540"/>
                  <a:pt x="1262967" y="218834"/>
                  <a:pt x="1275712" y="218834"/>
                </a:cubicBezTo>
                <a:cubicBezTo>
                  <a:pt x="1288457" y="218834"/>
                  <a:pt x="1298751" y="208540"/>
                  <a:pt x="1298751" y="195795"/>
                </a:cubicBezTo>
                <a:cubicBezTo>
                  <a:pt x="1298751" y="183050"/>
                  <a:pt x="1288457" y="172755"/>
                  <a:pt x="1275712" y="172755"/>
                </a:cubicBezTo>
                <a:close/>
                <a:moveTo>
                  <a:pt x="1275712" y="324555"/>
                </a:moveTo>
                <a:cubicBezTo>
                  <a:pt x="1262967" y="324555"/>
                  <a:pt x="1252672" y="334849"/>
                  <a:pt x="1252672" y="347594"/>
                </a:cubicBezTo>
                <a:cubicBezTo>
                  <a:pt x="1252672" y="360340"/>
                  <a:pt x="1262967" y="370634"/>
                  <a:pt x="1275712" y="370634"/>
                </a:cubicBezTo>
                <a:cubicBezTo>
                  <a:pt x="1288457" y="370634"/>
                  <a:pt x="1298751" y="360340"/>
                  <a:pt x="1298751" y="347594"/>
                </a:cubicBezTo>
                <a:cubicBezTo>
                  <a:pt x="1298751" y="334849"/>
                  <a:pt x="1288457" y="324555"/>
                  <a:pt x="1275712" y="324555"/>
                </a:cubicBezTo>
                <a:close/>
                <a:moveTo>
                  <a:pt x="1275712" y="96938"/>
                </a:moveTo>
                <a:cubicBezTo>
                  <a:pt x="1262967" y="96938"/>
                  <a:pt x="1252672" y="107232"/>
                  <a:pt x="1252672" y="119977"/>
                </a:cubicBezTo>
                <a:cubicBezTo>
                  <a:pt x="1252672" y="132722"/>
                  <a:pt x="1262967" y="143017"/>
                  <a:pt x="1275712" y="143017"/>
                </a:cubicBezTo>
                <a:cubicBezTo>
                  <a:pt x="1288457" y="143017"/>
                  <a:pt x="1298751" y="132722"/>
                  <a:pt x="1298751" y="119977"/>
                </a:cubicBezTo>
                <a:cubicBezTo>
                  <a:pt x="1298751" y="107232"/>
                  <a:pt x="1288457" y="96938"/>
                  <a:pt x="1275712" y="96938"/>
                </a:cubicBezTo>
                <a:close/>
                <a:moveTo>
                  <a:pt x="1275712" y="400373"/>
                </a:moveTo>
                <a:cubicBezTo>
                  <a:pt x="1262967" y="400373"/>
                  <a:pt x="1252672" y="410667"/>
                  <a:pt x="1252672" y="423412"/>
                </a:cubicBezTo>
                <a:cubicBezTo>
                  <a:pt x="1252672" y="436158"/>
                  <a:pt x="1262967" y="446452"/>
                  <a:pt x="1275712" y="446452"/>
                </a:cubicBezTo>
                <a:cubicBezTo>
                  <a:pt x="1288457" y="446452"/>
                  <a:pt x="1298751" y="436158"/>
                  <a:pt x="1298751" y="423412"/>
                </a:cubicBezTo>
                <a:cubicBezTo>
                  <a:pt x="1298751" y="410667"/>
                  <a:pt x="1288457" y="400373"/>
                  <a:pt x="1275712" y="400373"/>
                </a:cubicBezTo>
                <a:close/>
                <a:moveTo>
                  <a:pt x="1187802" y="96938"/>
                </a:moveTo>
                <a:cubicBezTo>
                  <a:pt x="1175057" y="96938"/>
                  <a:pt x="1164763" y="107232"/>
                  <a:pt x="1164763" y="119977"/>
                </a:cubicBezTo>
                <a:cubicBezTo>
                  <a:pt x="1164763" y="132722"/>
                  <a:pt x="1175057" y="143017"/>
                  <a:pt x="1187802" y="143017"/>
                </a:cubicBezTo>
                <a:cubicBezTo>
                  <a:pt x="1200547" y="143017"/>
                  <a:pt x="1210842" y="132722"/>
                  <a:pt x="1210842" y="119977"/>
                </a:cubicBezTo>
                <a:cubicBezTo>
                  <a:pt x="1210678" y="107232"/>
                  <a:pt x="1200384" y="96938"/>
                  <a:pt x="1187802" y="96938"/>
                </a:cubicBezTo>
                <a:close/>
                <a:moveTo>
                  <a:pt x="1187802" y="172755"/>
                </a:moveTo>
                <a:cubicBezTo>
                  <a:pt x="1175057" y="172755"/>
                  <a:pt x="1164763" y="183050"/>
                  <a:pt x="1164763" y="195795"/>
                </a:cubicBezTo>
                <a:cubicBezTo>
                  <a:pt x="1164763" y="208540"/>
                  <a:pt x="1175057" y="218834"/>
                  <a:pt x="1187802" y="218834"/>
                </a:cubicBezTo>
                <a:cubicBezTo>
                  <a:pt x="1200547" y="218834"/>
                  <a:pt x="1210842" y="208540"/>
                  <a:pt x="1210842" y="195795"/>
                </a:cubicBezTo>
                <a:cubicBezTo>
                  <a:pt x="1210842" y="183050"/>
                  <a:pt x="1200384" y="172755"/>
                  <a:pt x="1187802" y="172755"/>
                </a:cubicBezTo>
                <a:close/>
                <a:moveTo>
                  <a:pt x="1187802" y="21120"/>
                </a:moveTo>
                <a:cubicBezTo>
                  <a:pt x="1175057" y="21120"/>
                  <a:pt x="1164763" y="31414"/>
                  <a:pt x="1164763" y="44159"/>
                </a:cubicBezTo>
                <a:cubicBezTo>
                  <a:pt x="1164763" y="56904"/>
                  <a:pt x="1175057" y="67199"/>
                  <a:pt x="1187802" y="67199"/>
                </a:cubicBezTo>
                <a:cubicBezTo>
                  <a:pt x="1200547" y="67199"/>
                  <a:pt x="1210842" y="56904"/>
                  <a:pt x="1210842" y="44159"/>
                </a:cubicBezTo>
                <a:cubicBezTo>
                  <a:pt x="1210678" y="31414"/>
                  <a:pt x="1200384" y="21120"/>
                  <a:pt x="1187802" y="21120"/>
                </a:cubicBezTo>
                <a:close/>
                <a:moveTo>
                  <a:pt x="1099729" y="96938"/>
                </a:moveTo>
                <a:cubicBezTo>
                  <a:pt x="1086984" y="96938"/>
                  <a:pt x="1076689" y="107232"/>
                  <a:pt x="1076689" y="119977"/>
                </a:cubicBezTo>
                <a:cubicBezTo>
                  <a:pt x="1076689" y="132722"/>
                  <a:pt x="1086984" y="143017"/>
                  <a:pt x="1099729" y="143017"/>
                </a:cubicBezTo>
                <a:cubicBezTo>
                  <a:pt x="1112474" y="143017"/>
                  <a:pt x="1122769" y="132722"/>
                  <a:pt x="1122769" y="119977"/>
                </a:cubicBezTo>
                <a:cubicBezTo>
                  <a:pt x="1122769" y="107232"/>
                  <a:pt x="1112474" y="96938"/>
                  <a:pt x="1099729" y="96938"/>
                </a:cubicBezTo>
                <a:close/>
                <a:moveTo>
                  <a:pt x="1099729" y="21120"/>
                </a:moveTo>
                <a:cubicBezTo>
                  <a:pt x="1086984" y="21120"/>
                  <a:pt x="1076689" y="31414"/>
                  <a:pt x="1076689" y="44159"/>
                </a:cubicBezTo>
                <a:cubicBezTo>
                  <a:pt x="1076689" y="56904"/>
                  <a:pt x="1086984" y="67199"/>
                  <a:pt x="1099729" y="67199"/>
                </a:cubicBezTo>
                <a:cubicBezTo>
                  <a:pt x="1112474" y="67199"/>
                  <a:pt x="1122769" y="56904"/>
                  <a:pt x="1122769" y="44159"/>
                </a:cubicBezTo>
                <a:cubicBezTo>
                  <a:pt x="1122769" y="31414"/>
                  <a:pt x="1112474" y="21120"/>
                  <a:pt x="1099729" y="21120"/>
                </a:cubicBezTo>
                <a:close/>
                <a:moveTo>
                  <a:pt x="1099729" y="400373"/>
                </a:moveTo>
                <a:cubicBezTo>
                  <a:pt x="1086984" y="400373"/>
                  <a:pt x="1076689" y="410667"/>
                  <a:pt x="1076689" y="423412"/>
                </a:cubicBezTo>
                <a:cubicBezTo>
                  <a:pt x="1076689" y="436158"/>
                  <a:pt x="1086984" y="446452"/>
                  <a:pt x="1099729" y="446452"/>
                </a:cubicBezTo>
                <a:cubicBezTo>
                  <a:pt x="1112474" y="446452"/>
                  <a:pt x="1122769" y="436158"/>
                  <a:pt x="1122769" y="423412"/>
                </a:cubicBezTo>
                <a:cubicBezTo>
                  <a:pt x="1122769" y="410667"/>
                  <a:pt x="1112474" y="400373"/>
                  <a:pt x="1099729" y="400373"/>
                </a:cubicBezTo>
                <a:close/>
                <a:moveTo>
                  <a:pt x="1099729" y="324555"/>
                </a:moveTo>
                <a:cubicBezTo>
                  <a:pt x="1086984" y="324555"/>
                  <a:pt x="1076689" y="334849"/>
                  <a:pt x="1076689" y="347594"/>
                </a:cubicBezTo>
                <a:cubicBezTo>
                  <a:pt x="1076689" y="360340"/>
                  <a:pt x="1086984" y="370634"/>
                  <a:pt x="1099729" y="370634"/>
                </a:cubicBezTo>
                <a:cubicBezTo>
                  <a:pt x="1112474" y="370634"/>
                  <a:pt x="1122769" y="360340"/>
                  <a:pt x="1122769" y="347594"/>
                </a:cubicBezTo>
                <a:cubicBezTo>
                  <a:pt x="1122769" y="334849"/>
                  <a:pt x="1112474" y="324555"/>
                  <a:pt x="1099729" y="324555"/>
                </a:cubicBezTo>
                <a:close/>
                <a:moveTo>
                  <a:pt x="1099729" y="248737"/>
                </a:moveTo>
                <a:cubicBezTo>
                  <a:pt x="1086984" y="248737"/>
                  <a:pt x="1076689" y="259031"/>
                  <a:pt x="1076689" y="271776"/>
                </a:cubicBezTo>
                <a:cubicBezTo>
                  <a:pt x="1076689" y="284522"/>
                  <a:pt x="1086984" y="294816"/>
                  <a:pt x="1099729" y="294816"/>
                </a:cubicBezTo>
                <a:cubicBezTo>
                  <a:pt x="1112474" y="294816"/>
                  <a:pt x="1122769" y="284522"/>
                  <a:pt x="1122769" y="271776"/>
                </a:cubicBezTo>
                <a:cubicBezTo>
                  <a:pt x="1122769" y="259031"/>
                  <a:pt x="1112474" y="248737"/>
                  <a:pt x="1099729" y="248737"/>
                </a:cubicBezTo>
                <a:close/>
                <a:moveTo>
                  <a:pt x="1099729" y="172755"/>
                </a:moveTo>
                <a:cubicBezTo>
                  <a:pt x="1086984" y="172755"/>
                  <a:pt x="1076689" y="183050"/>
                  <a:pt x="1076689" y="195795"/>
                </a:cubicBezTo>
                <a:cubicBezTo>
                  <a:pt x="1076689" y="208540"/>
                  <a:pt x="1086984" y="218834"/>
                  <a:pt x="1099729" y="218834"/>
                </a:cubicBezTo>
                <a:cubicBezTo>
                  <a:pt x="1112474" y="218834"/>
                  <a:pt x="1122769" y="208540"/>
                  <a:pt x="1122769" y="195795"/>
                </a:cubicBezTo>
                <a:cubicBezTo>
                  <a:pt x="1122769" y="183050"/>
                  <a:pt x="1112474" y="172755"/>
                  <a:pt x="1099729" y="172755"/>
                </a:cubicBezTo>
                <a:close/>
              </a:path>
            </a:pathLst>
          </a:custGeom>
          <a:solidFill>
            <a:srgbClr val="A4B6C5">
              <a:alpha val="30000"/>
            </a:srgbClr>
          </a:solidFill>
          <a:ln w="162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板块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575530"/>
            <a:ext cx="1873249" cy="1282470"/>
            <a:chOff x="-16363" y="3667473"/>
            <a:chExt cx="4690859" cy="3211473"/>
          </a:xfrm>
        </p:grpSpPr>
        <p:sp>
          <p:nvSpPr>
            <p:cNvPr id="3" name="任意多边形: 形状 2"/>
            <p:cNvSpPr/>
            <p:nvPr/>
          </p:nvSpPr>
          <p:spPr>
            <a:xfrm>
              <a:off x="-16363" y="3957522"/>
              <a:ext cx="3905413" cy="2901787"/>
            </a:xfrm>
            <a:custGeom>
              <a:avLst/>
              <a:gdLst>
                <a:gd name="connsiteX0" fmla="*/ 16363 w 3905412"/>
                <a:gd name="connsiteY0" fmla="*/ 2906587 h 2901787"/>
                <a:gd name="connsiteX1" fmla="*/ 3909995 w 3905412"/>
                <a:gd name="connsiteY1" fmla="*/ 2906587 h 2901787"/>
                <a:gd name="connsiteX2" fmla="*/ 16363 w 3905412"/>
                <a:gd name="connsiteY2" fmla="*/ 16363 h 2901787"/>
                <a:gd name="connsiteX3" fmla="*/ 16363 w 3905412"/>
                <a:gd name="connsiteY3" fmla="*/ 2906587 h 29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412" h="2901787">
                  <a:moveTo>
                    <a:pt x="16363" y="2906587"/>
                  </a:moveTo>
                  <a:lnTo>
                    <a:pt x="3909995" y="2906587"/>
                  </a:lnTo>
                  <a:cubicBezTo>
                    <a:pt x="3909995" y="2906587"/>
                    <a:pt x="1395258" y="2754080"/>
                    <a:pt x="16363" y="16363"/>
                  </a:cubicBezTo>
                  <a:lnTo>
                    <a:pt x="16363" y="2906587"/>
                  </a:lnTo>
                  <a:close/>
                </a:path>
              </a:pathLst>
            </a:custGeom>
            <a:solidFill>
              <a:srgbClr val="425C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/>
            <p:cNvSpPr/>
            <p:nvPr/>
          </p:nvSpPr>
          <p:spPr>
            <a:xfrm>
              <a:off x="-16363" y="5438961"/>
              <a:ext cx="4690859" cy="1439985"/>
            </a:xfrm>
            <a:custGeom>
              <a:avLst/>
              <a:gdLst>
                <a:gd name="connsiteX0" fmla="*/ 16363 w 4690858"/>
                <a:gd name="connsiteY0" fmla="*/ 16363 h 1439984"/>
                <a:gd name="connsiteX1" fmla="*/ 16363 w 4690858"/>
                <a:gd name="connsiteY1" fmla="*/ 1425367 h 1439984"/>
                <a:gd name="connsiteX2" fmla="*/ 4689768 w 4690858"/>
                <a:gd name="connsiteY2" fmla="*/ 1425367 h 1439984"/>
                <a:gd name="connsiteX3" fmla="*/ 4689768 w 4690858"/>
                <a:gd name="connsiteY3" fmla="*/ 1425367 h 1439984"/>
                <a:gd name="connsiteX4" fmla="*/ 3883813 w 4690858"/>
                <a:gd name="connsiteY4" fmla="*/ 780210 h 1439984"/>
                <a:gd name="connsiteX5" fmla="*/ 16363 w 4690858"/>
                <a:gd name="connsiteY5" fmla="*/ 16363 h 14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0858" h="1439984">
                  <a:moveTo>
                    <a:pt x="16363" y="16363"/>
                  </a:moveTo>
                  <a:lnTo>
                    <a:pt x="16363" y="1425367"/>
                  </a:lnTo>
                  <a:lnTo>
                    <a:pt x="4689768" y="1425367"/>
                  </a:lnTo>
                  <a:lnTo>
                    <a:pt x="4689768" y="1425367"/>
                  </a:lnTo>
                  <a:cubicBezTo>
                    <a:pt x="4689768" y="1001880"/>
                    <a:pt x="4296173" y="684211"/>
                    <a:pt x="3883813" y="780210"/>
                  </a:cubicBezTo>
                  <a:cubicBezTo>
                    <a:pt x="2080341" y="1200424"/>
                    <a:pt x="664793" y="460795"/>
                    <a:pt x="16363" y="16363"/>
                  </a:cubicBezTo>
                  <a:close/>
                </a:path>
              </a:pathLst>
            </a:custGeom>
            <a:gradFill>
              <a:gsLst>
                <a:gs pos="50000">
                  <a:srgbClr val="62829F">
                    <a:alpha val="80000"/>
                  </a:srgbClr>
                </a:gs>
                <a:gs pos="0">
                  <a:srgbClr val="A5D4DE">
                    <a:alpha val="30000"/>
                  </a:srgbClr>
                </a:gs>
                <a:gs pos="99000">
                  <a:srgbClr val="364A68">
                    <a:alpha val="80000"/>
                  </a:srgb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-16363" y="6046372"/>
              <a:ext cx="2290885" cy="829082"/>
            </a:xfrm>
            <a:custGeom>
              <a:avLst/>
              <a:gdLst>
                <a:gd name="connsiteX0" fmla="*/ 16363 w 2290884"/>
                <a:gd name="connsiteY0" fmla="*/ 817737 h 829082"/>
                <a:gd name="connsiteX1" fmla="*/ 2282812 w 2290884"/>
                <a:gd name="connsiteY1" fmla="*/ 817737 h 829082"/>
                <a:gd name="connsiteX2" fmla="*/ 16363 w 2290884"/>
                <a:gd name="connsiteY2" fmla="*/ 16363 h 829082"/>
                <a:gd name="connsiteX3" fmla="*/ 16363 w 2290884"/>
                <a:gd name="connsiteY3" fmla="*/ 817737 h 8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84" h="829082">
                  <a:moveTo>
                    <a:pt x="16363" y="817737"/>
                  </a:moveTo>
                  <a:lnTo>
                    <a:pt x="2282812" y="817737"/>
                  </a:lnTo>
                  <a:cubicBezTo>
                    <a:pt x="1092861" y="792646"/>
                    <a:pt x="395123" y="370905"/>
                    <a:pt x="16363" y="16363"/>
                  </a:cubicBezTo>
                  <a:lnTo>
                    <a:pt x="16363" y="8177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25C81"/>
                </a:gs>
                <a:gs pos="100000">
                  <a:srgbClr val="364A68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-16363" y="3667473"/>
              <a:ext cx="3905413" cy="3207239"/>
            </a:xfrm>
            <a:custGeom>
              <a:avLst/>
              <a:gdLst>
                <a:gd name="connsiteX0" fmla="*/ 16363 w 3905412"/>
                <a:gd name="connsiteY0" fmla="*/ 306631 h 3207238"/>
                <a:gd name="connsiteX1" fmla="*/ 3909995 w 3905412"/>
                <a:gd name="connsiteY1" fmla="*/ 3196854 h 3207238"/>
                <a:gd name="connsiteX2" fmla="*/ 569449 w 3905412"/>
                <a:gd name="connsiteY2" fmla="*/ 184887 h 3207238"/>
                <a:gd name="connsiteX3" fmla="*/ 16363 w 3905412"/>
                <a:gd name="connsiteY3" fmla="*/ 306631 h 3207238"/>
                <a:gd name="connsiteX4" fmla="*/ 16363 w 3905412"/>
                <a:gd name="connsiteY4" fmla="*/ 306631 h 3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412" h="3207238">
                  <a:moveTo>
                    <a:pt x="16363" y="306631"/>
                  </a:moveTo>
                  <a:cubicBezTo>
                    <a:pt x="1395258" y="3044347"/>
                    <a:pt x="3909995" y="3196854"/>
                    <a:pt x="3909995" y="3196854"/>
                  </a:cubicBezTo>
                  <a:cubicBezTo>
                    <a:pt x="3909995" y="3196854"/>
                    <a:pt x="1851471" y="2952057"/>
                    <a:pt x="569449" y="184887"/>
                  </a:cubicBezTo>
                  <a:cubicBezTo>
                    <a:pt x="438759" y="-97001"/>
                    <a:pt x="16363" y="-4057"/>
                    <a:pt x="16363" y="306631"/>
                  </a:cubicBezTo>
                  <a:lnTo>
                    <a:pt x="16363" y="306631"/>
                  </a:lnTo>
                  <a:close/>
                </a:path>
              </a:pathLst>
            </a:custGeom>
            <a:solidFill>
              <a:srgbClr val="D8E3E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-16363" y="4903985"/>
              <a:ext cx="2181795" cy="1396349"/>
            </a:xfrm>
            <a:custGeom>
              <a:avLst/>
              <a:gdLst>
                <a:gd name="connsiteX0" fmla="*/ 16363 w 2181794"/>
                <a:gd name="connsiteY0" fmla="*/ 551121 h 1396348"/>
                <a:gd name="connsiteX1" fmla="*/ 2185068 w 2181794"/>
                <a:gd name="connsiteY1" fmla="*/ 1397221 h 1396348"/>
                <a:gd name="connsiteX2" fmla="*/ 16363 w 2181794"/>
                <a:gd name="connsiteY2" fmla="*/ 16363 h 1396348"/>
                <a:gd name="connsiteX3" fmla="*/ 16363 w 2181794"/>
                <a:gd name="connsiteY3" fmla="*/ 551121 h 13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794" h="1396348">
                  <a:moveTo>
                    <a:pt x="16363" y="551121"/>
                  </a:moveTo>
                  <a:cubicBezTo>
                    <a:pt x="442904" y="843482"/>
                    <a:pt x="1201514" y="1263696"/>
                    <a:pt x="2185068" y="1397221"/>
                  </a:cubicBezTo>
                  <a:cubicBezTo>
                    <a:pt x="2148850" y="1390021"/>
                    <a:pt x="809010" y="1115988"/>
                    <a:pt x="16363" y="16363"/>
                  </a:cubicBezTo>
                  <a:lnTo>
                    <a:pt x="16363" y="551121"/>
                  </a:lnTo>
                  <a:close/>
                </a:path>
              </a:pathLst>
            </a:custGeom>
            <a:solidFill>
              <a:srgbClr val="364A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 rot="10800000">
            <a:off x="10337800" y="-23884"/>
            <a:ext cx="1873249" cy="1282470"/>
            <a:chOff x="-16363" y="3667473"/>
            <a:chExt cx="4690859" cy="3211473"/>
          </a:xfrm>
        </p:grpSpPr>
        <p:sp>
          <p:nvSpPr>
            <p:cNvPr id="9" name="任意多边形: 形状 8"/>
            <p:cNvSpPr/>
            <p:nvPr/>
          </p:nvSpPr>
          <p:spPr>
            <a:xfrm>
              <a:off x="-16363" y="3957522"/>
              <a:ext cx="3905413" cy="2901787"/>
            </a:xfrm>
            <a:custGeom>
              <a:avLst/>
              <a:gdLst>
                <a:gd name="connsiteX0" fmla="*/ 16363 w 3905412"/>
                <a:gd name="connsiteY0" fmla="*/ 2906587 h 2901787"/>
                <a:gd name="connsiteX1" fmla="*/ 3909995 w 3905412"/>
                <a:gd name="connsiteY1" fmla="*/ 2906587 h 2901787"/>
                <a:gd name="connsiteX2" fmla="*/ 16363 w 3905412"/>
                <a:gd name="connsiteY2" fmla="*/ 16363 h 2901787"/>
                <a:gd name="connsiteX3" fmla="*/ 16363 w 3905412"/>
                <a:gd name="connsiteY3" fmla="*/ 2906587 h 290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05412" h="2901787">
                  <a:moveTo>
                    <a:pt x="16363" y="2906587"/>
                  </a:moveTo>
                  <a:lnTo>
                    <a:pt x="3909995" y="2906587"/>
                  </a:lnTo>
                  <a:cubicBezTo>
                    <a:pt x="3909995" y="2906587"/>
                    <a:pt x="1395258" y="2754080"/>
                    <a:pt x="16363" y="16363"/>
                  </a:cubicBezTo>
                  <a:lnTo>
                    <a:pt x="16363" y="2906587"/>
                  </a:lnTo>
                  <a:close/>
                </a:path>
              </a:pathLst>
            </a:custGeom>
            <a:solidFill>
              <a:srgbClr val="425C8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-16363" y="5438961"/>
              <a:ext cx="4690859" cy="1439985"/>
            </a:xfrm>
            <a:custGeom>
              <a:avLst/>
              <a:gdLst>
                <a:gd name="connsiteX0" fmla="*/ 16363 w 4690858"/>
                <a:gd name="connsiteY0" fmla="*/ 16363 h 1439984"/>
                <a:gd name="connsiteX1" fmla="*/ 16363 w 4690858"/>
                <a:gd name="connsiteY1" fmla="*/ 1425367 h 1439984"/>
                <a:gd name="connsiteX2" fmla="*/ 4689768 w 4690858"/>
                <a:gd name="connsiteY2" fmla="*/ 1425367 h 1439984"/>
                <a:gd name="connsiteX3" fmla="*/ 4689768 w 4690858"/>
                <a:gd name="connsiteY3" fmla="*/ 1425367 h 1439984"/>
                <a:gd name="connsiteX4" fmla="*/ 3883813 w 4690858"/>
                <a:gd name="connsiteY4" fmla="*/ 780210 h 1439984"/>
                <a:gd name="connsiteX5" fmla="*/ 16363 w 4690858"/>
                <a:gd name="connsiteY5" fmla="*/ 16363 h 14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0858" h="1439984">
                  <a:moveTo>
                    <a:pt x="16363" y="16363"/>
                  </a:moveTo>
                  <a:lnTo>
                    <a:pt x="16363" y="1425367"/>
                  </a:lnTo>
                  <a:lnTo>
                    <a:pt x="4689768" y="1425367"/>
                  </a:lnTo>
                  <a:lnTo>
                    <a:pt x="4689768" y="1425367"/>
                  </a:lnTo>
                  <a:cubicBezTo>
                    <a:pt x="4689768" y="1001880"/>
                    <a:pt x="4296173" y="684211"/>
                    <a:pt x="3883813" y="780210"/>
                  </a:cubicBezTo>
                  <a:cubicBezTo>
                    <a:pt x="2080341" y="1200424"/>
                    <a:pt x="664793" y="460795"/>
                    <a:pt x="16363" y="16363"/>
                  </a:cubicBezTo>
                  <a:close/>
                </a:path>
              </a:pathLst>
            </a:custGeom>
            <a:gradFill>
              <a:gsLst>
                <a:gs pos="50000">
                  <a:srgbClr val="62829F">
                    <a:alpha val="80000"/>
                  </a:srgbClr>
                </a:gs>
                <a:gs pos="0">
                  <a:srgbClr val="A5D4DE">
                    <a:alpha val="30000"/>
                  </a:srgbClr>
                </a:gs>
                <a:gs pos="99000">
                  <a:srgbClr val="364A68">
                    <a:alpha val="80000"/>
                  </a:srgbClr>
                </a:gs>
              </a:gsLst>
              <a:lin ang="108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-16363" y="6046372"/>
              <a:ext cx="2290885" cy="829082"/>
            </a:xfrm>
            <a:custGeom>
              <a:avLst/>
              <a:gdLst>
                <a:gd name="connsiteX0" fmla="*/ 16363 w 2290884"/>
                <a:gd name="connsiteY0" fmla="*/ 817737 h 829082"/>
                <a:gd name="connsiteX1" fmla="*/ 2282812 w 2290884"/>
                <a:gd name="connsiteY1" fmla="*/ 817737 h 829082"/>
                <a:gd name="connsiteX2" fmla="*/ 16363 w 2290884"/>
                <a:gd name="connsiteY2" fmla="*/ 16363 h 829082"/>
                <a:gd name="connsiteX3" fmla="*/ 16363 w 2290884"/>
                <a:gd name="connsiteY3" fmla="*/ 817737 h 829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90884" h="829082">
                  <a:moveTo>
                    <a:pt x="16363" y="817737"/>
                  </a:moveTo>
                  <a:lnTo>
                    <a:pt x="2282812" y="817737"/>
                  </a:lnTo>
                  <a:cubicBezTo>
                    <a:pt x="1092861" y="792646"/>
                    <a:pt x="395123" y="370905"/>
                    <a:pt x="16363" y="16363"/>
                  </a:cubicBezTo>
                  <a:lnTo>
                    <a:pt x="16363" y="8177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25C81"/>
                </a:gs>
                <a:gs pos="100000">
                  <a:srgbClr val="364A68"/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-16363" y="3667473"/>
              <a:ext cx="3905413" cy="3207239"/>
            </a:xfrm>
            <a:custGeom>
              <a:avLst/>
              <a:gdLst>
                <a:gd name="connsiteX0" fmla="*/ 16363 w 3905412"/>
                <a:gd name="connsiteY0" fmla="*/ 306631 h 3207238"/>
                <a:gd name="connsiteX1" fmla="*/ 3909995 w 3905412"/>
                <a:gd name="connsiteY1" fmla="*/ 3196854 h 3207238"/>
                <a:gd name="connsiteX2" fmla="*/ 569449 w 3905412"/>
                <a:gd name="connsiteY2" fmla="*/ 184887 h 3207238"/>
                <a:gd name="connsiteX3" fmla="*/ 16363 w 3905412"/>
                <a:gd name="connsiteY3" fmla="*/ 306631 h 3207238"/>
                <a:gd name="connsiteX4" fmla="*/ 16363 w 3905412"/>
                <a:gd name="connsiteY4" fmla="*/ 306631 h 3207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412" h="3207238">
                  <a:moveTo>
                    <a:pt x="16363" y="306631"/>
                  </a:moveTo>
                  <a:cubicBezTo>
                    <a:pt x="1395258" y="3044347"/>
                    <a:pt x="3909995" y="3196854"/>
                    <a:pt x="3909995" y="3196854"/>
                  </a:cubicBezTo>
                  <a:cubicBezTo>
                    <a:pt x="3909995" y="3196854"/>
                    <a:pt x="1851471" y="2952057"/>
                    <a:pt x="569449" y="184887"/>
                  </a:cubicBezTo>
                  <a:cubicBezTo>
                    <a:pt x="438759" y="-97001"/>
                    <a:pt x="16363" y="-4057"/>
                    <a:pt x="16363" y="306631"/>
                  </a:cubicBezTo>
                  <a:lnTo>
                    <a:pt x="16363" y="306631"/>
                  </a:lnTo>
                  <a:close/>
                </a:path>
              </a:pathLst>
            </a:custGeom>
            <a:solidFill>
              <a:srgbClr val="D8E3E9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-16363" y="4903985"/>
              <a:ext cx="2181795" cy="1396349"/>
            </a:xfrm>
            <a:custGeom>
              <a:avLst/>
              <a:gdLst>
                <a:gd name="connsiteX0" fmla="*/ 16363 w 2181794"/>
                <a:gd name="connsiteY0" fmla="*/ 551121 h 1396348"/>
                <a:gd name="connsiteX1" fmla="*/ 2185068 w 2181794"/>
                <a:gd name="connsiteY1" fmla="*/ 1397221 h 1396348"/>
                <a:gd name="connsiteX2" fmla="*/ 16363 w 2181794"/>
                <a:gd name="connsiteY2" fmla="*/ 16363 h 1396348"/>
                <a:gd name="connsiteX3" fmla="*/ 16363 w 2181794"/>
                <a:gd name="connsiteY3" fmla="*/ 551121 h 1396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1794" h="1396348">
                  <a:moveTo>
                    <a:pt x="16363" y="551121"/>
                  </a:moveTo>
                  <a:cubicBezTo>
                    <a:pt x="442904" y="843482"/>
                    <a:pt x="1201514" y="1263696"/>
                    <a:pt x="2185068" y="1397221"/>
                  </a:cubicBezTo>
                  <a:cubicBezTo>
                    <a:pt x="2148850" y="1390021"/>
                    <a:pt x="809010" y="1115988"/>
                    <a:pt x="16363" y="16363"/>
                  </a:cubicBezTo>
                  <a:lnTo>
                    <a:pt x="16363" y="551121"/>
                  </a:lnTo>
                  <a:close/>
                </a:path>
              </a:pathLst>
            </a:custGeom>
            <a:solidFill>
              <a:srgbClr val="364A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" name="图形 14"/>
          <p:cNvSpPr/>
          <p:nvPr/>
        </p:nvSpPr>
        <p:spPr>
          <a:xfrm>
            <a:off x="10656492" y="6290514"/>
            <a:ext cx="1314769" cy="364490"/>
          </a:xfrm>
          <a:custGeom>
            <a:avLst/>
            <a:gdLst>
              <a:gd name="connsiteX0" fmla="*/ 260220 w 1314768"/>
              <a:gd name="connsiteY0" fmla="*/ 31763 h 364490"/>
              <a:gd name="connsiteX1" fmla="*/ 241865 w 1314768"/>
              <a:gd name="connsiteY1" fmla="*/ 50117 h 364490"/>
              <a:gd name="connsiteX2" fmla="*/ 223511 w 1314768"/>
              <a:gd name="connsiteY2" fmla="*/ 31763 h 364490"/>
              <a:gd name="connsiteX3" fmla="*/ 241865 w 1314768"/>
              <a:gd name="connsiteY3" fmla="*/ 13408 h 364490"/>
              <a:gd name="connsiteX4" fmla="*/ 260220 w 1314768"/>
              <a:gd name="connsiteY4" fmla="*/ 31763 h 364490"/>
              <a:gd name="connsiteX5" fmla="*/ 311900 w 1314768"/>
              <a:gd name="connsiteY5" fmla="*/ 315544 h 364490"/>
              <a:gd name="connsiteX6" fmla="*/ 293545 w 1314768"/>
              <a:gd name="connsiteY6" fmla="*/ 333899 h 364490"/>
              <a:gd name="connsiteX7" fmla="*/ 311900 w 1314768"/>
              <a:gd name="connsiteY7" fmla="*/ 352254 h 364490"/>
              <a:gd name="connsiteX8" fmla="*/ 330254 w 1314768"/>
              <a:gd name="connsiteY8" fmla="*/ 333899 h 364490"/>
              <a:gd name="connsiteX9" fmla="*/ 311900 w 1314768"/>
              <a:gd name="connsiteY9" fmla="*/ 315544 h 364490"/>
              <a:gd name="connsiteX10" fmla="*/ 241865 w 1314768"/>
              <a:gd name="connsiteY10" fmla="*/ 73809 h 364490"/>
              <a:gd name="connsiteX11" fmla="*/ 223511 w 1314768"/>
              <a:gd name="connsiteY11" fmla="*/ 92164 h 364490"/>
              <a:gd name="connsiteX12" fmla="*/ 241865 w 1314768"/>
              <a:gd name="connsiteY12" fmla="*/ 110519 h 364490"/>
              <a:gd name="connsiteX13" fmla="*/ 260220 w 1314768"/>
              <a:gd name="connsiteY13" fmla="*/ 92164 h 364490"/>
              <a:gd name="connsiteX14" fmla="*/ 241865 w 1314768"/>
              <a:gd name="connsiteY14" fmla="*/ 73809 h 364490"/>
              <a:gd name="connsiteX15" fmla="*/ 311900 w 1314768"/>
              <a:gd name="connsiteY15" fmla="*/ 255143 h 364490"/>
              <a:gd name="connsiteX16" fmla="*/ 293545 w 1314768"/>
              <a:gd name="connsiteY16" fmla="*/ 273498 h 364490"/>
              <a:gd name="connsiteX17" fmla="*/ 311900 w 1314768"/>
              <a:gd name="connsiteY17" fmla="*/ 291852 h 364490"/>
              <a:gd name="connsiteX18" fmla="*/ 330254 w 1314768"/>
              <a:gd name="connsiteY18" fmla="*/ 273498 h 364490"/>
              <a:gd name="connsiteX19" fmla="*/ 311900 w 1314768"/>
              <a:gd name="connsiteY19" fmla="*/ 255143 h 364490"/>
              <a:gd name="connsiteX20" fmla="*/ 241865 w 1314768"/>
              <a:gd name="connsiteY20" fmla="*/ 134210 h 364490"/>
              <a:gd name="connsiteX21" fmla="*/ 223511 w 1314768"/>
              <a:gd name="connsiteY21" fmla="*/ 152565 h 364490"/>
              <a:gd name="connsiteX22" fmla="*/ 241865 w 1314768"/>
              <a:gd name="connsiteY22" fmla="*/ 170920 h 364490"/>
              <a:gd name="connsiteX23" fmla="*/ 260220 w 1314768"/>
              <a:gd name="connsiteY23" fmla="*/ 152565 h 364490"/>
              <a:gd name="connsiteX24" fmla="*/ 241865 w 1314768"/>
              <a:gd name="connsiteY24" fmla="*/ 134210 h 364490"/>
              <a:gd name="connsiteX25" fmla="*/ 241865 w 1314768"/>
              <a:gd name="connsiteY25" fmla="*/ 255143 h 364490"/>
              <a:gd name="connsiteX26" fmla="*/ 223511 w 1314768"/>
              <a:gd name="connsiteY26" fmla="*/ 273498 h 364490"/>
              <a:gd name="connsiteX27" fmla="*/ 241865 w 1314768"/>
              <a:gd name="connsiteY27" fmla="*/ 291852 h 364490"/>
              <a:gd name="connsiteX28" fmla="*/ 260220 w 1314768"/>
              <a:gd name="connsiteY28" fmla="*/ 273498 h 364490"/>
              <a:gd name="connsiteX29" fmla="*/ 241865 w 1314768"/>
              <a:gd name="connsiteY29" fmla="*/ 255143 h 364490"/>
              <a:gd name="connsiteX30" fmla="*/ 241865 w 1314768"/>
              <a:gd name="connsiteY30" fmla="*/ 315544 h 364490"/>
              <a:gd name="connsiteX31" fmla="*/ 223511 w 1314768"/>
              <a:gd name="connsiteY31" fmla="*/ 333899 h 364490"/>
              <a:gd name="connsiteX32" fmla="*/ 241865 w 1314768"/>
              <a:gd name="connsiteY32" fmla="*/ 352254 h 364490"/>
              <a:gd name="connsiteX33" fmla="*/ 260220 w 1314768"/>
              <a:gd name="connsiteY33" fmla="*/ 333899 h 364490"/>
              <a:gd name="connsiteX34" fmla="*/ 241865 w 1314768"/>
              <a:gd name="connsiteY34" fmla="*/ 315544 h 364490"/>
              <a:gd name="connsiteX35" fmla="*/ 241865 w 1314768"/>
              <a:gd name="connsiteY35" fmla="*/ 194742 h 364490"/>
              <a:gd name="connsiteX36" fmla="*/ 223511 w 1314768"/>
              <a:gd name="connsiteY36" fmla="*/ 213096 h 364490"/>
              <a:gd name="connsiteX37" fmla="*/ 241865 w 1314768"/>
              <a:gd name="connsiteY37" fmla="*/ 231451 h 364490"/>
              <a:gd name="connsiteX38" fmla="*/ 260220 w 1314768"/>
              <a:gd name="connsiteY38" fmla="*/ 213096 h 364490"/>
              <a:gd name="connsiteX39" fmla="*/ 241865 w 1314768"/>
              <a:gd name="connsiteY39" fmla="*/ 194742 h 364490"/>
              <a:gd name="connsiteX40" fmla="*/ 311900 w 1314768"/>
              <a:gd name="connsiteY40" fmla="*/ 134210 h 364490"/>
              <a:gd name="connsiteX41" fmla="*/ 293545 w 1314768"/>
              <a:gd name="connsiteY41" fmla="*/ 152565 h 364490"/>
              <a:gd name="connsiteX42" fmla="*/ 311900 w 1314768"/>
              <a:gd name="connsiteY42" fmla="*/ 170920 h 364490"/>
              <a:gd name="connsiteX43" fmla="*/ 330254 w 1314768"/>
              <a:gd name="connsiteY43" fmla="*/ 152565 h 364490"/>
              <a:gd name="connsiteX44" fmla="*/ 311900 w 1314768"/>
              <a:gd name="connsiteY44" fmla="*/ 134210 h 364490"/>
              <a:gd name="connsiteX45" fmla="*/ 382064 w 1314768"/>
              <a:gd name="connsiteY45" fmla="*/ 255143 h 364490"/>
              <a:gd name="connsiteX46" fmla="*/ 363709 w 1314768"/>
              <a:gd name="connsiteY46" fmla="*/ 273498 h 364490"/>
              <a:gd name="connsiteX47" fmla="*/ 382064 w 1314768"/>
              <a:gd name="connsiteY47" fmla="*/ 291852 h 364490"/>
              <a:gd name="connsiteX48" fmla="*/ 400419 w 1314768"/>
              <a:gd name="connsiteY48" fmla="*/ 273498 h 364490"/>
              <a:gd name="connsiteX49" fmla="*/ 382064 w 1314768"/>
              <a:gd name="connsiteY49" fmla="*/ 255143 h 364490"/>
              <a:gd name="connsiteX50" fmla="*/ 382064 w 1314768"/>
              <a:gd name="connsiteY50" fmla="*/ 134210 h 364490"/>
              <a:gd name="connsiteX51" fmla="*/ 363709 w 1314768"/>
              <a:gd name="connsiteY51" fmla="*/ 152565 h 364490"/>
              <a:gd name="connsiteX52" fmla="*/ 382064 w 1314768"/>
              <a:gd name="connsiteY52" fmla="*/ 170920 h 364490"/>
              <a:gd name="connsiteX53" fmla="*/ 400419 w 1314768"/>
              <a:gd name="connsiteY53" fmla="*/ 152565 h 364490"/>
              <a:gd name="connsiteX54" fmla="*/ 382064 w 1314768"/>
              <a:gd name="connsiteY54" fmla="*/ 134210 h 364490"/>
              <a:gd name="connsiteX55" fmla="*/ 382064 w 1314768"/>
              <a:gd name="connsiteY55" fmla="*/ 194742 h 364490"/>
              <a:gd name="connsiteX56" fmla="*/ 363709 w 1314768"/>
              <a:gd name="connsiteY56" fmla="*/ 213096 h 364490"/>
              <a:gd name="connsiteX57" fmla="*/ 382064 w 1314768"/>
              <a:gd name="connsiteY57" fmla="*/ 231451 h 364490"/>
              <a:gd name="connsiteX58" fmla="*/ 400419 w 1314768"/>
              <a:gd name="connsiteY58" fmla="*/ 213096 h 364490"/>
              <a:gd name="connsiteX59" fmla="*/ 382064 w 1314768"/>
              <a:gd name="connsiteY59" fmla="*/ 194742 h 364490"/>
              <a:gd name="connsiteX60" fmla="*/ 382064 w 1314768"/>
              <a:gd name="connsiteY60" fmla="*/ 73809 h 364490"/>
              <a:gd name="connsiteX61" fmla="*/ 363709 w 1314768"/>
              <a:gd name="connsiteY61" fmla="*/ 92164 h 364490"/>
              <a:gd name="connsiteX62" fmla="*/ 382064 w 1314768"/>
              <a:gd name="connsiteY62" fmla="*/ 110519 h 364490"/>
              <a:gd name="connsiteX63" fmla="*/ 400419 w 1314768"/>
              <a:gd name="connsiteY63" fmla="*/ 92164 h 364490"/>
              <a:gd name="connsiteX64" fmla="*/ 382064 w 1314768"/>
              <a:gd name="connsiteY64" fmla="*/ 73809 h 364490"/>
              <a:gd name="connsiteX65" fmla="*/ 382064 w 1314768"/>
              <a:gd name="connsiteY65" fmla="*/ 315544 h 364490"/>
              <a:gd name="connsiteX66" fmla="*/ 363709 w 1314768"/>
              <a:gd name="connsiteY66" fmla="*/ 333899 h 364490"/>
              <a:gd name="connsiteX67" fmla="*/ 382064 w 1314768"/>
              <a:gd name="connsiteY67" fmla="*/ 352254 h 364490"/>
              <a:gd name="connsiteX68" fmla="*/ 400419 w 1314768"/>
              <a:gd name="connsiteY68" fmla="*/ 333899 h 364490"/>
              <a:gd name="connsiteX69" fmla="*/ 382064 w 1314768"/>
              <a:gd name="connsiteY69" fmla="*/ 315544 h 364490"/>
              <a:gd name="connsiteX70" fmla="*/ 311900 w 1314768"/>
              <a:gd name="connsiteY70" fmla="*/ 73809 h 364490"/>
              <a:gd name="connsiteX71" fmla="*/ 293545 w 1314768"/>
              <a:gd name="connsiteY71" fmla="*/ 92164 h 364490"/>
              <a:gd name="connsiteX72" fmla="*/ 311900 w 1314768"/>
              <a:gd name="connsiteY72" fmla="*/ 110519 h 364490"/>
              <a:gd name="connsiteX73" fmla="*/ 330254 w 1314768"/>
              <a:gd name="connsiteY73" fmla="*/ 92164 h 364490"/>
              <a:gd name="connsiteX74" fmla="*/ 311900 w 1314768"/>
              <a:gd name="connsiteY74" fmla="*/ 73809 h 364490"/>
              <a:gd name="connsiteX75" fmla="*/ 311900 w 1314768"/>
              <a:gd name="connsiteY75" fmla="*/ 13408 h 364490"/>
              <a:gd name="connsiteX76" fmla="*/ 293545 w 1314768"/>
              <a:gd name="connsiteY76" fmla="*/ 31763 h 364490"/>
              <a:gd name="connsiteX77" fmla="*/ 311900 w 1314768"/>
              <a:gd name="connsiteY77" fmla="*/ 50117 h 364490"/>
              <a:gd name="connsiteX78" fmla="*/ 330254 w 1314768"/>
              <a:gd name="connsiteY78" fmla="*/ 31763 h 364490"/>
              <a:gd name="connsiteX79" fmla="*/ 311900 w 1314768"/>
              <a:gd name="connsiteY79" fmla="*/ 13408 h 364490"/>
              <a:gd name="connsiteX80" fmla="*/ 171831 w 1314768"/>
              <a:gd name="connsiteY80" fmla="*/ 13408 h 364490"/>
              <a:gd name="connsiteX81" fmla="*/ 153476 w 1314768"/>
              <a:gd name="connsiteY81" fmla="*/ 31763 h 364490"/>
              <a:gd name="connsiteX82" fmla="*/ 171831 w 1314768"/>
              <a:gd name="connsiteY82" fmla="*/ 50117 h 364490"/>
              <a:gd name="connsiteX83" fmla="*/ 190186 w 1314768"/>
              <a:gd name="connsiteY83" fmla="*/ 31763 h 364490"/>
              <a:gd name="connsiteX84" fmla="*/ 171831 w 1314768"/>
              <a:gd name="connsiteY84" fmla="*/ 13408 h 364490"/>
              <a:gd name="connsiteX85" fmla="*/ 311900 w 1314768"/>
              <a:gd name="connsiteY85" fmla="*/ 194742 h 364490"/>
              <a:gd name="connsiteX86" fmla="*/ 293545 w 1314768"/>
              <a:gd name="connsiteY86" fmla="*/ 213096 h 364490"/>
              <a:gd name="connsiteX87" fmla="*/ 311900 w 1314768"/>
              <a:gd name="connsiteY87" fmla="*/ 231451 h 364490"/>
              <a:gd name="connsiteX88" fmla="*/ 330254 w 1314768"/>
              <a:gd name="connsiteY88" fmla="*/ 213096 h 364490"/>
              <a:gd name="connsiteX89" fmla="*/ 311900 w 1314768"/>
              <a:gd name="connsiteY89" fmla="*/ 194742 h 364490"/>
              <a:gd name="connsiteX90" fmla="*/ 31633 w 1314768"/>
              <a:gd name="connsiteY90" fmla="*/ 13408 h 364490"/>
              <a:gd name="connsiteX91" fmla="*/ 13278 w 1314768"/>
              <a:gd name="connsiteY91" fmla="*/ 31763 h 364490"/>
              <a:gd name="connsiteX92" fmla="*/ 31633 w 1314768"/>
              <a:gd name="connsiteY92" fmla="*/ 50117 h 364490"/>
              <a:gd name="connsiteX93" fmla="*/ 49987 w 1314768"/>
              <a:gd name="connsiteY93" fmla="*/ 31763 h 364490"/>
              <a:gd name="connsiteX94" fmla="*/ 31633 w 1314768"/>
              <a:gd name="connsiteY94" fmla="*/ 13408 h 364490"/>
              <a:gd name="connsiteX95" fmla="*/ 101667 w 1314768"/>
              <a:gd name="connsiteY95" fmla="*/ 255143 h 364490"/>
              <a:gd name="connsiteX96" fmla="*/ 83312 w 1314768"/>
              <a:gd name="connsiteY96" fmla="*/ 273498 h 364490"/>
              <a:gd name="connsiteX97" fmla="*/ 101667 w 1314768"/>
              <a:gd name="connsiteY97" fmla="*/ 291852 h 364490"/>
              <a:gd name="connsiteX98" fmla="*/ 120021 w 1314768"/>
              <a:gd name="connsiteY98" fmla="*/ 273498 h 364490"/>
              <a:gd name="connsiteX99" fmla="*/ 101667 w 1314768"/>
              <a:gd name="connsiteY99" fmla="*/ 255143 h 364490"/>
              <a:gd name="connsiteX100" fmla="*/ 101667 w 1314768"/>
              <a:gd name="connsiteY100" fmla="*/ 315544 h 364490"/>
              <a:gd name="connsiteX101" fmla="*/ 83312 w 1314768"/>
              <a:gd name="connsiteY101" fmla="*/ 333899 h 364490"/>
              <a:gd name="connsiteX102" fmla="*/ 101667 w 1314768"/>
              <a:gd name="connsiteY102" fmla="*/ 352254 h 364490"/>
              <a:gd name="connsiteX103" fmla="*/ 120021 w 1314768"/>
              <a:gd name="connsiteY103" fmla="*/ 333899 h 364490"/>
              <a:gd name="connsiteX104" fmla="*/ 101667 w 1314768"/>
              <a:gd name="connsiteY104" fmla="*/ 315544 h 364490"/>
              <a:gd name="connsiteX105" fmla="*/ 31633 w 1314768"/>
              <a:gd name="connsiteY105" fmla="*/ 134210 h 364490"/>
              <a:gd name="connsiteX106" fmla="*/ 13278 w 1314768"/>
              <a:gd name="connsiteY106" fmla="*/ 152565 h 364490"/>
              <a:gd name="connsiteX107" fmla="*/ 31633 w 1314768"/>
              <a:gd name="connsiteY107" fmla="*/ 170920 h 364490"/>
              <a:gd name="connsiteX108" fmla="*/ 49987 w 1314768"/>
              <a:gd name="connsiteY108" fmla="*/ 152565 h 364490"/>
              <a:gd name="connsiteX109" fmla="*/ 31633 w 1314768"/>
              <a:gd name="connsiteY109" fmla="*/ 134210 h 364490"/>
              <a:gd name="connsiteX110" fmla="*/ 31633 w 1314768"/>
              <a:gd name="connsiteY110" fmla="*/ 73809 h 364490"/>
              <a:gd name="connsiteX111" fmla="*/ 13278 w 1314768"/>
              <a:gd name="connsiteY111" fmla="*/ 92164 h 364490"/>
              <a:gd name="connsiteX112" fmla="*/ 31633 w 1314768"/>
              <a:gd name="connsiteY112" fmla="*/ 110519 h 364490"/>
              <a:gd name="connsiteX113" fmla="*/ 49987 w 1314768"/>
              <a:gd name="connsiteY113" fmla="*/ 92164 h 364490"/>
              <a:gd name="connsiteX114" fmla="*/ 31633 w 1314768"/>
              <a:gd name="connsiteY114" fmla="*/ 73809 h 364490"/>
              <a:gd name="connsiteX115" fmla="*/ 171831 w 1314768"/>
              <a:gd name="connsiteY115" fmla="*/ 73809 h 364490"/>
              <a:gd name="connsiteX116" fmla="*/ 153476 w 1314768"/>
              <a:gd name="connsiteY116" fmla="*/ 92164 h 364490"/>
              <a:gd name="connsiteX117" fmla="*/ 171831 w 1314768"/>
              <a:gd name="connsiteY117" fmla="*/ 110519 h 364490"/>
              <a:gd name="connsiteX118" fmla="*/ 190186 w 1314768"/>
              <a:gd name="connsiteY118" fmla="*/ 92164 h 364490"/>
              <a:gd name="connsiteX119" fmla="*/ 171831 w 1314768"/>
              <a:gd name="connsiteY119" fmla="*/ 73809 h 364490"/>
              <a:gd name="connsiteX120" fmla="*/ 31633 w 1314768"/>
              <a:gd name="connsiteY120" fmla="*/ 255143 h 364490"/>
              <a:gd name="connsiteX121" fmla="*/ 13278 w 1314768"/>
              <a:gd name="connsiteY121" fmla="*/ 273368 h 364490"/>
              <a:gd name="connsiteX122" fmla="*/ 31633 w 1314768"/>
              <a:gd name="connsiteY122" fmla="*/ 291722 h 364490"/>
              <a:gd name="connsiteX123" fmla="*/ 49987 w 1314768"/>
              <a:gd name="connsiteY123" fmla="*/ 273368 h 364490"/>
              <a:gd name="connsiteX124" fmla="*/ 31633 w 1314768"/>
              <a:gd name="connsiteY124" fmla="*/ 255143 h 364490"/>
              <a:gd name="connsiteX125" fmla="*/ 31633 w 1314768"/>
              <a:gd name="connsiteY125" fmla="*/ 194742 h 364490"/>
              <a:gd name="connsiteX126" fmla="*/ 13278 w 1314768"/>
              <a:gd name="connsiteY126" fmla="*/ 212966 h 364490"/>
              <a:gd name="connsiteX127" fmla="*/ 31633 w 1314768"/>
              <a:gd name="connsiteY127" fmla="*/ 231321 h 364490"/>
              <a:gd name="connsiteX128" fmla="*/ 49987 w 1314768"/>
              <a:gd name="connsiteY128" fmla="*/ 212966 h 364490"/>
              <a:gd name="connsiteX129" fmla="*/ 31633 w 1314768"/>
              <a:gd name="connsiteY129" fmla="*/ 194742 h 364490"/>
              <a:gd name="connsiteX130" fmla="*/ 31633 w 1314768"/>
              <a:gd name="connsiteY130" fmla="*/ 315544 h 364490"/>
              <a:gd name="connsiteX131" fmla="*/ 13278 w 1314768"/>
              <a:gd name="connsiteY131" fmla="*/ 333899 h 364490"/>
              <a:gd name="connsiteX132" fmla="*/ 31633 w 1314768"/>
              <a:gd name="connsiteY132" fmla="*/ 352254 h 364490"/>
              <a:gd name="connsiteX133" fmla="*/ 49987 w 1314768"/>
              <a:gd name="connsiteY133" fmla="*/ 333899 h 364490"/>
              <a:gd name="connsiteX134" fmla="*/ 31633 w 1314768"/>
              <a:gd name="connsiteY134" fmla="*/ 315544 h 364490"/>
              <a:gd name="connsiteX135" fmla="*/ 171831 w 1314768"/>
              <a:gd name="connsiteY135" fmla="*/ 255143 h 364490"/>
              <a:gd name="connsiteX136" fmla="*/ 153476 w 1314768"/>
              <a:gd name="connsiteY136" fmla="*/ 273498 h 364490"/>
              <a:gd name="connsiteX137" fmla="*/ 171831 w 1314768"/>
              <a:gd name="connsiteY137" fmla="*/ 291852 h 364490"/>
              <a:gd name="connsiteX138" fmla="*/ 190186 w 1314768"/>
              <a:gd name="connsiteY138" fmla="*/ 273498 h 364490"/>
              <a:gd name="connsiteX139" fmla="*/ 171831 w 1314768"/>
              <a:gd name="connsiteY139" fmla="*/ 255143 h 364490"/>
              <a:gd name="connsiteX140" fmla="*/ 101667 w 1314768"/>
              <a:gd name="connsiteY140" fmla="*/ 194742 h 364490"/>
              <a:gd name="connsiteX141" fmla="*/ 83312 w 1314768"/>
              <a:gd name="connsiteY141" fmla="*/ 213096 h 364490"/>
              <a:gd name="connsiteX142" fmla="*/ 101667 w 1314768"/>
              <a:gd name="connsiteY142" fmla="*/ 231451 h 364490"/>
              <a:gd name="connsiteX143" fmla="*/ 120021 w 1314768"/>
              <a:gd name="connsiteY143" fmla="*/ 213096 h 364490"/>
              <a:gd name="connsiteX144" fmla="*/ 101667 w 1314768"/>
              <a:gd name="connsiteY144" fmla="*/ 194742 h 364490"/>
              <a:gd name="connsiteX145" fmla="*/ 171831 w 1314768"/>
              <a:gd name="connsiteY145" fmla="*/ 315544 h 364490"/>
              <a:gd name="connsiteX146" fmla="*/ 153476 w 1314768"/>
              <a:gd name="connsiteY146" fmla="*/ 333899 h 364490"/>
              <a:gd name="connsiteX147" fmla="*/ 171831 w 1314768"/>
              <a:gd name="connsiteY147" fmla="*/ 352254 h 364490"/>
              <a:gd name="connsiteX148" fmla="*/ 190186 w 1314768"/>
              <a:gd name="connsiteY148" fmla="*/ 333899 h 364490"/>
              <a:gd name="connsiteX149" fmla="*/ 171831 w 1314768"/>
              <a:gd name="connsiteY149" fmla="*/ 315544 h 364490"/>
              <a:gd name="connsiteX150" fmla="*/ 171831 w 1314768"/>
              <a:gd name="connsiteY150" fmla="*/ 134210 h 364490"/>
              <a:gd name="connsiteX151" fmla="*/ 153476 w 1314768"/>
              <a:gd name="connsiteY151" fmla="*/ 152565 h 364490"/>
              <a:gd name="connsiteX152" fmla="*/ 171831 w 1314768"/>
              <a:gd name="connsiteY152" fmla="*/ 170920 h 364490"/>
              <a:gd name="connsiteX153" fmla="*/ 190186 w 1314768"/>
              <a:gd name="connsiteY153" fmla="*/ 152565 h 364490"/>
              <a:gd name="connsiteX154" fmla="*/ 171831 w 1314768"/>
              <a:gd name="connsiteY154" fmla="*/ 134210 h 364490"/>
              <a:gd name="connsiteX155" fmla="*/ 171831 w 1314768"/>
              <a:gd name="connsiteY155" fmla="*/ 194742 h 364490"/>
              <a:gd name="connsiteX156" fmla="*/ 153476 w 1314768"/>
              <a:gd name="connsiteY156" fmla="*/ 213096 h 364490"/>
              <a:gd name="connsiteX157" fmla="*/ 171831 w 1314768"/>
              <a:gd name="connsiteY157" fmla="*/ 231451 h 364490"/>
              <a:gd name="connsiteX158" fmla="*/ 190186 w 1314768"/>
              <a:gd name="connsiteY158" fmla="*/ 213096 h 364490"/>
              <a:gd name="connsiteX159" fmla="*/ 171831 w 1314768"/>
              <a:gd name="connsiteY159" fmla="*/ 194742 h 364490"/>
              <a:gd name="connsiteX160" fmla="*/ 101667 w 1314768"/>
              <a:gd name="connsiteY160" fmla="*/ 134210 h 364490"/>
              <a:gd name="connsiteX161" fmla="*/ 83312 w 1314768"/>
              <a:gd name="connsiteY161" fmla="*/ 152565 h 364490"/>
              <a:gd name="connsiteX162" fmla="*/ 101667 w 1314768"/>
              <a:gd name="connsiteY162" fmla="*/ 170920 h 364490"/>
              <a:gd name="connsiteX163" fmla="*/ 120021 w 1314768"/>
              <a:gd name="connsiteY163" fmla="*/ 152565 h 364490"/>
              <a:gd name="connsiteX164" fmla="*/ 101667 w 1314768"/>
              <a:gd name="connsiteY164" fmla="*/ 134210 h 364490"/>
              <a:gd name="connsiteX165" fmla="*/ 101667 w 1314768"/>
              <a:gd name="connsiteY165" fmla="*/ 73809 h 364490"/>
              <a:gd name="connsiteX166" fmla="*/ 83312 w 1314768"/>
              <a:gd name="connsiteY166" fmla="*/ 92164 h 364490"/>
              <a:gd name="connsiteX167" fmla="*/ 101667 w 1314768"/>
              <a:gd name="connsiteY167" fmla="*/ 110519 h 364490"/>
              <a:gd name="connsiteX168" fmla="*/ 120021 w 1314768"/>
              <a:gd name="connsiteY168" fmla="*/ 92164 h 364490"/>
              <a:gd name="connsiteX169" fmla="*/ 101667 w 1314768"/>
              <a:gd name="connsiteY169" fmla="*/ 73809 h 364490"/>
              <a:gd name="connsiteX170" fmla="*/ 101667 w 1314768"/>
              <a:gd name="connsiteY170" fmla="*/ 13408 h 364490"/>
              <a:gd name="connsiteX171" fmla="*/ 83312 w 1314768"/>
              <a:gd name="connsiteY171" fmla="*/ 31763 h 364490"/>
              <a:gd name="connsiteX172" fmla="*/ 101667 w 1314768"/>
              <a:gd name="connsiteY172" fmla="*/ 50117 h 364490"/>
              <a:gd name="connsiteX173" fmla="*/ 120021 w 1314768"/>
              <a:gd name="connsiteY173" fmla="*/ 31763 h 364490"/>
              <a:gd name="connsiteX174" fmla="*/ 101667 w 1314768"/>
              <a:gd name="connsiteY174" fmla="*/ 13408 h 364490"/>
              <a:gd name="connsiteX175" fmla="*/ 382064 w 1314768"/>
              <a:gd name="connsiteY175" fmla="*/ 13408 h 364490"/>
              <a:gd name="connsiteX176" fmla="*/ 363709 w 1314768"/>
              <a:gd name="connsiteY176" fmla="*/ 31763 h 364490"/>
              <a:gd name="connsiteX177" fmla="*/ 382064 w 1314768"/>
              <a:gd name="connsiteY177" fmla="*/ 50117 h 364490"/>
              <a:gd name="connsiteX178" fmla="*/ 400419 w 1314768"/>
              <a:gd name="connsiteY178" fmla="*/ 31763 h 364490"/>
              <a:gd name="connsiteX179" fmla="*/ 382064 w 1314768"/>
              <a:gd name="connsiteY179" fmla="*/ 13408 h 364490"/>
              <a:gd name="connsiteX180" fmla="*/ 662461 w 1314768"/>
              <a:gd name="connsiteY180" fmla="*/ 13408 h 364490"/>
              <a:gd name="connsiteX181" fmla="*/ 644106 w 1314768"/>
              <a:gd name="connsiteY181" fmla="*/ 31763 h 364490"/>
              <a:gd name="connsiteX182" fmla="*/ 662461 w 1314768"/>
              <a:gd name="connsiteY182" fmla="*/ 50117 h 364490"/>
              <a:gd name="connsiteX183" fmla="*/ 680816 w 1314768"/>
              <a:gd name="connsiteY183" fmla="*/ 31763 h 364490"/>
              <a:gd name="connsiteX184" fmla="*/ 662461 w 1314768"/>
              <a:gd name="connsiteY184" fmla="*/ 13408 h 364490"/>
              <a:gd name="connsiteX185" fmla="*/ 592297 w 1314768"/>
              <a:gd name="connsiteY185" fmla="*/ 134210 h 364490"/>
              <a:gd name="connsiteX186" fmla="*/ 573942 w 1314768"/>
              <a:gd name="connsiteY186" fmla="*/ 152565 h 364490"/>
              <a:gd name="connsiteX187" fmla="*/ 592297 w 1314768"/>
              <a:gd name="connsiteY187" fmla="*/ 170920 h 364490"/>
              <a:gd name="connsiteX188" fmla="*/ 610651 w 1314768"/>
              <a:gd name="connsiteY188" fmla="*/ 152565 h 364490"/>
              <a:gd name="connsiteX189" fmla="*/ 592297 w 1314768"/>
              <a:gd name="connsiteY189" fmla="*/ 134210 h 364490"/>
              <a:gd name="connsiteX190" fmla="*/ 592297 w 1314768"/>
              <a:gd name="connsiteY190" fmla="*/ 73809 h 364490"/>
              <a:gd name="connsiteX191" fmla="*/ 573942 w 1314768"/>
              <a:gd name="connsiteY191" fmla="*/ 92164 h 364490"/>
              <a:gd name="connsiteX192" fmla="*/ 592297 w 1314768"/>
              <a:gd name="connsiteY192" fmla="*/ 110519 h 364490"/>
              <a:gd name="connsiteX193" fmla="*/ 610651 w 1314768"/>
              <a:gd name="connsiteY193" fmla="*/ 92164 h 364490"/>
              <a:gd name="connsiteX194" fmla="*/ 592297 w 1314768"/>
              <a:gd name="connsiteY194" fmla="*/ 73809 h 364490"/>
              <a:gd name="connsiteX195" fmla="*/ 662461 w 1314768"/>
              <a:gd name="connsiteY195" fmla="*/ 255143 h 364490"/>
              <a:gd name="connsiteX196" fmla="*/ 644106 w 1314768"/>
              <a:gd name="connsiteY196" fmla="*/ 273498 h 364490"/>
              <a:gd name="connsiteX197" fmla="*/ 662461 w 1314768"/>
              <a:gd name="connsiteY197" fmla="*/ 291852 h 364490"/>
              <a:gd name="connsiteX198" fmla="*/ 680816 w 1314768"/>
              <a:gd name="connsiteY198" fmla="*/ 273498 h 364490"/>
              <a:gd name="connsiteX199" fmla="*/ 662461 w 1314768"/>
              <a:gd name="connsiteY199" fmla="*/ 255143 h 364490"/>
              <a:gd name="connsiteX200" fmla="*/ 662461 w 1314768"/>
              <a:gd name="connsiteY200" fmla="*/ 315544 h 364490"/>
              <a:gd name="connsiteX201" fmla="*/ 644106 w 1314768"/>
              <a:gd name="connsiteY201" fmla="*/ 333899 h 364490"/>
              <a:gd name="connsiteX202" fmla="*/ 662461 w 1314768"/>
              <a:gd name="connsiteY202" fmla="*/ 352254 h 364490"/>
              <a:gd name="connsiteX203" fmla="*/ 680816 w 1314768"/>
              <a:gd name="connsiteY203" fmla="*/ 333899 h 364490"/>
              <a:gd name="connsiteX204" fmla="*/ 662461 w 1314768"/>
              <a:gd name="connsiteY204" fmla="*/ 315544 h 364490"/>
              <a:gd name="connsiteX205" fmla="*/ 662461 w 1314768"/>
              <a:gd name="connsiteY205" fmla="*/ 73809 h 364490"/>
              <a:gd name="connsiteX206" fmla="*/ 644106 w 1314768"/>
              <a:gd name="connsiteY206" fmla="*/ 92164 h 364490"/>
              <a:gd name="connsiteX207" fmla="*/ 662461 w 1314768"/>
              <a:gd name="connsiteY207" fmla="*/ 110519 h 364490"/>
              <a:gd name="connsiteX208" fmla="*/ 680816 w 1314768"/>
              <a:gd name="connsiteY208" fmla="*/ 92164 h 364490"/>
              <a:gd name="connsiteX209" fmla="*/ 662461 w 1314768"/>
              <a:gd name="connsiteY209" fmla="*/ 73809 h 364490"/>
              <a:gd name="connsiteX210" fmla="*/ 662461 w 1314768"/>
              <a:gd name="connsiteY210" fmla="*/ 134210 h 364490"/>
              <a:gd name="connsiteX211" fmla="*/ 644106 w 1314768"/>
              <a:gd name="connsiteY211" fmla="*/ 152565 h 364490"/>
              <a:gd name="connsiteX212" fmla="*/ 662461 w 1314768"/>
              <a:gd name="connsiteY212" fmla="*/ 170920 h 364490"/>
              <a:gd name="connsiteX213" fmla="*/ 680816 w 1314768"/>
              <a:gd name="connsiteY213" fmla="*/ 152565 h 364490"/>
              <a:gd name="connsiteX214" fmla="*/ 662461 w 1314768"/>
              <a:gd name="connsiteY214" fmla="*/ 134210 h 364490"/>
              <a:gd name="connsiteX215" fmla="*/ 662461 w 1314768"/>
              <a:gd name="connsiteY215" fmla="*/ 194742 h 364490"/>
              <a:gd name="connsiteX216" fmla="*/ 644106 w 1314768"/>
              <a:gd name="connsiteY216" fmla="*/ 213096 h 364490"/>
              <a:gd name="connsiteX217" fmla="*/ 662461 w 1314768"/>
              <a:gd name="connsiteY217" fmla="*/ 231451 h 364490"/>
              <a:gd name="connsiteX218" fmla="*/ 680816 w 1314768"/>
              <a:gd name="connsiteY218" fmla="*/ 213096 h 364490"/>
              <a:gd name="connsiteX219" fmla="*/ 662461 w 1314768"/>
              <a:gd name="connsiteY219" fmla="*/ 194742 h 364490"/>
              <a:gd name="connsiteX220" fmla="*/ 592297 w 1314768"/>
              <a:gd name="connsiteY220" fmla="*/ 13408 h 364490"/>
              <a:gd name="connsiteX221" fmla="*/ 573942 w 1314768"/>
              <a:gd name="connsiteY221" fmla="*/ 31763 h 364490"/>
              <a:gd name="connsiteX222" fmla="*/ 592297 w 1314768"/>
              <a:gd name="connsiteY222" fmla="*/ 50117 h 364490"/>
              <a:gd name="connsiteX223" fmla="*/ 610651 w 1314768"/>
              <a:gd name="connsiteY223" fmla="*/ 31763 h 364490"/>
              <a:gd name="connsiteX224" fmla="*/ 592297 w 1314768"/>
              <a:gd name="connsiteY224" fmla="*/ 13408 h 364490"/>
              <a:gd name="connsiteX225" fmla="*/ 522262 w 1314768"/>
              <a:gd name="connsiteY225" fmla="*/ 134210 h 364490"/>
              <a:gd name="connsiteX226" fmla="*/ 503908 w 1314768"/>
              <a:gd name="connsiteY226" fmla="*/ 152565 h 364490"/>
              <a:gd name="connsiteX227" fmla="*/ 522262 w 1314768"/>
              <a:gd name="connsiteY227" fmla="*/ 170920 h 364490"/>
              <a:gd name="connsiteX228" fmla="*/ 540617 w 1314768"/>
              <a:gd name="connsiteY228" fmla="*/ 152565 h 364490"/>
              <a:gd name="connsiteX229" fmla="*/ 522262 w 1314768"/>
              <a:gd name="connsiteY229" fmla="*/ 134210 h 364490"/>
              <a:gd name="connsiteX230" fmla="*/ 522262 w 1314768"/>
              <a:gd name="connsiteY230" fmla="*/ 255143 h 364490"/>
              <a:gd name="connsiteX231" fmla="*/ 503908 w 1314768"/>
              <a:gd name="connsiteY231" fmla="*/ 273498 h 364490"/>
              <a:gd name="connsiteX232" fmla="*/ 522262 w 1314768"/>
              <a:gd name="connsiteY232" fmla="*/ 291852 h 364490"/>
              <a:gd name="connsiteX233" fmla="*/ 540617 w 1314768"/>
              <a:gd name="connsiteY233" fmla="*/ 273498 h 364490"/>
              <a:gd name="connsiteX234" fmla="*/ 522262 w 1314768"/>
              <a:gd name="connsiteY234" fmla="*/ 255143 h 364490"/>
              <a:gd name="connsiteX235" fmla="*/ 522262 w 1314768"/>
              <a:gd name="connsiteY235" fmla="*/ 315544 h 364490"/>
              <a:gd name="connsiteX236" fmla="*/ 503908 w 1314768"/>
              <a:gd name="connsiteY236" fmla="*/ 333899 h 364490"/>
              <a:gd name="connsiteX237" fmla="*/ 522262 w 1314768"/>
              <a:gd name="connsiteY237" fmla="*/ 352254 h 364490"/>
              <a:gd name="connsiteX238" fmla="*/ 540617 w 1314768"/>
              <a:gd name="connsiteY238" fmla="*/ 333899 h 364490"/>
              <a:gd name="connsiteX239" fmla="*/ 522262 w 1314768"/>
              <a:gd name="connsiteY239" fmla="*/ 315544 h 364490"/>
              <a:gd name="connsiteX240" fmla="*/ 522262 w 1314768"/>
              <a:gd name="connsiteY240" fmla="*/ 73809 h 364490"/>
              <a:gd name="connsiteX241" fmla="*/ 503908 w 1314768"/>
              <a:gd name="connsiteY241" fmla="*/ 92164 h 364490"/>
              <a:gd name="connsiteX242" fmla="*/ 522262 w 1314768"/>
              <a:gd name="connsiteY242" fmla="*/ 110519 h 364490"/>
              <a:gd name="connsiteX243" fmla="*/ 540617 w 1314768"/>
              <a:gd name="connsiteY243" fmla="*/ 92164 h 364490"/>
              <a:gd name="connsiteX244" fmla="*/ 522262 w 1314768"/>
              <a:gd name="connsiteY244" fmla="*/ 73809 h 364490"/>
              <a:gd name="connsiteX245" fmla="*/ 592297 w 1314768"/>
              <a:gd name="connsiteY245" fmla="*/ 255143 h 364490"/>
              <a:gd name="connsiteX246" fmla="*/ 573942 w 1314768"/>
              <a:gd name="connsiteY246" fmla="*/ 273498 h 364490"/>
              <a:gd name="connsiteX247" fmla="*/ 592297 w 1314768"/>
              <a:gd name="connsiteY247" fmla="*/ 291852 h 364490"/>
              <a:gd name="connsiteX248" fmla="*/ 610651 w 1314768"/>
              <a:gd name="connsiteY248" fmla="*/ 273498 h 364490"/>
              <a:gd name="connsiteX249" fmla="*/ 592297 w 1314768"/>
              <a:gd name="connsiteY249" fmla="*/ 255143 h 364490"/>
              <a:gd name="connsiteX250" fmla="*/ 592297 w 1314768"/>
              <a:gd name="connsiteY250" fmla="*/ 194742 h 364490"/>
              <a:gd name="connsiteX251" fmla="*/ 573942 w 1314768"/>
              <a:gd name="connsiteY251" fmla="*/ 213096 h 364490"/>
              <a:gd name="connsiteX252" fmla="*/ 592297 w 1314768"/>
              <a:gd name="connsiteY252" fmla="*/ 231451 h 364490"/>
              <a:gd name="connsiteX253" fmla="*/ 610651 w 1314768"/>
              <a:gd name="connsiteY253" fmla="*/ 213096 h 364490"/>
              <a:gd name="connsiteX254" fmla="*/ 592297 w 1314768"/>
              <a:gd name="connsiteY254" fmla="*/ 194742 h 364490"/>
              <a:gd name="connsiteX255" fmla="*/ 592297 w 1314768"/>
              <a:gd name="connsiteY255" fmla="*/ 315544 h 364490"/>
              <a:gd name="connsiteX256" fmla="*/ 573942 w 1314768"/>
              <a:gd name="connsiteY256" fmla="*/ 333899 h 364490"/>
              <a:gd name="connsiteX257" fmla="*/ 592297 w 1314768"/>
              <a:gd name="connsiteY257" fmla="*/ 352254 h 364490"/>
              <a:gd name="connsiteX258" fmla="*/ 610651 w 1314768"/>
              <a:gd name="connsiteY258" fmla="*/ 333899 h 364490"/>
              <a:gd name="connsiteX259" fmla="*/ 592297 w 1314768"/>
              <a:gd name="connsiteY259" fmla="*/ 315544 h 364490"/>
              <a:gd name="connsiteX260" fmla="*/ 522262 w 1314768"/>
              <a:gd name="connsiteY260" fmla="*/ 13408 h 364490"/>
              <a:gd name="connsiteX261" fmla="*/ 503908 w 1314768"/>
              <a:gd name="connsiteY261" fmla="*/ 31763 h 364490"/>
              <a:gd name="connsiteX262" fmla="*/ 522262 w 1314768"/>
              <a:gd name="connsiteY262" fmla="*/ 50117 h 364490"/>
              <a:gd name="connsiteX263" fmla="*/ 540617 w 1314768"/>
              <a:gd name="connsiteY263" fmla="*/ 31763 h 364490"/>
              <a:gd name="connsiteX264" fmla="*/ 522262 w 1314768"/>
              <a:gd name="connsiteY264" fmla="*/ 13408 h 364490"/>
              <a:gd name="connsiteX265" fmla="*/ 522262 w 1314768"/>
              <a:gd name="connsiteY265" fmla="*/ 194742 h 364490"/>
              <a:gd name="connsiteX266" fmla="*/ 503908 w 1314768"/>
              <a:gd name="connsiteY266" fmla="*/ 213096 h 364490"/>
              <a:gd name="connsiteX267" fmla="*/ 522262 w 1314768"/>
              <a:gd name="connsiteY267" fmla="*/ 231451 h 364490"/>
              <a:gd name="connsiteX268" fmla="*/ 540617 w 1314768"/>
              <a:gd name="connsiteY268" fmla="*/ 213096 h 364490"/>
              <a:gd name="connsiteX269" fmla="*/ 522262 w 1314768"/>
              <a:gd name="connsiteY269" fmla="*/ 194742 h 364490"/>
              <a:gd name="connsiteX270" fmla="*/ 802660 w 1314768"/>
              <a:gd name="connsiteY270" fmla="*/ 194742 h 364490"/>
              <a:gd name="connsiteX271" fmla="*/ 784305 w 1314768"/>
              <a:gd name="connsiteY271" fmla="*/ 213096 h 364490"/>
              <a:gd name="connsiteX272" fmla="*/ 802660 w 1314768"/>
              <a:gd name="connsiteY272" fmla="*/ 231451 h 364490"/>
              <a:gd name="connsiteX273" fmla="*/ 821014 w 1314768"/>
              <a:gd name="connsiteY273" fmla="*/ 213096 h 364490"/>
              <a:gd name="connsiteX274" fmla="*/ 802660 w 1314768"/>
              <a:gd name="connsiteY274" fmla="*/ 194742 h 364490"/>
              <a:gd name="connsiteX275" fmla="*/ 802660 w 1314768"/>
              <a:gd name="connsiteY275" fmla="*/ 315544 h 364490"/>
              <a:gd name="connsiteX276" fmla="*/ 784305 w 1314768"/>
              <a:gd name="connsiteY276" fmla="*/ 333899 h 364490"/>
              <a:gd name="connsiteX277" fmla="*/ 802660 w 1314768"/>
              <a:gd name="connsiteY277" fmla="*/ 352254 h 364490"/>
              <a:gd name="connsiteX278" fmla="*/ 821014 w 1314768"/>
              <a:gd name="connsiteY278" fmla="*/ 333899 h 364490"/>
              <a:gd name="connsiteX279" fmla="*/ 802660 w 1314768"/>
              <a:gd name="connsiteY279" fmla="*/ 315544 h 364490"/>
              <a:gd name="connsiteX280" fmla="*/ 732495 w 1314768"/>
              <a:gd name="connsiteY280" fmla="*/ 315544 h 364490"/>
              <a:gd name="connsiteX281" fmla="*/ 714141 w 1314768"/>
              <a:gd name="connsiteY281" fmla="*/ 333899 h 364490"/>
              <a:gd name="connsiteX282" fmla="*/ 732495 w 1314768"/>
              <a:gd name="connsiteY282" fmla="*/ 352254 h 364490"/>
              <a:gd name="connsiteX283" fmla="*/ 750850 w 1314768"/>
              <a:gd name="connsiteY283" fmla="*/ 333899 h 364490"/>
              <a:gd name="connsiteX284" fmla="*/ 732495 w 1314768"/>
              <a:gd name="connsiteY284" fmla="*/ 315544 h 364490"/>
              <a:gd name="connsiteX285" fmla="*/ 802660 w 1314768"/>
              <a:gd name="connsiteY285" fmla="*/ 255143 h 364490"/>
              <a:gd name="connsiteX286" fmla="*/ 784305 w 1314768"/>
              <a:gd name="connsiteY286" fmla="*/ 273498 h 364490"/>
              <a:gd name="connsiteX287" fmla="*/ 802660 w 1314768"/>
              <a:gd name="connsiteY287" fmla="*/ 291852 h 364490"/>
              <a:gd name="connsiteX288" fmla="*/ 821014 w 1314768"/>
              <a:gd name="connsiteY288" fmla="*/ 273498 h 364490"/>
              <a:gd name="connsiteX289" fmla="*/ 802660 w 1314768"/>
              <a:gd name="connsiteY289" fmla="*/ 255143 h 364490"/>
              <a:gd name="connsiteX290" fmla="*/ 802660 w 1314768"/>
              <a:gd name="connsiteY290" fmla="*/ 13408 h 364490"/>
              <a:gd name="connsiteX291" fmla="*/ 784305 w 1314768"/>
              <a:gd name="connsiteY291" fmla="*/ 31763 h 364490"/>
              <a:gd name="connsiteX292" fmla="*/ 802660 w 1314768"/>
              <a:gd name="connsiteY292" fmla="*/ 50117 h 364490"/>
              <a:gd name="connsiteX293" fmla="*/ 821014 w 1314768"/>
              <a:gd name="connsiteY293" fmla="*/ 31763 h 364490"/>
              <a:gd name="connsiteX294" fmla="*/ 802660 w 1314768"/>
              <a:gd name="connsiteY294" fmla="*/ 13408 h 364490"/>
              <a:gd name="connsiteX295" fmla="*/ 802660 w 1314768"/>
              <a:gd name="connsiteY295" fmla="*/ 73809 h 364490"/>
              <a:gd name="connsiteX296" fmla="*/ 784305 w 1314768"/>
              <a:gd name="connsiteY296" fmla="*/ 92164 h 364490"/>
              <a:gd name="connsiteX297" fmla="*/ 802660 w 1314768"/>
              <a:gd name="connsiteY297" fmla="*/ 110519 h 364490"/>
              <a:gd name="connsiteX298" fmla="*/ 821014 w 1314768"/>
              <a:gd name="connsiteY298" fmla="*/ 92164 h 364490"/>
              <a:gd name="connsiteX299" fmla="*/ 802660 w 1314768"/>
              <a:gd name="connsiteY299" fmla="*/ 73809 h 364490"/>
              <a:gd name="connsiteX300" fmla="*/ 802660 w 1314768"/>
              <a:gd name="connsiteY300" fmla="*/ 134210 h 364490"/>
              <a:gd name="connsiteX301" fmla="*/ 784305 w 1314768"/>
              <a:gd name="connsiteY301" fmla="*/ 152565 h 364490"/>
              <a:gd name="connsiteX302" fmla="*/ 802660 w 1314768"/>
              <a:gd name="connsiteY302" fmla="*/ 170920 h 364490"/>
              <a:gd name="connsiteX303" fmla="*/ 821014 w 1314768"/>
              <a:gd name="connsiteY303" fmla="*/ 152565 h 364490"/>
              <a:gd name="connsiteX304" fmla="*/ 802660 w 1314768"/>
              <a:gd name="connsiteY304" fmla="*/ 134210 h 364490"/>
              <a:gd name="connsiteX305" fmla="*/ 732495 w 1314768"/>
              <a:gd name="connsiteY305" fmla="*/ 194742 h 364490"/>
              <a:gd name="connsiteX306" fmla="*/ 714141 w 1314768"/>
              <a:gd name="connsiteY306" fmla="*/ 213096 h 364490"/>
              <a:gd name="connsiteX307" fmla="*/ 732495 w 1314768"/>
              <a:gd name="connsiteY307" fmla="*/ 231451 h 364490"/>
              <a:gd name="connsiteX308" fmla="*/ 750850 w 1314768"/>
              <a:gd name="connsiteY308" fmla="*/ 213096 h 364490"/>
              <a:gd name="connsiteX309" fmla="*/ 732495 w 1314768"/>
              <a:gd name="connsiteY309" fmla="*/ 194742 h 364490"/>
              <a:gd name="connsiteX310" fmla="*/ 732495 w 1314768"/>
              <a:gd name="connsiteY310" fmla="*/ 255143 h 364490"/>
              <a:gd name="connsiteX311" fmla="*/ 714141 w 1314768"/>
              <a:gd name="connsiteY311" fmla="*/ 273498 h 364490"/>
              <a:gd name="connsiteX312" fmla="*/ 732495 w 1314768"/>
              <a:gd name="connsiteY312" fmla="*/ 291852 h 364490"/>
              <a:gd name="connsiteX313" fmla="*/ 750850 w 1314768"/>
              <a:gd name="connsiteY313" fmla="*/ 273498 h 364490"/>
              <a:gd name="connsiteX314" fmla="*/ 732495 w 1314768"/>
              <a:gd name="connsiteY314" fmla="*/ 255143 h 364490"/>
              <a:gd name="connsiteX315" fmla="*/ 732495 w 1314768"/>
              <a:gd name="connsiteY315" fmla="*/ 73809 h 364490"/>
              <a:gd name="connsiteX316" fmla="*/ 714141 w 1314768"/>
              <a:gd name="connsiteY316" fmla="*/ 92164 h 364490"/>
              <a:gd name="connsiteX317" fmla="*/ 732495 w 1314768"/>
              <a:gd name="connsiteY317" fmla="*/ 110519 h 364490"/>
              <a:gd name="connsiteX318" fmla="*/ 750850 w 1314768"/>
              <a:gd name="connsiteY318" fmla="*/ 92164 h 364490"/>
              <a:gd name="connsiteX319" fmla="*/ 732495 w 1314768"/>
              <a:gd name="connsiteY319" fmla="*/ 73809 h 364490"/>
              <a:gd name="connsiteX320" fmla="*/ 732495 w 1314768"/>
              <a:gd name="connsiteY320" fmla="*/ 13408 h 364490"/>
              <a:gd name="connsiteX321" fmla="*/ 714141 w 1314768"/>
              <a:gd name="connsiteY321" fmla="*/ 31763 h 364490"/>
              <a:gd name="connsiteX322" fmla="*/ 732495 w 1314768"/>
              <a:gd name="connsiteY322" fmla="*/ 50117 h 364490"/>
              <a:gd name="connsiteX323" fmla="*/ 750850 w 1314768"/>
              <a:gd name="connsiteY323" fmla="*/ 31763 h 364490"/>
              <a:gd name="connsiteX324" fmla="*/ 732495 w 1314768"/>
              <a:gd name="connsiteY324" fmla="*/ 13408 h 364490"/>
              <a:gd name="connsiteX325" fmla="*/ 732495 w 1314768"/>
              <a:gd name="connsiteY325" fmla="*/ 134210 h 364490"/>
              <a:gd name="connsiteX326" fmla="*/ 714141 w 1314768"/>
              <a:gd name="connsiteY326" fmla="*/ 152565 h 364490"/>
              <a:gd name="connsiteX327" fmla="*/ 732495 w 1314768"/>
              <a:gd name="connsiteY327" fmla="*/ 170920 h 364490"/>
              <a:gd name="connsiteX328" fmla="*/ 750850 w 1314768"/>
              <a:gd name="connsiteY328" fmla="*/ 152565 h 364490"/>
              <a:gd name="connsiteX329" fmla="*/ 732495 w 1314768"/>
              <a:gd name="connsiteY329" fmla="*/ 134210 h 364490"/>
              <a:gd name="connsiteX330" fmla="*/ 452098 w 1314768"/>
              <a:gd name="connsiteY330" fmla="*/ 194742 h 364490"/>
              <a:gd name="connsiteX331" fmla="*/ 433743 w 1314768"/>
              <a:gd name="connsiteY331" fmla="*/ 213096 h 364490"/>
              <a:gd name="connsiteX332" fmla="*/ 452098 w 1314768"/>
              <a:gd name="connsiteY332" fmla="*/ 231451 h 364490"/>
              <a:gd name="connsiteX333" fmla="*/ 470453 w 1314768"/>
              <a:gd name="connsiteY333" fmla="*/ 213096 h 364490"/>
              <a:gd name="connsiteX334" fmla="*/ 452098 w 1314768"/>
              <a:gd name="connsiteY334" fmla="*/ 194742 h 364490"/>
              <a:gd name="connsiteX335" fmla="*/ 452098 w 1314768"/>
              <a:gd name="connsiteY335" fmla="*/ 13408 h 364490"/>
              <a:gd name="connsiteX336" fmla="*/ 433743 w 1314768"/>
              <a:gd name="connsiteY336" fmla="*/ 31763 h 364490"/>
              <a:gd name="connsiteX337" fmla="*/ 452098 w 1314768"/>
              <a:gd name="connsiteY337" fmla="*/ 50117 h 364490"/>
              <a:gd name="connsiteX338" fmla="*/ 470453 w 1314768"/>
              <a:gd name="connsiteY338" fmla="*/ 31763 h 364490"/>
              <a:gd name="connsiteX339" fmla="*/ 452098 w 1314768"/>
              <a:gd name="connsiteY339" fmla="*/ 13408 h 364490"/>
              <a:gd name="connsiteX340" fmla="*/ 452098 w 1314768"/>
              <a:gd name="connsiteY340" fmla="*/ 73809 h 364490"/>
              <a:gd name="connsiteX341" fmla="*/ 433743 w 1314768"/>
              <a:gd name="connsiteY341" fmla="*/ 92164 h 364490"/>
              <a:gd name="connsiteX342" fmla="*/ 452098 w 1314768"/>
              <a:gd name="connsiteY342" fmla="*/ 110519 h 364490"/>
              <a:gd name="connsiteX343" fmla="*/ 470453 w 1314768"/>
              <a:gd name="connsiteY343" fmla="*/ 92164 h 364490"/>
              <a:gd name="connsiteX344" fmla="*/ 452098 w 1314768"/>
              <a:gd name="connsiteY344" fmla="*/ 73809 h 364490"/>
              <a:gd name="connsiteX345" fmla="*/ 452098 w 1314768"/>
              <a:gd name="connsiteY345" fmla="*/ 255143 h 364490"/>
              <a:gd name="connsiteX346" fmla="*/ 433743 w 1314768"/>
              <a:gd name="connsiteY346" fmla="*/ 273498 h 364490"/>
              <a:gd name="connsiteX347" fmla="*/ 452098 w 1314768"/>
              <a:gd name="connsiteY347" fmla="*/ 291852 h 364490"/>
              <a:gd name="connsiteX348" fmla="*/ 470453 w 1314768"/>
              <a:gd name="connsiteY348" fmla="*/ 273498 h 364490"/>
              <a:gd name="connsiteX349" fmla="*/ 452098 w 1314768"/>
              <a:gd name="connsiteY349" fmla="*/ 255143 h 364490"/>
              <a:gd name="connsiteX350" fmla="*/ 452098 w 1314768"/>
              <a:gd name="connsiteY350" fmla="*/ 315544 h 364490"/>
              <a:gd name="connsiteX351" fmla="*/ 433743 w 1314768"/>
              <a:gd name="connsiteY351" fmla="*/ 333899 h 364490"/>
              <a:gd name="connsiteX352" fmla="*/ 452098 w 1314768"/>
              <a:gd name="connsiteY352" fmla="*/ 352254 h 364490"/>
              <a:gd name="connsiteX353" fmla="*/ 470453 w 1314768"/>
              <a:gd name="connsiteY353" fmla="*/ 333899 h 364490"/>
              <a:gd name="connsiteX354" fmla="*/ 452098 w 1314768"/>
              <a:gd name="connsiteY354" fmla="*/ 315544 h 364490"/>
              <a:gd name="connsiteX355" fmla="*/ 452098 w 1314768"/>
              <a:gd name="connsiteY355" fmla="*/ 134210 h 364490"/>
              <a:gd name="connsiteX356" fmla="*/ 433743 w 1314768"/>
              <a:gd name="connsiteY356" fmla="*/ 152565 h 364490"/>
              <a:gd name="connsiteX357" fmla="*/ 452098 w 1314768"/>
              <a:gd name="connsiteY357" fmla="*/ 170920 h 364490"/>
              <a:gd name="connsiteX358" fmla="*/ 470453 w 1314768"/>
              <a:gd name="connsiteY358" fmla="*/ 152565 h 364490"/>
              <a:gd name="connsiteX359" fmla="*/ 452098 w 1314768"/>
              <a:gd name="connsiteY359" fmla="*/ 134210 h 364490"/>
              <a:gd name="connsiteX360" fmla="*/ 1153091 w 1314768"/>
              <a:gd name="connsiteY360" fmla="*/ 315544 h 364490"/>
              <a:gd name="connsiteX361" fmla="*/ 1134736 w 1314768"/>
              <a:gd name="connsiteY361" fmla="*/ 333899 h 364490"/>
              <a:gd name="connsiteX362" fmla="*/ 1153091 w 1314768"/>
              <a:gd name="connsiteY362" fmla="*/ 352254 h 364490"/>
              <a:gd name="connsiteX363" fmla="*/ 1171446 w 1314768"/>
              <a:gd name="connsiteY363" fmla="*/ 333899 h 364490"/>
              <a:gd name="connsiteX364" fmla="*/ 1153091 w 1314768"/>
              <a:gd name="connsiteY364" fmla="*/ 315544 h 364490"/>
              <a:gd name="connsiteX365" fmla="*/ 1153091 w 1314768"/>
              <a:gd name="connsiteY365" fmla="*/ 255143 h 364490"/>
              <a:gd name="connsiteX366" fmla="*/ 1134736 w 1314768"/>
              <a:gd name="connsiteY366" fmla="*/ 273498 h 364490"/>
              <a:gd name="connsiteX367" fmla="*/ 1153091 w 1314768"/>
              <a:gd name="connsiteY367" fmla="*/ 291852 h 364490"/>
              <a:gd name="connsiteX368" fmla="*/ 1171446 w 1314768"/>
              <a:gd name="connsiteY368" fmla="*/ 273498 h 364490"/>
              <a:gd name="connsiteX369" fmla="*/ 1153091 w 1314768"/>
              <a:gd name="connsiteY369" fmla="*/ 255143 h 364490"/>
              <a:gd name="connsiteX370" fmla="*/ 1153091 w 1314768"/>
              <a:gd name="connsiteY370" fmla="*/ 194742 h 364490"/>
              <a:gd name="connsiteX371" fmla="*/ 1134736 w 1314768"/>
              <a:gd name="connsiteY371" fmla="*/ 213096 h 364490"/>
              <a:gd name="connsiteX372" fmla="*/ 1153091 w 1314768"/>
              <a:gd name="connsiteY372" fmla="*/ 231451 h 364490"/>
              <a:gd name="connsiteX373" fmla="*/ 1171446 w 1314768"/>
              <a:gd name="connsiteY373" fmla="*/ 213096 h 364490"/>
              <a:gd name="connsiteX374" fmla="*/ 1153091 w 1314768"/>
              <a:gd name="connsiteY374" fmla="*/ 194742 h 364490"/>
              <a:gd name="connsiteX375" fmla="*/ 1082927 w 1314768"/>
              <a:gd name="connsiteY375" fmla="*/ 13408 h 364490"/>
              <a:gd name="connsiteX376" fmla="*/ 1064572 w 1314768"/>
              <a:gd name="connsiteY376" fmla="*/ 31763 h 364490"/>
              <a:gd name="connsiteX377" fmla="*/ 1082927 w 1314768"/>
              <a:gd name="connsiteY377" fmla="*/ 50117 h 364490"/>
              <a:gd name="connsiteX378" fmla="*/ 1101281 w 1314768"/>
              <a:gd name="connsiteY378" fmla="*/ 31763 h 364490"/>
              <a:gd name="connsiteX379" fmla="*/ 1082927 w 1314768"/>
              <a:gd name="connsiteY379" fmla="*/ 13408 h 364490"/>
              <a:gd name="connsiteX380" fmla="*/ 1082927 w 1314768"/>
              <a:gd name="connsiteY380" fmla="*/ 73809 h 364490"/>
              <a:gd name="connsiteX381" fmla="*/ 1064572 w 1314768"/>
              <a:gd name="connsiteY381" fmla="*/ 92164 h 364490"/>
              <a:gd name="connsiteX382" fmla="*/ 1082927 w 1314768"/>
              <a:gd name="connsiteY382" fmla="*/ 110519 h 364490"/>
              <a:gd name="connsiteX383" fmla="*/ 1101281 w 1314768"/>
              <a:gd name="connsiteY383" fmla="*/ 92164 h 364490"/>
              <a:gd name="connsiteX384" fmla="*/ 1082927 w 1314768"/>
              <a:gd name="connsiteY384" fmla="*/ 73809 h 364490"/>
              <a:gd name="connsiteX385" fmla="*/ 1153091 w 1314768"/>
              <a:gd name="connsiteY385" fmla="*/ 134210 h 364490"/>
              <a:gd name="connsiteX386" fmla="*/ 1134736 w 1314768"/>
              <a:gd name="connsiteY386" fmla="*/ 152565 h 364490"/>
              <a:gd name="connsiteX387" fmla="*/ 1153091 w 1314768"/>
              <a:gd name="connsiteY387" fmla="*/ 170920 h 364490"/>
              <a:gd name="connsiteX388" fmla="*/ 1171446 w 1314768"/>
              <a:gd name="connsiteY388" fmla="*/ 152565 h 364490"/>
              <a:gd name="connsiteX389" fmla="*/ 1153091 w 1314768"/>
              <a:gd name="connsiteY389" fmla="*/ 134210 h 364490"/>
              <a:gd name="connsiteX390" fmla="*/ 1082927 w 1314768"/>
              <a:gd name="connsiteY390" fmla="*/ 134210 h 364490"/>
              <a:gd name="connsiteX391" fmla="*/ 1064572 w 1314768"/>
              <a:gd name="connsiteY391" fmla="*/ 152565 h 364490"/>
              <a:gd name="connsiteX392" fmla="*/ 1082927 w 1314768"/>
              <a:gd name="connsiteY392" fmla="*/ 170920 h 364490"/>
              <a:gd name="connsiteX393" fmla="*/ 1101281 w 1314768"/>
              <a:gd name="connsiteY393" fmla="*/ 152565 h 364490"/>
              <a:gd name="connsiteX394" fmla="*/ 1082927 w 1314768"/>
              <a:gd name="connsiteY394" fmla="*/ 134210 h 364490"/>
              <a:gd name="connsiteX395" fmla="*/ 1082927 w 1314768"/>
              <a:gd name="connsiteY395" fmla="*/ 255143 h 364490"/>
              <a:gd name="connsiteX396" fmla="*/ 1064572 w 1314768"/>
              <a:gd name="connsiteY396" fmla="*/ 273498 h 364490"/>
              <a:gd name="connsiteX397" fmla="*/ 1082927 w 1314768"/>
              <a:gd name="connsiteY397" fmla="*/ 291852 h 364490"/>
              <a:gd name="connsiteX398" fmla="*/ 1101281 w 1314768"/>
              <a:gd name="connsiteY398" fmla="*/ 273498 h 364490"/>
              <a:gd name="connsiteX399" fmla="*/ 1082927 w 1314768"/>
              <a:gd name="connsiteY399" fmla="*/ 255143 h 364490"/>
              <a:gd name="connsiteX400" fmla="*/ 1082927 w 1314768"/>
              <a:gd name="connsiteY400" fmla="*/ 194742 h 364490"/>
              <a:gd name="connsiteX401" fmla="*/ 1064572 w 1314768"/>
              <a:gd name="connsiteY401" fmla="*/ 213096 h 364490"/>
              <a:gd name="connsiteX402" fmla="*/ 1082927 w 1314768"/>
              <a:gd name="connsiteY402" fmla="*/ 231451 h 364490"/>
              <a:gd name="connsiteX403" fmla="*/ 1101281 w 1314768"/>
              <a:gd name="connsiteY403" fmla="*/ 213096 h 364490"/>
              <a:gd name="connsiteX404" fmla="*/ 1082927 w 1314768"/>
              <a:gd name="connsiteY404" fmla="*/ 194742 h 364490"/>
              <a:gd name="connsiteX405" fmla="*/ 1223125 w 1314768"/>
              <a:gd name="connsiteY405" fmla="*/ 134210 h 364490"/>
              <a:gd name="connsiteX406" fmla="*/ 1204771 w 1314768"/>
              <a:gd name="connsiteY406" fmla="*/ 152565 h 364490"/>
              <a:gd name="connsiteX407" fmla="*/ 1223125 w 1314768"/>
              <a:gd name="connsiteY407" fmla="*/ 170920 h 364490"/>
              <a:gd name="connsiteX408" fmla="*/ 1241480 w 1314768"/>
              <a:gd name="connsiteY408" fmla="*/ 152565 h 364490"/>
              <a:gd name="connsiteX409" fmla="*/ 1223125 w 1314768"/>
              <a:gd name="connsiteY409" fmla="*/ 134210 h 364490"/>
              <a:gd name="connsiteX410" fmla="*/ 1153091 w 1314768"/>
              <a:gd name="connsiteY410" fmla="*/ 73809 h 364490"/>
              <a:gd name="connsiteX411" fmla="*/ 1134736 w 1314768"/>
              <a:gd name="connsiteY411" fmla="*/ 92164 h 364490"/>
              <a:gd name="connsiteX412" fmla="*/ 1153091 w 1314768"/>
              <a:gd name="connsiteY412" fmla="*/ 110519 h 364490"/>
              <a:gd name="connsiteX413" fmla="*/ 1171446 w 1314768"/>
              <a:gd name="connsiteY413" fmla="*/ 92164 h 364490"/>
              <a:gd name="connsiteX414" fmla="*/ 1153091 w 1314768"/>
              <a:gd name="connsiteY414" fmla="*/ 73809 h 364490"/>
              <a:gd name="connsiteX415" fmla="*/ 1223125 w 1314768"/>
              <a:gd name="connsiteY415" fmla="*/ 194742 h 364490"/>
              <a:gd name="connsiteX416" fmla="*/ 1204771 w 1314768"/>
              <a:gd name="connsiteY416" fmla="*/ 213096 h 364490"/>
              <a:gd name="connsiteX417" fmla="*/ 1223125 w 1314768"/>
              <a:gd name="connsiteY417" fmla="*/ 231451 h 364490"/>
              <a:gd name="connsiteX418" fmla="*/ 1241480 w 1314768"/>
              <a:gd name="connsiteY418" fmla="*/ 213096 h 364490"/>
              <a:gd name="connsiteX419" fmla="*/ 1223125 w 1314768"/>
              <a:gd name="connsiteY419" fmla="*/ 194742 h 364490"/>
              <a:gd name="connsiteX420" fmla="*/ 1082927 w 1314768"/>
              <a:gd name="connsiteY420" fmla="*/ 315544 h 364490"/>
              <a:gd name="connsiteX421" fmla="*/ 1064572 w 1314768"/>
              <a:gd name="connsiteY421" fmla="*/ 333899 h 364490"/>
              <a:gd name="connsiteX422" fmla="*/ 1082927 w 1314768"/>
              <a:gd name="connsiteY422" fmla="*/ 352254 h 364490"/>
              <a:gd name="connsiteX423" fmla="*/ 1101281 w 1314768"/>
              <a:gd name="connsiteY423" fmla="*/ 333899 h 364490"/>
              <a:gd name="connsiteX424" fmla="*/ 1082927 w 1314768"/>
              <a:gd name="connsiteY424" fmla="*/ 315544 h 364490"/>
              <a:gd name="connsiteX425" fmla="*/ 1223125 w 1314768"/>
              <a:gd name="connsiteY425" fmla="*/ 13408 h 364490"/>
              <a:gd name="connsiteX426" fmla="*/ 1204771 w 1314768"/>
              <a:gd name="connsiteY426" fmla="*/ 31763 h 364490"/>
              <a:gd name="connsiteX427" fmla="*/ 1223125 w 1314768"/>
              <a:gd name="connsiteY427" fmla="*/ 50117 h 364490"/>
              <a:gd name="connsiteX428" fmla="*/ 1241480 w 1314768"/>
              <a:gd name="connsiteY428" fmla="*/ 31763 h 364490"/>
              <a:gd name="connsiteX429" fmla="*/ 1223125 w 1314768"/>
              <a:gd name="connsiteY429" fmla="*/ 13408 h 364490"/>
              <a:gd name="connsiteX430" fmla="*/ 1293290 w 1314768"/>
              <a:gd name="connsiteY430" fmla="*/ 315544 h 364490"/>
              <a:gd name="connsiteX431" fmla="*/ 1274935 w 1314768"/>
              <a:gd name="connsiteY431" fmla="*/ 333899 h 364490"/>
              <a:gd name="connsiteX432" fmla="*/ 1293290 w 1314768"/>
              <a:gd name="connsiteY432" fmla="*/ 352254 h 364490"/>
              <a:gd name="connsiteX433" fmla="*/ 1311644 w 1314768"/>
              <a:gd name="connsiteY433" fmla="*/ 333899 h 364490"/>
              <a:gd name="connsiteX434" fmla="*/ 1293290 w 1314768"/>
              <a:gd name="connsiteY434" fmla="*/ 315544 h 364490"/>
              <a:gd name="connsiteX435" fmla="*/ 1153091 w 1314768"/>
              <a:gd name="connsiteY435" fmla="*/ 13408 h 364490"/>
              <a:gd name="connsiteX436" fmla="*/ 1134736 w 1314768"/>
              <a:gd name="connsiteY436" fmla="*/ 31763 h 364490"/>
              <a:gd name="connsiteX437" fmla="*/ 1153091 w 1314768"/>
              <a:gd name="connsiteY437" fmla="*/ 50117 h 364490"/>
              <a:gd name="connsiteX438" fmla="*/ 1171446 w 1314768"/>
              <a:gd name="connsiteY438" fmla="*/ 31763 h 364490"/>
              <a:gd name="connsiteX439" fmla="*/ 1153091 w 1314768"/>
              <a:gd name="connsiteY439" fmla="*/ 13408 h 364490"/>
              <a:gd name="connsiteX440" fmla="*/ 1223125 w 1314768"/>
              <a:gd name="connsiteY440" fmla="*/ 315544 h 364490"/>
              <a:gd name="connsiteX441" fmla="*/ 1204771 w 1314768"/>
              <a:gd name="connsiteY441" fmla="*/ 333899 h 364490"/>
              <a:gd name="connsiteX442" fmla="*/ 1223125 w 1314768"/>
              <a:gd name="connsiteY442" fmla="*/ 352254 h 364490"/>
              <a:gd name="connsiteX443" fmla="*/ 1241480 w 1314768"/>
              <a:gd name="connsiteY443" fmla="*/ 333899 h 364490"/>
              <a:gd name="connsiteX444" fmla="*/ 1223125 w 1314768"/>
              <a:gd name="connsiteY444" fmla="*/ 315544 h 364490"/>
              <a:gd name="connsiteX445" fmla="*/ 1223125 w 1314768"/>
              <a:gd name="connsiteY445" fmla="*/ 255143 h 364490"/>
              <a:gd name="connsiteX446" fmla="*/ 1204771 w 1314768"/>
              <a:gd name="connsiteY446" fmla="*/ 273498 h 364490"/>
              <a:gd name="connsiteX447" fmla="*/ 1223125 w 1314768"/>
              <a:gd name="connsiteY447" fmla="*/ 291852 h 364490"/>
              <a:gd name="connsiteX448" fmla="*/ 1241480 w 1314768"/>
              <a:gd name="connsiteY448" fmla="*/ 273498 h 364490"/>
              <a:gd name="connsiteX449" fmla="*/ 1223125 w 1314768"/>
              <a:gd name="connsiteY449" fmla="*/ 255143 h 364490"/>
              <a:gd name="connsiteX450" fmla="*/ 1223125 w 1314768"/>
              <a:gd name="connsiteY450" fmla="*/ 73809 h 364490"/>
              <a:gd name="connsiteX451" fmla="*/ 1204771 w 1314768"/>
              <a:gd name="connsiteY451" fmla="*/ 92164 h 364490"/>
              <a:gd name="connsiteX452" fmla="*/ 1223125 w 1314768"/>
              <a:gd name="connsiteY452" fmla="*/ 110519 h 364490"/>
              <a:gd name="connsiteX453" fmla="*/ 1241480 w 1314768"/>
              <a:gd name="connsiteY453" fmla="*/ 92164 h 364490"/>
              <a:gd name="connsiteX454" fmla="*/ 1223125 w 1314768"/>
              <a:gd name="connsiteY454" fmla="*/ 73809 h 364490"/>
              <a:gd name="connsiteX455" fmla="*/ 1293290 w 1314768"/>
              <a:gd name="connsiteY455" fmla="*/ 255143 h 364490"/>
              <a:gd name="connsiteX456" fmla="*/ 1274935 w 1314768"/>
              <a:gd name="connsiteY456" fmla="*/ 273498 h 364490"/>
              <a:gd name="connsiteX457" fmla="*/ 1293290 w 1314768"/>
              <a:gd name="connsiteY457" fmla="*/ 291852 h 364490"/>
              <a:gd name="connsiteX458" fmla="*/ 1311644 w 1314768"/>
              <a:gd name="connsiteY458" fmla="*/ 273498 h 364490"/>
              <a:gd name="connsiteX459" fmla="*/ 1293290 w 1314768"/>
              <a:gd name="connsiteY459" fmla="*/ 255143 h 364490"/>
              <a:gd name="connsiteX460" fmla="*/ 1012892 w 1314768"/>
              <a:gd name="connsiteY460" fmla="*/ 13408 h 364490"/>
              <a:gd name="connsiteX461" fmla="*/ 994538 w 1314768"/>
              <a:gd name="connsiteY461" fmla="*/ 31763 h 364490"/>
              <a:gd name="connsiteX462" fmla="*/ 1012892 w 1314768"/>
              <a:gd name="connsiteY462" fmla="*/ 50117 h 364490"/>
              <a:gd name="connsiteX463" fmla="*/ 1031247 w 1314768"/>
              <a:gd name="connsiteY463" fmla="*/ 31763 h 364490"/>
              <a:gd name="connsiteX464" fmla="*/ 1012892 w 1314768"/>
              <a:gd name="connsiteY464" fmla="*/ 13408 h 364490"/>
              <a:gd name="connsiteX465" fmla="*/ 942858 w 1314768"/>
              <a:gd name="connsiteY465" fmla="*/ 315544 h 364490"/>
              <a:gd name="connsiteX466" fmla="*/ 924504 w 1314768"/>
              <a:gd name="connsiteY466" fmla="*/ 333899 h 364490"/>
              <a:gd name="connsiteX467" fmla="*/ 942858 w 1314768"/>
              <a:gd name="connsiteY467" fmla="*/ 352254 h 364490"/>
              <a:gd name="connsiteX468" fmla="*/ 961213 w 1314768"/>
              <a:gd name="connsiteY468" fmla="*/ 333899 h 364490"/>
              <a:gd name="connsiteX469" fmla="*/ 942858 w 1314768"/>
              <a:gd name="connsiteY469" fmla="*/ 315544 h 364490"/>
              <a:gd name="connsiteX470" fmla="*/ 942858 w 1314768"/>
              <a:gd name="connsiteY470" fmla="*/ 255143 h 364490"/>
              <a:gd name="connsiteX471" fmla="*/ 924504 w 1314768"/>
              <a:gd name="connsiteY471" fmla="*/ 273498 h 364490"/>
              <a:gd name="connsiteX472" fmla="*/ 942858 w 1314768"/>
              <a:gd name="connsiteY472" fmla="*/ 291852 h 364490"/>
              <a:gd name="connsiteX473" fmla="*/ 961213 w 1314768"/>
              <a:gd name="connsiteY473" fmla="*/ 273498 h 364490"/>
              <a:gd name="connsiteX474" fmla="*/ 942858 w 1314768"/>
              <a:gd name="connsiteY474" fmla="*/ 255143 h 364490"/>
              <a:gd name="connsiteX475" fmla="*/ 942858 w 1314768"/>
              <a:gd name="connsiteY475" fmla="*/ 194742 h 364490"/>
              <a:gd name="connsiteX476" fmla="*/ 924504 w 1314768"/>
              <a:gd name="connsiteY476" fmla="*/ 213096 h 364490"/>
              <a:gd name="connsiteX477" fmla="*/ 942858 w 1314768"/>
              <a:gd name="connsiteY477" fmla="*/ 231451 h 364490"/>
              <a:gd name="connsiteX478" fmla="*/ 961213 w 1314768"/>
              <a:gd name="connsiteY478" fmla="*/ 213096 h 364490"/>
              <a:gd name="connsiteX479" fmla="*/ 942858 w 1314768"/>
              <a:gd name="connsiteY479" fmla="*/ 194742 h 364490"/>
              <a:gd name="connsiteX480" fmla="*/ 1293290 w 1314768"/>
              <a:gd name="connsiteY480" fmla="*/ 134210 h 364490"/>
              <a:gd name="connsiteX481" fmla="*/ 1274935 w 1314768"/>
              <a:gd name="connsiteY481" fmla="*/ 152565 h 364490"/>
              <a:gd name="connsiteX482" fmla="*/ 1293290 w 1314768"/>
              <a:gd name="connsiteY482" fmla="*/ 170920 h 364490"/>
              <a:gd name="connsiteX483" fmla="*/ 1311644 w 1314768"/>
              <a:gd name="connsiteY483" fmla="*/ 152565 h 364490"/>
              <a:gd name="connsiteX484" fmla="*/ 1293290 w 1314768"/>
              <a:gd name="connsiteY484" fmla="*/ 134210 h 364490"/>
              <a:gd name="connsiteX485" fmla="*/ 1293290 w 1314768"/>
              <a:gd name="connsiteY485" fmla="*/ 49987 h 364490"/>
              <a:gd name="connsiteX486" fmla="*/ 1311644 w 1314768"/>
              <a:gd name="connsiteY486" fmla="*/ 31633 h 364490"/>
              <a:gd name="connsiteX487" fmla="*/ 1293290 w 1314768"/>
              <a:gd name="connsiteY487" fmla="*/ 13278 h 364490"/>
              <a:gd name="connsiteX488" fmla="*/ 1274935 w 1314768"/>
              <a:gd name="connsiteY488" fmla="*/ 31633 h 364490"/>
              <a:gd name="connsiteX489" fmla="*/ 1293290 w 1314768"/>
              <a:gd name="connsiteY489" fmla="*/ 49987 h 364490"/>
              <a:gd name="connsiteX490" fmla="*/ 1293290 w 1314768"/>
              <a:gd name="connsiteY490" fmla="*/ 73809 h 364490"/>
              <a:gd name="connsiteX491" fmla="*/ 1274935 w 1314768"/>
              <a:gd name="connsiteY491" fmla="*/ 92164 h 364490"/>
              <a:gd name="connsiteX492" fmla="*/ 1293290 w 1314768"/>
              <a:gd name="connsiteY492" fmla="*/ 110519 h 364490"/>
              <a:gd name="connsiteX493" fmla="*/ 1311644 w 1314768"/>
              <a:gd name="connsiteY493" fmla="*/ 92164 h 364490"/>
              <a:gd name="connsiteX494" fmla="*/ 1293290 w 1314768"/>
              <a:gd name="connsiteY494" fmla="*/ 73809 h 364490"/>
              <a:gd name="connsiteX495" fmla="*/ 1293290 w 1314768"/>
              <a:gd name="connsiteY495" fmla="*/ 194742 h 364490"/>
              <a:gd name="connsiteX496" fmla="*/ 1274935 w 1314768"/>
              <a:gd name="connsiteY496" fmla="*/ 213096 h 364490"/>
              <a:gd name="connsiteX497" fmla="*/ 1293290 w 1314768"/>
              <a:gd name="connsiteY497" fmla="*/ 231451 h 364490"/>
              <a:gd name="connsiteX498" fmla="*/ 1311644 w 1314768"/>
              <a:gd name="connsiteY498" fmla="*/ 213096 h 364490"/>
              <a:gd name="connsiteX499" fmla="*/ 1293290 w 1314768"/>
              <a:gd name="connsiteY499" fmla="*/ 194742 h 364490"/>
              <a:gd name="connsiteX500" fmla="*/ 1012892 w 1314768"/>
              <a:gd name="connsiteY500" fmla="*/ 194742 h 364490"/>
              <a:gd name="connsiteX501" fmla="*/ 994538 w 1314768"/>
              <a:gd name="connsiteY501" fmla="*/ 213096 h 364490"/>
              <a:gd name="connsiteX502" fmla="*/ 1012892 w 1314768"/>
              <a:gd name="connsiteY502" fmla="*/ 231451 h 364490"/>
              <a:gd name="connsiteX503" fmla="*/ 1031247 w 1314768"/>
              <a:gd name="connsiteY503" fmla="*/ 213096 h 364490"/>
              <a:gd name="connsiteX504" fmla="*/ 1012892 w 1314768"/>
              <a:gd name="connsiteY504" fmla="*/ 194742 h 364490"/>
              <a:gd name="connsiteX505" fmla="*/ 1012892 w 1314768"/>
              <a:gd name="connsiteY505" fmla="*/ 134210 h 364490"/>
              <a:gd name="connsiteX506" fmla="*/ 994538 w 1314768"/>
              <a:gd name="connsiteY506" fmla="*/ 152565 h 364490"/>
              <a:gd name="connsiteX507" fmla="*/ 1012892 w 1314768"/>
              <a:gd name="connsiteY507" fmla="*/ 170920 h 364490"/>
              <a:gd name="connsiteX508" fmla="*/ 1031247 w 1314768"/>
              <a:gd name="connsiteY508" fmla="*/ 152565 h 364490"/>
              <a:gd name="connsiteX509" fmla="*/ 1012892 w 1314768"/>
              <a:gd name="connsiteY509" fmla="*/ 134210 h 364490"/>
              <a:gd name="connsiteX510" fmla="*/ 1012892 w 1314768"/>
              <a:gd name="connsiteY510" fmla="*/ 255143 h 364490"/>
              <a:gd name="connsiteX511" fmla="*/ 994538 w 1314768"/>
              <a:gd name="connsiteY511" fmla="*/ 273498 h 364490"/>
              <a:gd name="connsiteX512" fmla="*/ 1012892 w 1314768"/>
              <a:gd name="connsiteY512" fmla="*/ 291852 h 364490"/>
              <a:gd name="connsiteX513" fmla="*/ 1031247 w 1314768"/>
              <a:gd name="connsiteY513" fmla="*/ 273498 h 364490"/>
              <a:gd name="connsiteX514" fmla="*/ 1012892 w 1314768"/>
              <a:gd name="connsiteY514" fmla="*/ 255143 h 364490"/>
              <a:gd name="connsiteX515" fmla="*/ 1012892 w 1314768"/>
              <a:gd name="connsiteY515" fmla="*/ 73809 h 364490"/>
              <a:gd name="connsiteX516" fmla="*/ 994538 w 1314768"/>
              <a:gd name="connsiteY516" fmla="*/ 92164 h 364490"/>
              <a:gd name="connsiteX517" fmla="*/ 1012892 w 1314768"/>
              <a:gd name="connsiteY517" fmla="*/ 110519 h 364490"/>
              <a:gd name="connsiteX518" fmla="*/ 1031247 w 1314768"/>
              <a:gd name="connsiteY518" fmla="*/ 92164 h 364490"/>
              <a:gd name="connsiteX519" fmla="*/ 1012892 w 1314768"/>
              <a:gd name="connsiteY519" fmla="*/ 73809 h 364490"/>
              <a:gd name="connsiteX520" fmla="*/ 1012892 w 1314768"/>
              <a:gd name="connsiteY520" fmla="*/ 315544 h 364490"/>
              <a:gd name="connsiteX521" fmla="*/ 994538 w 1314768"/>
              <a:gd name="connsiteY521" fmla="*/ 333899 h 364490"/>
              <a:gd name="connsiteX522" fmla="*/ 1012892 w 1314768"/>
              <a:gd name="connsiteY522" fmla="*/ 352254 h 364490"/>
              <a:gd name="connsiteX523" fmla="*/ 1031247 w 1314768"/>
              <a:gd name="connsiteY523" fmla="*/ 333899 h 364490"/>
              <a:gd name="connsiteX524" fmla="*/ 1012892 w 1314768"/>
              <a:gd name="connsiteY524" fmla="*/ 315544 h 364490"/>
              <a:gd name="connsiteX525" fmla="*/ 942858 w 1314768"/>
              <a:gd name="connsiteY525" fmla="*/ 73809 h 364490"/>
              <a:gd name="connsiteX526" fmla="*/ 924504 w 1314768"/>
              <a:gd name="connsiteY526" fmla="*/ 92164 h 364490"/>
              <a:gd name="connsiteX527" fmla="*/ 942858 w 1314768"/>
              <a:gd name="connsiteY527" fmla="*/ 110519 h 364490"/>
              <a:gd name="connsiteX528" fmla="*/ 961213 w 1314768"/>
              <a:gd name="connsiteY528" fmla="*/ 92164 h 364490"/>
              <a:gd name="connsiteX529" fmla="*/ 942858 w 1314768"/>
              <a:gd name="connsiteY529" fmla="*/ 73809 h 364490"/>
              <a:gd name="connsiteX530" fmla="*/ 942858 w 1314768"/>
              <a:gd name="connsiteY530" fmla="*/ 134210 h 364490"/>
              <a:gd name="connsiteX531" fmla="*/ 924504 w 1314768"/>
              <a:gd name="connsiteY531" fmla="*/ 152565 h 364490"/>
              <a:gd name="connsiteX532" fmla="*/ 942858 w 1314768"/>
              <a:gd name="connsiteY532" fmla="*/ 170920 h 364490"/>
              <a:gd name="connsiteX533" fmla="*/ 961213 w 1314768"/>
              <a:gd name="connsiteY533" fmla="*/ 152565 h 364490"/>
              <a:gd name="connsiteX534" fmla="*/ 942858 w 1314768"/>
              <a:gd name="connsiteY534" fmla="*/ 134210 h 364490"/>
              <a:gd name="connsiteX535" fmla="*/ 942858 w 1314768"/>
              <a:gd name="connsiteY535" fmla="*/ 13408 h 364490"/>
              <a:gd name="connsiteX536" fmla="*/ 924504 w 1314768"/>
              <a:gd name="connsiteY536" fmla="*/ 31763 h 364490"/>
              <a:gd name="connsiteX537" fmla="*/ 942858 w 1314768"/>
              <a:gd name="connsiteY537" fmla="*/ 50117 h 364490"/>
              <a:gd name="connsiteX538" fmla="*/ 961213 w 1314768"/>
              <a:gd name="connsiteY538" fmla="*/ 31763 h 364490"/>
              <a:gd name="connsiteX539" fmla="*/ 942858 w 1314768"/>
              <a:gd name="connsiteY539" fmla="*/ 13408 h 364490"/>
              <a:gd name="connsiteX540" fmla="*/ 872694 w 1314768"/>
              <a:gd name="connsiteY540" fmla="*/ 73809 h 364490"/>
              <a:gd name="connsiteX541" fmla="*/ 854339 w 1314768"/>
              <a:gd name="connsiteY541" fmla="*/ 92164 h 364490"/>
              <a:gd name="connsiteX542" fmla="*/ 872694 w 1314768"/>
              <a:gd name="connsiteY542" fmla="*/ 110519 h 364490"/>
              <a:gd name="connsiteX543" fmla="*/ 891049 w 1314768"/>
              <a:gd name="connsiteY543" fmla="*/ 92164 h 364490"/>
              <a:gd name="connsiteX544" fmla="*/ 872694 w 1314768"/>
              <a:gd name="connsiteY544" fmla="*/ 73809 h 364490"/>
              <a:gd name="connsiteX545" fmla="*/ 872694 w 1314768"/>
              <a:gd name="connsiteY545" fmla="*/ 13408 h 364490"/>
              <a:gd name="connsiteX546" fmla="*/ 854339 w 1314768"/>
              <a:gd name="connsiteY546" fmla="*/ 31763 h 364490"/>
              <a:gd name="connsiteX547" fmla="*/ 872694 w 1314768"/>
              <a:gd name="connsiteY547" fmla="*/ 50117 h 364490"/>
              <a:gd name="connsiteX548" fmla="*/ 891049 w 1314768"/>
              <a:gd name="connsiteY548" fmla="*/ 31763 h 364490"/>
              <a:gd name="connsiteX549" fmla="*/ 872694 w 1314768"/>
              <a:gd name="connsiteY549" fmla="*/ 13408 h 364490"/>
              <a:gd name="connsiteX550" fmla="*/ 872694 w 1314768"/>
              <a:gd name="connsiteY550" fmla="*/ 315544 h 364490"/>
              <a:gd name="connsiteX551" fmla="*/ 854339 w 1314768"/>
              <a:gd name="connsiteY551" fmla="*/ 333899 h 364490"/>
              <a:gd name="connsiteX552" fmla="*/ 872694 w 1314768"/>
              <a:gd name="connsiteY552" fmla="*/ 352254 h 364490"/>
              <a:gd name="connsiteX553" fmla="*/ 891049 w 1314768"/>
              <a:gd name="connsiteY553" fmla="*/ 333899 h 364490"/>
              <a:gd name="connsiteX554" fmla="*/ 872694 w 1314768"/>
              <a:gd name="connsiteY554" fmla="*/ 315544 h 364490"/>
              <a:gd name="connsiteX555" fmla="*/ 872694 w 1314768"/>
              <a:gd name="connsiteY555" fmla="*/ 255143 h 364490"/>
              <a:gd name="connsiteX556" fmla="*/ 854339 w 1314768"/>
              <a:gd name="connsiteY556" fmla="*/ 273498 h 364490"/>
              <a:gd name="connsiteX557" fmla="*/ 872694 w 1314768"/>
              <a:gd name="connsiteY557" fmla="*/ 291852 h 364490"/>
              <a:gd name="connsiteX558" fmla="*/ 891049 w 1314768"/>
              <a:gd name="connsiteY558" fmla="*/ 273498 h 364490"/>
              <a:gd name="connsiteX559" fmla="*/ 872694 w 1314768"/>
              <a:gd name="connsiteY559" fmla="*/ 255143 h 364490"/>
              <a:gd name="connsiteX560" fmla="*/ 872694 w 1314768"/>
              <a:gd name="connsiteY560" fmla="*/ 194742 h 364490"/>
              <a:gd name="connsiteX561" fmla="*/ 854339 w 1314768"/>
              <a:gd name="connsiteY561" fmla="*/ 213096 h 364490"/>
              <a:gd name="connsiteX562" fmla="*/ 872694 w 1314768"/>
              <a:gd name="connsiteY562" fmla="*/ 231451 h 364490"/>
              <a:gd name="connsiteX563" fmla="*/ 891049 w 1314768"/>
              <a:gd name="connsiteY563" fmla="*/ 213096 h 364490"/>
              <a:gd name="connsiteX564" fmla="*/ 872694 w 1314768"/>
              <a:gd name="connsiteY564" fmla="*/ 194742 h 364490"/>
              <a:gd name="connsiteX565" fmla="*/ 872694 w 1314768"/>
              <a:gd name="connsiteY565" fmla="*/ 134210 h 364490"/>
              <a:gd name="connsiteX566" fmla="*/ 854339 w 1314768"/>
              <a:gd name="connsiteY566" fmla="*/ 152565 h 364490"/>
              <a:gd name="connsiteX567" fmla="*/ 872694 w 1314768"/>
              <a:gd name="connsiteY567" fmla="*/ 170920 h 364490"/>
              <a:gd name="connsiteX568" fmla="*/ 891049 w 1314768"/>
              <a:gd name="connsiteY568" fmla="*/ 152565 h 364490"/>
              <a:gd name="connsiteX569" fmla="*/ 872694 w 1314768"/>
              <a:gd name="connsiteY569" fmla="*/ 134210 h 36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</a:cxnLst>
            <a:rect l="l" t="t" r="r" b="b"/>
            <a:pathLst>
              <a:path w="1314768" h="364490">
                <a:moveTo>
                  <a:pt x="260220" y="31763"/>
                </a:moveTo>
                <a:cubicBezTo>
                  <a:pt x="260220" y="41916"/>
                  <a:pt x="252019" y="50117"/>
                  <a:pt x="241865" y="50117"/>
                </a:cubicBezTo>
                <a:cubicBezTo>
                  <a:pt x="231712" y="50117"/>
                  <a:pt x="223511" y="41916"/>
                  <a:pt x="223511" y="31763"/>
                </a:cubicBezTo>
                <a:cubicBezTo>
                  <a:pt x="223511" y="21609"/>
                  <a:pt x="231712" y="13408"/>
                  <a:pt x="241865" y="13408"/>
                </a:cubicBezTo>
                <a:cubicBezTo>
                  <a:pt x="252019" y="13408"/>
                  <a:pt x="260220" y="21609"/>
                  <a:pt x="260220" y="31763"/>
                </a:cubicBezTo>
                <a:close/>
                <a:moveTo>
                  <a:pt x="311900" y="315544"/>
                </a:moveTo>
                <a:cubicBezTo>
                  <a:pt x="301746" y="315544"/>
                  <a:pt x="293545" y="323745"/>
                  <a:pt x="293545" y="333899"/>
                </a:cubicBezTo>
                <a:cubicBezTo>
                  <a:pt x="293545" y="344053"/>
                  <a:pt x="301746" y="352254"/>
                  <a:pt x="311900" y="352254"/>
                </a:cubicBezTo>
                <a:cubicBezTo>
                  <a:pt x="322053" y="352254"/>
                  <a:pt x="330254" y="344053"/>
                  <a:pt x="330254" y="333899"/>
                </a:cubicBezTo>
                <a:cubicBezTo>
                  <a:pt x="330254" y="323745"/>
                  <a:pt x="322053" y="315544"/>
                  <a:pt x="311900" y="315544"/>
                </a:cubicBezTo>
                <a:close/>
                <a:moveTo>
                  <a:pt x="241865" y="73809"/>
                </a:moveTo>
                <a:cubicBezTo>
                  <a:pt x="231712" y="73809"/>
                  <a:pt x="223511" y="82010"/>
                  <a:pt x="223511" y="92164"/>
                </a:cubicBezTo>
                <a:cubicBezTo>
                  <a:pt x="223511" y="102318"/>
                  <a:pt x="231712" y="110519"/>
                  <a:pt x="241865" y="110519"/>
                </a:cubicBezTo>
                <a:cubicBezTo>
                  <a:pt x="252019" y="110519"/>
                  <a:pt x="260220" y="102318"/>
                  <a:pt x="260220" y="92164"/>
                </a:cubicBezTo>
                <a:cubicBezTo>
                  <a:pt x="260220" y="82010"/>
                  <a:pt x="252019" y="73809"/>
                  <a:pt x="241865" y="73809"/>
                </a:cubicBezTo>
                <a:close/>
                <a:moveTo>
                  <a:pt x="311900" y="255143"/>
                </a:moveTo>
                <a:cubicBezTo>
                  <a:pt x="301746" y="255143"/>
                  <a:pt x="293545" y="263344"/>
                  <a:pt x="293545" y="273498"/>
                </a:cubicBezTo>
                <a:cubicBezTo>
                  <a:pt x="293545" y="283651"/>
                  <a:pt x="301746" y="291852"/>
                  <a:pt x="311900" y="291852"/>
                </a:cubicBezTo>
                <a:cubicBezTo>
                  <a:pt x="322053" y="291852"/>
                  <a:pt x="330254" y="283651"/>
                  <a:pt x="330254" y="273498"/>
                </a:cubicBezTo>
                <a:cubicBezTo>
                  <a:pt x="330254" y="263344"/>
                  <a:pt x="322053" y="255143"/>
                  <a:pt x="311900" y="255143"/>
                </a:cubicBezTo>
                <a:close/>
                <a:moveTo>
                  <a:pt x="241865" y="134210"/>
                </a:moveTo>
                <a:cubicBezTo>
                  <a:pt x="231712" y="134210"/>
                  <a:pt x="223511" y="142411"/>
                  <a:pt x="223511" y="152565"/>
                </a:cubicBezTo>
                <a:cubicBezTo>
                  <a:pt x="223511" y="162719"/>
                  <a:pt x="231712" y="170920"/>
                  <a:pt x="241865" y="170920"/>
                </a:cubicBezTo>
                <a:cubicBezTo>
                  <a:pt x="252019" y="170920"/>
                  <a:pt x="260220" y="162719"/>
                  <a:pt x="260220" y="152565"/>
                </a:cubicBezTo>
                <a:cubicBezTo>
                  <a:pt x="260220" y="142411"/>
                  <a:pt x="252019" y="134210"/>
                  <a:pt x="241865" y="134210"/>
                </a:cubicBezTo>
                <a:close/>
                <a:moveTo>
                  <a:pt x="241865" y="255143"/>
                </a:moveTo>
                <a:cubicBezTo>
                  <a:pt x="231712" y="255143"/>
                  <a:pt x="223511" y="263344"/>
                  <a:pt x="223511" y="273498"/>
                </a:cubicBezTo>
                <a:cubicBezTo>
                  <a:pt x="223511" y="283651"/>
                  <a:pt x="231712" y="291852"/>
                  <a:pt x="241865" y="291852"/>
                </a:cubicBezTo>
                <a:cubicBezTo>
                  <a:pt x="252019" y="291852"/>
                  <a:pt x="260220" y="283651"/>
                  <a:pt x="260220" y="273498"/>
                </a:cubicBezTo>
                <a:cubicBezTo>
                  <a:pt x="260220" y="263344"/>
                  <a:pt x="252019" y="255143"/>
                  <a:pt x="241865" y="255143"/>
                </a:cubicBezTo>
                <a:close/>
                <a:moveTo>
                  <a:pt x="241865" y="315544"/>
                </a:moveTo>
                <a:cubicBezTo>
                  <a:pt x="231712" y="315544"/>
                  <a:pt x="223511" y="323745"/>
                  <a:pt x="223511" y="333899"/>
                </a:cubicBezTo>
                <a:cubicBezTo>
                  <a:pt x="223511" y="344053"/>
                  <a:pt x="231712" y="352254"/>
                  <a:pt x="241865" y="352254"/>
                </a:cubicBezTo>
                <a:cubicBezTo>
                  <a:pt x="252019" y="352254"/>
                  <a:pt x="260220" y="344053"/>
                  <a:pt x="260220" y="333899"/>
                </a:cubicBezTo>
                <a:cubicBezTo>
                  <a:pt x="260220" y="323745"/>
                  <a:pt x="252019" y="315544"/>
                  <a:pt x="241865" y="315544"/>
                </a:cubicBezTo>
                <a:close/>
                <a:moveTo>
                  <a:pt x="241865" y="194742"/>
                </a:moveTo>
                <a:cubicBezTo>
                  <a:pt x="231712" y="194742"/>
                  <a:pt x="223511" y="202943"/>
                  <a:pt x="223511" y="213096"/>
                </a:cubicBezTo>
                <a:cubicBezTo>
                  <a:pt x="223511" y="223250"/>
                  <a:pt x="231712" y="231451"/>
                  <a:pt x="241865" y="231451"/>
                </a:cubicBezTo>
                <a:cubicBezTo>
                  <a:pt x="252019" y="231451"/>
                  <a:pt x="260220" y="223250"/>
                  <a:pt x="260220" y="213096"/>
                </a:cubicBezTo>
                <a:cubicBezTo>
                  <a:pt x="260220" y="202943"/>
                  <a:pt x="252019" y="194742"/>
                  <a:pt x="241865" y="194742"/>
                </a:cubicBezTo>
                <a:close/>
                <a:moveTo>
                  <a:pt x="311900" y="134210"/>
                </a:moveTo>
                <a:cubicBezTo>
                  <a:pt x="301746" y="134210"/>
                  <a:pt x="293545" y="142411"/>
                  <a:pt x="293545" y="152565"/>
                </a:cubicBezTo>
                <a:cubicBezTo>
                  <a:pt x="293545" y="162719"/>
                  <a:pt x="301746" y="170920"/>
                  <a:pt x="311900" y="170920"/>
                </a:cubicBezTo>
                <a:cubicBezTo>
                  <a:pt x="322053" y="170920"/>
                  <a:pt x="330254" y="162719"/>
                  <a:pt x="330254" y="152565"/>
                </a:cubicBezTo>
                <a:cubicBezTo>
                  <a:pt x="330254" y="142411"/>
                  <a:pt x="322053" y="134210"/>
                  <a:pt x="311900" y="134210"/>
                </a:cubicBezTo>
                <a:close/>
                <a:moveTo>
                  <a:pt x="382064" y="255143"/>
                </a:moveTo>
                <a:cubicBezTo>
                  <a:pt x="371910" y="255143"/>
                  <a:pt x="363709" y="263344"/>
                  <a:pt x="363709" y="273498"/>
                </a:cubicBezTo>
                <a:cubicBezTo>
                  <a:pt x="363709" y="283651"/>
                  <a:pt x="371910" y="291852"/>
                  <a:pt x="382064" y="291852"/>
                </a:cubicBezTo>
                <a:cubicBezTo>
                  <a:pt x="392218" y="291852"/>
                  <a:pt x="400419" y="283651"/>
                  <a:pt x="400419" y="273498"/>
                </a:cubicBezTo>
                <a:cubicBezTo>
                  <a:pt x="400419" y="263344"/>
                  <a:pt x="392218" y="255143"/>
                  <a:pt x="382064" y="255143"/>
                </a:cubicBezTo>
                <a:close/>
                <a:moveTo>
                  <a:pt x="382064" y="134210"/>
                </a:moveTo>
                <a:cubicBezTo>
                  <a:pt x="371910" y="134210"/>
                  <a:pt x="363709" y="142411"/>
                  <a:pt x="363709" y="152565"/>
                </a:cubicBezTo>
                <a:cubicBezTo>
                  <a:pt x="363709" y="162719"/>
                  <a:pt x="371910" y="170920"/>
                  <a:pt x="382064" y="170920"/>
                </a:cubicBezTo>
                <a:cubicBezTo>
                  <a:pt x="392218" y="170920"/>
                  <a:pt x="400419" y="162719"/>
                  <a:pt x="400419" y="152565"/>
                </a:cubicBezTo>
                <a:cubicBezTo>
                  <a:pt x="400419" y="142411"/>
                  <a:pt x="392218" y="134210"/>
                  <a:pt x="382064" y="134210"/>
                </a:cubicBezTo>
                <a:close/>
                <a:moveTo>
                  <a:pt x="382064" y="194742"/>
                </a:moveTo>
                <a:cubicBezTo>
                  <a:pt x="371910" y="194742"/>
                  <a:pt x="363709" y="202943"/>
                  <a:pt x="363709" y="213096"/>
                </a:cubicBezTo>
                <a:cubicBezTo>
                  <a:pt x="363709" y="223250"/>
                  <a:pt x="371910" y="231451"/>
                  <a:pt x="382064" y="231451"/>
                </a:cubicBezTo>
                <a:cubicBezTo>
                  <a:pt x="392218" y="231451"/>
                  <a:pt x="400419" y="223250"/>
                  <a:pt x="400419" y="213096"/>
                </a:cubicBezTo>
                <a:cubicBezTo>
                  <a:pt x="400419" y="202943"/>
                  <a:pt x="392218" y="194742"/>
                  <a:pt x="382064" y="194742"/>
                </a:cubicBezTo>
                <a:close/>
                <a:moveTo>
                  <a:pt x="382064" y="73809"/>
                </a:moveTo>
                <a:cubicBezTo>
                  <a:pt x="371910" y="73809"/>
                  <a:pt x="363709" y="82010"/>
                  <a:pt x="363709" y="92164"/>
                </a:cubicBezTo>
                <a:cubicBezTo>
                  <a:pt x="363709" y="102318"/>
                  <a:pt x="371910" y="110519"/>
                  <a:pt x="382064" y="110519"/>
                </a:cubicBezTo>
                <a:cubicBezTo>
                  <a:pt x="392218" y="110519"/>
                  <a:pt x="400419" y="102318"/>
                  <a:pt x="400419" y="92164"/>
                </a:cubicBezTo>
                <a:cubicBezTo>
                  <a:pt x="400419" y="82010"/>
                  <a:pt x="392218" y="73809"/>
                  <a:pt x="382064" y="73809"/>
                </a:cubicBezTo>
                <a:close/>
                <a:moveTo>
                  <a:pt x="382064" y="315544"/>
                </a:moveTo>
                <a:cubicBezTo>
                  <a:pt x="371910" y="315544"/>
                  <a:pt x="363709" y="323745"/>
                  <a:pt x="363709" y="333899"/>
                </a:cubicBezTo>
                <a:cubicBezTo>
                  <a:pt x="363709" y="344053"/>
                  <a:pt x="371910" y="352254"/>
                  <a:pt x="382064" y="352254"/>
                </a:cubicBezTo>
                <a:cubicBezTo>
                  <a:pt x="392218" y="352254"/>
                  <a:pt x="400419" y="344053"/>
                  <a:pt x="400419" y="333899"/>
                </a:cubicBezTo>
                <a:cubicBezTo>
                  <a:pt x="400419" y="323745"/>
                  <a:pt x="392218" y="315544"/>
                  <a:pt x="382064" y="315544"/>
                </a:cubicBezTo>
                <a:close/>
                <a:moveTo>
                  <a:pt x="311900" y="73809"/>
                </a:moveTo>
                <a:cubicBezTo>
                  <a:pt x="301746" y="73809"/>
                  <a:pt x="293545" y="82010"/>
                  <a:pt x="293545" y="92164"/>
                </a:cubicBezTo>
                <a:cubicBezTo>
                  <a:pt x="293545" y="102318"/>
                  <a:pt x="301746" y="110519"/>
                  <a:pt x="311900" y="110519"/>
                </a:cubicBezTo>
                <a:cubicBezTo>
                  <a:pt x="322053" y="110519"/>
                  <a:pt x="330254" y="102318"/>
                  <a:pt x="330254" y="92164"/>
                </a:cubicBezTo>
                <a:cubicBezTo>
                  <a:pt x="330254" y="82010"/>
                  <a:pt x="322053" y="73809"/>
                  <a:pt x="311900" y="73809"/>
                </a:cubicBezTo>
                <a:close/>
                <a:moveTo>
                  <a:pt x="311900" y="13408"/>
                </a:moveTo>
                <a:cubicBezTo>
                  <a:pt x="301746" y="13408"/>
                  <a:pt x="293545" y="21609"/>
                  <a:pt x="293545" y="31763"/>
                </a:cubicBezTo>
                <a:cubicBezTo>
                  <a:pt x="293545" y="41916"/>
                  <a:pt x="301746" y="50117"/>
                  <a:pt x="311900" y="50117"/>
                </a:cubicBezTo>
                <a:cubicBezTo>
                  <a:pt x="322053" y="50117"/>
                  <a:pt x="330254" y="41916"/>
                  <a:pt x="330254" y="31763"/>
                </a:cubicBezTo>
                <a:cubicBezTo>
                  <a:pt x="330254" y="21609"/>
                  <a:pt x="322053" y="13408"/>
                  <a:pt x="311900" y="13408"/>
                </a:cubicBezTo>
                <a:close/>
                <a:moveTo>
                  <a:pt x="171831" y="13408"/>
                </a:moveTo>
                <a:cubicBezTo>
                  <a:pt x="161677" y="13408"/>
                  <a:pt x="153476" y="21609"/>
                  <a:pt x="153476" y="31763"/>
                </a:cubicBezTo>
                <a:cubicBezTo>
                  <a:pt x="153476" y="41916"/>
                  <a:pt x="161677" y="50117"/>
                  <a:pt x="171831" y="50117"/>
                </a:cubicBezTo>
                <a:cubicBezTo>
                  <a:pt x="181985" y="50117"/>
                  <a:pt x="190186" y="41916"/>
                  <a:pt x="190186" y="31763"/>
                </a:cubicBezTo>
                <a:cubicBezTo>
                  <a:pt x="190056" y="21609"/>
                  <a:pt x="181855" y="13408"/>
                  <a:pt x="171831" y="13408"/>
                </a:cubicBezTo>
                <a:close/>
                <a:moveTo>
                  <a:pt x="311900" y="194742"/>
                </a:moveTo>
                <a:cubicBezTo>
                  <a:pt x="301746" y="194742"/>
                  <a:pt x="293545" y="202943"/>
                  <a:pt x="293545" y="213096"/>
                </a:cubicBezTo>
                <a:cubicBezTo>
                  <a:pt x="293545" y="223250"/>
                  <a:pt x="301746" y="231451"/>
                  <a:pt x="311900" y="231451"/>
                </a:cubicBezTo>
                <a:cubicBezTo>
                  <a:pt x="322053" y="231451"/>
                  <a:pt x="330254" y="223250"/>
                  <a:pt x="330254" y="213096"/>
                </a:cubicBezTo>
                <a:cubicBezTo>
                  <a:pt x="330254" y="202943"/>
                  <a:pt x="322053" y="194742"/>
                  <a:pt x="311900" y="194742"/>
                </a:cubicBezTo>
                <a:close/>
                <a:moveTo>
                  <a:pt x="31633" y="13408"/>
                </a:moveTo>
                <a:cubicBezTo>
                  <a:pt x="21479" y="13408"/>
                  <a:pt x="13278" y="21609"/>
                  <a:pt x="13278" y="31763"/>
                </a:cubicBezTo>
                <a:cubicBezTo>
                  <a:pt x="13278" y="41916"/>
                  <a:pt x="21479" y="50117"/>
                  <a:pt x="31633" y="50117"/>
                </a:cubicBezTo>
                <a:cubicBezTo>
                  <a:pt x="41786" y="50117"/>
                  <a:pt x="49987" y="41916"/>
                  <a:pt x="49987" y="31763"/>
                </a:cubicBezTo>
                <a:cubicBezTo>
                  <a:pt x="49857" y="21609"/>
                  <a:pt x="41656" y="13408"/>
                  <a:pt x="31633" y="13408"/>
                </a:cubicBezTo>
                <a:close/>
                <a:moveTo>
                  <a:pt x="101667" y="255143"/>
                </a:moveTo>
                <a:cubicBezTo>
                  <a:pt x="91513" y="255143"/>
                  <a:pt x="83312" y="263344"/>
                  <a:pt x="83312" y="273498"/>
                </a:cubicBezTo>
                <a:cubicBezTo>
                  <a:pt x="83312" y="283651"/>
                  <a:pt x="91513" y="291852"/>
                  <a:pt x="101667" y="291852"/>
                </a:cubicBezTo>
                <a:cubicBezTo>
                  <a:pt x="111820" y="291852"/>
                  <a:pt x="120021" y="283651"/>
                  <a:pt x="120021" y="273498"/>
                </a:cubicBezTo>
                <a:cubicBezTo>
                  <a:pt x="120021" y="263344"/>
                  <a:pt x="111820" y="255143"/>
                  <a:pt x="101667" y="255143"/>
                </a:cubicBezTo>
                <a:close/>
                <a:moveTo>
                  <a:pt x="101667" y="315544"/>
                </a:moveTo>
                <a:cubicBezTo>
                  <a:pt x="91513" y="315544"/>
                  <a:pt x="83312" y="323745"/>
                  <a:pt x="83312" y="333899"/>
                </a:cubicBezTo>
                <a:cubicBezTo>
                  <a:pt x="83312" y="344053"/>
                  <a:pt x="91513" y="352254"/>
                  <a:pt x="101667" y="352254"/>
                </a:cubicBezTo>
                <a:cubicBezTo>
                  <a:pt x="111820" y="352254"/>
                  <a:pt x="120021" y="344053"/>
                  <a:pt x="120021" y="333899"/>
                </a:cubicBezTo>
                <a:cubicBezTo>
                  <a:pt x="120021" y="323745"/>
                  <a:pt x="111820" y="315544"/>
                  <a:pt x="101667" y="315544"/>
                </a:cubicBezTo>
                <a:close/>
                <a:moveTo>
                  <a:pt x="31633" y="134210"/>
                </a:moveTo>
                <a:cubicBezTo>
                  <a:pt x="21479" y="134210"/>
                  <a:pt x="13278" y="142411"/>
                  <a:pt x="13278" y="152565"/>
                </a:cubicBezTo>
                <a:cubicBezTo>
                  <a:pt x="13278" y="162719"/>
                  <a:pt x="21479" y="170920"/>
                  <a:pt x="31633" y="170920"/>
                </a:cubicBezTo>
                <a:cubicBezTo>
                  <a:pt x="41786" y="170920"/>
                  <a:pt x="49987" y="162719"/>
                  <a:pt x="49987" y="152565"/>
                </a:cubicBezTo>
                <a:cubicBezTo>
                  <a:pt x="49987" y="142411"/>
                  <a:pt x="41656" y="134210"/>
                  <a:pt x="31633" y="134210"/>
                </a:cubicBezTo>
                <a:close/>
                <a:moveTo>
                  <a:pt x="31633" y="73809"/>
                </a:moveTo>
                <a:cubicBezTo>
                  <a:pt x="21479" y="73809"/>
                  <a:pt x="13278" y="82010"/>
                  <a:pt x="13278" y="92164"/>
                </a:cubicBezTo>
                <a:cubicBezTo>
                  <a:pt x="13278" y="102318"/>
                  <a:pt x="21479" y="110519"/>
                  <a:pt x="31633" y="110519"/>
                </a:cubicBezTo>
                <a:cubicBezTo>
                  <a:pt x="41786" y="110519"/>
                  <a:pt x="49987" y="102318"/>
                  <a:pt x="49987" y="92164"/>
                </a:cubicBezTo>
                <a:cubicBezTo>
                  <a:pt x="49857" y="82010"/>
                  <a:pt x="41656" y="73809"/>
                  <a:pt x="31633" y="73809"/>
                </a:cubicBezTo>
                <a:close/>
                <a:moveTo>
                  <a:pt x="171831" y="73809"/>
                </a:moveTo>
                <a:cubicBezTo>
                  <a:pt x="161677" y="73809"/>
                  <a:pt x="153476" y="82010"/>
                  <a:pt x="153476" y="92164"/>
                </a:cubicBezTo>
                <a:cubicBezTo>
                  <a:pt x="153476" y="102318"/>
                  <a:pt x="161677" y="110519"/>
                  <a:pt x="171831" y="110519"/>
                </a:cubicBezTo>
                <a:cubicBezTo>
                  <a:pt x="181985" y="110519"/>
                  <a:pt x="190186" y="102318"/>
                  <a:pt x="190186" y="92164"/>
                </a:cubicBezTo>
                <a:cubicBezTo>
                  <a:pt x="190056" y="82010"/>
                  <a:pt x="181855" y="73809"/>
                  <a:pt x="171831" y="73809"/>
                </a:cubicBezTo>
                <a:close/>
                <a:moveTo>
                  <a:pt x="31633" y="255143"/>
                </a:moveTo>
                <a:cubicBezTo>
                  <a:pt x="21479" y="255143"/>
                  <a:pt x="13278" y="263344"/>
                  <a:pt x="13278" y="273368"/>
                </a:cubicBezTo>
                <a:cubicBezTo>
                  <a:pt x="13278" y="283521"/>
                  <a:pt x="21479" y="291722"/>
                  <a:pt x="31633" y="291722"/>
                </a:cubicBezTo>
                <a:cubicBezTo>
                  <a:pt x="41786" y="291722"/>
                  <a:pt x="49987" y="283521"/>
                  <a:pt x="49987" y="273368"/>
                </a:cubicBezTo>
                <a:cubicBezTo>
                  <a:pt x="49857" y="263344"/>
                  <a:pt x="41656" y="255143"/>
                  <a:pt x="31633" y="255143"/>
                </a:cubicBezTo>
                <a:close/>
                <a:moveTo>
                  <a:pt x="31633" y="194742"/>
                </a:moveTo>
                <a:cubicBezTo>
                  <a:pt x="21479" y="194742"/>
                  <a:pt x="13278" y="202943"/>
                  <a:pt x="13278" y="212966"/>
                </a:cubicBezTo>
                <a:cubicBezTo>
                  <a:pt x="13278" y="223120"/>
                  <a:pt x="21479" y="231321"/>
                  <a:pt x="31633" y="231321"/>
                </a:cubicBezTo>
                <a:cubicBezTo>
                  <a:pt x="41786" y="231321"/>
                  <a:pt x="49987" y="223120"/>
                  <a:pt x="49987" y="212966"/>
                </a:cubicBezTo>
                <a:cubicBezTo>
                  <a:pt x="49857" y="202943"/>
                  <a:pt x="41656" y="194742"/>
                  <a:pt x="31633" y="194742"/>
                </a:cubicBezTo>
                <a:close/>
                <a:moveTo>
                  <a:pt x="31633" y="315544"/>
                </a:moveTo>
                <a:cubicBezTo>
                  <a:pt x="21479" y="315544"/>
                  <a:pt x="13278" y="323745"/>
                  <a:pt x="13278" y="333899"/>
                </a:cubicBezTo>
                <a:cubicBezTo>
                  <a:pt x="13278" y="344053"/>
                  <a:pt x="21479" y="352254"/>
                  <a:pt x="31633" y="352254"/>
                </a:cubicBezTo>
                <a:cubicBezTo>
                  <a:pt x="41786" y="352254"/>
                  <a:pt x="49987" y="344053"/>
                  <a:pt x="49987" y="333899"/>
                </a:cubicBezTo>
                <a:cubicBezTo>
                  <a:pt x="49987" y="323745"/>
                  <a:pt x="41656" y="315544"/>
                  <a:pt x="31633" y="315544"/>
                </a:cubicBezTo>
                <a:close/>
                <a:moveTo>
                  <a:pt x="171831" y="255143"/>
                </a:moveTo>
                <a:cubicBezTo>
                  <a:pt x="161677" y="255143"/>
                  <a:pt x="153476" y="263344"/>
                  <a:pt x="153476" y="273498"/>
                </a:cubicBezTo>
                <a:cubicBezTo>
                  <a:pt x="153476" y="283651"/>
                  <a:pt x="161677" y="291852"/>
                  <a:pt x="171831" y="291852"/>
                </a:cubicBezTo>
                <a:cubicBezTo>
                  <a:pt x="181985" y="291852"/>
                  <a:pt x="190186" y="283651"/>
                  <a:pt x="190186" y="273498"/>
                </a:cubicBezTo>
                <a:cubicBezTo>
                  <a:pt x="190056" y="263344"/>
                  <a:pt x="181855" y="255143"/>
                  <a:pt x="171831" y="255143"/>
                </a:cubicBezTo>
                <a:close/>
                <a:moveTo>
                  <a:pt x="101667" y="194742"/>
                </a:moveTo>
                <a:cubicBezTo>
                  <a:pt x="91513" y="194742"/>
                  <a:pt x="83312" y="202943"/>
                  <a:pt x="83312" y="213096"/>
                </a:cubicBezTo>
                <a:cubicBezTo>
                  <a:pt x="83312" y="223250"/>
                  <a:pt x="91513" y="231451"/>
                  <a:pt x="101667" y="231451"/>
                </a:cubicBezTo>
                <a:cubicBezTo>
                  <a:pt x="111820" y="231451"/>
                  <a:pt x="120021" y="223250"/>
                  <a:pt x="120021" y="213096"/>
                </a:cubicBezTo>
                <a:cubicBezTo>
                  <a:pt x="120021" y="202943"/>
                  <a:pt x="111820" y="194742"/>
                  <a:pt x="101667" y="194742"/>
                </a:cubicBezTo>
                <a:close/>
                <a:moveTo>
                  <a:pt x="171831" y="315544"/>
                </a:moveTo>
                <a:cubicBezTo>
                  <a:pt x="161677" y="315544"/>
                  <a:pt x="153476" y="323745"/>
                  <a:pt x="153476" y="333899"/>
                </a:cubicBezTo>
                <a:cubicBezTo>
                  <a:pt x="153476" y="344053"/>
                  <a:pt x="161677" y="352254"/>
                  <a:pt x="171831" y="352254"/>
                </a:cubicBezTo>
                <a:cubicBezTo>
                  <a:pt x="181985" y="352254"/>
                  <a:pt x="190186" y="344053"/>
                  <a:pt x="190186" y="333899"/>
                </a:cubicBezTo>
                <a:cubicBezTo>
                  <a:pt x="190186" y="323745"/>
                  <a:pt x="181855" y="315544"/>
                  <a:pt x="171831" y="315544"/>
                </a:cubicBezTo>
                <a:close/>
                <a:moveTo>
                  <a:pt x="171831" y="134210"/>
                </a:moveTo>
                <a:cubicBezTo>
                  <a:pt x="161677" y="134210"/>
                  <a:pt x="153476" y="142411"/>
                  <a:pt x="153476" y="152565"/>
                </a:cubicBezTo>
                <a:cubicBezTo>
                  <a:pt x="153476" y="162719"/>
                  <a:pt x="161677" y="170920"/>
                  <a:pt x="171831" y="170920"/>
                </a:cubicBezTo>
                <a:cubicBezTo>
                  <a:pt x="181985" y="170920"/>
                  <a:pt x="190186" y="162719"/>
                  <a:pt x="190186" y="152565"/>
                </a:cubicBezTo>
                <a:cubicBezTo>
                  <a:pt x="190186" y="142411"/>
                  <a:pt x="181855" y="134210"/>
                  <a:pt x="171831" y="134210"/>
                </a:cubicBezTo>
                <a:close/>
                <a:moveTo>
                  <a:pt x="171831" y="194742"/>
                </a:moveTo>
                <a:cubicBezTo>
                  <a:pt x="161677" y="194742"/>
                  <a:pt x="153476" y="202943"/>
                  <a:pt x="153476" y="213096"/>
                </a:cubicBezTo>
                <a:cubicBezTo>
                  <a:pt x="153476" y="223250"/>
                  <a:pt x="161677" y="231451"/>
                  <a:pt x="171831" y="231451"/>
                </a:cubicBezTo>
                <a:cubicBezTo>
                  <a:pt x="181985" y="231451"/>
                  <a:pt x="190186" y="223250"/>
                  <a:pt x="190186" y="213096"/>
                </a:cubicBezTo>
                <a:cubicBezTo>
                  <a:pt x="190056" y="202943"/>
                  <a:pt x="181855" y="194742"/>
                  <a:pt x="171831" y="194742"/>
                </a:cubicBezTo>
                <a:close/>
                <a:moveTo>
                  <a:pt x="101667" y="134210"/>
                </a:moveTo>
                <a:cubicBezTo>
                  <a:pt x="91513" y="134210"/>
                  <a:pt x="83312" y="142411"/>
                  <a:pt x="83312" y="152565"/>
                </a:cubicBezTo>
                <a:cubicBezTo>
                  <a:pt x="83312" y="162719"/>
                  <a:pt x="91513" y="170920"/>
                  <a:pt x="101667" y="170920"/>
                </a:cubicBezTo>
                <a:cubicBezTo>
                  <a:pt x="111820" y="170920"/>
                  <a:pt x="120021" y="162719"/>
                  <a:pt x="120021" y="152565"/>
                </a:cubicBezTo>
                <a:cubicBezTo>
                  <a:pt x="120021" y="142411"/>
                  <a:pt x="111820" y="134210"/>
                  <a:pt x="101667" y="134210"/>
                </a:cubicBezTo>
                <a:close/>
                <a:moveTo>
                  <a:pt x="101667" y="73809"/>
                </a:moveTo>
                <a:cubicBezTo>
                  <a:pt x="91513" y="73809"/>
                  <a:pt x="83312" y="82010"/>
                  <a:pt x="83312" y="92164"/>
                </a:cubicBezTo>
                <a:cubicBezTo>
                  <a:pt x="83312" y="102318"/>
                  <a:pt x="91513" y="110519"/>
                  <a:pt x="101667" y="110519"/>
                </a:cubicBezTo>
                <a:cubicBezTo>
                  <a:pt x="111820" y="110519"/>
                  <a:pt x="120021" y="102318"/>
                  <a:pt x="120021" y="92164"/>
                </a:cubicBezTo>
                <a:cubicBezTo>
                  <a:pt x="120021" y="82010"/>
                  <a:pt x="111820" y="73809"/>
                  <a:pt x="101667" y="73809"/>
                </a:cubicBezTo>
                <a:close/>
                <a:moveTo>
                  <a:pt x="101667" y="13408"/>
                </a:moveTo>
                <a:cubicBezTo>
                  <a:pt x="91513" y="13408"/>
                  <a:pt x="83312" y="21609"/>
                  <a:pt x="83312" y="31763"/>
                </a:cubicBezTo>
                <a:cubicBezTo>
                  <a:pt x="83312" y="41916"/>
                  <a:pt x="91513" y="50117"/>
                  <a:pt x="101667" y="50117"/>
                </a:cubicBezTo>
                <a:cubicBezTo>
                  <a:pt x="111820" y="50117"/>
                  <a:pt x="120021" y="41916"/>
                  <a:pt x="120021" y="31763"/>
                </a:cubicBezTo>
                <a:cubicBezTo>
                  <a:pt x="120021" y="21609"/>
                  <a:pt x="111820" y="13408"/>
                  <a:pt x="101667" y="13408"/>
                </a:cubicBezTo>
                <a:close/>
                <a:moveTo>
                  <a:pt x="382064" y="13408"/>
                </a:moveTo>
                <a:cubicBezTo>
                  <a:pt x="371910" y="13408"/>
                  <a:pt x="363709" y="21609"/>
                  <a:pt x="363709" y="31763"/>
                </a:cubicBezTo>
                <a:cubicBezTo>
                  <a:pt x="363709" y="41916"/>
                  <a:pt x="371910" y="50117"/>
                  <a:pt x="382064" y="50117"/>
                </a:cubicBezTo>
                <a:cubicBezTo>
                  <a:pt x="392218" y="50117"/>
                  <a:pt x="400419" y="41916"/>
                  <a:pt x="400419" y="31763"/>
                </a:cubicBezTo>
                <a:cubicBezTo>
                  <a:pt x="400419" y="21609"/>
                  <a:pt x="392218" y="13408"/>
                  <a:pt x="382064" y="13408"/>
                </a:cubicBezTo>
                <a:close/>
                <a:moveTo>
                  <a:pt x="662461" y="13408"/>
                </a:moveTo>
                <a:cubicBezTo>
                  <a:pt x="652307" y="13408"/>
                  <a:pt x="644106" y="21609"/>
                  <a:pt x="644106" y="31763"/>
                </a:cubicBezTo>
                <a:cubicBezTo>
                  <a:pt x="644106" y="41916"/>
                  <a:pt x="652307" y="50117"/>
                  <a:pt x="662461" y="50117"/>
                </a:cubicBezTo>
                <a:cubicBezTo>
                  <a:pt x="672615" y="50117"/>
                  <a:pt x="680816" y="41916"/>
                  <a:pt x="680816" y="31763"/>
                </a:cubicBezTo>
                <a:cubicBezTo>
                  <a:pt x="680686" y="21609"/>
                  <a:pt x="672485" y="13408"/>
                  <a:pt x="662461" y="13408"/>
                </a:cubicBezTo>
                <a:close/>
                <a:moveTo>
                  <a:pt x="592297" y="134210"/>
                </a:moveTo>
                <a:cubicBezTo>
                  <a:pt x="582143" y="134210"/>
                  <a:pt x="573942" y="142411"/>
                  <a:pt x="573942" y="152565"/>
                </a:cubicBezTo>
                <a:cubicBezTo>
                  <a:pt x="573942" y="162719"/>
                  <a:pt x="582143" y="170920"/>
                  <a:pt x="592297" y="170920"/>
                </a:cubicBezTo>
                <a:cubicBezTo>
                  <a:pt x="602450" y="170920"/>
                  <a:pt x="610651" y="162719"/>
                  <a:pt x="610651" y="152565"/>
                </a:cubicBezTo>
                <a:cubicBezTo>
                  <a:pt x="610651" y="142411"/>
                  <a:pt x="602450" y="134210"/>
                  <a:pt x="592297" y="134210"/>
                </a:cubicBezTo>
                <a:close/>
                <a:moveTo>
                  <a:pt x="592297" y="73809"/>
                </a:moveTo>
                <a:cubicBezTo>
                  <a:pt x="582143" y="73809"/>
                  <a:pt x="573942" y="82010"/>
                  <a:pt x="573942" y="92164"/>
                </a:cubicBezTo>
                <a:cubicBezTo>
                  <a:pt x="573942" y="102318"/>
                  <a:pt x="582143" y="110519"/>
                  <a:pt x="592297" y="110519"/>
                </a:cubicBezTo>
                <a:cubicBezTo>
                  <a:pt x="602450" y="110519"/>
                  <a:pt x="610651" y="102318"/>
                  <a:pt x="610651" y="92164"/>
                </a:cubicBezTo>
                <a:cubicBezTo>
                  <a:pt x="610651" y="82010"/>
                  <a:pt x="602450" y="73809"/>
                  <a:pt x="592297" y="73809"/>
                </a:cubicBezTo>
                <a:close/>
                <a:moveTo>
                  <a:pt x="662461" y="255143"/>
                </a:moveTo>
                <a:cubicBezTo>
                  <a:pt x="652307" y="255143"/>
                  <a:pt x="644106" y="263344"/>
                  <a:pt x="644106" y="273498"/>
                </a:cubicBezTo>
                <a:cubicBezTo>
                  <a:pt x="644106" y="283651"/>
                  <a:pt x="652307" y="291852"/>
                  <a:pt x="662461" y="291852"/>
                </a:cubicBezTo>
                <a:cubicBezTo>
                  <a:pt x="672615" y="291852"/>
                  <a:pt x="680816" y="283651"/>
                  <a:pt x="680816" y="273498"/>
                </a:cubicBezTo>
                <a:cubicBezTo>
                  <a:pt x="680686" y="263344"/>
                  <a:pt x="672485" y="255143"/>
                  <a:pt x="662461" y="255143"/>
                </a:cubicBezTo>
                <a:close/>
                <a:moveTo>
                  <a:pt x="662461" y="315544"/>
                </a:moveTo>
                <a:cubicBezTo>
                  <a:pt x="652307" y="315544"/>
                  <a:pt x="644106" y="323745"/>
                  <a:pt x="644106" y="333899"/>
                </a:cubicBezTo>
                <a:cubicBezTo>
                  <a:pt x="644106" y="344053"/>
                  <a:pt x="652307" y="352254"/>
                  <a:pt x="662461" y="352254"/>
                </a:cubicBezTo>
                <a:cubicBezTo>
                  <a:pt x="672615" y="352254"/>
                  <a:pt x="680816" y="344053"/>
                  <a:pt x="680816" y="333899"/>
                </a:cubicBezTo>
                <a:cubicBezTo>
                  <a:pt x="680816" y="323745"/>
                  <a:pt x="672485" y="315544"/>
                  <a:pt x="662461" y="315544"/>
                </a:cubicBezTo>
                <a:close/>
                <a:moveTo>
                  <a:pt x="662461" y="73809"/>
                </a:moveTo>
                <a:cubicBezTo>
                  <a:pt x="652307" y="73809"/>
                  <a:pt x="644106" y="82010"/>
                  <a:pt x="644106" y="92164"/>
                </a:cubicBezTo>
                <a:cubicBezTo>
                  <a:pt x="644106" y="102318"/>
                  <a:pt x="652307" y="110519"/>
                  <a:pt x="662461" y="110519"/>
                </a:cubicBezTo>
                <a:cubicBezTo>
                  <a:pt x="672615" y="110519"/>
                  <a:pt x="680816" y="102318"/>
                  <a:pt x="680816" y="92164"/>
                </a:cubicBezTo>
                <a:cubicBezTo>
                  <a:pt x="680686" y="82010"/>
                  <a:pt x="672485" y="73809"/>
                  <a:pt x="662461" y="73809"/>
                </a:cubicBezTo>
                <a:close/>
                <a:moveTo>
                  <a:pt x="662461" y="134210"/>
                </a:moveTo>
                <a:cubicBezTo>
                  <a:pt x="652307" y="134210"/>
                  <a:pt x="644106" y="142411"/>
                  <a:pt x="644106" y="152565"/>
                </a:cubicBezTo>
                <a:cubicBezTo>
                  <a:pt x="644106" y="162719"/>
                  <a:pt x="652307" y="170920"/>
                  <a:pt x="662461" y="170920"/>
                </a:cubicBezTo>
                <a:cubicBezTo>
                  <a:pt x="672615" y="170920"/>
                  <a:pt x="680816" y="162719"/>
                  <a:pt x="680816" y="152565"/>
                </a:cubicBezTo>
                <a:cubicBezTo>
                  <a:pt x="680816" y="142411"/>
                  <a:pt x="672485" y="134210"/>
                  <a:pt x="662461" y="134210"/>
                </a:cubicBezTo>
                <a:close/>
                <a:moveTo>
                  <a:pt x="662461" y="194742"/>
                </a:moveTo>
                <a:cubicBezTo>
                  <a:pt x="652307" y="194742"/>
                  <a:pt x="644106" y="202943"/>
                  <a:pt x="644106" y="213096"/>
                </a:cubicBezTo>
                <a:cubicBezTo>
                  <a:pt x="644106" y="223250"/>
                  <a:pt x="652307" y="231451"/>
                  <a:pt x="662461" y="231451"/>
                </a:cubicBezTo>
                <a:cubicBezTo>
                  <a:pt x="672615" y="231451"/>
                  <a:pt x="680816" y="223250"/>
                  <a:pt x="680816" y="213096"/>
                </a:cubicBezTo>
                <a:cubicBezTo>
                  <a:pt x="680686" y="202943"/>
                  <a:pt x="672485" y="194742"/>
                  <a:pt x="662461" y="194742"/>
                </a:cubicBezTo>
                <a:close/>
                <a:moveTo>
                  <a:pt x="592297" y="13408"/>
                </a:moveTo>
                <a:cubicBezTo>
                  <a:pt x="582143" y="13408"/>
                  <a:pt x="573942" y="21609"/>
                  <a:pt x="573942" y="31763"/>
                </a:cubicBezTo>
                <a:cubicBezTo>
                  <a:pt x="573942" y="41916"/>
                  <a:pt x="582143" y="50117"/>
                  <a:pt x="592297" y="50117"/>
                </a:cubicBezTo>
                <a:cubicBezTo>
                  <a:pt x="602450" y="50117"/>
                  <a:pt x="610651" y="41916"/>
                  <a:pt x="610651" y="31763"/>
                </a:cubicBezTo>
                <a:cubicBezTo>
                  <a:pt x="610651" y="21609"/>
                  <a:pt x="602450" y="13408"/>
                  <a:pt x="592297" y="13408"/>
                </a:cubicBezTo>
                <a:close/>
                <a:moveTo>
                  <a:pt x="522262" y="134210"/>
                </a:moveTo>
                <a:cubicBezTo>
                  <a:pt x="512109" y="134210"/>
                  <a:pt x="503908" y="142411"/>
                  <a:pt x="503908" y="152565"/>
                </a:cubicBezTo>
                <a:cubicBezTo>
                  <a:pt x="503908" y="162719"/>
                  <a:pt x="512109" y="170920"/>
                  <a:pt x="522262" y="170920"/>
                </a:cubicBezTo>
                <a:cubicBezTo>
                  <a:pt x="532416" y="170920"/>
                  <a:pt x="540617" y="162719"/>
                  <a:pt x="540617" y="152565"/>
                </a:cubicBezTo>
                <a:cubicBezTo>
                  <a:pt x="540617" y="142411"/>
                  <a:pt x="532416" y="134210"/>
                  <a:pt x="522262" y="134210"/>
                </a:cubicBezTo>
                <a:close/>
                <a:moveTo>
                  <a:pt x="522262" y="255143"/>
                </a:moveTo>
                <a:cubicBezTo>
                  <a:pt x="512109" y="255143"/>
                  <a:pt x="503908" y="263344"/>
                  <a:pt x="503908" y="273498"/>
                </a:cubicBezTo>
                <a:cubicBezTo>
                  <a:pt x="503908" y="283651"/>
                  <a:pt x="512109" y="291852"/>
                  <a:pt x="522262" y="291852"/>
                </a:cubicBezTo>
                <a:cubicBezTo>
                  <a:pt x="532416" y="291852"/>
                  <a:pt x="540617" y="283651"/>
                  <a:pt x="540617" y="273498"/>
                </a:cubicBezTo>
                <a:cubicBezTo>
                  <a:pt x="540487" y="263344"/>
                  <a:pt x="532416" y="255143"/>
                  <a:pt x="522262" y="255143"/>
                </a:cubicBezTo>
                <a:close/>
                <a:moveTo>
                  <a:pt x="522262" y="315544"/>
                </a:moveTo>
                <a:cubicBezTo>
                  <a:pt x="512109" y="315544"/>
                  <a:pt x="503908" y="323745"/>
                  <a:pt x="503908" y="333899"/>
                </a:cubicBezTo>
                <a:cubicBezTo>
                  <a:pt x="503908" y="344053"/>
                  <a:pt x="512109" y="352254"/>
                  <a:pt x="522262" y="352254"/>
                </a:cubicBezTo>
                <a:cubicBezTo>
                  <a:pt x="532416" y="352254"/>
                  <a:pt x="540617" y="344053"/>
                  <a:pt x="540617" y="333899"/>
                </a:cubicBezTo>
                <a:cubicBezTo>
                  <a:pt x="540617" y="323745"/>
                  <a:pt x="532416" y="315544"/>
                  <a:pt x="522262" y="315544"/>
                </a:cubicBezTo>
                <a:close/>
                <a:moveTo>
                  <a:pt x="522262" y="73809"/>
                </a:moveTo>
                <a:cubicBezTo>
                  <a:pt x="512109" y="73809"/>
                  <a:pt x="503908" y="82010"/>
                  <a:pt x="503908" y="92164"/>
                </a:cubicBezTo>
                <a:cubicBezTo>
                  <a:pt x="503908" y="102318"/>
                  <a:pt x="512109" y="110519"/>
                  <a:pt x="522262" y="110519"/>
                </a:cubicBezTo>
                <a:cubicBezTo>
                  <a:pt x="532416" y="110519"/>
                  <a:pt x="540617" y="102318"/>
                  <a:pt x="540617" y="92164"/>
                </a:cubicBezTo>
                <a:cubicBezTo>
                  <a:pt x="540487" y="82010"/>
                  <a:pt x="532416" y="73809"/>
                  <a:pt x="522262" y="73809"/>
                </a:cubicBezTo>
                <a:close/>
                <a:moveTo>
                  <a:pt x="592297" y="255143"/>
                </a:moveTo>
                <a:cubicBezTo>
                  <a:pt x="582143" y="255143"/>
                  <a:pt x="573942" y="263344"/>
                  <a:pt x="573942" y="273498"/>
                </a:cubicBezTo>
                <a:cubicBezTo>
                  <a:pt x="573942" y="283651"/>
                  <a:pt x="582143" y="291852"/>
                  <a:pt x="592297" y="291852"/>
                </a:cubicBezTo>
                <a:cubicBezTo>
                  <a:pt x="602450" y="291852"/>
                  <a:pt x="610651" y="283651"/>
                  <a:pt x="610651" y="273498"/>
                </a:cubicBezTo>
                <a:cubicBezTo>
                  <a:pt x="610651" y="263344"/>
                  <a:pt x="602450" y="255143"/>
                  <a:pt x="592297" y="255143"/>
                </a:cubicBezTo>
                <a:close/>
                <a:moveTo>
                  <a:pt x="592297" y="194742"/>
                </a:moveTo>
                <a:cubicBezTo>
                  <a:pt x="582143" y="194742"/>
                  <a:pt x="573942" y="202943"/>
                  <a:pt x="573942" y="213096"/>
                </a:cubicBezTo>
                <a:cubicBezTo>
                  <a:pt x="573942" y="223250"/>
                  <a:pt x="582143" y="231451"/>
                  <a:pt x="592297" y="231451"/>
                </a:cubicBezTo>
                <a:cubicBezTo>
                  <a:pt x="602450" y="231451"/>
                  <a:pt x="610651" y="223250"/>
                  <a:pt x="610651" y="213096"/>
                </a:cubicBezTo>
                <a:cubicBezTo>
                  <a:pt x="610651" y="202943"/>
                  <a:pt x="602450" y="194742"/>
                  <a:pt x="592297" y="194742"/>
                </a:cubicBezTo>
                <a:close/>
                <a:moveTo>
                  <a:pt x="592297" y="315544"/>
                </a:moveTo>
                <a:cubicBezTo>
                  <a:pt x="582143" y="315544"/>
                  <a:pt x="573942" y="323745"/>
                  <a:pt x="573942" y="333899"/>
                </a:cubicBezTo>
                <a:cubicBezTo>
                  <a:pt x="573942" y="344053"/>
                  <a:pt x="582143" y="352254"/>
                  <a:pt x="592297" y="352254"/>
                </a:cubicBezTo>
                <a:cubicBezTo>
                  <a:pt x="602450" y="352254"/>
                  <a:pt x="610651" y="344053"/>
                  <a:pt x="610651" y="333899"/>
                </a:cubicBezTo>
                <a:cubicBezTo>
                  <a:pt x="610651" y="323745"/>
                  <a:pt x="602450" y="315544"/>
                  <a:pt x="592297" y="315544"/>
                </a:cubicBezTo>
                <a:close/>
                <a:moveTo>
                  <a:pt x="522262" y="13408"/>
                </a:moveTo>
                <a:cubicBezTo>
                  <a:pt x="512109" y="13408"/>
                  <a:pt x="503908" y="21609"/>
                  <a:pt x="503908" y="31763"/>
                </a:cubicBezTo>
                <a:cubicBezTo>
                  <a:pt x="503908" y="41916"/>
                  <a:pt x="512109" y="50117"/>
                  <a:pt x="522262" y="50117"/>
                </a:cubicBezTo>
                <a:cubicBezTo>
                  <a:pt x="532416" y="50117"/>
                  <a:pt x="540617" y="41916"/>
                  <a:pt x="540617" y="31763"/>
                </a:cubicBezTo>
                <a:cubicBezTo>
                  <a:pt x="540487" y="21609"/>
                  <a:pt x="532416" y="13408"/>
                  <a:pt x="522262" y="13408"/>
                </a:cubicBezTo>
                <a:close/>
                <a:moveTo>
                  <a:pt x="522262" y="194742"/>
                </a:moveTo>
                <a:cubicBezTo>
                  <a:pt x="512109" y="194742"/>
                  <a:pt x="503908" y="202943"/>
                  <a:pt x="503908" y="213096"/>
                </a:cubicBezTo>
                <a:cubicBezTo>
                  <a:pt x="503908" y="223250"/>
                  <a:pt x="512109" y="231451"/>
                  <a:pt x="522262" y="231451"/>
                </a:cubicBezTo>
                <a:cubicBezTo>
                  <a:pt x="532416" y="231451"/>
                  <a:pt x="540617" y="223250"/>
                  <a:pt x="540617" y="213096"/>
                </a:cubicBezTo>
                <a:cubicBezTo>
                  <a:pt x="540487" y="202943"/>
                  <a:pt x="532416" y="194742"/>
                  <a:pt x="522262" y="194742"/>
                </a:cubicBezTo>
                <a:close/>
                <a:moveTo>
                  <a:pt x="802660" y="194742"/>
                </a:moveTo>
                <a:cubicBezTo>
                  <a:pt x="792506" y="194742"/>
                  <a:pt x="784305" y="202943"/>
                  <a:pt x="784305" y="213096"/>
                </a:cubicBezTo>
                <a:cubicBezTo>
                  <a:pt x="784305" y="223250"/>
                  <a:pt x="792506" y="231451"/>
                  <a:pt x="802660" y="231451"/>
                </a:cubicBezTo>
                <a:cubicBezTo>
                  <a:pt x="812813" y="231451"/>
                  <a:pt x="821014" y="223250"/>
                  <a:pt x="821014" y="213096"/>
                </a:cubicBezTo>
                <a:cubicBezTo>
                  <a:pt x="820884" y="202943"/>
                  <a:pt x="812683" y="194742"/>
                  <a:pt x="802660" y="194742"/>
                </a:cubicBezTo>
                <a:close/>
                <a:moveTo>
                  <a:pt x="802660" y="315544"/>
                </a:moveTo>
                <a:cubicBezTo>
                  <a:pt x="792506" y="315544"/>
                  <a:pt x="784305" y="323745"/>
                  <a:pt x="784305" y="333899"/>
                </a:cubicBezTo>
                <a:cubicBezTo>
                  <a:pt x="784305" y="344053"/>
                  <a:pt x="792506" y="352254"/>
                  <a:pt x="802660" y="352254"/>
                </a:cubicBezTo>
                <a:cubicBezTo>
                  <a:pt x="812813" y="352254"/>
                  <a:pt x="821014" y="344053"/>
                  <a:pt x="821014" y="333899"/>
                </a:cubicBezTo>
                <a:cubicBezTo>
                  <a:pt x="821014" y="323745"/>
                  <a:pt x="812683" y="315544"/>
                  <a:pt x="802660" y="315544"/>
                </a:cubicBezTo>
                <a:close/>
                <a:moveTo>
                  <a:pt x="732495" y="315544"/>
                </a:moveTo>
                <a:cubicBezTo>
                  <a:pt x="722342" y="315544"/>
                  <a:pt x="714141" y="323745"/>
                  <a:pt x="714141" y="333899"/>
                </a:cubicBezTo>
                <a:cubicBezTo>
                  <a:pt x="714141" y="344053"/>
                  <a:pt x="722342" y="352254"/>
                  <a:pt x="732495" y="352254"/>
                </a:cubicBezTo>
                <a:cubicBezTo>
                  <a:pt x="742649" y="352254"/>
                  <a:pt x="750850" y="344053"/>
                  <a:pt x="750850" y="333899"/>
                </a:cubicBezTo>
                <a:cubicBezTo>
                  <a:pt x="750850" y="323745"/>
                  <a:pt x="742649" y="315544"/>
                  <a:pt x="732495" y="315544"/>
                </a:cubicBezTo>
                <a:close/>
                <a:moveTo>
                  <a:pt x="802660" y="255143"/>
                </a:moveTo>
                <a:cubicBezTo>
                  <a:pt x="792506" y="255143"/>
                  <a:pt x="784305" y="263344"/>
                  <a:pt x="784305" y="273498"/>
                </a:cubicBezTo>
                <a:cubicBezTo>
                  <a:pt x="784305" y="283651"/>
                  <a:pt x="792506" y="291852"/>
                  <a:pt x="802660" y="291852"/>
                </a:cubicBezTo>
                <a:cubicBezTo>
                  <a:pt x="812813" y="291852"/>
                  <a:pt x="821014" y="283651"/>
                  <a:pt x="821014" y="273498"/>
                </a:cubicBezTo>
                <a:cubicBezTo>
                  <a:pt x="820884" y="263344"/>
                  <a:pt x="812683" y="255143"/>
                  <a:pt x="802660" y="255143"/>
                </a:cubicBezTo>
                <a:close/>
                <a:moveTo>
                  <a:pt x="802660" y="13408"/>
                </a:moveTo>
                <a:cubicBezTo>
                  <a:pt x="792506" y="13408"/>
                  <a:pt x="784305" y="21609"/>
                  <a:pt x="784305" y="31763"/>
                </a:cubicBezTo>
                <a:cubicBezTo>
                  <a:pt x="784305" y="41916"/>
                  <a:pt x="792506" y="50117"/>
                  <a:pt x="802660" y="50117"/>
                </a:cubicBezTo>
                <a:cubicBezTo>
                  <a:pt x="812813" y="50117"/>
                  <a:pt x="821014" y="41916"/>
                  <a:pt x="821014" y="31763"/>
                </a:cubicBezTo>
                <a:cubicBezTo>
                  <a:pt x="820884" y="21609"/>
                  <a:pt x="812683" y="13408"/>
                  <a:pt x="802660" y="13408"/>
                </a:cubicBezTo>
                <a:close/>
                <a:moveTo>
                  <a:pt x="802660" y="73809"/>
                </a:moveTo>
                <a:cubicBezTo>
                  <a:pt x="792506" y="73809"/>
                  <a:pt x="784305" y="82010"/>
                  <a:pt x="784305" y="92164"/>
                </a:cubicBezTo>
                <a:cubicBezTo>
                  <a:pt x="784305" y="102318"/>
                  <a:pt x="792506" y="110519"/>
                  <a:pt x="802660" y="110519"/>
                </a:cubicBezTo>
                <a:cubicBezTo>
                  <a:pt x="812813" y="110519"/>
                  <a:pt x="821014" y="102318"/>
                  <a:pt x="821014" y="92164"/>
                </a:cubicBezTo>
                <a:cubicBezTo>
                  <a:pt x="820884" y="82010"/>
                  <a:pt x="812683" y="73809"/>
                  <a:pt x="802660" y="73809"/>
                </a:cubicBezTo>
                <a:close/>
                <a:moveTo>
                  <a:pt x="802660" y="134210"/>
                </a:moveTo>
                <a:cubicBezTo>
                  <a:pt x="792506" y="134210"/>
                  <a:pt x="784305" y="142411"/>
                  <a:pt x="784305" y="152565"/>
                </a:cubicBezTo>
                <a:cubicBezTo>
                  <a:pt x="784305" y="162719"/>
                  <a:pt x="792506" y="170920"/>
                  <a:pt x="802660" y="170920"/>
                </a:cubicBezTo>
                <a:cubicBezTo>
                  <a:pt x="812813" y="170920"/>
                  <a:pt x="821014" y="162719"/>
                  <a:pt x="821014" y="152565"/>
                </a:cubicBezTo>
                <a:cubicBezTo>
                  <a:pt x="821014" y="142411"/>
                  <a:pt x="812683" y="134210"/>
                  <a:pt x="802660" y="134210"/>
                </a:cubicBezTo>
                <a:close/>
                <a:moveTo>
                  <a:pt x="732495" y="194742"/>
                </a:moveTo>
                <a:cubicBezTo>
                  <a:pt x="722342" y="194742"/>
                  <a:pt x="714141" y="202943"/>
                  <a:pt x="714141" y="213096"/>
                </a:cubicBezTo>
                <a:cubicBezTo>
                  <a:pt x="714141" y="223250"/>
                  <a:pt x="722342" y="231451"/>
                  <a:pt x="732495" y="231451"/>
                </a:cubicBezTo>
                <a:cubicBezTo>
                  <a:pt x="742649" y="231451"/>
                  <a:pt x="750850" y="223250"/>
                  <a:pt x="750850" y="213096"/>
                </a:cubicBezTo>
                <a:cubicBezTo>
                  <a:pt x="750850" y="202943"/>
                  <a:pt x="742649" y="194742"/>
                  <a:pt x="732495" y="194742"/>
                </a:cubicBezTo>
                <a:close/>
                <a:moveTo>
                  <a:pt x="732495" y="255143"/>
                </a:moveTo>
                <a:cubicBezTo>
                  <a:pt x="722342" y="255143"/>
                  <a:pt x="714141" y="263344"/>
                  <a:pt x="714141" y="273498"/>
                </a:cubicBezTo>
                <a:cubicBezTo>
                  <a:pt x="714141" y="283651"/>
                  <a:pt x="722342" y="291852"/>
                  <a:pt x="732495" y="291852"/>
                </a:cubicBezTo>
                <a:cubicBezTo>
                  <a:pt x="742649" y="291852"/>
                  <a:pt x="750850" y="283651"/>
                  <a:pt x="750850" y="273498"/>
                </a:cubicBezTo>
                <a:cubicBezTo>
                  <a:pt x="750850" y="263344"/>
                  <a:pt x="742649" y="255143"/>
                  <a:pt x="732495" y="255143"/>
                </a:cubicBezTo>
                <a:close/>
                <a:moveTo>
                  <a:pt x="732495" y="73809"/>
                </a:moveTo>
                <a:cubicBezTo>
                  <a:pt x="722342" y="73809"/>
                  <a:pt x="714141" y="82010"/>
                  <a:pt x="714141" y="92164"/>
                </a:cubicBezTo>
                <a:cubicBezTo>
                  <a:pt x="714141" y="102318"/>
                  <a:pt x="722342" y="110519"/>
                  <a:pt x="732495" y="110519"/>
                </a:cubicBezTo>
                <a:cubicBezTo>
                  <a:pt x="742649" y="110519"/>
                  <a:pt x="750850" y="102318"/>
                  <a:pt x="750850" y="92164"/>
                </a:cubicBezTo>
                <a:cubicBezTo>
                  <a:pt x="750850" y="82010"/>
                  <a:pt x="742649" y="73809"/>
                  <a:pt x="732495" y="73809"/>
                </a:cubicBezTo>
                <a:close/>
                <a:moveTo>
                  <a:pt x="732495" y="13408"/>
                </a:moveTo>
                <a:cubicBezTo>
                  <a:pt x="722342" y="13408"/>
                  <a:pt x="714141" y="21609"/>
                  <a:pt x="714141" y="31763"/>
                </a:cubicBezTo>
                <a:cubicBezTo>
                  <a:pt x="714141" y="41916"/>
                  <a:pt x="722342" y="50117"/>
                  <a:pt x="732495" y="50117"/>
                </a:cubicBezTo>
                <a:cubicBezTo>
                  <a:pt x="742649" y="50117"/>
                  <a:pt x="750850" y="41916"/>
                  <a:pt x="750850" y="31763"/>
                </a:cubicBezTo>
                <a:cubicBezTo>
                  <a:pt x="750850" y="21609"/>
                  <a:pt x="742649" y="13408"/>
                  <a:pt x="732495" y="13408"/>
                </a:cubicBezTo>
                <a:close/>
                <a:moveTo>
                  <a:pt x="732495" y="134210"/>
                </a:moveTo>
                <a:cubicBezTo>
                  <a:pt x="722342" y="134210"/>
                  <a:pt x="714141" y="142411"/>
                  <a:pt x="714141" y="152565"/>
                </a:cubicBezTo>
                <a:cubicBezTo>
                  <a:pt x="714141" y="162719"/>
                  <a:pt x="722342" y="170920"/>
                  <a:pt x="732495" y="170920"/>
                </a:cubicBezTo>
                <a:cubicBezTo>
                  <a:pt x="742649" y="170920"/>
                  <a:pt x="750850" y="162719"/>
                  <a:pt x="750850" y="152565"/>
                </a:cubicBezTo>
                <a:cubicBezTo>
                  <a:pt x="750850" y="142411"/>
                  <a:pt x="742649" y="134210"/>
                  <a:pt x="732495" y="134210"/>
                </a:cubicBezTo>
                <a:close/>
                <a:moveTo>
                  <a:pt x="452098" y="194742"/>
                </a:moveTo>
                <a:cubicBezTo>
                  <a:pt x="441944" y="194742"/>
                  <a:pt x="433743" y="202943"/>
                  <a:pt x="433743" y="213096"/>
                </a:cubicBezTo>
                <a:cubicBezTo>
                  <a:pt x="433743" y="223250"/>
                  <a:pt x="441944" y="231451"/>
                  <a:pt x="452098" y="231451"/>
                </a:cubicBezTo>
                <a:cubicBezTo>
                  <a:pt x="462252" y="231451"/>
                  <a:pt x="470453" y="223250"/>
                  <a:pt x="470453" y="213096"/>
                </a:cubicBezTo>
                <a:cubicBezTo>
                  <a:pt x="470453" y="202943"/>
                  <a:pt x="462252" y="194742"/>
                  <a:pt x="452098" y="194742"/>
                </a:cubicBezTo>
                <a:close/>
                <a:moveTo>
                  <a:pt x="452098" y="13408"/>
                </a:moveTo>
                <a:cubicBezTo>
                  <a:pt x="441944" y="13408"/>
                  <a:pt x="433743" y="21609"/>
                  <a:pt x="433743" y="31763"/>
                </a:cubicBezTo>
                <a:cubicBezTo>
                  <a:pt x="433743" y="41916"/>
                  <a:pt x="441944" y="50117"/>
                  <a:pt x="452098" y="50117"/>
                </a:cubicBezTo>
                <a:cubicBezTo>
                  <a:pt x="462252" y="50117"/>
                  <a:pt x="470453" y="41916"/>
                  <a:pt x="470453" y="31763"/>
                </a:cubicBezTo>
                <a:cubicBezTo>
                  <a:pt x="470453" y="21609"/>
                  <a:pt x="462252" y="13408"/>
                  <a:pt x="452098" y="13408"/>
                </a:cubicBezTo>
                <a:close/>
                <a:moveTo>
                  <a:pt x="452098" y="73809"/>
                </a:moveTo>
                <a:cubicBezTo>
                  <a:pt x="441944" y="73809"/>
                  <a:pt x="433743" y="82010"/>
                  <a:pt x="433743" y="92164"/>
                </a:cubicBezTo>
                <a:cubicBezTo>
                  <a:pt x="433743" y="102318"/>
                  <a:pt x="441944" y="110519"/>
                  <a:pt x="452098" y="110519"/>
                </a:cubicBezTo>
                <a:cubicBezTo>
                  <a:pt x="462252" y="110519"/>
                  <a:pt x="470453" y="102318"/>
                  <a:pt x="470453" y="92164"/>
                </a:cubicBezTo>
                <a:cubicBezTo>
                  <a:pt x="470453" y="82010"/>
                  <a:pt x="462252" y="73809"/>
                  <a:pt x="452098" y="73809"/>
                </a:cubicBezTo>
                <a:close/>
                <a:moveTo>
                  <a:pt x="452098" y="255143"/>
                </a:moveTo>
                <a:cubicBezTo>
                  <a:pt x="441944" y="255143"/>
                  <a:pt x="433743" y="263344"/>
                  <a:pt x="433743" y="273498"/>
                </a:cubicBezTo>
                <a:cubicBezTo>
                  <a:pt x="433743" y="283651"/>
                  <a:pt x="441944" y="291852"/>
                  <a:pt x="452098" y="291852"/>
                </a:cubicBezTo>
                <a:cubicBezTo>
                  <a:pt x="462252" y="291852"/>
                  <a:pt x="470453" y="283651"/>
                  <a:pt x="470453" y="273498"/>
                </a:cubicBezTo>
                <a:cubicBezTo>
                  <a:pt x="470453" y="263344"/>
                  <a:pt x="462252" y="255143"/>
                  <a:pt x="452098" y="255143"/>
                </a:cubicBezTo>
                <a:close/>
                <a:moveTo>
                  <a:pt x="452098" y="315544"/>
                </a:moveTo>
                <a:cubicBezTo>
                  <a:pt x="441944" y="315544"/>
                  <a:pt x="433743" y="323745"/>
                  <a:pt x="433743" y="333899"/>
                </a:cubicBezTo>
                <a:cubicBezTo>
                  <a:pt x="433743" y="344053"/>
                  <a:pt x="441944" y="352254"/>
                  <a:pt x="452098" y="352254"/>
                </a:cubicBezTo>
                <a:cubicBezTo>
                  <a:pt x="462252" y="352254"/>
                  <a:pt x="470453" y="344053"/>
                  <a:pt x="470453" y="333899"/>
                </a:cubicBezTo>
                <a:cubicBezTo>
                  <a:pt x="470453" y="323745"/>
                  <a:pt x="462252" y="315544"/>
                  <a:pt x="452098" y="315544"/>
                </a:cubicBezTo>
                <a:close/>
                <a:moveTo>
                  <a:pt x="452098" y="134210"/>
                </a:moveTo>
                <a:cubicBezTo>
                  <a:pt x="441944" y="134210"/>
                  <a:pt x="433743" y="142411"/>
                  <a:pt x="433743" y="152565"/>
                </a:cubicBezTo>
                <a:cubicBezTo>
                  <a:pt x="433743" y="162719"/>
                  <a:pt x="441944" y="170920"/>
                  <a:pt x="452098" y="170920"/>
                </a:cubicBezTo>
                <a:cubicBezTo>
                  <a:pt x="462252" y="170920"/>
                  <a:pt x="470453" y="162719"/>
                  <a:pt x="470453" y="152565"/>
                </a:cubicBezTo>
                <a:cubicBezTo>
                  <a:pt x="470453" y="142411"/>
                  <a:pt x="462252" y="134210"/>
                  <a:pt x="452098" y="134210"/>
                </a:cubicBezTo>
                <a:close/>
                <a:moveTo>
                  <a:pt x="1153091" y="315544"/>
                </a:moveTo>
                <a:cubicBezTo>
                  <a:pt x="1142937" y="315544"/>
                  <a:pt x="1134736" y="323745"/>
                  <a:pt x="1134736" y="333899"/>
                </a:cubicBezTo>
                <a:cubicBezTo>
                  <a:pt x="1134736" y="344053"/>
                  <a:pt x="1142937" y="352254"/>
                  <a:pt x="1153091" y="352254"/>
                </a:cubicBezTo>
                <a:cubicBezTo>
                  <a:pt x="1163245" y="352254"/>
                  <a:pt x="1171446" y="344053"/>
                  <a:pt x="1171446" y="333899"/>
                </a:cubicBezTo>
                <a:cubicBezTo>
                  <a:pt x="1171446" y="323745"/>
                  <a:pt x="1163245" y="315544"/>
                  <a:pt x="1153091" y="315544"/>
                </a:cubicBezTo>
                <a:close/>
                <a:moveTo>
                  <a:pt x="1153091" y="255143"/>
                </a:moveTo>
                <a:cubicBezTo>
                  <a:pt x="1142937" y="255143"/>
                  <a:pt x="1134736" y="263344"/>
                  <a:pt x="1134736" y="273498"/>
                </a:cubicBezTo>
                <a:cubicBezTo>
                  <a:pt x="1134736" y="283651"/>
                  <a:pt x="1142937" y="291852"/>
                  <a:pt x="1153091" y="291852"/>
                </a:cubicBezTo>
                <a:cubicBezTo>
                  <a:pt x="1163245" y="291852"/>
                  <a:pt x="1171446" y="283651"/>
                  <a:pt x="1171446" y="273498"/>
                </a:cubicBezTo>
                <a:cubicBezTo>
                  <a:pt x="1171446" y="263344"/>
                  <a:pt x="1163245" y="255143"/>
                  <a:pt x="1153091" y="255143"/>
                </a:cubicBezTo>
                <a:close/>
                <a:moveTo>
                  <a:pt x="1153091" y="194742"/>
                </a:moveTo>
                <a:cubicBezTo>
                  <a:pt x="1142937" y="194742"/>
                  <a:pt x="1134736" y="202943"/>
                  <a:pt x="1134736" y="213096"/>
                </a:cubicBezTo>
                <a:cubicBezTo>
                  <a:pt x="1134736" y="223250"/>
                  <a:pt x="1142937" y="231451"/>
                  <a:pt x="1153091" y="231451"/>
                </a:cubicBezTo>
                <a:cubicBezTo>
                  <a:pt x="1163245" y="231451"/>
                  <a:pt x="1171446" y="223250"/>
                  <a:pt x="1171446" y="213096"/>
                </a:cubicBezTo>
                <a:cubicBezTo>
                  <a:pt x="1171446" y="202943"/>
                  <a:pt x="1163245" y="194742"/>
                  <a:pt x="1153091" y="194742"/>
                </a:cubicBezTo>
                <a:close/>
                <a:moveTo>
                  <a:pt x="1082927" y="13408"/>
                </a:moveTo>
                <a:cubicBezTo>
                  <a:pt x="1072773" y="13408"/>
                  <a:pt x="1064572" y="21609"/>
                  <a:pt x="1064572" y="31763"/>
                </a:cubicBezTo>
                <a:cubicBezTo>
                  <a:pt x="1064572" y="41916"/>
                  <a:pt x="1072773" y="50117"/>
                  <a:pt x="1082927" y="50117"/>
                </a:cubicBezTo>
                <a:cubicBezTo>
                  <a:pt x="1093080" y="50117"/>
                  <a:pt x="1101281" y="41916"/>
                  <a:pt x="1101281" y="31763"/>
                </a:cubicBezTo>
                <a:cubicBezTo>
                  <a:pt x="1101281" y="21609"/>
                  <a:pt x="1093080" y="13408"/>
                  <a:pt x="1082927" y="13408"/>
                </a:cubicBezTo>
                <a:close/>
                <a:moveTo>
                  <a:pt x="1082927" y="73809"/>
                </a:moveTo>
                <a:cubicBezTo>
                  <a:pt x="1072773" y="73809"/>
                  <a:pt x="1064572" y="82010"/>
                  <a:pt x="1064572" y="92164"/>
                </a:cubicBezTo>
                <a:cubicBezTo>
                  <a:pt x="1064572" y="102318"/>
                  <a:pt x="1072773" y="110519"/>
                  <a:pt x="1082927" y="110519"/>
                </a:cubicBezTo>
                <a:cubicBezTo>
                  <a:pt x="1093080" y="110519"/>
                  <a:pt x="1101281" y="102318"/>
                  <a:pt x="1101281" y="92164"/>
                </a:cubicBezTo>
                <a:cubicBezTo>
                  <a:pt x="1101281" y="82010"/>
                  <a:pt x="1093080" y="73809"/>
                  <a:pt x="1082927" y="73809"/>
                </a:cubicBezTo>
                <a:close/>
                <a:moveTo>
                  <a:pt x="1153091" y="134210"/>
                </a:moveTo>
                <a:cubicBezTo>
                  <a:pt x="1142937" y="134210"/>
                  <a:pt x="1134736" y="142411"/>
                  <a:pt x="1134736" y="152565"/>
                </a:cubicBezTo>
                <a:cubicBezTo>
                  <a:pt x="1134736" y="162719"/>
                  <a:pt x="1142937" y="170920"/>
                  <a:pt x="1153091" y="170920"/>
                </a:cubicBezTo>
                <a:cubicBezTo>
                  <a:pt x="1163245" y="170920"/>
                  <a:pt x="1171446" y="162719"/>
                  <a:pt x="1171446" y="152565"/>
                </a:cubicBezTo>
                <a:cubicBezTo>
                  <a:pt x="1171446" y="142411"/>
                  <a:pt x="1163245" y="134210"/>
                  <a:pt x="1153091" y="134210"/>
                </a:cubicBezTo>
                <a:close/>
                <a:moveTo>
                  <a:pt x="1082927" y="134210"/>
                </a:moveTo>
                <a:cubicBezTo>
                  <a:pt x="1072773" y="134210"/>
                  <a:pt x="1064572" y="142411"/>
                  <a:pt x="1064572" y="152565"/>
                </a:cubicBezTo>
                <a:cubicBezTo>
                  <a:pt x="1064572" y="162719"/>
                  <a:pt x="1072773" y="170920"/>
                  <a:pt x="1082927" y="170920"/>
                </a:cubicBezTo>
                <a:cubicBezTo>
                  <a:pt x="1093080" y="170920"/>
                  <a:pt x="1101281" y="162719"/>
                  <a:pt x="1101281" y="152565"/>
                </a:cubicBezTo>
                <a:cubicBezTo>
                  <a:pt x="1101281" y="142411"/>
                  <a:pt x="1093080" y="134210"/>
                  <a:pt x="1082927" y="134210"/>
                </a:cubicBezTo>
                <a:close/>
                <a:moveTo>
                  <a:pt x="1082927" y="255143"/>
                </a:moveTo>
                <a:cubicBezTo>
                  <a:pt x="1072773" y="255143"/>
                  <a:pt x="1064572" y="263344"/>
                  <a:pt x="1064572" y="273498"/>
                </a:cubicBezTo>
                <a:cubicBezTo>
                  <a:pt x="1064572" y="283651"/>
                  <a:pt x="1072773" y="291852"/>
                  <a:pt x="1082927" y="291852"/>
                </a:cubicBezTo>
                <a:cubicBezTo>
                  <a:pt x="1093080" y="291852"/>
                  <a:pt x="1101281" y="283651"/>
                  <a:pt x="1101281" y="273498"/>
                </a:cubicBezTo>
                <a:cubicBezTo>
                  <a:pt x="1101281" y="263344"/>
                  <a:pt x="1093080" y="255143"/>
                  <a:pt x="1082927" y="255143"/>
                </a:cubicBezTo>
                <a:close/>
                <a:moveTo>
                  <a:pt x="1082927" y="194742"/>
                </a:moveTo>
                <a:cubicBezTo>
                  <a:pt x="1072773" y="194742"/>
                  <a:pt x="1064572" y="202943"/>
                  <a:pt x="1064572" y="213096"/>
                </a:cubicBezTo>
                <a:cubicBezTo>
                  <a:pt x="1064572" y="223250"/>
                  <a:pt x="1072773" y="231451"/>
                  <a:pt x="1082927" y="231451"/>
                </a:cubicBezTo>
                <a:cubicBezTo>
                  <a:pt x="1093080" y="231451"/>
                  <a:pt x="1101281" y="223250"/>
                  <a:pt x="1101281" y="213096"/>
                </a:cubicBezTo>
                <a:cubicBezTo>
                  <a:pt x="1101281" y="202943"/>
                  <a:pt x="1093080" y="194742"/>
                  <a:pt x="1082927" y="194742"/>
                </a:cubicBezTo>
                <a:close/>
                <a:moveTo>
                  <a:pt x="1223125" y="134210"/>
                </a:moveTo>
                <a:cubicBezTo>
                  <a:pt x="1212972" y="134210"/>
                  <a:pt x="1204771" y="142411"/>
                  <a:pt x="1204771" y="152565"/>
                </a:cubicBezTo>
                <a:cubicBezTo>
                  <a:pt x="1204771" y="162719"/>
                  <a:pt x="1212972" y="170920"/>
                  <a:pt x="1223125" y="170920"/>
                </a:cubicBezTo>
                <a:cubicBezTo>
                  <a:pt x="1233279" y="170920"/>
                  <a:pt x="1241480" y="162719"/>
                  <a:pt x="1241480" y="152565"/>
                </a:cubicBezTo>
                <a:cubicBezTo>
                  <a:pt x="1241480" y="142411"/>
                  <a:pt x="1233279" y="134210"/>
                  <a:pt x="1223125" y="134210"/>
                </a:cubicBezTo>
                <a:close/>
                <a:moveTo>
                  <a:pt x="1153091" y="73809"/>
                </a:moveTo>
                <a:cubicBezTo>
                  <a:pt x="1142937" y="73809"/>
                  <a:pt x="1134736" y="82010"/>
                  <a:pt x="1134736" y="92164"/>
                </a:cubicBezTo>
                <a:cubicBezTo>
                  <a:pt x="1134736" y="102318"/>
                  <a:pt x="1142937" y="110519"/>
                  <a:pt x="1153091" y="110519"/>
                </a:cubicBezTo>
                <a:cubicBezTo>
                  <a:pt x="1163245" y="110519"/>
                  <a:pt x="1171446" y="102318"/>
                  <a:pt x="1171446" y="92164"/>
                </a:cubicBezTo>
                <a:cubicBezTo>
                  <a:pt x="1171446" y="82010"/>
                  <a:pt x="1163245" y="73809"/>
                  <a:pt x="1153091" y="73809"/>
                </a:cubicBezTo>
                <a:close/>
                <a:moveTo>
                  <a:pt x="1223125" y="194742"/>
                </a:moveTo>
                <a:cubicBezTo>
                  <a:pt x="1212972" y="194742"/>
                  <a:pt x="1204771" y="202943"/>
                  <a:pt x="1204771" y="213096"/>
                </a:cubicBezTo>
                <a:cubicBezTo>
                  <a:pt x="1204771" y="223250"/>
                  <a:pt x="1212972" y="231451"/>
                  <a:pt x="1223125" y="231451"/>
                </a:cubicBezTo>
                <a:cubicBezTo>
                  <a:pt x="1233279" y="231451"/>
                  <a:pt x="1241480" y="223250"/>
                  <a:pt x="1241480" y="213096"/>
                </a:cubicBezTo>
                <a:cubicBezTo>
                  <a:pt x="1241480" y="202943"/>
                  <a:pt x="1233279" y="194742"/>
                  <a:pt x="1223125" y="194742"/>
                </a:cubicBezTo>
                <a:close/>
                <a:moveTo>
                  <a:pt x="1082927" y="315544"/>
                </a:moveTo>
                <a:cubicBezTo>
                  <a:pt x="1072773" y="315544"/>
                  <a:pt x="1064572" y="323745"/>
                  <a:pt x="1064572" y="333899"/>
                </a:cubicBezTo>
                <a:cubicBezTo>
                  <a:pt x="1064572" y="344053"/>
                  <a:pt x="1072773" y="352254"/>
                  <a:pt x="1082927" y="352254"/>
                </a:cubicBezTo>
                <a:cubicBezTo>
                  <a:pt x="1093080" y="352254"/>
                  <a:pt x="1101281" y="344053"/>
                  <a:pt x="1101281" y="333899"/>
                </a:cubicBezTo>
                <a:cubicBezTo>
                  <a:pt x="1101281" y="323745"/>
                  <a:pt x="1093080" y="315544"/>
                  <a:pt x="1082927" y="315544"/>
                </a:cubicBezTo>
                <a:close/>
                <a:moveTo>
                  <a:pt x="1223125" y="13408"/>
                </a:moveTo>
                <a:cubicBezTo>
                  <a:pt x="1212972" y="13408"/>
                  <a:pt x="1204771" y="21609"/>
                  <a:pt x="1204771" y="31763"/>
                </a:cubicBezTo>
                <a:cubicBezTo>
                  <a:pt x="1204771" y="41916"/>
                  <a:pt x="1212972" y="50117"/>
                  <a:pt x="1223125" y="50117"/>
                </a:cubicBezTo>
                <a:cubicBezTo>
                  <a:pt x="1233279" y="50117"/>
                  <a:pt x="1241480" y="41916"/>
                  <a:pt x="1241480" y="31763"/>
                </a:cubicBezTo>
                <a:cubicBezTo>
                  <a:pt x="1241480" y="21609"/>
                  <a:pt x="1233279" y="13408"/>
                  <a:pt x="1223125" y="13408"/>
                </a:cubicBezTo>
                <a:close/>
                <a:moveTo>
                  <a:pt x="1293290" y="315544"/>
                </a:moveTo>
                <a:cubicBezTo>
                  <a:pt x="1283136" y="315544"/>
                  <a:pt x="1274935" y="323745"/>
                  <a:pt x="1274935" y="333899"/>
                </a:cubicBezTo>
                <a:cubicBezTo>
                  <a:pt x="1274935" y="344053"/>
                  <a:pt x="1283136" y="352254"/>
                  <a:pt x="1293290" y="352254"/>
                </a:cubicBezTo>
                <a:cubicBezTo>
                  <a:pt x="1303443" y="352254"/>
                  <a:pt x="1311644" y="344053"/>
                  <a:pt x="1311644" y="333899"/>
                </a:cubicBezTo>
                <a:cubicBezTo>
                  <a:pt x="1311644" y="323745"/>
                  <a:pt x="1303443" y="315544"/>
                  <a:pt x="1293290" y="315544"/>
                </a:cubicBezTo>
                <a:close/>
                <a:moveTo>
                  <a:pt x="1153091" y="13408"/>
                </a:moveTo>
                <a:cubicBezTo>
                  <a:pt x="1142937" y="13408"/>
                  <a:pt x="1134736" y="21609"/>
                  <a:pt x="1134736" y="31763"/>
                </a:cubicBezTo>
                <a:cubicBezTo>
                  <a:pt x="1134736" y="41916"/>
                  <a:pt x="1142937" y="50117"/>
                  <a:pt x="1153091" y="50117"/>
                </a:cubicBezTo>
                <a:cubicBezTo>
                  <a:pt x="1163245" y="50117"/>
                  <a:pt x="1171446" y="41916"/>
                  <a:pt x="1171446" y="31763"/>
                </a:cubicBezTo>
                <a:cubicBezTo>
                  <a:pt x="1171446" y="21609"/>
                  <a:pt x="1163245" y="13408"/>
                  <a:pt x="1153091" y="13408"/>
                </a:cubicBezTo>
                <a:close/>
                <a:moveTo>
                  <a:pt x="1223125" y="315544"/>
                </a:moveTo>
                <a:cubicBezTo>
                  <a:pt x="1212972" y="315544"/>
                  <a:pt x="1204771" y="323745"/>
                  <a:pt x="1204771" y="333899"/>
                </a:cubicBezTo>
                <a:cubicBezTo>
                  <a:pt x="1204771" y="344053"/>
                  <a:pt x="1212972" y="352254"/>
                  <a:pt x="1223125" y="352254"/>
                </a:cubicBezTo>
                <a:cubicBezTo>
                  <a:pt x="1233279" y="352254"/>
                  <a:pt x="1241480" y="344053"/>
                  <a:pt x="1241480" y="333899"/>
                </a:cubicBezTo>
                <a:cubicBezTo>
                  <a:pt x="1241480" y="323745"/>
                  <a:pt x="1233279" y="315544"/>
                  <a:pt x="1223125" y="315544"/>
                </a:cubicBezTo>
                <a:close/>
                <a:moveTo>
                  <a:pt x="1223125" y="255143"/>
                </a:moveTo>
                <a:cubicBezTo>
                  <a:pt x="1212972" y="255143"/>
                  <a:pt x="1204771" y="263344"/>
                  <a:pt x="1204771" y="273498"/>
                </a:cubicBezTo>
                <a:cubicBezTo>
                  <a:pt x="1204771" y="283651"/>
                  <a:pt x="1212972" y="291852"/>
                  <a:pt x="1223125" y="291852"/>
                </a:cubicBezTo>
                <a:cubicBezTo>
                  <a:pt x="1233279" y="291852"/>
                  <a:pt x="1241480" y="283651"/>
                  <a:pt x="1241480" y="273498"/>
                </a:cubicBezTo>
                <a:cubicBezTo>
                  <a:pt x="1241480" y="263344"/>
                  <a:pt x="1233279" y="255143"/>
                  <a:pt x="1223125" y="255143"/>
                </a:cubicBezTo>
                <a:close/>
                <a:moveTo>
                  <a:pt x="1223125" y="73809"/>
                </a:moveTo>
                <a:cubicBezTo>
                  <a:pt x="1212972" y="73809"/>
                  <a:pt x="1204771" y="82010"/>
                  <a:pt x="1204771" y="92164"/>
                </a:cubicBezTo>
                <a:cubicBezTo>
                  <a:pt x="1204771" y="102318"/>
                  <a:pt x="1212972" y="110519"/>
                  <a:pt x="1223125" y="110519"/>
                </a:cubicBezTo>
                <a:cubicBezTo>
                  <a:pt x="1233279" y="110519"/>
                  <a:pt x="1241480" y="102318"/>
                  <a:pt x="1241480" y="92164"/>
                </a:cubicBezTo>
                <a:cubicBezTo>
                  <a:pt x="1241480" y="82010"/>
                  <a:pt x="1233279" y="73809"/>
                  <a:pt x="1223125" y="73809"/>
                </a:cubicBezTo>
                <a:close/>
                <a:moveTo>
                  <a:pt x="1293290" y="255143"/>
                </a:moveTo>
                <a:cubicBezTo>
                  <a:pt x="1283136" y="255143"/>
                  <a:pt x="1274935" y="263344"/>
                  <a:pt x="1274935" y="273498"/>
                </a:cubicBezTo>
                <a:cubicBezTo>
                  <a:pt x="1274935" y="283651"/>
                  <a:pt x="1283136" y="291852"/>
                  <a:pt x="1293290" y="291852"/>
                </a:cubicBezTo>
                <a:cubicBezTo>
                  <a:pt x="1303443" y="291852"/>
                  <a:pt x="1311644" y="283651"/>
                  <a:pt x="1311644" y="273498"/>
                </a:cubicBezTo>
                <a:cubicBezTo>
                  <a:pt x="1311644" y="263344"/>
                  <a:pt x="1303443" y="255143"/>
                  <a:pt x="1293290" y="255143"/>
                </a:cubicBezTo>
                <a:close/>
                <a:moveTo>
                  <a:pt x="1012892" y="13408"/>
                </a:moveTo>
                <a:cubicBezTo>
                  <a:pt x="1002739" y="13408"/>
                  <a:pt x="994538" y="21609"/>
                  <a:pt x="994538" y="31763"/>
                </a:cubicBezTo>
                <a:cubicBezTo>
                  <a:pt x="994538" y="41916"/>
                  <a:pt x="1002739" y="50117"/>
                  <a:pt x="1012892" y="50117"/>
                </a:cubicBezTo>
                <a:cubicBezTo>
                  <a:pt x="1023046" y="50117"/>
                  <a:pt x="1031247" y="41916"/>
                  <a:pt x="1031247" y="31763"/>
                </a:cubicBezTo>
                <a:cubicBezTo>
                  <a:pt x="1031247" y="21609"/>
                  <a:pt x="1023046" y="13408"/>
                  <a:pt x="1012892" y="13408"/>
                </a:cubicBezTo>
                <a:close/>
                <a:moveTo>
                  <a:pt x="942858" y="315544"/>
                </a:moveTo>
                <a:cubicBezTo>
                  <a:pt x="932705" y="315544"/>
                  <a:pt x="924504" y="323745"/>
                  <a:pt x="924504" y="333899"/>
                </a:cubicBezTo>
                <a:cubicBezTo>
                  <a:pt x="924504" y="344053"/>
                  <a:pt x="932705" y="352254"/>
                  <a:pt x="942858" y="352254"/>
                </a:cubicBezTo>
                <a:cubicBezTo>
                  <a:pt x="953012" y="352254"/>
                  <a:pt x="961213" y="344053"/>
                  <a:pt x="961213" y="333899"/>
                </a:cubicBezTo>
                <a:cubicBezTo>
                  <a:pt x="961213" y="323745"/>
                  <a:pt x="952882" y="315544"/>
                  <a:pt x="942858" y="315544"/>
                </a:cubicBezTo>
                <a:close/>
                <a:moveTo>
                  <a:pt x="942858" y="255143"/>
                </a:moveTo>
                <a:cubicBezTo>
                  <a:pt x="932705" y="255143"/>
                  <a:pt x="924504" y="263344"/>
                  <a:pt x="924504" y="273498"/>
                </a:cubicBezTo>
                <a:cubicBezTo>
                  <a:pt x="924504" y="283651"/>
                  <a:pt x="932705" y="291852"/>
                  <a:pt x="942858" y="291852"/>
                </a:cubicBezTo>
                <a:cubicBezTo>
                  <a:pt x="953012" y="291852"/>
                  <a:pt x="961213" y="283651"/>
                  <a:pt x="961213" y="273498"/>
                </a:cubicBezTo>
                <a:cubicBezTo>
                  <a:pt x="961083" y="263344"/>
                  <a:pt x="952882" y="255143"/>
                  <a:pt x="942858" y="255143"/>
                </a:cubicBezTo>
                <a:close/>
                <a:moveTo>
                  <a:pt x="942858" y="194742"/>
                </a:moveTo>
                <a:cubicBezTo>
                  <a:pt x="932705" y="194742"/>
                  <a:pt x="924504" y="202943"/>
                  <a:pt x="924504" y="213096"/>
                </a:cubicBezTo>
                <a:cubicBezTo>
                  <a:pt x="924504" y="223250"/>
                  <a:pt x="932705" y="231451"/>
                  <a:pt x="942858" y="231451"/>
                </a:cubicBezTo>
                <a:cubicBezTo>
                  <a:pt x="953012" y="231451"/>
                  <a:pt x="961213" y="223250"/>
                  <a:pt x="961213" y="213096"/>
                </a:cubicBezTo>
                <a:cubicBezTo>
                  <a:pt x="961083" y="202943"/>
                  <a:pt x="952882" y="194742"/>
                  <a:pt x="942858" y="194742"/>
                </a:cubicBezTo>
                <a:close/>
                <a:moveTo>
                  <a:pt x="1293290" y="134210"/>
                </a:moveTo>
                <a:cubicBezTo>
                  <a:pt x="1283136" y="134210"/>
                  <a:pt x="1274935" y="142411"/>
                  <a:pt x="1274935" y="152565"/>
                </a:cubicBezTo>
                <a:cubicBezTo>
                  <a:pt x="1274935" y="162719"/>
                  <a:pt x="1283136" y="170920"/>
                  <a:pt x="1293290" y="170920"/>
                </a:cubicBezTo>
                <a:cubicBezTo>
                  <a:pt x="1303443" y="170920"/>
                  <a:pt x="1311644" y="162719"/>
                  <a:pt x="1311644" y="152565"/>
                </a:cubicBezTo>
                <a:cubicBezTo>
                  <a:pt x="1311644" y="142411"/>
                  <a:pt x="1303443" y="134210"/>
                  <a:pt x="1293290" y="134210"/>
                </a:cubicBezTo>
                <a:close/>
                <a:moveTo>
                  <a:pt x="1293290" y="49987"/>
                </a:moveTo>
                <a:cubicBezTo>
                  <a:pt x="1303443" y="49987"/>
                  <a:pt x="1311644" y="41786"/>
                  <a:pt x="1311644" y="31633"/>
                </a:cubicBezTo>
                <a:cubicBezTo>
                  <a:pt x="1311644" y="21479"/>
                  <a:pt x="1303443" y="13278"/>
                  <a:pt x="1293290" y="13278"/>
                </a:cubicBezTo>
                <a:cubicBezTo>
                  <a:pt x="1283136" y="13278"/>
                  <a:pt x="1274935" y="21479"/>
                  <a:pt x="1274935" y="31633"/>
                </a:cubicBezTo>
                <a:cubicBezTo>
                  <a:pt x="1274935" y="41786"/>
                  <a:pt x="1283136" y="49987"/>
                  <a:pt x="1293290" y="49987"/>
                </a:cubicBezTo>
                <a:close/>
                <a:moveTo>
                  <a:pt x="1293290" y="73809"/>
                </a:moveTo>
                <a:cubicBezTo>
                  <a:pt x="1283136" y="73809"/>
                  <a:pt x="1274935" y="82010"/>
                  <a:pt x="1274935" y="92164"/>
                </a:cubicBezTo>
                <a:cubicBezTo>
                  <a:pt x="1274935" y="102318"/>
                  <a:pt x="1283136" y="110519"/>
                  <a:pt x="1293290" y="110519"/>
                </a:cubicBezTo>
                <a:cubicBezTo>
                  <a:pt x="1303443" y="110519"/>
                  <a:pt x="1311644" y="102318"/>
                  <a:pt x="1311644" y="92164"/>
                </a:cubicBezTo>
                <a:cubicBezTo>
                  <a:pt x="1311644" y="82010"/>
                  <a:pt x="1303443" y="73809"/>
                  <a:pt x="1293290" y="73809"/>
                </a:cubicBezTo>
                <a:close/>
                <a:moveTo>
                  <a:pt x="1293290" y="194742"/>
                </a:moveTo>
                <a:cubicBezTo>
                  <a:pt x="1283136" y="194742"/>
                  <a:pt x="1274935" y="202943"/>
                  <a:pt x="1274935" y="213096"/>
                </a:cubicBezTo>
                <a:cubicBezTo>
                  <a:pt x="1274935" y="223250"/>
                  <a:pt x="1283136" y="231451"/>
                  <a:pt x="1293290" y="231451"/>
                </a:cubicBezTo>
                <a:cubicBezTo>
                  <a:pt x="1303443" y="231451"/>
                  <a:pt x="1311644" y="223250"/>
                  <a:pt x="1311644" y="213096"/>
                </a:cubicBezTo>
                <a:cubicBezTo>
                  <a:pt x="1311644" y="202943"/>
                  <a:pt x="1303443" y="194742"/>
                  <a:pt x="1293290" y="194742"/>
                </a:cubicBezTo>
                <a:close/>
                <a:moveTo>
                  <a:pt x="1012892" y="194742"/>
                </a:moveTo>
                <a:cubicBezTo>
                  <a:pt x="1002739" y="194742"/>
                  <a:pt x="994538" y="202943"/>
                  <a:pt x="994538" y="213096"/>
                </a:cubicBezTo>
                <a:cubicBezTo>
                  <a:pt x="994538" y="223250"/>
                  <a:pt x="1002739" y="231451"/>
                  <a:pt x="1012892" y="231451"/>
                </a:cubicBezTo>
                <a:cubicBezTo>
                  <a:pt x="1023046" y="231451"/>
                  <a:pt x="1031247" y="223250"/>
                  <a:pt x="1031247" y="213096"/>
                </a:cubicBezTo>
                <a:cubicBezTo>
                  <a:pt x="1031247" y="202943"/>
                  <a:pt x="1023046" y="194742"/>
                  <a:pt x="1012892" y="194742"/>
                </a:cubicBezTo>
                <a:close/>
                <a:moveTo>
                  <a:pt x="1012892" y="134210"/>
                </a:moveTo>
                <a:cubicBezTo>
                  <a:pt x="1002739" y="134210"/>
                  <a:pt x="994538" y="142411"/>
                  <a:pt x="994538" y="152565"/>
                </a:cubicBezTo>
                <a:cubicBezTo>
                  <a:pt x="994538" y="162719"/>
                  <a:pt x="1002739" y="170920"/>
                  <a:pt x="1012892" y="170920"/>
                </a:cubicBezTo>
                <a:cubicBezTo>
                  <a:pt x="1023046" y="170920"/>
                  <a:pt x="1031247" y="162719"/>
                  <a:pt x="1031247" y="152565"/>
                </a:cubicBezTo>
                <a:cubicBezTo>
                  <a:pt x="1031247" y="142411"/>
                  <a:pt x="1023046" y="134210"/>
                  <a:pt x="1012892" y="134210"/>
                </a:cubicBezTo>
                <a:close/>
                <a:moveTo>
                  <a:pt x="1012892" y="255143"/>
                </a:moveTo>
                <a:cubicBezTo>
                  <a:pt x="1002739" y="255143"/>
                  <a:pt x="994538" y="263344"/>
                  <a:pt x="994538" y="273498"/>
                </a:cubicBezTo>
                <a:cubicBezTo>
                  <a:pt x="994538" y="283651"/>
                  <a:pt x="1002739" y="291852"/>
                  <a:pt x="1012892" y="291852"/>
                </a:cubicBezTo>
                <a:cubicBezTo>
                  <a:pt x="1023046" y="291852"/>
                  <a:pt x="1031247" y="283651"/>
                  <a:pt x="1031247" y="273498"/>
                </a:cubicBezTo>
                <a:cubicBezTo>
                  <a:pt x="1031247" y="263344"/>
                  <a:pt x="1023046" y="255143"/>
                  <a:pt x="1012892" y="255143"/>
                </a:cubicBezTo>
                <a:close/>
                <a:moveTo>
                  <a:pt x="1012892" y="73809"/>
                </a:moveTo>
                <a:cubicBezTo>
                  <a:pt x="1002739" y="73809"/>
                  <a:pt x="994538" y="82010"/>
                  <a:pt x="994538" y="92164"/>
                </a:cubicBezTo>
                <a:cubicBezTo>
                  <a:pt x="994538" y="102318"/>
                  <a:pt x="1002739" y="110519"/>
                  <a:pt x="1012892" y="110519"/>
                </a:cubicBezTo>
                <a:cubicBezTo>
                  <a:pt x="1023046" y="110519"/>
                  <a:pt x="1031247" y="102318"/>
                  <a:pt x="1031247" y="92164"/>
                </a:cubicBezTo>
                <a:cubicBezTo>
                  <a:pt x="1031247" y="82010"/>
                  <a:pt x="1023046" y="73809"/>
                  <a:pt x="1012892" y="73809"/>
                </a:cubicBezTo>
                <a:close/>
                <a:moveTo>
                  <a:pt x="1012892" y="315544"/>
                </a:moveTo>
                <a:cubicBezTo>
                  <a:pt x="1002739" y="315544"/>
                  <a:pt x="994538" y="323745"/>
                  <a:pt x="994538" y="333899"/>
                </a:cubicBezTo>
                <a:cubicBezTo>
                  <a:pt x="994538" y="344053"/>
                  <a:pt x="1002739" y="352254"/>
                  <a:pt x="1012892" y="352254"/>
                </a:cubicBezTo>
                <a:cubicBezTo>
                  <a:pt x="1023046" y="352254"/>
                  <a:pt x="1031247" y="344053"/>
                  <a:pt x="1031247" y="333899"/>
                </a:cubicBezTo>
                <a:cubicBezTo>
                  <a:pt x="1031247" y="323745"/>
                  <a:pt x="1023046" y="315544"/>
                  <a:pt x="1012892" y="315544"/>
                </a:cubicBezTo>
                <a:close/>
                <a:moveTo>
                  <a:pt x="942858" y="73809"/>
                </a:moveTo>
                <a:cubicBezTo>
                  <a:pt x="932705" y="73809"/>
                  <a:pt x="924504" y="82010"/>
                  <a:pt x="924504" y="92164"/>
                </a:cubicBezTo>
                <a:cubicBezTo>
                  <a:pt x="924504" y="102318"/>
                  <a:pt x="932705" y="110519"/>
                  <a:pt x="942858" y="110519"/>
                </a:cubicBezTo>
                <a:cubicBezTo>
                  <a:pt x="953012" y="110519"/>
                  <a:pt x="961213" y="102318"/>
                  <a:pt x="961213" y="92164"/>
                </a:cubicBezTo>
                <a:cubicBezTo>
                  <a:pt x="961083" y="82010"/>
                  <a:pt x="952882" y="73809"/>
                  <a:pt x="942858" y="73809"/>
                </a:cubicBezTo>
                <a:close/>
                <a:moveTo>
                  <a:pt x="942858" y="134210"/>
                </a:moveTo>
                <a:cubicBezTo>
                  <a:pt x="932705" y="134210"/>
                  <a:pt x="924504" y="142411"/>
                  <a:pt x="924504" y="152565"/>
                </a:cubicBezTo>
                <a:cubicBezTo>
                  <a:pt x="924504" y="162719"/>
                  <a:pt x="932705" y="170920"/>
                  <a:pt x="942858" y="170920"/>
                </a:cubicBezTo>
                <a:cubicBezTo>
                  <a:pt x="953012" y="170920"/>
                  <a:pt x="961213" y="162719"/>
                  <a:pt x="961213" y="152565"/>
                </a:cubicBezTo>
                <a:cubicBezTo>
                  <a:pt x="961213" y="142411"/>
                  <a:pt x="952882" y="134210"/>
                  <a:pt x="942858" y="134210"/>
                </a:cubicBezTo>
                <a:close/>
                <a:moveTo>
                  <a:pt x="942858" y="13408"/>
                </a:moveTo>
                <a:cubicBezTo>
                  <a:pt x="932705" y="13408"/>
                  <a:pt x="924504" y="21609"/>
                  <a:pt x="924504" y="31763"/>
                </a:cubicBezTo>
                <a:cubicBezTo>
                  <a:pt x="924504" y="41916"/>
                  <a:pt x="932705" y="50117"/>
                  <a:pt x="942858" y="50117"/>
                </a:cubicBezTo>
                <a:cubicBezTo>
                  <a:pt x="953012" y="50117"/>
                  <a:pt x="961213" y="41916"/>
                  <a:pt x="961213" y="31763"/>
                </a:cubicBezTo>
                <a:cubicBezTo>
                  <a:pt x="961083" y="21609"/>
                  <a:pt x="952882" y="13408"/>
                  <a:pt x="942858" y="13408"/>
                </a:cubicBezTo>
                <a:close/>
                <a:moveTo>
                  <a:pt x="872694" y="73809"/>
                </a:moveTo>
                <a:cubicBezTo>
                  <a:pt x="862540" y="73809"/>
                  <a:pt x="854339" y="82010"/>
                  <a:pt x="854339" y="92164"/>
                </a:cubicBezTo>
                <a:cubicBezTo>
                  <a:pt x="854339" y="102318"/>
                  <a:pt x="862540" y="110519"/>
                  <a:pt x="872694" y="110519"/>
                </a:cubicBezTo>
                <a:cubicBezTo>
                  <a:pt x="882848" y="110519"/>
                  <a:pt x="891049" y="102318"/>
                  <a:pt x="891049" y="92164"/>
                </a:cubicBezTo>
                <a:cubicBezTo>
                  <a:pt x="891049" y="82010"/>
                  <a:pt x="882848" y="73809"/>
                  <a:pt x="872694" y="73809"/>
                </a:cubicBezTo>
                <a:close/>
                <a:moveTo>
                  <a:pt x="872694" y="13408"/>
                </a:moveTo>
                <a:cubicBezTo>
                  <a:pt x="862540" y="13408"/>
                  <a:pt x="854339" y="21609"/>
                  <a:pt x="854339" y="31763"/>
                </a:cubicBezTo>
                <a:cubicBezTo>
                  <a:pt x="854339" y="41916"/>
                  <a:pt x="862540" y="50117"/>
                  <a:pt x="872694" y="50117"/>
                </a:cubicBezTo>
                <a:cubicBezTo>
                  <a:pt x="882848" y="50117"/>
                  <a:pt x="891049" y="41916"/>
                  <a:pt x="891049" y="31763"/>
                </a:cubicBezTo>
                <a:cubicBezTo>
                  <a:pt x="891049" y="21609"/>
                  <a:pt x="882848" y="13408"/>
                  <a:pt x="872694" y="13408"/>
                </a:cubicBezTo>
                <a:close/>
                <a:moveTo>
                  <a:pt x="872694" y="315544"/>
                </a:moveTo>
                <a:cubicBezTo>
                  <a:pt x="862540" y="315544"/>
                  <a:pt x="854339" y="323745"/>
                  <a:pt x="854339" y="333899"/>
                </a:cubicBezTo>
                <a:cubicBezTo>
                  <a:pt x="854339" y="344053"/>
                  <a:pt x="862540" y="352254"/>
                  <a:pt x="872694" y="352254"/>
                </a:cubicBezTo>
                <a:cubicBezTo>
                  <a:pt x="882848" y="352254"/>
                  <a:pt x="891049" y="344053"/>
                  <a:pt x="891049" y="333899"/>
                </a:cubicBezTo>
                <a:cubicBezTo>
                  <a:pt x="891049" y="323745"/>
                  <a:pt x="882848" y="315544"/>
                  <a:pt x="872694" y="315544"/>
                </a:cubicBezTo>
                <a:close/>
                <a:moveTo>
                  <a:pt x="872694" y="255143"/>
                </a:moveTo>
                <a:cubicBezTo>
                  <a:pt x="862540" y="255143"/>
                  <a:pt x="854339" y="263344"/>
                  <a:pt x="854339" y="273498"/>
                </a:cubicBezTo>
                <a:cubicBezTo>
                  <a:pt x="854339" y="283651"/>
                  <a:pt x="862540" y="291852"/>
                  <a:pt x="872694" y="291852"/>
                </a:cubicBezTo>
                <a:cubicBezTo>
                  <a:pt x="882848" y="291852"/>
                  <a:pt x="891049" y="283651"/>
                  <a:pt x="891049" y="273498"/>
                </a:cubicBezTo>
                <a:cubicBezTo>
                  <a:pt x="891049" y="263344"/>
                  <a:pt x="882848" y="255143"/>
                  <a:pt x="872694" y="255143"/>
                </a:cubicBezTo>
                <a:close/>
                <a:moveTo>
                  <a:pt x="872694" y="194742"/>
                </a:moveTo>
                <a:cubicBezTo>
                  <a:pt x="862540" y="194742"/>
                  <a:pt x="854339" y="202943"/>
                  <a:pt x="854339" y="213096"/>
                </a:cubicBezTo>
                <a:cubicBezTo>
                  <a:pt x="854339" y="223250"/>
                  <a:pt x="862540" y="231451"/>
                  <a:pt x="872694" y="231451"/>
                </a:cubicBezTo>
                <a:cubicBezTo>
                  <a:pt x="882848" y="231451"/>
                  <a:pt x="891049" y="223250"/>
                  <a:pt x="891049" y="213096"/>
                </a:cubicBezTo>
                <a:cubicBezTo>
                  <a:pt x="891049" y="202943"/>
                  <a:pt x="882848" y="194742"/>
                  <a:pt x="872694" y="194742"/>
                </a:cubicBezTo>
                <a:close/>
                <a:moveTo>
                  <a:pt x="872694" y="134210"/>
                </a:moveTo>
                <a:cubicBezTo>
                  <a:pt x="862540" y="134210"/>
                  <a:pt x="854339" y="142411"/>
                  <a:pt x="854339" y="152565"/>
                </a:cubicBezTo>
                <a:cubicBezTo>
                  <a:pt x="854339" y="162719"/>
                  <a:pt x="862540" y="170920"/>
                  <a:pt x="872694" y="170920"/>
                </a:cubicBezTo>
                <a:cubicBezTo>
                  <a:pt x="882848" y="170920"/>
                  <a:pt x="891049" y="162719"/>
                  <a:pt x="891049" y="152565"/>
                </a:cubicBezTo>
                <a:cubicBezTo>
                  <a:pt x="891049" y="142411"/>
                  <a:pt x="882848" y="134210"/>
                  <a:pt x="872694" y="134210"/>
                </a:cubicBezTo>
                <a:close/>
              </a:path>
            </a:pathLst>
          </a:custGeom>
          <a:solidFill>
            <a:srgbClr val="A4B6C5">
              <a:alpha val="30000"/>
            </a:srgbClr>
          </a:solidFill>
          <a:ln w="129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全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7.wdp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.wdp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microsoft.com/office/2007/relationships/hdphoto" Target="../media/image14.wdp"/><Relationship Id="rId5" Type="http://schemas.openxmlformats.org/officeDocument/2006/relationships/image" Target="../media/image13.png"/><Relationship Id="rId4" Type="http://schemas.microsoft.com/office/2007/relationships/hdphoto" Target="../media/image12.wdp"/><Relationship Id="rId3" Type="http://schemas.openxmlformats.org/officeDocument/2006/relationships/image" Target="../media/image11.png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2032693" y="3904966"/>
            <a:ext cx="8182713" cy="639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spc="3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改变世界，梦想未来，瞬息万变的世界不断刷新人类对未来的无限想象</a:t>
            </a:r>
            <a:endParaRPr lang="zh-CN" altLang="en-US" sz="1400" spc="3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200"/>
              </a:lnSpc>
            </a:pPr>
            <a:r>
              <a:rPr lang="zh-CN" altLang="en-US" sz="1400" spc="3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以梦想为基石，创造崭新未来，我们共同创造新的世界</a:t>
            </a:r>
            <a:endParaRPr lang="zh-CN" altLang="en-US" sz="1400" spc="3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667815" y="2166549"/>
            <a:ext cx="6912470" cy="1572242"/>
            <a:chOff x="2667816" y="1629542"/>
            <a:chExt cx="6912470" cy="1572242"/>
          </a:xfrm>
        </p:grpSpPr>
        <p:sp>
          <p:nvSpPr>
            <p:cNvPr id="71" name="文本框 70"/>
            <p:cNvSpPr txBox="1"/>
            <p:nvPr/>
          </p:nvSpPr>
          <p:spPr>
            <a:xfrm>
              <a:off x="3517410" y="1629542"/>
              <a:ext cx="515718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spc="300" dirty="0">
                  <a:solidFill>
                    <a:srgbClr val="425C81"/>
                  </a:solidFill>
                  <a:latin typeface="汉仪旗黑-55S" panose="00020600040101010101" pitchFamily="18" charset="-122"/>
                  <a:ea typeface="汉仪旗黑-55S" panose="00020600040101010101" pitchFamily="18" charset="-122"/>
                  <a:cs typeface="+mn-ea"/>
                  <a:sym typeface="+mn-lt"/>
                </a:rPr>
                <a:t>教学通用模板</a:t>
              </a:r>
              <a:endParaRPr lang="zh-CN" altLang="en-US" sz="6000" spc="300" dirty="0">
                <a:solidFill>
                  <a:srgbClr val="425C81"/>
                </a:solidFill>
                <a:latin typeface="汉仪旗黑-55S" panose="00020600040101010101" pitchFamily="18" charset="-122"/>
                <a:ea typeface="汉仪旗黑-55S" panose="00020600040101010101" pitchFamily="18" charset="-122"/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667816" y="2555453"/>
              <a:ext cx="69124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567493">
                      <a:alpha val="80000"/>
                    </a:srgbClr>
                  </a:solidFill>
                  <a:latin typeface="汉仪旗黑-55S" panose="00020600040101010101" pitchFamily="18" charset="-122"/>
                  <a:ea typeface="汉仪旗黑-55S" panose="00020600040101010101" pitchFamily="18" charset="-122"/>
                  <a:cs typeface="+mn-ea"/>
                  <a:sym typeface="+mn-lt"/>
                </a:rPr>
                <a:t>简约蓝色典雅教学通用</a:t>
              </a:r>
              <a:r>
                <a:rPr lang="en-US" altLang="zh-CN" sz="3600" spc="600" dirty="0">
                  <a:solidFill>
                    <a:srgbClr val="567493">
                      <a:alpha val="80000"/>
                    </a:srgbClr>
                  </a:solidFill>
                  <a:latin typeface="汉仪旗黑-55S" panose="00020600040101010101" pitchFamily="18" charset="-122"/>
                  <a:ea typeface="汉仪旗黑-55S" panose="00020600040101010101" pitchFamily="18" charset="-122"/>
                  <a:cs typeface="+mn-ea"/>
                  <a:sym typeface="+mn-lt"/>
                </a:rPr>
                <a:t>PPT</a:t>
              </a:r>
              <a:endParaRPr lang="zh-CN" altLang="en-US" sz="3600" spc="600" dirty="0">
                <a:solidFill>
                  <a:srgbClr val="567493">
                    <a:alpha val="80000"/>
                  </a:srgbClr>
                </a:solidFill>
                <a:latin typeface="汉仪旗黑-55S" panose="00020600040101010101" pitchFamily="18" charset="-122"/>
                <a:ea typeface="汉仪旗黑-55S" panose="00020600040101010101" pitchFamily="18" charset="-122"/>
                <a:cs typeface="+mn-ea"/>
                <a:sym typeface="+mn-lt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2410244" y="3817443"/>
            <a:ext cx="7427611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809566" y="4924512"/>
            <a:ext cx="2628966" cy="600109"/>
            <a:chOff x="4781515" y="5389245"/>
            <a:chExt cx="2628966" cy="600109"/>
          </a:xfrm>
        </p:grpSpPr>
        <p:sp>
          <p:nvSpPr>
            <p:cNvPr id="75" name="矩形: 圆角 74"/>
            <p:cNvSpPr/>
            <p:nvPr/>
          </p:nvSpPr>
          <p:spPr>
            <a:xfrm>
              <a:off x="4781515" y="5389245"/>
              <a:ext cx="2628966" cy="6001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64A68"/>
                </a:gs>
                <a:gs pos="98000">
                  <a:srgbClr val="425C8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907397" y="5477517"/>
              <a:ext cx="186817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报告人：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4230069" y="1762750"/>
            <a:ext cx="37879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LEARNING</a:t>
            </a:r>
            <a:r>
              <a:rPr kumimoji="0" lang="en-US" altLang="zh-CN" sz="1600" b="0" i="0" u="none" strike="noStrike" kern="1200" cap="none" spc="600" normalizeH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 TEMPLATE</a:t>
            </a: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5661554" y="1414415"/>
            <a:ext cx="5399471" cy="775146"/>
            <a:chOff x="5661554" y="1414415"/>
            <a:chExt cx="5399471" cy="775146"/>
          </a:xfrm>
        </p:grpSpPr>
        <p:sp>
          <p:nvSpPr>
            <p:cNvPr id="2" name="椭圆 1"/>
            <p:cNvSpPr/>
            <p:nvPr/>
          </p:nvSpPr>
          <p:spPr>
            <a:xfrm>
              <a:off x="5661554" y="1474867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67487" y="1414415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567487" y="1829495"/>
              <a:ext cx="4493538" cy="345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1629910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661554" y="2508076"/>
            <a:ext cx="5399471" cy="760687"/>
            <a:chOff x="5661554" y="2508076"/>
            <a:chExt cx="5399471" cy="760687"/>
          </a:xfrm>
        </p:grpSpPr>
        <p:sp>
          <p:nvSpPr>
            <p:cNvPr id="6" name="椭圆 5"/>
            <p:cNvSpPr/>
            <p:nvPr/>
          </p:nvSpPr>
          <p:spPr>
            <a:xfrm>
              <a:off x="5661554" y="2554014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67487" y="250807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67487" y="2923156"/>
              <a:ext cx="4493538" cy="345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2709057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1554" y="3587223"/>
            <a:ext cx="5399471" cy="760687"/>
            <a:chOff x="5661554" y="3587223"/>
            <a:chExt cx="5399471" cy="760687"/>
          </a:xfrm>
        </p:grpSpPr>
        <p:sp>
          <p:nvSpPr>
            <p:cNvPr id="10" name="椭圆 9"/>
            <p:cNvSpPr/>
            <p:nvPr/>
          </p:nvSpPr>
          <p:spPr>
            <a:xfrm>
              <a:off x="5661554" y="3633161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567487" y="3587223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67487" y="4002303"/>
              <a:ext cx="4493538" cy="345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3788204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61554" y="4666371"/>
            <a:ext cx="5399471" cy="760687"/>
            <a:chOff x="5661554" y="4666371"/>
            <a:chExt cx="5399471" cy="760687"/>
          </a:xfrm>
        </p:grpSpPr>
        <p:sp>
          <p:nvSpPr>
            <p:cNvPr id="14" name="椭圆 13"/>
            <p:cNvSpPr/>
            <p:nvPr/>
          </p:nvSpPr>
          <p:spPr>
            <a:xfrm>
              <a:off x="5661554" y="4712309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67487" y="4666371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567487" y="5081451"/>
              <a:ext cx="4493538" cy="3456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请您在此修改的内容，或将内容复制到此段落中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arrow-pointing-left-circular-button_20407"/>
            <p:cNvSpPr>
              <a:spLocks noChangeAspect="1"/>
            </p:cNvSpPr>
            <p:nvPr/>
          </p:nvSpPr>
          <p:spPr bwMode="auto">
            <a:xfrm>
              <a:off x="5816340" y="4867352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435478" y="1836408"/>
            <a:ext cx="838009" cy="3234109"/>
            <a:chOff x="4371978" y="1836408"/>
            <a:chExt cx="838009" cy="3234109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4840123" y="1948700"/>
              <a:ext cx="0" cy="3015178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371978" y="3577697"/>
              <a:ext cx="364410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4981301" y="1836408"/>
              <a:ext cx="228686" cy="3234109"/>
              <a:chOff x="4952726" y="1836408"/>
              <a:chExt cx="228686" cy="323410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4952726" y="1836408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4952726" y="5070517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4952726" y="2898660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4952726" y="3971342"/>
                <a:ext cx="228686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组合 23"/>
          <p:cNvGrpSpPr/>
          <p:nvPr/>
        </p:nvGrpSpPr>
        <p:grpSpPr>
          <a:xfrm>
            <a:off x="1553250" y="1836408"/>
            <a:ext cx="2524764" cy="3624115"/>
            <a:chOff x="1553250" y="1836408"/>
            <a:chExt cx="2524764" cy="3624115"/>
          </a:xfrm>
        </p:grpSpPr>
        <p:sp>
          <p:nvSpPr>
            <p:cNvPr id="45" name="矩形 44"/>
            <p:cNvSpPr/>
            <p:nvPr/>
          </p:nvSpPr>
          <p:spPr>
            <a:xfrm>
              <a:off x="1938811" y="4910949"/>
              <a:ext cx="1880644" cy="549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world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图形 28"/>
            <p:cNvGrpSpPr/>
            <p:nvPr/>
          </p:nvGrpSpPr>
          <p:grpSpPr>
            <a:xfrm>
              <a:off x="1553250" y="1836408"/>
              <a:ext cx="1210050" cy="2945677"/>
              <a:chOff x="1553250" y="1836408"/>
              <a:chExt cx="1210050" cy="2945677"/>
            </a:xfrm>
          </p:grpSpPr>
          <p:sp>
            <p:nvSpPr>
              <p:cNvPr id="19" name="任意多边形: 形状 18"/>
              <p:cNvSpPr/>
              <p:nvPr/>
            </p:nvSpPr>
            <p:spPr>
              <a:xfrm>
                <a:off x="1544447" y="23873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1897073" y="18272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图形 29"/>
            <p:cNvGrpSpPr/>
            <p:nvPr/>
          </p:nvGrpSpPr>
          <p:grpSpPr>
            <a:xfrm>
              <a:off x="2867964" y="1836408"/>
              <a:ext cx="1210050" cy="2945677"/>
              <a:chOff x="2867964" y="1836408"/>
              <a:chExt cx="1210050" cy="2945677"/>
            </a:xfrm>
          </p:grpSpPr>
          <p:sp>
            <p:nvSpPr>
              <p:cNvPr id="22" name="任意多边形: 形状 21"/>
              <p:cNvSpPr/>
              <p:nvPr/>
            </p:nvSpPr>
            <p:spPr>
              <a:xfrm>
                <a:off x="2859161" y="23873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3211787" y="18272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40" name="矩形 39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47" name="矩形 46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成果展示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8239113" y="1694059"/>
            <a:ext cx="3108810" cy="758818"/>
            <a:chOff x="8289913" y="2090736"/>
            <a:chExt cx="3108810" cy="758818"/>
          </a:xfrm>
        </p:grpSpPr>
        <p:sp>
          <p:nvSpPr>
            <p:cNvPr id="21" name="椭圆 20"/>
            <p:cNvSpPr/>
            <p:nvPr/>
          </p:nvSpPr>
          <p:spPr>
            <a:xfrm>
              <a:off x="8289913" y="2134860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63190" y="209073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162213" y="2504002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228990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39113" y="3040289"/>
            <a:ext cx="3108810" cy="758818"/>
            <a:chOff x="8289913" y="3436966"/>
            <a:chExt cx="3108810" cy="758818"/>
          </a:xfrm>
        </p:grpSpPr>
        <p:sp>
          <p:nvSpPr>
            <p:cNvPr id="26" name="椭圆 25"/>
            <p:cNvSpPr/>
            <p:nvPr/>
          </p:nvSpPr>
          <p:spPr>
            <a:xfrm>
              <a:off x="8289913" y="3481090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163190" y="3436966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162213" y="3850232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3636133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239113" y="4349316"/>
            <a:ext cx="3108810" cy="758818"/>
            <a:chOff x="8289913" y="4745993"/>
            <a:chExt cx="3108810" cy="758818"/>
          </a:xfrm>
        </p:grpSpPr>
        <p:sp>
          <p:nvSpPr>
            <p:cNvPr id="31" name="椭圆 30"/>
            <p:cNvSpPr/>
            <p:nvPr/>
          </p:nvSpPr>
          <p:spPr>
            <a:xfrm>
              <a:off x="8289913" y="4790117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163190" y="4745993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62213" y="5159259"/>
              <a:ext cx="223651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arrow-pointing-left-circular-button_20407"/>
            <p:cNvSpPr>
              <a:spLocks noChangeAspect="1"/>
            </p:cNvSpPr>
            <p:nvPr/>
          </p:nvSpPr>
          <p:spPr bwMode="auto">
            <a:xfrm>
              <a:off x="8444698" y="4945160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33358" y="1311595"/>
            <a:ext cx="3120198" cy="4232977"/>
            <a:chOff x="1367860" y="1480914"/>
            <a:chExt cx="3120198" cy="4232977"/>
          </a:xfrm>
        </p:grpSpPr>
        <p:sp>
          <p:nvSpPr>
            <p:cNvPr id="47" name="文本框 46"/>
            <p:cNvSpPr txBox="1"/>
            <p:nvPr/>
          </p:nvSpPr>
          <p:spPr>
            <a:xfrm>
              <a:off x="1367860" y="2880102"/>
              <a:ext cx="3120198" cy="2833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367860" y="1480914"/>
              <a:ext cx="2935419" cy="1215248"/>
              <a:chOff x="1673305" y="1278987"/>
              <a:chExt cx="2935419" cy="121524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673305" y="1278987"/>
                <a:ext cx="22942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08567" y="1820879"/>
            <a:ext cx="2687782" cy="3374782"/>
            <a:chOff x="4661829" y="2104316"/>
            <a:chExt cx="2687782" cy="3374782"/>
          </a:xfrm>
        </p:grpSpPr>
        <p:grpSp>
          <p:nvGrpSpPr>
            <p:cNvPr id="45" name="组合 44"/>
            <p:cNvGrpSpPr/>
            <p:nvPr/>
          </p:nvGrpSpPr>
          <p:grpSpPr>
            <a:xfrm>
              <a:off x="4661829" y="2104316"/>
              <a:ext cx="2687782" cy="2618509"/>
              <a:chOff x="4752109" y="2104316"/>
              <a:chExt cx="2687782" cy="2618509"/>
            </a:xfrm>
          </p:grpSpPr>
          <p:sp>
            <p:nvSpPr>
              <p:cNvPr id="17" name="椭圆形标注 24"/>
              <p:cNvSpPr/>
              <p:nvPr/>
            </p:nvSpPr>
            <p:spPr>
              <a:xfrm>
                <a:off x="4752109" y="2104316"/>
                <a:ext cx="2687782" cy="2618509"/>
              </a:xfrm>
              <a:prstGeom prst="wedgeEllipseCallout">
                <a:avLst>
                  <a:gd name="adj1" fmla="val -39390"/>
                  <a:gd name="adj2" fmla="val 51389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4846424" y="2654339"/>
                <a:ext cx="2473755" cy="1556495"/>
                <a:chOff x="4801337" y="2699692"/>
                <a:chExt cx="2473755" cy="1556495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5015690" y="2699692"/>
                  <a:ext cx="2207656" cy="7694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44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FRONT</a:t>
                  </a:r>
                  <a:endParaRPr lang="zh-CN" altLang="en-US" sz="48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 flipH="1">
                  <a:off x="4801337" y="3571961"/>
                  <a:ext cx="2473755" cy="684226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en-US" altLang="zh-CN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PERSONAL DEPARTMENT</a:t>
                  </a:r>
                  <a:endParaRPr lang="en-US" altLang="zh-CN" sz="14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ctr">
                    <a:lnSpc>
                      <a:spcPts val="2400"/>
                    </a:lnSpc>
                  </a:pPr>
                  <a:r>
                    <a:rPr lang="en-US" altLang="zh-CN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- </a:t>
                  </a:r>
                  <a:r>
                    <a:rPr lang="zh-CN" altLang="en-US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PROGRESS </a:t>
                  </a:r>
                  <a:r>
                    <a:rPr lang="en-US" altLang="zh-CN" sz="1400" dirty="0">
                      <a:solidFill>
                        <a:schemeClr val="bg1">
                          <a:alpha val="50000"/>
                        </a:schemeClr>
                      </a:solidFill>
                      <a:cs typeface="+mn-ea"/>
                      <a:sym typeface="+mn-lt"/>
                    </a:rPr>
                    <a:t>-</a:t>
                  </a:r>
                  <a:endParaRPr lang="en-US" altLang="zh-CN" sz="1400" dirty="0">
                    <a:solidFill>
                      <a:schemeClr val="bg1">
                        <a:alpha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矩形: 圆角 42"/>
                <p:cNvSpPr/>
                <p:nvPr/>
              </p:nvSpPr>
              <p:spPr>
                <a:xfrm flipV="1">
                  <a:off x="5698887" y="3470063"/>
                  <a:ext cx="678652" cy="8252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矩形 51"/>
            <p:cNvSpPr/>
            <p:nvPr/>
          </p:nvSpPr>
          <p:spPr>
            <a:xfrm>
              <a:off x="4800903" y="4929524"/>
              <a:ext cx="2409635" cy="549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 world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the world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36" name="矩形 35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38" name="矩形 37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成果展示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2373" y="5005770"/>
            <a:ext cx="5807252" cy="338554"/>
            <a:chOff x="3268691" y="4606709"/>
            <a:chExt cx="5807252" cy="338554"/>
          </a:xfrm>
        </p:grpSpPr>
        <p:sp>
          <p:nvSpPr>
            <p:cNvPr id="5" name="文本框 4"/>
            <p:cNvSpPr txBox="1"/>
            <p:nvPr/>
          </p:nvSpPr>
          <p:spPr>
            <a:xfrm>
              <a:off x="3565907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15631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65355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268691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432974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575689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07773" y="1728059"/>
            <a:ext cx="3876216" cy="2854429"/>
            <a:chOff x="3807773" y="1728059"/>
            <a:chExt cx="3876216" cy="2854429"/>
          </a:xfrm>
        </p:grpSpPr>
        <p:grpSp>
          <p:nvGrpSpPr>
            <p:cNvPr id="3" name="组合 2"/>
            <p:cNvGrpSpPr/>
            <p:nvPr/>
          </p:nvGrpSpPr>
          <p:grpSpPr>
            <a:xfrm>
              <a:off x="3807773" y="1728059"/>
              <a:ext cx="3876216" cy="2854429"/>
              <a:chOff x="3807773" y="1945774"/>
              <a:chExt cx="3876216" cy="285442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508011" y="1945774"/>
                <a:ext cx="3175978" cy="2854429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807773" y="2345945"/>
                <a:ext cx="1402948" cy="2215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3800" dirty="0">
                    <a:solidFill>
                      <a:srgbClr val="425C81"/>
                    </a:solidFill>
                    <a:latin typeface="汉仪旗黑-80W" panose="00020600040101010101" pitchFamily="18" charset="-122"/>
                    <a:ea typeface="汉仪旗黑-80W" panose="00020600040101010101" pitchFamily="18" charset="-122"/>
                    <a:cs typeface="+mn-ea"/>
                    <a:sym typeface="+mn-lt"/>
                  </a:rPr>
                  <a:t>3</a:t>
                </a:r>
                <a:endParaRPr lang="zh-CN" altLang="en-US" dirty="0">
                  <a:solidFill>
                    <a:srgbClr val="425C81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189153" y="3346170"/>
                <a:ext cx="2080146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项目描述，单击此处添加简短说明</a:t>
                </a:r>
                <a:r>
                  <a:rPr lang="en-US" altLang="zh-CN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191007" y="2687700"/>
                <a:ext cx="208262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问题反馈</a:t>
                </a:r>
                <a:endParaRPr lang="zh-CN" altLang="en-US" sz="36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16200000">
              <a:off x="3868594" y="3620641"/>
              <a:ext cx="544563" cy="66923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609396" y="1766756"/>
            <a:ext cx="2072692" cy="3324487"/>
            <a:chOff x="4637121" y="2204267"/>
            <a:chExt cx="2072692" cy="3324487"/>
          </a:xfrm>
        </p:grpSpPr>
        <p:sp>
          <p:nvSpPr>
            <p:cNvPr id="2" name="椭圆形标注 9"/>
            <p:cNvSpPr/>
            <p:nvPr/>
          </p:nvSpPr>
          <p:spPr>
            <a:xfrm>
              <a:off x="5174897" y="2204267"/>
              <a:ext cx="997140" cy="981056"/>
            </a:xfrm>
            <a:prstGeom prst="wedgeEllipseCallout">
              <a:avLst>
                <a:gd name="adj1" fmla="val -44146"/>
                <a:gd name="adj2" fmla="val 526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965581" y="3482307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637121" y="3956672"/>
              <a:ext cx="207269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正文内容，本段适应大段文字章节，如果文字较多内容描述比较适合放在这里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arrow-pointing-left-circular-button_20407"/>
            <p:cNvSpPr>
              <a:spLocks noChangeAspect="1"/>
            </p:cNvSpPr>
            <p:nvPr/>
          </p:nvSpPr>
          <p:spPr bwMode="auto">
            <a:xfrm>
              <a:off x="5420975" y="2442624"/>
              <a:ext cx="504985" cy="504342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矩形: 圆角 15"/>
            <p:cNvSpPr/>
            <p:nvPr/>
          </p:nvSpPr>
          <p:spPr>
            <a:xfrm flipV="1">
              <a:off x="5364989" y="5428903"/>
              <a:ext cx="616956" cy="9985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98193" y="1766756"/>
            <a:ext cx="2072692" cy="3324487"/>
            <a:chOff x="4637121" y="2204267"/>
            <a:chExt cx="2072692" cy="3324487"/>
          </a:xfrm>
        </p:grpSpPr>
        <p:sp>
          <p:nvSpPr>
            <p:cNvPr id="19" name="椭圆形标注 9"/>
            <p:cNvSpPr/>
            <p:nvPr/>
          </p:nvSpPr>
          <p:spPr>
            <a:xfrm>
              <a:off x="5174897" y="2204267"/>
              <a:ext cx="997140" cy="981056"/>
            </a:xfrm>
            <a:prstGeom prst="wedgeEllipseCallout">
              <a:avLst>
                <a:gd name="adj1" fmla="val -44146"/>
                <a:gd name="adj2" fmla="val 5266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965581" y="3482307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637121" y="3956672"/>
              <a:ext cx="207269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正文内容，本段适应大段文字章节，如果文字较多内容描述比较适合放在这里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arrow-pointing-left-circular-button_20407"/>
            <p:cNvSpPr>
              <a:spLocks noChangeAspect="1"/>
            </p:cNvSpPr>
            <p:nvPr/>
          </p:nvSpPr>
          <p:spPr bwMode="auto">
            <a:xfrm>
              <a:off x="5420975" y="2442624"/>
              <a:ext cx="504985" cy="504342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 flipV="1">
              <a:off x="5364989" y="5428903"/>
              <a:ext cx="616956" cy="9985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186989" y="1766756"/>
            <a:ext cx="2072692" cy="3324487"/>
            <a:chOff x="4637121" y="2204267"/>
            <a:chExt cx="2072692" cy="3324487"/>
          </a:xfrm>
        </p:grpSpPr>
        <p:sp>
          <p:nvSpPr>
            <p:cNvPr id="25" name="椭圆形标注 9"/>
            <p:cNvSpPr/>
            <p:nvPr/>
          </p:nvSpPr>
          <p:spPr>
            <a:xfrm>
              <a:off x="5174897" y="2204267"/>
              <a:ext cx="997140" cy="981056"/>
            </a:xfrm>
            <a:prstGeom prst="wedgeEllipseCallout">
              <a:avLst>
                <a:gd name="adj1" fmla="val -44146"/>
                <a:gd name="adj2" fmla="val 526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965581" y="3482307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400" b="1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637121" y="3956672"/>
              <a:ext cx="2072692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正文内容，本段适应大段文字章节，如果文字较多内容描述比较适合放在这里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arrow-pointing-left-circular-button_20407"/>
            <p:cNvSpPr>
              <a:spLocks noChangeAspect="1"/>
            </p:cNvSpPr>
            <p:nvPr/>
          </p:nvSpPr>
          <p:spPr bwMode="auto">
            <a:xfrm>
              <a:off x="5420975" y="2442624"/>
              <a:ext cx="504985" cy="504342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 flipV="1">
              <a:off x="5364989" y="5428903"/>
              <a:ext cx="616956" cy="9985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99954" y="1466399"/>
            <a:ext cx="2937047" cy="3925201"/>
            <a:chOff x="1367860" y="1480914"/>
            <a:chExt cx="2937047" cy="3925201"/>
          </a:xfrm>
        </p:grpSpPr>
        <p:sp>
          <p:nvSpPr>
            <p:cNvPr id="31" name="文本框 30"/>
            <p:cNvSpPr txBox="1"/>
            <p:nvPr/>
          </p:nvSpPr>
          <p:spPr>
            <a:xfrm>
              <a:off x="1367861" y="2880102"/>
              <a:ext cx="2937046" cy="2526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正文内容，本段适应大段文字章节，如果文字较内容描述比较适合放在这里请在此修改内容。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或者将内容粘贴到记事本后，复制到此段落中，如果文字过多可右键修改段合适。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67860" y="1480914"/>
              <a:ext cx="2935419" cy="1215248"/>
              <a:chOff x="1673305" y="1278987"/>
              <a:chExt cx="2935419" cy="121524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673305" y="1278987"/>
                <a:ext cx="22942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6" name="直接连接符 35"/>
          <p:cNvCxnSpPr/>
          <p:nvPr/>
        </p:nvCxnSpPr>
        <p:spPr>
          <a:xfrm>
            <a:off x="4226553" y="3007851"/>
            <a:ext cx="0" cy="1698094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38" name="矩形 37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40" name="矩形 39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问题反馈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38361" y="1278536"/>
            <a:ext cx="3028986" cy="3246631"/>
            <a:chOff x="720861" y="1863147"/>
            <a:chExt cx="3028986" cy="3246631"/>
          </a:xfrm>
        </p:grpSpPr>
        <p:grpSp>
          <p:nvGrpSpPr>
            <p:cNvPr id="28" name="组合 27"/>
            <p:cNvGrpSpPr/>
            <p:nvPr/>
          </p:nvGrpSpPr>
          <p:grpSpPr>
            <a:xfrm>
              <a:off x="720861" y="3676420"/>
              <a:ext cx="2275930" cy="1433358"/>
              <a:chOff x="1099104" y="4189196"/>
              <a:chExt cx="2275930" cy="1433358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1513153" y="4189196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1099104" y="4622921"/>
                <a:ext cx="2275930" cy="99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项目描述，单击此处添加简短说明，请在此修改的内容描述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67192" y="1863147"/>
              <a:ext cx="2682655" cy="2030054"/>
              <a:chOff x="1067192" y="1863147"/>
              <a:chExt cx="2682655" cy="2030054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1067192" y="1863147"/>
                <a:ext cx="1506110" cy="129837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10800000">
                <a:off x="2243737" y="2594830"/>
                <a:ext cx="1506110" cy="129837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15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1567755" y="2479565"/>
                <a:ext cx="504985" cy="504342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600689" y="2642487"/>
                <a:ext cx="79220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98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792248" y="3186017"/>
                <a:ext cx="44114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%</a:t>
                </a:r>
                <a:r>
                  <a:rPr lang="en-US" altLang="zh-CN" sz="1600" dirty="0">
                    <a:solidFill>
                      <a:schemeClr val="tx1">
                        <a:alpha val="8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zh-CN" altLang="en-US" sz="1600" dirty="0">
                  <a:solidFill>
                    <a:schemeClr val="tx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581507" y="1278536"/>
            <a:ext cx="3028986" cy="3246631"/>
            <a:chOff x="720861" y="1863147"/>
            <a:chExt cx="3028986" cy="3246631"/>
          </a:xfrm>
        </p:grpSpPr>
        <p:grpSp>
          <p:nvGrpSpPr>
            <p:cNvPr id="32" name="组合 31"/>
            <p:cNvGrpSpPr/>
            <p:nvPr/>
          </p:nvGrpSpPr>
          <p:grpSpPr>
            <a:xfrm>
              <a:off x="720861" y="3676420"/>
              <a:ext cx="2275930" cy="1433358"/>
              <a:chOff x="1099104" y="4189196"/>
              <a:chExt cx="2275930" cy="143335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513153" y="4189196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099104" y="4622921"/>
                <a:ext cx="2275930" cy="99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项目描述，单击此处添加简短说明，请在此修改的内容描述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67192" y="1863147"/>
              <a:ext cx="2682655" cy="2030054"/>
              <a:chOff x="1067192" y="1863147"/>
              <a:chExt cx="2682655" cy="2030054"/>
            </a:xfrm>
          </p:grpSpPr>
          <p:sp>
            <p:nvSpPr>
              <p:cNvPr id="34" name="等腰三角形 33"/>
              <p:cNvSpPr/>
              <p:nvPr/>
            </p:nvSpPr>
            <p:spPr>
              <a:xfrm>
                <a:off x="1067192" y="1863147"/>
                <a:ext cx="1506110" cy="129837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10800000">
                <a:off x="2243737" y="2594830"/>
                <a:ext cx="1506110" cy="129837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36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1567755" y="2479565"/>
                <a:ext cx="504985" cy="504342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600689" y="2642487"/>
                <a:ext cx="79220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98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792248" y="3186017"/>
                <a:ext cx="44114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%</a:t>
                </a:r>
                <a:r>
                  <a:rPr lang="en-US" altLang="zh-CN" sz="1600" dirty="0">
                    <a:solidFill>
                      <a:schemeClr val="tx1">
                        <a:alpha val="8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zh-CN" altLang="en-US" sz="1600" dirty="0">
                  <a:solidFill>
                    <a:schemeClr val="tx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124653" y="1278536"/>
            <a:ext cx="3028986" cy="3246631"/>
            <a:chOff x="720861" y="1863147"/>
            <a:chExt cx="3028986" cy="3246631"/>
          </a:xfrm>
        </p:grpSpPr>
        <p:grpSp>
          <p:nvGrpSpPr>
            <p:cNvPr id="42" name="组合 41"/>
            <p:cNvGrpSpPr/>
            <p:nvPr/>
          </p:nvGrpSpPr>
          <p:grpSpPr>
            <a:xfrm>
              <a:off x="720861" y="3676420"/>
              <a:ext cx="2275930" cy="1433358"/>
              <a:chOff x="1099104" y="4189196"/>
              <a:chExt cx="2275930" cy="143335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1513153" y="4189196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099104" y="4622921"/>
                <a:ext cx="2275930" cy="9996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项目描述，单击此处添加简短说明，请在此修改的内容描述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067192" y="1863147"/>
              <a:ext cx="2682655" cy="2030054"/>
              <a:chOff x="1067192" y="1863147"/>
              <a:chExt cx="2682655" cy="2030054"/>
            </a:xfrm>
          </p:grpSpPr>
          <p:sp>
            <p:nvSpPr>
              <p:cNvPr id="44" name="等腰三角形 43"/>
              <p:cNvSpPr/>
              <p:nvPr/>
            </p:nvSpPr>
            <p:spPr>
              <a:xfrm>
                <a:off x="1067192" y="1863147"/>
                <a:ext cx="1506110" cy="129837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10800000">
                <a:off x="2243737" y="2594830"/>
                <a:ext cx="1506110" cy="129837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2800" dirty="0">
                  <a:cs typeface="+mn-ea"/>
                  <a:sym typeface="+mn-lt"/>
                </a:endParaRPr>
              </a:p>
            </p:txBody>
          </p:sp>
          <p:sp>
            <p:nvSpPr>
              <p:cNvPr id="46" name="arrow-pointing-left-circular-button_20407"/>
              <p:cNvSpPr>
                <a:spLocks noChangeAspect="1"/>
              </p:cNvSpPr>
              <p:nvPr/>
            </p:nvSpPr>
            <p:spPr bwMode="auto">
              <a:xfrm>
                <a:off x="1567755" y="2479565"/>
                <a:ext cx="504985" cy="504342"/>
              </a:xfrm>
              <a:custGeom>
                <a:avLst/>
                <a:gdLst>
                  <a:gd name="T0" fmla="*/ 2307 w 4612"/>
                  <a:gd name="T1" fmla="*/ 4614 h 4614"/>
                  <a:gd name="T2" fmla="*/ 0 w 4612"/>
                  <a:gd name="T3" fmla="*/ 2307 h 4614"/>
                  <a:gd name="T4" fmla="*/ 2307 w 4612"/>
                  <a:gd name="T5" fmla="*/ 0 h 4614"/>
                  <a:gd name="T6" fmla="*/ 4612 w 4612"/>
                  <a:gd name="T7" fmla="*/ 2227 h 4614"/>
                  <a:gd name="T8" fmla="*/ 2031 w 4612"/>
                  <a:gd name="T9" fmla="*/ 2222 h 4614"/>
                  <a:gd name="T10" fmla="*/ 2479 w 4612"/>
                  <a:gd name="T11" fmla="*/ 1775 h 4614"/>
                  <a:gd name="T12" fmla="*/ 2367 w 4612"/>
                  <a:gd name="T13" fmla="*/ 1662 h 4614"/>
                  <a:gd name="T14" fmla="*/ 1727 w 4612"/>
                  <a:gd name="T15" fmla="*/ 2302 h 4614"/>
                  <a:gd name="T16" fmla="*/ 2378 w 4612"/>
                  <a:gd name="T17" fmla="*/ 2952 h 4614"/>
                  <a:gd name="T18" fmla="*/ 2490 w 4612"/>
                  <a:gd name="T19" fmla="*/ 2840 h 4614"/>
                  <a:gd name="T20" fmla="*/ 2032 w 4612"/>
                  <a:gd name="T21" fmla="*/ 2381 h 4614"/>
                  <a:gd name="T22" fmla="*/ 4612 w 4612"/>
                  <a:gd name="T23" fmla="*/ 2387 h 4614"/>
                  <a:gd name="T24" fmla="*/ 2307 w 4612"/>
                  <a:gd name="T25" fmla="*/ 4614 h 4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12" h="4614">
                    <a:moveTo>
                      <a:pt x="2307" y="4614"/>
                    </a:moveTo>
                    <a:cubicBezTo>
                      <a:pt x="1035" y="4614"/>
                      <a:pt x="0" y="3579"/>
                      <a:pt x="0" y="2307"/>
                    </a:cubicBezTo>
                    <a:cubicBezTo>
                      <a:pt x="0" y="1035"/>
                      <a:pt x="1035" y="0"/>
                      <a:pt x="2307" y="0"/>
                    </a:cubicBezTo>
                    <a:cubicBezTo>
                      <a:pt x="3553" y="0"/>
                      <a:pt x="4570" y="992"/>
                      <a:pt x="4612" y="2227"/>
                    </a:cubicBezTo>
                    <a:lnTo>
                      <a:pt x="2031" y="2222"/>
                    </a:lnTo>
                    <a:lnTo>
                      <a:pt x="2479" y="1775"/>
                    </a:lnTo>
                    <a:lnTo>
                      <a:pt x="2367" y="1662"/>
                    </a:lnTo>
                    <a:lnTo>
                      <a:pt x="1727" y="2302"/>
                    </a:lnTo>
                    <a:lnTo>
                      <a:pt x="2378" y="2952"/>
                    </a:lnTo>
                    <a:lnTo>
                      <a:pt x="2490" y="2840"/>
                    </a:lnTo>
                    <a:lnTo>
                      <a:pt x="2032" y="2381"/>
                    </a:lnTo>
                    <a:lnTo>
                      <a:pt x="4612" y="2387"/>
                    </a:lnTo>
                    <a:cubicBezTo>
                      <a:pt x="4570" y="3622"/>
                      <a:pt x="3553" y="4614"/>
                      <a:pt x="2307" y="46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2600689" y="2642487"/>
                <a:ext cx="79220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98</a:t>
                </a:r>
                <a:endParaRPr lang="zh-CN" altLang="en-US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792248" y="3186017"/>
                <a:ext cx="44114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>
                    <a:solidFill>
                      <a:schemeClr val="bg1">
                        <a:alpha val="80000"/>
                      </a:schemeClr>
                    </a:solidFill>
                    <a:cs typeface="+mn-ea"/>
                    <a:sym typeface="+mn-lt"/>
                  </a:rPr>
                  <a:t>%</a:t>
                </a:r>
                <a:r>
                  <a:rPr lang="en-US" altLang="zh-CN" sz="1600" dirty="0">
                    <a:solidFill>
                      <a:schemeClr val="tx1">
                        <a:alpha val="80000"/>
                      </a:schemeClr>
                    </a:solidFill>
                    <a:cs typeface="+mn-ea"/>
                    <a:sym typeface="+mn-lt"/>
                  </a:rPr>
                  <a:t> </a:t>
                </a:r>
                <a:endParaRPr lang="zh-CN" altLang="en-US" sz="1600" dirty="0">
                  <a:solidFill>
                    <a:schemeClr val="tx1">
                      <a:alpha val="8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文本框 52"/>
          <p:cNvSpPr txBox="1"/>
          <p:nvPr/>
        </p:nvSpPr>
        <p:spPr>
          <a:xfrm>
            <a:off x="2502286" y="5200389"/>
            <a:ext cx="7406098" cy="691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441502" y="4920989"/>
            <a:ext cx="9315398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52" name="矩形 51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56" name="矩形 55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问题反馈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02286" y="5204307"/>
            <a:ext cx="7406098" cy="691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正文内容，本段适应大段文字章节。如果文字较多的内容描述比较适合放在这里</a:t>
            </a:r>
            <a:b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请您在此修改您的内容，或者将内容粘贴到记事本后，复制到此段落中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203615" y="762694"/>
            <a:ext cx="2160000" cy="3907349"/>
            <a:chOff x="1203615" y="762694"/>
            <a:chExt cx="2160000" cy="3907349"/>
          </a:xfrm>
        </p:grpSpPr>
        <p:sp>
          <p:nvSpPr>
            <p:cNvPr id="3" name="文本框 2"/>
            <p:cNvSpPr txBox="1"/>
            <p:nvPr/>
          </p:nvSpPr>
          <p:spPr>
            <a:xfrm>
              <a:off x="1856255" y="762694"/>
              <a:ext cx="854721" cy="1612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1"/>
                  </a:solidFill>
                  <a:cs typeface="+mn-ea"/>
                  <a:sym typeface="+mn-lt"/>
                </a:rPr>
                <a:t>A</a:t>
              </a:r>
              <a:endParaRPr lang="en-US" altLang="zh-CN" sz="7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203615" y="2515470"/>
              <a:ext cx="2160000" cy="2154573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5"/>
            <p:cNvSpPr/>
            <p:nvPr/>
          </p:nvSpPr>
          <p:spPr>
            <a:xfrm>
              <a:off x="120361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65497" y="2263030"/>
              <a:ext cx="1236236" cy="51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6730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745205" y="762694"/>
            <a:ext cx="2160000" cy="3907349"/>
            <a:chOff x="3745205" y="762694"/>
            <a:chExt cx="2160000" cy="3907349"/>
          </a:xfrm>
        </p:grpSpPr>
        <p:sp>
          <p:nvSpPr>
            <p:cNvPr id="8" name="文本框 7"/>
            <p:cNvSpPr txBox="1"/>
            <p:nvPr/>
          </p:nvSpPr>
          <p:spPr>
            <a:xfrm>
              <a:off x="4408265" y="762694"/>
              <a:ext cx="833883" cy="1612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2"/>
                  </a:solidFill>
                  <a:cs typeface="+mn-ea"/>
                  <a:sym typeface="+mn-lt"/>
                </a:rPr>
                <a:t>B</a:t>
              </a:r>
              <a:endParaRPr lang="en-US" altLang="zh-CN" sz="7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745205" y="2515470"/>
              <a:ext cx="2160000" cy="2154573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374520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207087" y="2263030"/>
              <a:ext cx="1236236" cy="51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00889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86795" y="762694"/>
            <a:ext cx="2160000" cy="3907349"/>
            <a:chOff x="6286795" y="762694"/>
            <a:chExt cx="2160000" cy="3907349"/>
          </a:xfrm>
        </p:grpSpPr>
        <p:sp>
          <p:nvSpPr>
            <p:cNvPr id="9" name="文本框 8"/>
            <p:cNvSpPr txBox="1"/>
            <p:nvPr/>
          </p:nvSpPr>
          <p:spPr>
            <a:xfrm>
              <a:off x="6929015" y="762694"/>
              <a:ext cx="875561" cy="1612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1"/>
                  </a:solidFill>
                  <a:cs typeface="+mn-ea"/>
                  <a:sym typeface="+mn-lt"/>
                </a:rPr>
                <a:t>C</a:t>
              </a:r>
              <a:endParaRPr lang="en-US" altLang="zh-CN" sz="7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86795" y="2515470"/>
              <a:ext cx="2160000" cy="2154573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5"/>
            <p:cNvSpPr/>
            <p:nvPr/>
          </p:nvSpPr>
          <p:spPr>
            <a:xfrm>
              <a:off x="628679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48677" y="2263030"/>
              <a:ext cx="1236236" cy="51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55048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828385" y="762694"/>
            <a:ext cx="2160000" cy="3907349"/>
            <a:chOff x="8828385" y="762694"/>
            <a:chExt cx="2160000" cy="3907349"/>
          </a:xfrm>
        </p:grpSpPr>
        <p:sp>
          <p:nvSpPr>
            <p:cNvPr id="10" name="文本框 9"/>
            <p:cNvSpPr txBox="1"/>
            <p:nvPr/>
          </p:nvSpPr>
          <p:spPr>
            <a:xfrm>
              <a:off x="9465796" y="762694"/>
              <a:ext cx="885179" cy="16128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7200" b="1" dirty="0">
                  <a:solidFill>
                    <a:schemeClr val="accent2"/>
                  </a:solidFill>
                  <a:cs typeface="+mn-ea"/>
                  <a:sym typeface="+mn-lt"/>
                </a:rPr>
                <a:t>D</a:t>
              </a:r>
              <a:endParaRPr lang="en-US" altLang="zh-CN" sz="72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828385" y="2515470"/>
              <a:ext cx="2160000" cy="2154573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5"/>
            <p:cNvSpPr/>
            <p:nvPr/>
          </p:nvSpPr>
          <p:spPr>
            <a:xfrm>
              <a:off x="8828385" y="2310618"/>
              <a:ext cx="2160000" cy="5207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90267" y="2263030"/>
              <a:ext cx="1236236" cy="514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92071" y="3058908"/>
              <a:ext cx="1632629" cy="12949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项目描述，单击此处添加简短说明，请在此修改的内容类别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441502" y="5001107"/>
            <a:ext cx="9315398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29" name="矩形 28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31" name="矩形 30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问题反馈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2373" y="5005770"/>
            <a:ext cx="5807252" cy="338554"/>
            <a:chOff x="3268691" y="4606709"/>
            <a:chExt cx="5807252" cy="338554"/>
          </a:xfrm>
        </p:grpSpPr>
        <p:sp>
          <p:nvSpPr>
            <p:cNvPr id="5" name="文本框 4"/>
            <p:cNvSpPr txBox="1"/>
            <p:nvPr/>
          </p:nvSpPr>
          <p:spPr>
            <a:xfrm>
              <a:off x="3565907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15631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65355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268691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432974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575689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648117" y="1728059"/>
            <a:ext cx="4035872" cy="2854429"/>
            <a:chOff x="3648117" y="1728059"/>
            <a:chExt cx="4035872" cy="2854429"/>
          </a:xfrm>
        </p:grpSpPr>
        <p:grpSp>
          <p:nvGrpSpPr>
            <p:cNvPr id="3" name="组合 2"/>
            <p:cNvGrpSpPr/>
            <p:nvPr/>
          </p:nvGrpSpPr>
          <p:grpSpPr>
            <a:xfrm>
              <a:off x="3648117" y="1728059"/>
              <a:ext cx="4035872" cy="2854429"/>
              <a:chOff x="3648117" y="1945774"/>
              <a:chExt cx="4035872" cy="285442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508011" y="1945774"/>
                <a:ext cx="3175978" cy="2854429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648117" y="2345945"/>
                <a:ext cx="1449436" cy="2215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3800" b="1" dirty="0">
                    <a:solidFill>
                      <a:srgbClr val="425C81"/>
                    </a:solidFill>
                    <a:latin typeface="汉仪旗黑-80W" panose="00020600040101010101" pitchFamily="18" charset="-122"/>
                    <a:ea typeface="汉仪旗黑-80W" panose="00020600040101010101" pitchFamily="18" charset="-122"/>
                    <a:cs typeface="+mn-ea"/>
                    <a:sym typeface="+mn-lt"/>
                  </a:rPr>
                  <a:t>4</a:t>
                </a:r>
                <a:endParaRPr lang="zh-CN" altLang="en-US" b="1" dirty="0">
                  <a:solidFill>
                    <a:srgbClr val="425C81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160125" y="3346170"/>
                <a:ext cx="2080146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项目描述，单击此处添加简短说明</a:t>
                </a:r>
                <a:r>
                  <a:rPr lang="en-US" altLang="zh-CN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161979" y="2687700"/>
                <a:ext cx="208262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学习计划</a:t>
                </a:r>
                <a:endParaRPr lang="zh-CN" altLang="en-US" sz="36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16200000">
              <a:off x="4025404" y="3472769"/>
              <a:ext cx="230948" cy="66923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8801923" y="1284772"/>
            <a:ext cx="2483348" cy="4250302"/>
            <a:chOff x="8627752" y="1337276"/>
            <a:chExt cx="2483348" cy="4250302"/>
          </a:xfrm>
        </p:grpSpPr>
        <p:sp>
          <p:nvSpPr>
            <p:cNvPr id="8" name="椭圆 7"/>
            <p:cNvSpPr/>
            <p:nvPr/>
          </p:nvSpPr>
          <p:spPr>
            <a:xfrm>
              <a:off x="8627752" y="1428571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490143" y="1337276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490143" y="1737842"/>
              <a:ext cx="1620957" cy="691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请您在此修改内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内容复制到段落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arrow-pointing-left-circular-button_20407"/>
            <p:cNvSpPr>
              <a:spLocks noChangeAspect="1"/>
            </p:cNvSpPr>
            <p:nvPr/>
          </p:nvSpPr>
          <p:spPr bwMode="auto">
            <a:xfrm>
              <a:off x="8782537" y="1583614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627752" y="2952571"/>
              <a:ext cx="714694" cy="7146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90143" y="2861276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90143" y="3261842"/>
              <a:ext cx="1620957" cy="691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请您在此修改内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内容复制到段落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rrow-pointing-left-circular-button_20407"/>
            <p:cNvSpPr>
              <a:spLocks noChangeAspect="1"/>
            </p:cNvSpPr>
            <p:nvPr/>
          </p:nvSpPr>
          <p:spPr bwMode="auto">
            <a:xfrm>
              <a:off x="8782537" y="3107614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8627752" y="4586451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90143" y="4495156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490143" y="4895722"/>
              <a:ext cx="1620957" cy="6918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请您在此修改内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内容复制到段落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arrow-pointing-left-circular-button_20407"/>
            <p:cNvSpPr>
              <a:spLocks noChangeAspect="1"/>
            </p:cNvSpPr>
            <p:nvPr/>
          </p:nvSpPr>
          <p:spPr bwMode="auto">
            <a:xfrm>
              <a:off x="8782537" y="4741494"/>
              <a:ext cx="405123" cy="40460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75437" y="1653438"/>
            <a:ext cx="3172979" cy="3617424"/>
            <a:chOff x="1367860" y="1480914"/>
            <a:chExt cx="3172979" cy="3617424"/>
          </a:xfrm>
        </p:grpSpPr>
        <p:sp>
          <p:nvSpPr>
            <p:cNvPr id="42" name="文本框 41"/>
            <p:cNvSpPr txBox="1"/>
            <p:nvPr/>
          </p:nvSpPr>
          <p:spPr>
            <a:xfrm>
              <a:off x="1367860" y="2880102"/>
              <a:ext cx="3172979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正文内容，本段适应大段文字章节，如果文字较内容描述比较适合放在这里请在此修改内容。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或者将内容粘贴到记事本后，复制到此段落中，如果文字过多可右键修改段合适。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367860" y="1480914"/>
              <a:ext cx="2935419" cy="1215248"/>
              <a:chOff x="1673305" y="1278987"/>
              <a:chExt cx="2935419" cy="1215248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1673305" y="1278987"/>
                <a:ext cx="22942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矩形: 圆角 45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504895" y="1169194"/>
            <a:ext cx="3448910" cy="4940390"/>
            <a:chOff x="4336186" y="1299823"/>
            <a:chExt cx="3448910" cy="4940390"/>
          </a:xfrm>
        </p:grpSpPr>
        <p:grpSp>
          <p:nvGrpSpPr>
            <p:cNvPr id="2" name="组合 1"/>
            <p:cNvGrpSpPr/>
            <p:nvPr/>
          </p:nvGrpSpPr>
          <p:grpSpPr>
            <a:xfrm>
              <a:off x="4336186" y="1299823"/>
              <a:ext cx="3448910" cy="4512175"/>
              <a:chOff x="4242374" y="1299823"/>
              <a:chExt cx="3448910" cy="4512175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4242374" y="1299823"/>
                <a:ext cx="3448910" cy="4512175"/>
                <a:chOff x="1620719" y="1229833"/>
                <a:chExt cx="3645243" cy="4769036"/>
              </a:xfrm>
            </p:grpSpPr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 rot="16200000">
                  <a:off x="1058823" y="1791729"/>
                  <a:ext cx="4769036" cy="3645243"/>
                </a:xfrm>
                <a:prstGeom prst="rect">
                  <a:avLst/>
                </a:prstGeom>
              </p:spPr>
            </p:pic>
            <p:grpSp>
              <p:nvGrpSpPr>
                <p:cNvPr id="31" name="组合 30"/>
                <p:cNvGrpSpPr/>
                <p:nvPr/>
              </p:nvGrpSpPr>
              <p:grpSpPr>
                <a:xfrm>
                  <a:off x="1759281" y="1383137"/>
                  <a:ext cx="3368119" cy="4450080"/>
                  <a:chOff x="2088985" y="1371561"/>
                  <a:chExt cx="3368119" cy="4450080"/>
                </a:xfrm>
              </p:grpSpPr>
              <p:pic>
                <p:nvPicPr>
                  <p:cNvPr id="32" name="图片 31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2088985" y="1373745"/>
                    <a:ext cx="3368119" cy="4445711"/>
                  </a:xfrm>
                  <a:prstGeom prst="rect">
                    <a:avLst/>
                  </a:prstGeom>
                </p:spPr>
              </p:pic>
              <p:sp>
                <p:nvSpPr>
                  <p:cNvPr id="33" name="矩形 32"/>
                  <p:cNvSpPr/>
                  <p:nvPr/>
                </p:nvSpPr>
                <p:spPr>
                  <a:xfrm rot="16200000">
                    <a:off x="1548005" y="1912542"/>
                    <a:ext cx="4450080" cy="3368118"/>
                  </a:xfrm>
                  <a:prstGeom prst="rect">
                    <a:avLst/>
                  </a:prstGeom>
                  <a:solidFill>
                    <a:schemeClr val="tx1">
                      <a:alpha val="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34" name="组合 33"/>
              <p:cNvGrpSpPr/>
              <p:nvPr/>
            </p:nvGrpSpPr>
            <p:grpSpPr>
              <a:xfrm>
                <a:off x="5205235" y="2794316"/>
                <a:ext cx="1523189" cy="1523189"/>
                <a:chOff x="7680743" y="2769006"/>
                <a:chExt cx="1523189" cy="1523189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7680743" y="2769006"/>
                  <a:ext cx="1523189" cy="1523189"/>
                </a:xfrm>
                <a:prstGeom prst="ellipse">
                  <a:avLst/>
                </a:prstGeom>
                <a:solidFill>
                  <a:schemeClr val="accent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36" name="组合 35"/>
                <p:cNvGrpSpPr/>
                <p:nvPr/>
              </p:nvGrpSpPr>
              <p:grpSpPr>
                <a:xfrm>
                  <a:off x="7838272" y="2996068"/>
                  <a:ext cx="1255350" cy="1286566"/>
                  <a:chOff x="7842623" y="3030204"/>
                  <a:chExt cx="1255350" cy="1286566"/>
                </a:xfrm>
              </p:grpSpPr>
              <p:sp>
                <p:nvSpPr>
                  <p:cNvPr id="37" name="文本框 36"/>
                  <p:cNvSpPr txBox="1"/>
                  <p:nvPr/>
                </p:nvSpPr>
                <p:spPr>
                  <a:xfrm>
                    <a:off x="7842623" y="3030204"/>
                    <a:ext cx="1220206" cy="83099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zh-CN" sz="4800" b="1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KPI</a:t>
                    </a:r>
                    <a:endParaRPr lang="zh-CN" altLang="en-US" sz="4800" b="1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7877767" y="3670439"/>
                    <a:ext cx="1220206" cy="64633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dist"/>
                    <a:r>
                      <a:rPr lang="en-US" altLang="zh-CN" spc="600" dirty="0">
                        <a:solidFill>
                          <a:schemeClr val="bg1"/>
                        </a:solidFill>
                        <a:cs typeface="+mn-ea"/>
                        <a:sym typeface="+mn-lt"/>
                      </a:rPr>
                      <a:t>LINES</a:t>
                    </a:r>
                    <a:endParaRPr lang="zh-CN" altLang="en-US" spc="600" dirty="0">
                      <a:solidFill>
                        <a:schemeClr val="bg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5952663" y="4947851"/>
              <a:ext cx="215956" cy="2368768"/>
            </a:xfrm>
            <a:prstGeom prst="rect">
              <a:avLst/>
            </a:prstGeom>
          </p:spPr>
        </p:pic>
      </p:grpSp>
      <p:grpSp>
        <p:nvGrpSpPr>
          <p:cNvPr id="39" name="组合 38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48" name="矩形 47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50" name="矩形 49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学习计划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7688871" y="1759766"/>
            <a:ext cx="3203590" cy="2844864"/>
            <a:chOff x="7676171" y="1988366"/>
            <a:chExt cx="3203590" cy="2844864"/>
          </a:xfrm>
        </p:grpSpPr>
        <p:grpSp>
          <p:nvGrpSpPr>
            <p:cNvPr id="54" name="组合 53"/>
            <p:cNvGrpSpPr/>
            <p:nvPr/>
          </p:nvGrpSpPr>
          <p:grpSpPr>
            <a:xfrm>
              <a:off x="8599992" y="1988366"/>
              <a:ext cx="2279769" cy="2844864"/>
              <a:chOff x="8599992" y="1976158"/>
              <a:chExt cx="2279769" cy="2844864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8599992" y="1976158"/>
                <a:ext cx="2279769" cy="723249"/>
                <a:chOff x="8984512" y="2712765"/>
                <a:chExt cx="2279769" cy="723249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9848509" y="2712765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文本框 18"/>
                <p:cNvSpPr txBox="1"/>
                <p:nvPr/>
              </p:nvSpPr>
              <p:spPr>
                <a:xfrm>
                  <a:off x="9848509" y="3085225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8984512" y="2721320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2876363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8599992" y="3042958"/>
                <a:ext cx="2279769" cy="723249"/>
                <a:chOff x="8984512" y="3779565"/>
                <a:chExt cx="2279769" cy="7232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9848509" y="3779565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文本框 22"/>
                <p:cNvSpPr txBox="1"/>
                <p:nvPr/>
              </p:nvSpPr>
              <p:spPr>
                <a:xfrm>
                  <a:off x="9848509" y="4152025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8984512" y="3788120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3943163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8599992" y="4097773"/>
                <a:ext cx="2279769" cy="723249"/>
                <a:chOff x="8984512" y="4834380"/>
                <a:chExt cx="2279769" cy="723249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9848509" y="4834380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9848509" y="5206840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8984512" y="4842935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9139297" y="4997978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7676171" y="2315712"/>
              <a:ext cx="564286" cy="2190173"/>
              <a:chOff x="5306291" y="1242809"/>
              <a:chExt cx="1099636" cy="3482579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6061942" y="1288426"/>
                <a:ext cx="0" cy="33899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6154373" y="1242809"/>
                <a:ext cx="251554" cy="3482579"/>
                <a:chOff x="6096000" y="1720929"/>
                <a:chExt cx="368300" cy="3482579"/>
              </a:xfrm>
            </p:grpSpPr>
            <p:cxnSp>
              <p:nvCxnSpPr>
                <p:cNvPr id="40" name="直接连接符 39"/>
                <p:cNvCxnSpPr/>
                <p:nvPr/>
              </p:nvCxnSpPr>
              <p:spPr>
                <a:xfrm>
                  <a:off x="6096000" y="1720929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>
                  <a:off x="6096000" y="5203508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9" name="直接连接符 38"/>
              <p:cNvCxnSpPr/>
              <p:nvPr/>
            </p:nvCxnSpPr>
            <p:spPr>
              <a:xfrm>
                <a:off x="5306291" y="2984098"/>
                <a:ext cx="6101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1375741" y="1759766"/>
            <a:ext cx="3156177" cy="2844864"/>
            <a:chOff x="1363041" y="1988366"/>
            <a:chExt cx="3156177" cy="2844864"/>
          </a:xfrm>
        </p:grpSpPr>
        <p:grpSp>
          <p:nvGrpSpPr>
            <p:cNvPr id="53" name="组合 52"/>
            <p:cNvGrpSpPr/>
            <p:nvPr/>
          </p:nvGrpSpPr>
          <p:grpSpPr>
            <a:xfrm>
              <a:off x="1363041" y="1988366"/>
              <a:ext cx="2279769" cy="2844864"/>
              <a:chOff x="1363041" y="2000575"/>
              <a:chExt cx="2279769" cy="284486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1363041" y="2000575"/>
                <a:ext cx="2279769" cy="723249"/>
                <a:chOff x="1477341" y="2737182"/>
                <a:chExt cx="2279769" cy="723249"/>
              </a:xfrm>
            </p:grpSpPr>
            <p:sp>
              <p:nvSpPr>
                <p:cNvPr id="2" name="文本框 1"/>
                <p:cNvSpPr txBox="1"/>
                <p:nvPr/>
              </p:nvSpPr>
              <p:spPr>
                <a:xfrm>
                  <a:off x="2341338" y="273718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" name="文本框 2"/>
                <p:cNvSpPr txBox="1"/>
                <p:nvPr/>
              </p:nvSpPr>
              <p:spPr>
                <a:xfrm>
                  <a:off x="2341338" y="3109642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1477341" y="2745737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2900780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1363041" y="3067375"/>
                <a:ext cx="2279769" cy="723249"/>
                <a:chOff x="1477341" y="3803982"/>
                <a:chExt cx="2279769" cy="723249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2341338" y="3803982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2341338" y="4176442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椭圆 7"/>
                <p:cNvSpPr/>
                <p:nvPr/>
              </p:nvSpPr>
              <p:spPr>
                <a:xfrm>
                  <a:off x="1477341" y="3812537"/>
                  <a:ext cx="714694" cy="71469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3967580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363041" y="4122190"/>
                <a:ext cx="2279769" cy="723249"/>
                <a:chOff x="1477341" y="4858797"/>
                <a:chExt cx="2279769" cy="723249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2341338" y="4858797"/>
                  <a:ext cx="12362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0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2341338" y="5231257"/>
                  <a:ext cx="1415772" cy="34560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1477341" y="4867352"/>
                  <a:ext cx="714694" cy="71469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arrow-pointing-left-circular-button_20407"/>
                <p:cNvSpPr>
                  <a:spLocks noChangeAspect="1"/>
                </p:cNvSpPr>
                <p:nvPr/>
              </p:nvSpPr>
              <p:spPr bwMode="auto">
                <a:xfrm>
                  <a:off x="1632126" y="5022395"/>
                  <a:ext cx="405123" cy="404607"/>
                </a:xfrm>
                <a:custGeom>
                  <a:avLst/>
                  <a:gdLst>
                    <a:gd name="T0" fmla="*/ 2307 w 4612"/>
                    <a:gd name="T1" fmla="*/ 4614 h 4614"/>
                    <a:gd name="T2" fmla="*/ 0 w 4612"/>
                    <a:gd name="T3" fmla="*/ 2307 h 4614"/>
                    <a:gd name="T4" fmla="*/ 2307 w 4612"/>
                    <a:gd name="T5" fmla="*/ 0 h 4614"/>
                    <a:gd name="T6" fmla="*/ 4612 w 4612"/>
                    <a:gd name="T7" fmla="*/ 2227 h 4614"/>
                    <a:gd name="T8" fmla="*/ 2031 w 4612"/>
                    <a:gd name="T9" fmla="*/ 2222 h 4614"/>
                    <a:gd name="T10" fmla="*/ 2479 w 4612"/>
                    <a:gd name="T11" fmla="*/ 1775 h 4614"/>
                    <a:gd name="T12" fmla="*/ 2367 w 4612"/>
                    <a:gd name="T13" fmla="*/ 1662 h 4614"/>
                    <a:gd name="T14" fmla="*/ 1727 w 4612"/>
                    <a:gd name="T15" fmla="*/ 2302 h 4614"/>
                    <a:gd name="T16" fmla="*/ 2378 w 4612"/>
                    <a:gd name="T17" fmla="*/ 2952 h 4614"/>
                    <a:gd name="T18" fmla="*/ 2490 w 4612"/>
                    <a:gd name="T19" fmla="*/ 2840 h 4614"/>
                    <a:gd name="T20" fmla="*/ 2032 w 4612"/>
                    <a:gd name="T21" fmla="*/ 2381 h 4614"/>
                    <a:gd name="T22" fmla="*/ 4612 w 4612"/>
                    <a:gd name="T23" fmla="*/ 2387 h 4614"/>
                    <a:gd name="T24" fmla="*/ 2307 w 4612"/>
                    <a:gd name="T25" fmla="*/ 4614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612" h="4614">
                      <a:moveTo>
                        <a:pt x="2307" y="4614"/>
                      </a:moveTo>
                      <a:cubicBezTo>
                        <a:pt x="1035" y="4614"/>
                        <a:pt x="0" y="3579"/>
                        <a:pt x="0" y="2307"/>
                      </a:cubicBezTo>
                      <a:cubicBezTo>
                        <a:pt x="0" y="1035"/>
                        <a:pt x="1035" y="0"/>
                        <a:pt x="2307" y="0"/>
                      </a:cubicBezTo>
                      <a:cubicBezTo>
                        <a:pt x="3553" y="0"/>
                        <a:pt x="4570" y="992"/>
                        <a:pt x="4612" y="2227"/>
                      </a:cubicBezTo>
                      <a:lnTo>
                        <a:pt x="2031" y="2222"/>
                      </a:lnTo>
                      <a:lnTo>
                        <a:pt x="2479" y="1775"/>
                      </a:lnTo>
                      <a:lnTo>
                        <a:pt x="2367" y="1662"/>
                      </a:lnTo>
                      <a:lnTo>
                        <a:pt x="1727" y="2302"/>
                      </a:lnTo>
                      <a:lnTo>
                        <a:pt x="2378" y="2952"/>
                      </a:lnTo>
                      <a:lnTo>
                        <a:pt x="2490" y="2840"/>
                      </a:lnTo>
                      <a:lnTo>
                        <a:pt x="2032" y="2381"/>
                      </a:lnTo>
                      <a:lnTo>
                        <a:pt x="4612" y="2387"/>
                      </a:lnTo>
                      <a:cubicBezTo>
                        <a:pt x="4570" y="3622"/>
                        <a:pt x="3553" y="4614"/>
                        <a:pt x="2307" y="461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 flipH="1">
              <a:off x="3954932" y="2315712"/>
              <a:ext cx="564286" cy="2190173"/>
              <a:chOff x="5306291" y="1242809"/>
              <a:chExt cx="1099636" cy="3482579"/>
            </a:xfrm>
          </p:grpSpPr>
          <p:cxnSp>
            <p:nvCxnSpPr>
              <p:cNvPr id="43" name="直接连接符 42"/>
              <p:cNvCxnSpPr/>
              <p:nvPr/>
            </p:nvCxnSpPr>
            <p:spPr>
              <a:xfrm>
                <a:off x="6061942" y="1288426"/>
                <a:ext cx="0" cy="3389974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组合 43"/>
              <p:cNvGrpSpPr/>
              <p:nvPr/>
            </p:nvGrpSpPr>
            <p:grpSpPr>
              <a:xfrm>
                <a:off x="6154373" y="1242809"/>
                <a:ext cx="251554" cy="3482579"/>
                <a:chOff x="6096000" y="1720929"/>
                <a:chExt cx="368300" cy="3482579"/>
              </a:xfrm>
            </p:grpSpPr>
            <p:cxnSp>
              <p:nvCxnSpPr>
                <p:cNvPr id="46" name="直接连接符 45"/>
                <p:cNvCxnSpPr/>
                <p:nvPr/>
              </p:nvCxnSpPr>
              <p:spPr>
                <a:xfrm>
                  <a:off x="6096000" y="1720929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直接连接符 46"/>
                <p:cNvCxnSpPr/>
                <p:nvPr/>
              </p:nvCxnSpPr>
              <p:spPr>
                <a:xfrm>
                  <a:off x="6096000" y="5203508"/>
                  <a:ext cx="3683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5" name="直接连接符 44"/>
              <p:cNvCxnSpPr/>
              <p:nvPr/>
            </p:nvCxnSpPr>
            <p:spPr>
              <a:xfrm>
                <a:off x="5306291" y="2984098"/>
                <a:ext cx="610110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>
            <a:off x="4850723" y="1607808"/>
            <a:ext cx="2524764" cy="3624115"/>
            <a:chOff x="4850723" y="1607808"/>
            <a:chExt cx="2524764" cy="3624115"/>
          </a:xfrm>
        </p:grpSpPr>
        <p:sp>
          <p:nvSpPr>
            <p:cNvPr id="50" name="矩形 49"/>
            <p:cNvSpPr/>
            <p:nvPr/>
          </p:nvSpPr>
          <p:spPr>
            <a:xfrm>
              <a:off x="5236284" y="4682349"/>
              <a:ext cx="1880644" cy="549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dreaming the future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lnSpc>
                  <a:spcPts val="1800"/>
                </a:lnSpc>
              </a:pPr>
              <a:r>
                <a:rPr lang="en-US" altLang="zh-CN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c</a:t>
              </a:r>
              <a:r>
                <a:rPr lang="zh-CN" altLang="en-US" sz="1400" i="1" dirty="0"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  <a:cs typeface="+mn-ea"/>
                  <a:sym typeface="+mn-lt"/>
                </a:rPr>
                <a:t>hanging world</a:t>
              </a:r>
              <a:endParaRPr lang="en-US" altLang="zh-CN" sz="1400" i="1" dirty="0">
                <a:solidFill>
                  <a:schemeClr val="tx1">
                    <a:lumMod val="75000"/>
                    <a:lumOff val="2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4" name="图形 50"/>
            <p:cNvGrpSpPr/>
            <p:nvPr/>
          </p:nvGrpSpPr>
          <p:grpSpPr>
            <a:xfrm>
              <a:off x="4850723" y="1607808"/>
              <a:ext cx="1210050" cy="2945677"/>
              <a:chOff x="4850723" y="1607808"/>
              <a:chExt cx="1210050" cy="2945677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4841920" y="21587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5194546" y="15986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图形 51"/>
            <p:cNvGrpSpPr/>
            <p:nvPr/>
          </p:nvGrpSpPr>
          <p:grpSpPr>
            <a:xfrm>
              <a:off x="6165437" y="1607808"/>
              <a:ext cx="1210050" cy="2945677"/>
              <a:chOff x="6165437" y="1607808"/>
              <a:chExt cx="1210050" cy="2945677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6156634" y="2158708"/>
                <a:ext cx="1222273" cy="2395654"/>
              </a:xfrm>
              <a:custGeom>
                <a:avLst/>
                <a:gdLst>
                  <a:gd name="connsiteX0" fmla="*/ 1218364 w 1222272"/>
                  <a:gd name="connsiteY0" fmla="*/ 1382491 h 2395654"/>
                  <a:gd name="connsiteX1" fmla="*/ 1218364 w 1222272"/>
                  <a:gd name="connsiteY1" fmla="*/ 1877633 h 2395654"/>
                  <a:gd name="connsiteX2" fmla="*/ 1165928 w 1222272"/>
                  <a:gd name="connsiteY2" fmla="*/ 1909168 h 2395654"/>
                  <a:gd name="connsiteX3" fmla="*/ 998477 w 1222272"/>
                  <a:gd name="connsiteY3" fmla="*/ 1908435 h 2395654"/>
                  <a:gd name="connsiteX4" fmla="*/ 948119 w 1222272"/>
                  <a:gd name="connsiteY4" fmla="*/ 1856488 h 2395654"/>
                  <a:gd name="connsiteX5" fmla="*/ 948119 w 1222272"/>
                  <a:gd name="connsiteY5" fmla="*/ 1399725 h 2395654"/>
                  <a:gd name="connsiteX6" fmla="*/ 993588 w 1222272"/>
                  <a:gd name="connsiteY6" fmla="*/ 1348145 h 2395654"/>
                  <a:gd name="connsiteX7" fmla="*/ 1014366 w 1222272"/>
                  <a:gd name="connsiteY7" fmla="*/ 1345212 h 2395654"/>
                  <a:gd name="connsiteX8" fmla="*/ 1014000 w 1222272"/>
                  <a:gd name="connsiteY8" fmla="*/ 1258063 h 2395654"/>
                  <a:gd name="connsiteX9" fmla="*/ 1006177 w 1222272"/>
                  <a:gd name="connsiteY9" fmla="*/ 1237407 h 2395654"/>
                  <a:gd name="connsiteX10" fmla="*/ 963642 w 1222272"/>
                  <a:gd name="connsiteY10" fmla="*/ 1123125 h 2395654"/>
                  <a:gd name="connsiteX11" fmla="*/ 960097 w 1222272"/>
                  <a:gd name="connsiteY11" fmla="*/ 306891 h 2395654"/>
                  <a:gd name="connsiteX12" fmla="*/ 959609 w 1222272"/>
                  <a:gd name="connsiteY12" fmla="*/ 292468 h 2395654"/>
                  <a:gd name="connsiteX13" fmla="*/ 934430 w 1222272"/>
                  <a:gd name="connsiteY13" fmla="*/ 265334 h 2395654"/>
                  <a:gd name="connsiteX14" fmla="*/ 910473 w 1222272"/>
                  <a:gd name="connsiteY14" fmla="*/ 290268 h 2395654"/>
                  <a:gd name="connsiteX15" fmla="*/ 909006 w 1222272"/>
                  <a:gd name="connsiteY15" fmla="*/ 322292 h 2395654"/>
                  <a:gd name="connsiteX16" fmla="*/ 912429 w 1222272"/>
                  <a:gd name="connsiteY16" fmla="*/ 1212106 h 2395654"/>
                  <a:gd name="connsiteX17" fmla="*/ 897395 w 1222272"/>
                  <a:gd name="connsiteY17" fmla="*/ 1249630 h 2395654"/>
                  <a:gd name="connsiteX18" fmla="*/ 817947 w 1222272"/>
                  <a:gd name="connsiteY18" fmla="*/ 1401803 h 2395654"/>
                  <a:gd name="connsiteX19" fmla="*/ 817947 w 1222272"/>
                  <a:gd name="connsiteY19" fmla="*/ 1855633 h 2395654"/>
                  <a:gd name="connsiteX20" fmla="*/ 896784 w 1222272"/>
                  <a:gd name="connsiteY20" fmla="*/ 2008661 h 2395654"/>
                  <a:gd name="connsiteX21" fmla="*/ 911695 w 1222272"/>
                  <a:gd name="connsiteY21" fmla="*/ 2030784 h 2395654"/>
                  <a:gd name="connsiteX22" fmla="*/ 910351 w 1222272"/>
                  <a:gd name="connsiteY22" fmla="*/ 2269372 h 2395654"/>
                  <a:gd name="connsiteX23" fmla="*/ 715765 w 1222272"/>
                  <a:gd name="connsiteY23" fmla="*/ 2383410 h 2395654"/>
                  <a:gd name="connsiteX24" fmla="*/ 632284 w 1222272"/>
                  <a:gd name="connsiteY24" fmla="*/ 2237226 h 2395654"/>
                  <a:gd name="connsiteX25" fmla="*/ 632406 w 1222272"/>
                  <a:gd name="connsiteY25" fmla="*/ 1194016 h 2395654"/>
                  <a:gd name="connsiteX26" fmla="*/ 631306 w 1222272"/>
                  <a:gd name="connsiteY26" fmla="*/ 1165049 h 2395654"/>
                  <a:gd name="connsiteX27" fmla="*/ 602460 w 1222272"/>
                  <a:gd name="connsiteY27" fmla="*/ 1136570 h 2395654"/>
                  <a:gd name="connsiteX28" fmla="*/ 572515 w 1222272"/>
                  <a:gd name="connsiteY28" fmla="*/ 1164437 h 2395654"/>
                  <a:gd name="connsiteX29" fmla="*/ 571537 w 1222272"/>
                  <a:gd name="connsiteY29" fmla="*/ 1190472 h 2395654"/>
                  <a:gd name="connsiteX30" fmla="*/ 571537 w 1222272"/>
                  <a:gd name="connsiteY30" fmla="*/ 2230748 h 2395654"/>
                  <a:gd name="connsiteX31" fmla="*/ 570437 w 1222272"/>
                  <a:gd name="connsiteY31" fmla="*/ 2269005 h 2395654"/>
                  <a:gd name="connsiteX32" fmla="*/ 469722 w 1222272"/>
                  <a:gd name="connsiteY32" fmla="*/ 2390010 h 2395654"/>
                  <a:gd name="connsiteX33" fmla="*/ 322315 w 1222272"/>
                  <a:gd name="connsiteY33" fmla="*/ 2342586 h 2395654"/>
                  <a:gd name="connsiteX34" fmla="*/ 291636 w 1222272"/>
                  <a:gd name="connsiteY34" fmla="*/ 2231604 h 2395654"/>
                  <a:gd name="connsiteX35" fmla="*/ 291759 w 1222272"/>
                  <a:gd name="connsiteY35" fmla="*/ 322047 h 2395654"/>
                  <a:gd name="connsiteX36" fmla="*/ 290781 w 1222272"/>
                  <a:gd name="connsiteY36" fmla="*/ 292957 h 2395654"/>
                  <a:gd name="connsiteX37" fmla="*/ 268902 w 1222272"/>
                  <a:gd name="connsiteY37" fmla="*/ 267289 h 2395654"/>
                  <a:gd name="connsiteX38" fmla="*/ 246046 w 1222272"/>
                  <a:gd name="connsiteY38" fmla="*/ 292835 h 2395654"/>
                  <a:gd name="connsiteX39" fmla="*/ 244946 w 1222272"/>
                  <a:gd name="connsiteY39" fmla="*/ 313124 h 2395654"/>
                  <a:gd name="connsiteX40" fmla="*/ 242501 w 1222272"/>
                  <a:gd name="connsiteY40" fmla="*/ 976085 h 2395654"/>
                  <a:gd name="connsiteX41" fmla="*/ 241157 w 1222272"/>
                  <a:gd name="connsiteY41" fmla="*/ 1146959 h 2395654"/>
                  <a:gd name="connsiteX42" fmla="*/ 120396 w 1222272"/>
                  <a:gd name="connsiteY42" fmla="*/ 1264053 h 2395654"/>
                  <a:gd name="connsiteX43" fmla="*/ 9169 w 1222272"/>
                  <a:gd name="connsiteY43" fmla="*/ 1140359 h 2395654"/>
                  <a:gd name="connsiteX44" fmla="*/ 14303 w 1222272"/>
                  <a:gd name="connsiteY44" fmla="*/ 282934 h 2395654"/>
                  <a:gd name="connsiteX45" fmla="*/ 228078 w 1222272"/>
                  <a:gd name="connsiteY45" fmla="*/ 21735 h 2395654"/>
                  <a:gd name="connsiteX46" fmla="*/ 385874 w 1222272"/>
                  <a:gd name="connsiteY46" fmla="*/ 12445 h 2395654"/>
                  <a:gd name="connsiteX47" fmla="*/ 424009 w 1222272"/>
                  <a:gd name="connsiteY47" fmla="*/ 38846 h 2395654"/>
                  <a:gd name="connsiteX48" fmla="*/ 524602 w 1222272"/>
                  <a:gd name="connsiteY48" fmla="*/ 321436 h 2395654"/>
                  <a:gd name="connsiteX49" fmla="*/ 538291 w 1222272"/>
                  <a:gd name="connsiteY49" fmla="*/ 357615 h 2395654"/>
                  <a:gd name="connsiteX50" fmla="*/ 526924 w 1222272"/>
                  <a:gd name="connsiteY50" fmla="*/ 260811 h 2395654"/>
                  <a:gd name="connsiteX51" fmla="*/ 537313 w 1222272"/>
                  <a:gd name="connsiteY51" fmla="*/ 179408 h 2395654"/>
                  <a:gd name="connsiteX52" fmla="*/ 537924 w 1222272"/>
                  <a:gd name="connsiteY52" fmla="*/ 47036 h 2395654"/>
                  <a:gd name="connsiteX53" fmla="*/ 536580 w 1222272"/>
                  <a:gd name="connsiteY53" fmla="*/ 44469 h 2395654"/>
                  <a:gd name="connsiteX54" fmla="*/ 553692 w 1222272"/>
                  <a:gd name="connsiteY54" fmla="*/ 13301 h 2395654"/>
                  <a:gd name="connsiteX55" fmla="*/ 635951 w 1222272"/>
                  <a:gd name="connsiteY55" fmla="*/ 12812 h 2395654"/>
                  <a:gd name="connsiteX56" fmla="*/ 661985 w 1222272"/>
                  <a:gd name="connsiteY56" fmla="*/ 58525 h 2395654"/>
                  <a:gd name="connsiteX57" fmla="*/ 661985 w 1222272"/>
                  <a:gd name="connsiteY57" fmla="*/ 163763 h 2395654"/>
                  <a:gd name="connsiteX58" fmla="*/ 677875 w 1222272"/>
                  <a:gd name="connsiteY58" fmla="*/ 269489 h 2395654"/>
                  <a:gd name="connsiteX59" fmla="*/ 659418 w 1222272"/>
                  <a:gd name="connsiteY59" fmla="*/ 355660 h 2395654"/>
                  <a:gd name="connsiteX60" fmla="*/ 758178 w 1222272"/>
                  <a:gd name="connsiteY60" fmla="*/ 110105 h 2395654"/>
                  <a:gd name="connsiteX61" fmla="*/ 801202 w 1222272"/>
                  <a:gd name="connsiteY61" fmla="*/ 17701 h 2395654"/>
                  <a:gd name="connsiteX62" fmla="*/ 904606 w 1222272"/>
                  <a:gd name="connsiteY62" fmla="*/ 12812 h 2395654"/>
                  <a:gd name="connsiteX63" fmla="*/ 1193429 w 1222272"/>
                  <a:gd name="connsiteY63" fmla="*/ 294057 h 2395654"/>
                  <a:gd name="connsiteX64" fmla="*/ 1196118 w 1222272"/>
                  <a:gd name="connsiteY64" fmla="*/ 1145614 h 2395654"/>
                  <a:gd name="connsiteX65" fmla="*/ 1161772 w 1222272"/>
                  <a:gd name="connsiteY65" fmla="*/ 1230440 h 2395654"/>
                  <a:gd name="connsiteX66" fmla="*/ 1150039 w 1222272"/>
                  <a:gd name="connsiteY66" fmla="*/ 1249508 h 2395654"/>
                  <a:gd name="connsiteX67" fmla="*/ 1149427 w 1222272"/>
                  <a:gd name="connsiteY67" fmla="*/ 1346800 h 2395654"/>
                  <a:gd name="connsiteX68" fmla="*/ 1218364 w 1222272"/>
                  <a:gd name="connsiteY68" fmla="*/ 1382491 h 239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222272" h="2395654">
                    <a:moveTo>
                      <a:pt x="1218364" y="1382491"/>
                    </a:moveTo>
                    <a:cubicBezTo>
                      <a:pt x="1218364" y="1547498"/>
                      <a:pt x="1218364" y="1712627"/>
                      <a:pt x="1218364" y="1877633"/>
                    </a:cubicBezTo>
                    <a:cubicBezTo>
                      <a:pt x="1204307" y="1893890"/>
                      <a:pt x="1191107" y="1909779"/>
                      <a:pt x="1165928" y="1909168"/>
                    </a:cubicBezTo>
                    <a:cubicBezTo>
                      <a:pt x="1110070" y="1907946"/>
                      <a:pt x="1054212" y="1909535"/>
                      <a:pt x="998477" y="1908435"/>
                    </a:cubicBezTo>
                    <a:cubicBezTo>
                      <a:pt x="964987" y="1907701"/>
                      <a:pt x="948241" y="1890345"/>
                      <a:pt x="948119" y="1856488"/>
                    </a:cubicBezTo>
                    <a:cubicBezTo>
                      <a:pt x="947630" y="1704193"/>
                      <a:pt x="947630" y="1552020"/>
                      <a:pt x="948119" y="1399725"/>
                    </a:cubicBezTo>
                    <a:cubicBezTo>
                      <a:pt x="948241" y="1368801"/>
                      <a:pt x="963275" y="1353278"/>
                      <a:pt x="993588" y="1348145"/>
                    </a:cubicBezTo>
                    <a:cubicBezTo>
                      <a:pt x="999943" y="1347045"/>
                      <a:pt x="1006422" y="1346312"/>
                      <a:pt x="1014366" y="1345212"/>
                    </a:cubicBezTo>
                    <a:cubicBezTo>
                      <a:pt x="1014366" y="1314777"/>
                      <a:pt x="1014855" y="1286420"/>
                      <a:pt x="1014000" y="1258063"/>
                    </a:cubicBezTo>
                    <a:cubicBezTo>
                      <a:pt x="1013755" y="1250974"/>
                      <a:pt x="1011066" y="1241685"/>
                      <a:pt x="1006177" y="1237407"/>
                    </a:cubicBezTo>
                    <a:cubicBezTo>
                      <a:pt x="970731" y="1206973"/>
                      <a:pt x="963764" y="1167004"/>
                      <a:pt x="963642" y="1123125"/>
                    </a:cubicBezTo>
                    <a:cubicBezTo>
                      <a:pt x="962786" y="851047"/>
                      <a:pt x="961320" y="578969"/>
                      <a:pt x="960097" y="306891"/>
                    </a:cubicBezTo>
                    <a:cubicBezTo>
                      <a:pt x="960097" y="302002"/>
                      <a:pt x="961931" y="295524"/>
                      <a:pt x="959609" y="292468"/>
                    </a:cubicBezTo>
                    <a:cubicBezTo>
                      <a:pt x="952153" y="282812"/>
                      <a:pt x="942986" y="274256"/>
                      <a:pt x="934430" y="265334"/>
                    </a:cubicBezTo>
                    <a:cubicBezTo>
                      <a:pt x="926118" y="273523"/>
                      <a:pt x="915118" y="280368"/>
                      <a:pt x="910473" y="290268"/>
                    </a:cubicBezTo>
                    <a:cubicBezTo>
                      <a:pt x="906317" y="299191"/>
                      <a:pt x="909006" y="311413"/>
                      <a:pt x="909006" y="322292"/>
                    </a:cubicBezTo>
                    <a:cubicBezTo>
                      <a:pt x="910106" y="618937"/>
                      <a:pt x="911329" y="915583"/>
                      <a:pt x="912429" y="1212106"/>
                    </a:cubicBezTo>
                    <a:cubicBezTo>
                      <a:pt x="912429" y="1226529"/>
                      <a:pt x="913407" y="1238874"/>
                      <a:pt x="897395" y="1249630"/>
                    </a:cubicBezTo>
                    <a:cubicBezTo>
                      <a:pt x="843615" y="1285198"/>
                      <a:pt x="817947" y="1337145"/>
                      <a:pt x="817947" y="1401803"/>
                    </a:cubicBezTo>
                    <a:cubicBezTo>
                      <a:pt x="817947" y="1553120"/>
                      <a:pt x="817947" y="1704315"/>
                      <a:pt x="817947" y="1855633"/>
                    </a:cubicBezTo>
                    <a:cubicBezTo>
                      <a:pt x="817947" y="1920169"/>
                      <a:pt x="844593" y="1970893"/>
                      <a:pt x="896784" y="2008661"/>
                    </a:cubicBezTo>
                    <a:cubicBezTo>
                      <a:pt x="903751" y="2013672"/>
                      <a:pt x="911573" y="2023328"/>
                      <a:pt x="911695" y="2030784"/>
                    </a:cubicBezTo>
                    <a:cubicBezTo>
                      <a:pt x="912429" y="2110354"/>
                      <a:pt x="915851" y="2190169"/>
                      <a:pt x="910351" y="2269372"/>
                    </a:cubicBezTo>
                    <a:cubicBezTo>
                      <a:pt x="903628" y="2365931"/>
                      <a:pt x="802791" y="2423134"/>
                      <a:pt x="715765" y="2383410"/>
                    </a:cubicBezTo>
                    <a:cubicBezTo>
                      <a:pt x="653796" y="2355053"/>
                      <a:pt x="632284" y="2302495"/>
                      <a:pt x="632284" y="2237226"/>
                    </a:cubicBezTo>
                    <a:cubicBezTo>
                      <a:pt x="632651" y="1889490"/>
                      <a:pt x="632406" y="1541753"/>
                      <a:pt x="632406" y="1194016"/>
                    </a:cubicBezTo>
                    <a:cubicBezTo>
                      <a:pt x="632406" y="1184238"/>
                      <a:pt x="635584" y="1172382"/>
                      <a:pt x="631306" y="1165049"/>
                    </a:cubicBezTo>
                    <a:cubicBezTo>
                      <a:pt x="624339" y="1153315"/>
                      <a:pt x="612239" y="1136447"/>
                      <a:pt x="602460" y="1136570"/>
                    </a:cubicBezTo>
                    <a:cubicBezTo>
                      <a:pt x="592193" y="1136692"/>
                      <a:pt x="580215" y="1152948"/>
                      <a:pt x="572515" y="1164437"/>
                    </a:cubicBezTo>
                    <a:cubicBezTo>
                      <a:pt x="568359" y="1170549"/>
                      <a:pt x="571537" y="1181671"/>
                      <a:pt x="571537" y="1190472"/>
                    </a:cubicBezTo>
                    <a:cubicBezTo>
                      <a:pt x="571537" y="1537230"/>
                      <a:pt x="571537" y="1883989"/>
                      <a:pt x="571537" y="2230748"/>
                    </a:cubicBezTo>
                    <a:cubicBezTo>
                      <a:pt x="571537" y="2243460"/>
                      <a:pt x="571781" y="2256416"/>
                      <a:pt x="570437" y="2269005"/>
                    </a:cubicBezTo>
                    <a:cubicBezTo>
                      <a:pt x="564081" y="2328530"/>
                      <a:pt x="526191" y="2373754"/>
                      <a:pt x="469722" y="2390010"/>
                    </a:cubicBezTo>
                    <a:cubicBezTo>
                      <a:pt x="415208" y="2405777"/>
                      <a:pt x="358617" y="2387688"/>
                      <a:pt x="322315" y="2342586"/>
                    </a:cubicBezTo>
                    <a:cubicBezTo>
                      <a:pt x="296037" y="2310074"/>
                      <a:pt x="291636" y="2271572"/>
                      <a:pt x="291636" y="2231604"/>
                    </a:cubicBezTo>
                    <a:cubicBezTo>
                      <a:pt x="291759" y="1595044"/>
                      <a:pt x="291759" y="958607"/>
                      <a:pt x="291759" y="322047"/>
                    </a:cubicBezTo>
                    <a:cubicBezTo>
                      <a:pt x="291759" y="312269"/>
                      <a:pt x="294448" y="301146"/>
                      <a:pt x="290781" y="292957"/>
                    </a:cubicBezTo>
                    <a:cubicBezTo>
                      <a:pt x="286381" y="283057"/>
                      <a:pt x="276480" y="275723"/>
                      <a:pt x="268902" y="267289"/>
                    </a:cubicBezTo>
                    <a:cubicBezTo>
                      <a:pt x="261080" y="275723"/>
                      <a:pt x="252035" y="283301"/>
                      <a:pt x="246046" y="292835"/>
                    </a:cubicBezTo>
                    <a:cubicBezTo>
                      <a:pt x="242868" y="297846"/>
                      <a:pt x="244946" y="306280"/>
                      <a:pt x="244946" y="313124"/>
                    </a:cubicBezTo>
                    <a:cubicBezTo>
                      <a:pt x="244090" y="534111"/>
                      <a:pt x="243357" y="755098"/>
                      <a:pt x="242501" y="976085"/>
                    </a:cubicBezTo>
                    <a:cubicBezTo>
                      <a:pt x="242257" y="1033043"/>
                      <a:pt x="243846" y="1090123"/>
                      <a:pt x="241157" y="1146959"/>
                    </a:cubicBezTo>
                    <a:cubicBezTo>
                      <a:pt x="237856" y="1219073"/>
                      <a:pt x="187010" y="1266619"/>
                      <a:pt x="120396" y="1264053"/>
                    </a:cubicBezTo>
                    <a:cubicBezTo>
                      <a:pt x="55493" y="1261608"/>
                      <a:pt x="8803" y="1210884"/>
                      <a:pt x="9169" y="1140359"/>
                    </a:cubicBezTo>
                    <a:cubicBezTo>
                      <a:pt x="10391" y="854591"/>
                      <a:pt x="11492" y="568702"/>
                      <a:pt x="14303" y="282934"/>
                    </a:cubicBezTo>
                    <a:cubicBezTo>
                      <a:pt x="15525" y="156062"/>
                      <a:pt x="104140" y="46547"/>
                      <a:pt x="228078" y="21735"/>
                    </a:cubicBezTo>
                    <a:cubicBezTo>
                      <a:pt x="279291" y="11468"/>
                      <a:pt x="333194" y="15990"/>
                      <a:pt x="385874" y="12445"/>
                    </a:cubicBezTo>
                    <a:cubicBezTo>
                      <a:pt x="406897" y="10979"/>
                      <a:pt x="417042" y="18557"/>
                      <a:pt x="424009" y="38846"/>
                    </a:cubicBezTo>
                    <a:cubicBezTo>
                      <a:pt x="456643" y="133328"/>
                      <a:pt x="490867" y="227321"/>
                      <a:pt x="524602" y="321436"/>
                    </a:cubicBezTo>
                    <a:cubicBezTo>
                      <a:pt x="529002" y="333536"/>
                      <a:pt x="533646" y="345515"/>
                      <a:pt x="538291" y="357615"/>
                    </a:cubicBezTo>
                    <a:cubicBezTo>
                      <a:pt x="538902" y="324003"/>
                      <a:pt x="533769" y="292224"/>
                      <a:pt x="526924" y="260811"/>
                    </a:cubicBezTo>
                    <a:cubicBezTo>
                      <a:pt x="520690" y="232088"/>
                      <a:pt x="517879" y="204220"/>
                      <a:pt x="537313" y="179408"/>
                    </a:cubicBezTo>
                    <a:cubicBezTo>
                      <a:pt x="571781" y="135284"/>
                      <a:pt x="578748" y="91404"/>
                      <a:pt x="537924" y="47036"/>
                    </a:cubicBezTo>
                    <a:cubicBezTo>
                      <a:pt x="537313" y="46302"/>
                      <a:pt x="537069" y="45324"/>
                      <a:pt x="536580" y="44469"/>
                    </a:cubicBezTo>
                    <a:cubicBezTo>
                      <a:pt x="525579" y="24913"/>
                      <a:pt x="532302" y="14157"/>
                      <a:pt x="553692" y="13301"/>
                    </a:cubicBezTo>
                    <a:cubicBezTo>
                      <a:pt x="581071" y="12323"/>
                      <a:pt x="608572" y="12690"/>
                      <a:pt x="635951" y="12812"/>
                    </a:cubicBezTo>
                    <a:cubicBezTo>
                      <a:pt x="682030" y="12934"/>
                      <a:pt x="688142" y="20757"/>
                      <a:pt x="661985" y="58525"/>
                    </a:cubicBezTo>
                    <a:cubicBezTo>
                      <a:pt x="636195" y="95804"/>
                      <a:pt x="633873" y="128195"/>
                      <a:pt x="661985" y="163763"/>
                    </a:cubicBezTo>
                    <a:cubicBezTo>
                      <a:pt x="687164" y="195664"/>
                      <a:pt x="689120" y="231110"/>
                      <a:pt x="677875" y="269489"/>
                    </a:cubicBezTo>
                    <a:cubicBezTo>
                      <a:pt x="669685" y="297602"/>
                      <a:pt x="665407" y="326814"/>
                      <a:pt x="659418" y="355660"/>
                    </a:cubicBezTo>
                    <a:cubicBezTo>
                      <a:pt x="696209" y="274745"/>
                      <a:pt x="726643" y="192242"/>
                      <a:pt x="758178" y="110105"/>
                    </a:cubicBezTo>
                    <a:cubicBezTo>
                      <a:pt x="770645" y="77715"/>
                      <a:pt x="777001" y="33468"/>
                      <a:pt x="801202" y="17701"/>
                    </a:cubicBezTo>
                    <a:cubicBezTo>
                      <a:pt x="826259" y="1445"/>
                      <a:pt x="869405" y="13545"/>
                      <a:pt x="904606" y="12812"/>
                    </a:cubicBezTo>
                    <a:cubicBezTo>
                      <a:pt x="1068146" y="9390"/>
                      <a:pt x="1192940" y="138217"/>
                      <a:pt x="1193429" y="294057"/>
                    </a:cubicBezTo>
                    <a:cubicBezTo>
                      <a:pt x="1194285" y="577869"/>
                      <a:pt x="1195140" y="861803"/>
                      <a:pt x="1196118" y="1145614"/>
                    </a:cubicBezTo>
                    <a:cubicBezTo>
                      <a:pt x="1196241" y="1178738"/>
                      <a:pt x="1184996" y="1206850"/>
                      <a:pt x="1161772" y="1230440"/>
                    </a:cubicBezTo>
                    <a:cubicBezTo>
                      <a:pt x="1156517" y="1235696"/>
                      <a:pt x="1150283" y="1243030"/>
                      <a:pt x="1150039" y="1249508"/>
                    </a:cubicBezTo>
                    <a:cubicBezTo>
                      <a:pt x="1148816" y="1281409"/>
                      <a:pt x="1149427" y="1313432"/>
                      <a:pt x="1149427" y="1346800"/>
                    </a:cubicBezTo>
                    <a:cubicBezTo>
                      <a:pt x="1182062" y="1345456"/>
                      <a:pt x="1204430" y="1356456"/>
                      <a:pt x="1218364" y="138249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6509260" y="1598641"/>
                <a:ext cx="501132" cy="501132"/>
              </a:xfrm>
              <a:custGeom>
                <a:avLst/>
                <a:gdLst>
                  <a:gd name="connsiteX0" fmla="*/ 278069 w 501131"/>
                  <a:gd name="connsiteY0" fmla="*/ 9167 h 501131"/>
                  <a:gd name="connsiteX1" fmla="*/ 406774 w 501131"/>
                  <a:gd name="connsiteY1" fmla="*/ 68569 h 501131"/>
                  <a:gd name="connsiteX2" fmla="*/ 476810 w 501131"/>
                  <a:gd name="connsiteY2" fmla="*/ 338081 h 501131"/>
                  <a:gd name="connsiteX3" fmla="*/ 243234 w 501131"/>
                  <a:gd name="connsiteY3" fmla="*/ 494165 h 501131"/>
                  <a:gd name="connsiteX4" fmla="*/ 9902 w 501131"/>
                  <a:gd name="connsiteY4" fmla="*/ 268533 h 501131"/>
                  <a:gd name="connsiteX5" fmla="*/ 205833 w 501131"/>
                  <a:gd name="connsiteY5" fmla="*/ 15034 h 501131"/>
                  <a:gd name="connsiteX6" fmla="*/ 225144 w 501131"/>
                  <a:gd name="connsiteY6" fmla="*/ 9167 h 501131"/>
                  <a:gd name="connsiteX7" fmla="*/ 278069 w 501131"/>
                  <a:gd name="connsiteY7" fmla="*/ 9167 h 501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1131" h="501131">
                    <a:moveTo>
                      <a:pt x="278069" y="9167"/>
                    </a:moveTo>
                    <a:cubicBezTo>
                      <a:pt x="324271" y="21756"/>
                      <a:pt x="368884" y="36668"/>
                      <a:pt x="406774" y="68569"/>
                    </a:cubicBezTo>
                    <a:cubicBezTo>
                      <a:pt x="483533" y="133350"/>
                      <a:pt x="512990" y="242866"/>
                      <a:pt x="476810" y="338081"/>
                    </a:cubicBezTo>
                    <a:cubicBezTo>
                      <a:pt x="440631" y="433418"/>
                      <a:pt x="343338" y="498443"/>
                      <a:pt x="243234" y="494165"/>
                    </a:cubicBezTo>
                    <a:cubicBezTo>
                      <a:pt x="118929" y="488787"/>
                      <a:pt x="20047" y="393327"/>
                      <a:pt x="9902" y="268533"/>
                    </a:cubicBezTo>
                    <a:cubicBezTo>
                      <a:pt x="246" y="150951"/>
                      <a:pt x="86783" y="38990"/>
                      <a:pt x="205833" y="15034"/>
                    </a:cubicBezTo>
                    <a:cubicBezTo>
                      <a:pt x="212311" y="13689"/>
                      <a:pt x="218666" y="11123"/>
                      <a:pt x="225144" y="9167"/>
                    </a:cubicBezTo>
                    <a:cubicBezTo>
                      <a:pt x="242745" y="9167"/>
                      <a:pt x="260346" y="9167"/>
                      <a:pt x="278069" y="91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61" name="矩形 60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63" name="矩形 62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学习计划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059543" y="2832810"/>
            <a:ext cx="1990691" cy="2449483"/>
            <a:chOff x="1059543" y="2781361"/>
            <a:chExt cx="1990691" cy="2449483"/>
          </a:xfrm>
        </p:grpSpPr>
        <p:sp>
          <p:nvSpPr>
            <p:cNvPr id="2" name="任意多边形 49"/>
            <p:cNvSpPr/>
            <p:nvPr/>
          </p:nvSpPr>
          <p:spPr>
            <a:xfrm>
              <a:off x="1059543" y="3782516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36771" y="38756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arrow-pointing-left-circular-button_20407"/>
            <p:cNvSpPr>
              <a:spLocks noChangeAspect="1"/>
            </p:cNvSpPr>
            <p:nvPr/>
          </p:nvSpPr>
          <p:spPr bwMode="auto">
            <a:xfrm>
              <a:off x="1726796" y="2781361"/>
              <a:ext cx="656184" cy="65534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189629" y="4538988"/>
              <a:ext cx="1730518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91543" y="2832810"/>
            <a:ext cx="1990691" cy="2449483"/>
            <a:chOff x="3091543" y="2781361"/>
            <a:chExt cx="1990691" cy="2449483"/>
          </a:xfrm>
        </p:grpSpPr>
        <p:sp>
          <p:nvSpPr>
            <p:cNvPr id="3" name="任意多边形 50"/>
            <p:cNvSpPr/>
            <p:nvPr/>
          </p:nvSpPr>
          <p:spPr>
            <a:xfrm>
              <a:off x="3091543" y="3782516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468771" y="38756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arrow-pointing-left-circular-button_20407"/>
            <p:cNvSpPr>
              <a:spLocks noChangeAspect="1"/>
            </p:cNvSpPr>
            <p:nvPr/>
          </p:nvSpPr>
          <p:spPr bwMode="auto">
            <a:xfrm>
              <a:off x="3758796" y="2781361"/>
              <a:ext cx="656184" cy="65534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1629" y="4538988"/>
              <a:ext cx="1730518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23543" y="2832810"/>
            <a:ext cx="1990691" cy="2449483"/>
            <a:chOff x="5123543" y="2781361"/>
            <a:chExt cx="1990691" cy="2449483"/>
          </a:xfrm>
        </p:grpSpPr>
        <p:sp>
          <p:nvSpPr>
            <p:cNvPr id="4" name="任意多边形 51"/>
            <p:cNvSpPr/>
            <p:nvPr/>
          </p:nvSpPr>
          <p:spPr>
            <a:xfrm>
              <a:off x="5123543" y="3782516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00771" y="38756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arrow-pointing-left-circular-button_20407"/>
            <p:cNvSpPr>
              <a:spLocks noChangeAspect="1"/>
            </p:cNvSpPr>
            <p:nvPr/>
          </p:nvSpPr>
          <p:spPr bwMode="auto">
            <a:xfrm>
              <a:off x="5790796" y="2781361"/>
              <a:ext cx="656184" cy="65534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253629" y="4538988"/>
              <a:ext cx="1730518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55543" y="2832810"/>
            <a:ext cx="1990691" cy="2449483"/>
            <a:chOff x="7155543" y="2781361"/>
            <a:chExt cx="1990691" cy="2449483"/>
          </a:xfrm>
        </p:grpSpPr>
        <p:sp>
          <p:nvSpPr>
            <p:cNvPr id="5" name="任意多边形 52"/>
            <p:cNvSpPr/>
            <p:nvPr/>
          </p:nvSpPr>
          <p:spPr>
            <a:xfrm>
              <a:off x="7155543" y="3782516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532771" y="38756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arrow-pointing-left-circular-button_20407"/>
            <p:cNvSpPr>
              <a:spLocks noChangeAspect="1"/>
            </p:cNvSpPr>
            <p:nvPr/>
          </p:nvSpPr>
          <p:spPr bwMode="auto">
            <a:xfrm>
              <a:off x="7822796" y="2781361"/>
              <a:ext cx="656184" cy="65534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85629" y="4538988"/>
              <a:ext cx="1730518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187543" y="2818296"/>
            <a:ext cx="1990691" cy="2449483"/>
            <a:chOff x="9187543" y="2766847"/>
            <a:chExt cx="1990691" cy="2449483"/>
          </a:xfrm>
        </p:grpSpPr>
        <p:sp>
          <p:nvSpPr>
            <p:cNvPr id="6" name="任意多边形 53"/>
            <p:cNvSpPr/>
            <p:nvPr/>
          </p:nvSpPr>
          <p:spPr>
            <a:xfrm>
              <a:off x="9187543" y="3782516"/>
              <a:ext cx="1990691" cy="586283"/>
            </a:xfrm>
            <a:custGeom>
              <a:avLst/>
              <a:gdLst>
                <a:gd name="connsiteX0" fmla="*/ 2479495 w 2907667"/>
                <a:gd name="connsiteY0" fmla="*/ 428171 h 856344"/>
                <a:gd name="connsiteX1" fmla="*/ 2479495 w 2907667"/>
                <a:gd name="connsiteY1" fmla="*/ 428173 h 856344"/>
                <a:gd name="connsiteX2" fmla="*/ 2479496 w 2907667"/>
                <a:gd name="connsiteY2" fmla="*/ 428172 h 856344"/>
                <a:gd name="connsiteX3" fmla="*/ 428171 w 2907667"/>
                <a:gd name="connsiteY3" fmla="*/ 0 h 856344"/>
                <a:gd name="connsiteX4" fmla="*/ 2051324 w 2907667"/>
                <a:gd name="connsiteY4" fmla="*/ 0 h 856344"/>
                <a:gd name="connsiteX5" fmla="*/ 2479495 w 2907667"/>
                <a:gd name="connsiteY5" fmla="*/ 0 h 856344"/>
                <a:gd name="connsiteX6" fmla="*/ 2479496 w 2907667"/>
                <a:gd name="connsiteY6" fmla="*/ 0 h 856344"/>
                <a:gd name="connsiteX7" fmla="*/ 2907667 w 2907667"/>
                <a:gd name="connsiteY7" fmla="*/ 428172 h 856344"/>
                <a:gd name="connsiteX8" fmla="*/ 2479496 w 2907667"/>
                <a:gd name="connsiteY8" fmla="*/ 856343 h 856344"/>
                <a:gd name="connsiteX9" fmla="*/ 2479495 w 2907667"/>
                <a:gd name="connsiteY9" fmla="*/ 856343 h 856344"/>
                <a:gd name="connsiteX10" fmla="*/ 2051324 w 2907667"/>
                <a:gd name="connsiteY10" fmla="*/ 856343 h 856344"/>
                <a:gd name="connsiteX11" fmla="*/ 428173 w 2907667"/>
                <a:gd name="connsiteY11" fmla="*/ 856343 h 856344"/>
                <a:gd name="connsiteX12" fmla="*/ 428172 w 2907667"/>
                <a:gd name="connsiteY12" fmla="*/ 856344 h 856344"/>
                <a:gd name="connsiteX13" fmla="*/ 0 w 2907667"/>
                <a:gd name="connsiteY13" fmla="*/ 856344 h 856344"/>
                <a:gd name="connsiteX14" fmla="*/ 428171 w 2907667"/>
                <a:gd name="connsiteY14" fmla="*/ 428174 h 856344"/>
                <a:gd name="connsiteX15" fmla="*/ 428171 w 2907667"/>
                <a:gd name="connsiteY15" fmla="*/ 428172 h 856344"/>
                <a:gd name="connsiteX16" fmla="*/ 0 w 2907667"/>
                <a:gd name="connsiteY16" fmla="*/ 1 h 856344"/>
                <a:gd name="connsiteX17" fmla="*/ 428171 w 2907667"/>
                <a:gd name="connsiteY17" fmla="*/ 1 h 856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907667" h="856344">
                  <a:moveTo>
                    <a:pt x="2479495" y="428171"/>
                  </a:moveTo>
                  <a:lnTo>
                    <a:pt x="2479495" y="428173"/>
                  </a:lnTo>
                  <a:lnTo>
                    <a:pt x="2479496" y="428172"/>
                  </a:lnTo>
                  <a:close/>
                  <a:moveTo>
                    <a:pt x="428171" y="0"/>
                  </a:moveTo>
                  <a:lnTo>
                    <a:pt x="2051324" y="0"/>
                  </a:lnTo>
                  <a:lnTo>
                    <a:pt x="2479495" y="0"/>
                  </a:lnTo>
                  <a:lnTo>
                    <a:pt x="2479496" y="0"/>
                  </a:lnTo>
                  <a:lnTo>
                    <a:pt x="2907667" y="428172"/>
                  </a:lnTo>
                  <a:lnTo>
                    <a:pt x="2479496" y="856343"/>
                  </a:lnTo>
                  <a:lnTo>
                    <a:pt x="2479495" y="856343"/>
                  </a:lnTo>
                  <a:lnTo>
                    <a:pt x="2051324" y="856343"/>
                  </a:lnTo>
                  <a:lnTo>
                    <a:pt x="428173" y="856343"/>
                  </a:lnTo>
                  <a:lnTo>
                    <a:pt x="428172" y="856344"/>
                  </a:lnTo>
                  <a:lnTo>
                    <a:pt x="0" y="856344"/>
                  </a:lnTo>
                  <a:lnTo>
                    <a:pt x="428171" y="428174"/>
                  </a:lnTo>
                  <a:lnTo>
                    <a:pt x="428171" y="428172"/>
                  </a:lnTo>
                  <a:lnTo>
                    <a:pt x="0" y="1"/>
                  </a:lnTo>
                  <a:lnTo>
                    <a:pt x="4281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564771" y="3875602"/>
              <a:ext cx="1236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项目名称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arrow-pointing-left-circular-button_20407"/>
            <p:cNvSpPr>
              <a:spLocks noChangeAspect="1"/>
            </p:cNvSpPr>
            <p:nvPr/>
          </p:nvSpPr>
          <p:spPr bwMode="auto">
            <a:xfrm>
              <a:off x="9854796" y="2766847"/>
              <a:ext cx="656184" cy="655347"/>
            </a:xfrm>
            <a:custGeom>
              <a:avLst/>
              <a:gdLst>
                <a:gd name="T0" fmla="*/ 2307 w 4612"/>
                <a:gd name="T1" fmla="*/ 4614 h 4614"/>
                <a:gd name="T2" fmla="*/ 0 w 4612"/>
                <a:gd name="T3" fmla="*/ 2307 h 4614"/>
                <a:gd name="T4" fmla="*/ 2307 w 4612"/>
                <a:gd name="T5" fmla="*/ 0 h 4614"/>
                <a:gd name="T6" fmla="*/ 4612 w 4612"/>
                <a:gd name="T7" fmla="*/ 2227 h 4614"/>
                <a:gd name="T8" fmla="*/ 2031 w 4612"/>
                <a:gd name="T9" fmla="*/ 2222 h 4614"/>
                <a:gd name="T10" fmla="*/ 2479 w 4612"/>
                <a:gd name="T11" fmla="*/ 1775 h 4614"/>
                <a:gd name="T12" fmla="*/ 2367 w 4612"/>
                <a:gd name="T13" fmla="*/ 1662 h 4614"/>
                <a:gd name="T14" fmla="*/ 1727 w 4612"/>
                <a:gd name="T15" fmla="*/ 2302 h 4614"/>
                <a:gd name="T16" fmla="*/ 2378 w 4612"/>
                <a:gd name="T17" fmla="*/ 2952 h 4614"/>
                <a:gd name="T18" fmla="*/ 2490 w 4612"/>
                <a:gd name="T19" fmla="*/ 2840 h 4614"/>
                <a:gd name="T20" fmla="*/ 2032 w 4612"/>
                <a:gd name="T21" fmla="*/ 2381 h 4614"/>
                <a:gd name="T22" fmla="*/ 4612 w 4612"/>
                <a:gd name="T23" fmla="*/ 2387 h 4614"/>
                <a:gd name="T24" fmla="*/ 2307 w 4612"/>
                <a:gd name="T25" fmla="*/ 4614 h 4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12" h="4614">
                  <a:moveTo>
                    <a:pt x="2307" y="4614"/>
                  </a:moveTo>
                  <a:cubicBezTo>
                    <a:pt x="1035" y="4614"/>
                    <a:pt x="0" y="3579"/>
                    <a:pt x="0" y="2307"/>
                  </a:cubicBezTo>
                  <a:cubicBezTo>
                    <a:pt x="0" y="1035"/>
                    <a:pt x="1035" y="0"/>
                    <a:pt x="2307" y="0"/>
                  </a:cubicBezTo>
                  <a:cubicBezTo>
                    <a:pt x="3553" y="0"/>
                    <a:pt x="4570" y="992"/>
                    <a:pt x="4612" y="2227"/>
                  </a:cubicBezTo>
                  <a:lnTo>
                    <a:pt x="2031" y="2222"/>
                  </a:lnTo>
                  <a:lnTo>
                    <a:pt x="2479" y="1775"/>
                  </a:lnTo>
                  <a:lnTo>
                    <a:pt x="2367" y="1662"/>
                  </a:lnTo>
                  <a:lnTo>
                    <a:pt x="1727" y="2302"/>
                  </a:lnTo>
                  <a:lnTo>
                    <a:pt x="2378" y="2952"/>
                  </a:lnTo>
                  <a:lnTo>
                    <a:pt x="2490" y="2840"/>
                  </a:lnTo>
                  <a:lnTo>
                    <a:pt x="2032" y="2381"/>
                  </a:lnTo>
                  <a:lnTo>
                    <a:pt x="4612" y="2387"/>
                  </a:lnTo>
                  <a:cubicBezTo>
                    <a:pt x="4570" y="3622"/>
                    <a:pt x="3553" y="4614"/>
                    <a:pt x="2307" y="4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317629" y="4524474"/>
              <a:ext cx="1730518" cy="691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项目描述单击此处添加简短说明</a:t>
              </a:r>
              <a:endPara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054415" y="1431856"/>
            <a:ext cx="4083169" cy="691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如果文字较多的内容描述比较适合放在这里</a:t>
            </a:r>
            <a:endParaRPr lang="en-US" altLang="zh-CN" sz="1600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4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正文内容，本段适应大段文字章节</a:t>
            </a:r>
            <a:endParaRPr lang="en-US" altLang="zh-CN" sz="1600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29" name="矩形 28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31" name="矩形 30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学习计划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085566" y="3223612"/>
            <a:ext cx="4575985" cy="1173254"/>
            <a:chOff x="1085566" y="3223612"/>
            <a:chExt cx="4575985" cy="1173254"/>
          </a:xfrm>
        </p:grpSpPr>
        <p:sp>
          <p:nvSpPr>
            <p:cNvPr id="10" name="文本框 9"/>
            <p:cNvSpPr txBox="1"/>
            <p:nvPr/>
          </p:nvSpPr>
          <p:spPr>
            <a:xfrm>
              <a:off x="2334938" y="3419335"/>
              <a:ext cx="23968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25C81"/>
                  </a:solidFill>
                  <a:cs typeface="+mn-ea"/>
                  <a:sym typeface="+mn-lt"/>
                </a:rPr>
                <a:t>学习内容回顾</a:t>
              </a:r>
              <a:endParaRPr lang="zh-CN" altLang="en-US" sz="28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334938" y="3848075"/>
              <a:ext cx="27975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Review of learning content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16880" y="3223612"/>
              <a:ext cx="4544671" cy="117325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  <a:alpha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16393" y="3271035"/>
              <a:ext cx="73609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425C81"/>
                  </a:solidFill>
                  <a:cs typeface="+mn-ea"/>
                  <a:sym typeface="+mn-lt"/>
                </a:rPr>
                <a:t>1</a:t>
              </a:r>
              <a:endParaRPr lang="zh-CN" altLang="en-US" sz="72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rot="5400000">
              <a:off x="948205" y="3771757"/>
              <a:ext cx="351685" cy="76964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526391" y="3223612"/>
            <a:ext cx="4575985" cy="1210209"/>
            <a:chOff x="6526391" y="3223612"/>
            <a:chExt cx="4575985" cy="1210209"/>
          </a:xfrm>
        </p:grpSpPr>
        <p:sp>
          <p:nvSpPr>
            <p:cNvPr id="17" name="文本框 16"/>
            <p:cNvSpPr txBox="1"/>
            <p:nvPr/>
          </p:nvSpPr>
          <p:spPr>
            <a:xfrm>
              <a:off x="7775763" y="3419335"/>
              <a:ext cx="23968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25C81"/>
                  </a:solidFill>
                  <a:cs typeface="+mn-ea"/>
                  <a:sym typeface="+mn-lt"/>
                </a:rPr>
                <a:t>学习成果展示</a:t>
              </a:r>
              <a:endParaRPr lang="zh-CN" altLang="en-US" sz="28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775763" y="3848075"/>
              <a:ext cx="31550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Display learning achievements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57705" y="3223612"/>
              <a:ext cx="4544671" cy="117325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  <a:alpha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957218" y="3325825"/>
              <a:ext cx="73609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425C81"/>
                  </a:solidFill>
                  <a:cs typeface="+mn-ea"/>
                  <a:sym typeface="+mn-lt"/>
                </a:rPr>
                <a:t>2</a:t>
              </a:r>
              <a:endParaRPr lang="zh-CN" altLang="en-US" sz="72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5400000">
              <a:off x="6389030" y="3771757"/>
              <a:ext cx="351685" cy="76964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85567" y="4802319"/>
            <a:ext cx="4575985" cy="1173254"/>
            <a:chOff x="1085567" y="4802319"/>
            <a:chExt cx="4575985" cy="1173254"/>
          </a:xfrm>
        </p:grpSpPr>
        <p:sp>
          <p:nvSpPr>
            <p:cNvPr id="24" name="文本框 23"/>
            <p:cNvSpPr txBox="1"/>
            <p:nvPr/>
          </p:nvSpPr>
          <p:spPr>
            <a:xfrm>
              <a:off x="2334939" y="4998042"/>
              <a:ext cx="23968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25C81"/>
                  </a:solidFill>
                  <a:cs typeface="+mn-ea"/>
                  <a:sym typeface="+mn-lt"/>
                </a:rPr>
                <a:t>学习问题反馈</a:t>
              </a:r>
              <a:endParaRPr lang="zh-CN" altLang="en-US" sz="28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334939" y="5426782"/>
              <a:ext cx="2980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Feedback learning problems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16881" y="4802319"/>
              <a:ext cx="4544671" cy="117325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  <a:alpha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16394" y="4849742"/>
              <a:ext cx="73609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425C81"/>
                  </a:solidFill>
                  <a:cs typeface="+mn-ea"/>
                  <a:sym typeface="+mn-lt"/>
                </a:rPr>
                <a:t>3</a:t>
              </a:r>
              <a:endParaRPr lang="zh-CN" altLang="en-US" sz="72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5400000">
              <a:off x="948206" y="5350464"/>
              <a:ext cx="351685" cy="76964"/>
            </a:xfrm>
            <a:prstGeom prst="rect">
              <a:avLst/>
            </a:prstGeom>
            <a:solidFill>
              <a:srgbClr val="A5D4DE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526390" y="4802319"/>
            <a:ext cx="4575985" cy="1173254"/>
            <a:chOff x="6526390" y="4802319"/>
            <a:chExt cx="4575985" cy="1173254"/>
          </a:xfrm>
        </p:grpSpPr>
        <p:sp>
          <p:nvSpPr>
            <p:cNvPr id="31" name="文本框 30"/>
            <p:cNvSpPr txBox="1"/>
            <p:nvPr/>
          </p:nvSpPr>
          <p:spPr>
            <a:xfrm>
              <a:off x="7775762" y="4998042"/>
              <a:ext cx="239681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425C81"/>
                  </a:solidFill>
                  <a:cs typeface="+mn-ea"/>
                  <a:sym typeface="+mn-lt"/>
                </a:rPr>
                <a:t>阶段学习计划</a:t>
              </a:r>
              <a:endParaRPr lang="zh-CN" altLang="en-US" sz="28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775762" y="5426782"/>
              <a:ext cx="20762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Stage learning plan</a:t>
              </a:r>
              <a:endParaRPr lang="en-US" altLang="zh-CN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557704" y="4802319"/>
              <a:ext cx="4544671" cy="117325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  <a:alpha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957217" y="4858232"/>
              <a:ext cx="736099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rgbClr val="425C81"/>
                  </a:solidFill>
                  <a:cs typeface="+mn-ea"/>
                  <a:sym typeface="+mn-lt"/>
                </a:rPr>
                <a:t>4</a:t>
              </a:r>
              <a:endParaRPr lang="zh-CN" altLang="en-US" sz="72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 rot="5400000">
              <a:off x="6389029" y="5350464"/>
              <a:ext cx="351685" cy="76964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317611" y="909195"/>
            <a:ext cx="3534943" cy="1815002"/>
            <a:chOff x="4317611" y="909195"/>
            <a:chExt cx="3534943" cy="1815002"/>
          </a:xfrm>
        </p:grpSpPr>
        <p:sp>
          <p:nvSpPr>
            <p:cNvPr id="44" name="矩形 43"/>
            <p:cNvSpPr/>
            <p:nvPr/>
          </p:nvSpPr>
          <p:spPr>
            <a:xfrm>
              <a:off x="5147967" y="2385643"/>
              <a:ext cx="187423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600" normalizeH="0" baseline="0" noProof="0" dirty="0">
                  <a:ln>
                    <a:noFill/>
                  </a:ln>
                  <a:solidFill>
                    <a:srgbClr val="E7E6E6">
                      <a:lumMod val="75000"/>
                    </a:srgbClr>
                  </a:solidFill>
                  <a:effectLst/>
                  <a:uLnTx/>
                  <a:uFillTx/>
                  <a:cs typeface="+mn-ea"/>
                  <a:sym typeface="+mn-lt"/>
                </a:rPr>
                <a:t>LEARNING</a:t>
              </a:r>
              <a:endParaRPr kumimoji="0" lang="zh-CN" altLang="en-US" sz="16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729583" y="909195"/>
              <a:ext cx="271099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rgbClr val="425C81"/>
                  </a:solidFill>
                  <a:cs typeface="+mn-ea"/>
                  <a:sym typeface="+mn-lt"/>
                </a:rPr>
                <a:t>教学目录</a:t>
              </a:r>
              <a:endParaRPr lang="zh-CN" altLang="en-US" sz="4800" b="1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317611" y="1676194"/>
              <a:ext cx="3534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spc="800" dirty="0">
                  <a:solidFill>
                    <a:srgbClr val="567493">
                      <a:alpha val="80000"/>
                    </a:srgbClr>
                  </a:solidFill>
                  <a:cs typeface="+mn-ea"/>
                  <a:sym typeface="+mn-lt"/>
                </a:rPr>
                <a:t>蓝色教学通用</a:t>
              </a:r>
              <a:r>
                <a:rPr lang="en-US" altLang="zh-CN" sz="2400" spc="800" dirty="0">
                  <a:solidFill>
                    <a:srgbClr val="567493">
                      <a:alpha val="80000"/>
                    </a:srgbClr>
                  </a:solidFill>
                  <a:cs typeface="+mn-ea"/>
                  <a:sym typeface="+mn-lt"/>
                </a:rPr>
                <a:t>PPT</a:t>
              </a:r>
              <a:endParaRPr lang="zh-CN" altLang="en-US" sz="2400" spc="800" dirty="0">
                <a:solidFill>
                  <a:srgbClr val="567493">
                    <a:alpha val="80000"/>
                  </a:srgbClr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5107121" y="2205559"/>
              <a:ext cx="1955923" cy="89827"/>
              <a:chOff x="5150663" y="2245801"/>
              <a:chExt cx="1955923" cy="89827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5150663" y="2290714"/>
                <a:ext cx="1955923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矩形: 圆角 48"/>
              <p:cNvSpPr/>
              <p:nvPr/>
            </p:nvSpPr>
            <p:spPr>
              <a:xfrm>
                <a:off x="5807926" y="2245801"/>
                <a:ext cx="576147" cy="89827"/>
              </a:xfrm>
              <a:prstGeom prst="roundRect">
                <a:avLst>
                  <a:gd name="adj" fmla="val 50000"/>
                </a:avLst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/>
          <p:cNvSpPr/>
          <p:nvPr/>
        </p:nvSpPr>
        <p:spPr>
          <a:xfrm>
            <a:off x="2032693" y="3904966"/>
            <a:ext cx="8182713" cy="639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400" spc="3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改变世界，梦想未来，瞬息万变的世界不断刷新人类对未来的无限想象</a:t>
            </a:r>
            <a:endParaRPr lang="zh-CN" altLang="en-US" sz="1400" spc="3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ts val="2200"/>
              </a:lnSpc>
            </a:pPr>
            <a:r>
              <a:rPr lang="zh-CN" altLang="en-US" sz="1400" spc="3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rPr>
              <a:t>以梦想为基石，创造崭新未来，我们共同创造新的世界</a:t>
            </a:r>
            <a:endParaRPr lang="zh-CN" altLang="en-US" sz="1400" spc="300" dirty="0">
              <a:solidFill>
                <a:schemeClr val="tx2">
                  <a:lumMod val="85000"/>
                  <a:lumOff val="15000"/>
                  <a:alpha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800062" y="2166549"/>
            <a:ext cx="6647974" cy="1572242"/>
            <a:chOff x="2800064" y="1629542"/>
            <a:chExt cx="6647974" cy="1572242"/>
          </a:xfrm>
        </p:grpSpPr>
        <p:sp>
          <p:nvSpPr>
            <p:cNvPr id="71" name="文本框 70"/>
            <p:cNvSpPr txBox="1"/>
            <p:nvPr/>
          </p:nvSpPr>
          <p:spPr>
            <a:xfrm>
              <a:off x="3517411" y="1629542"/>
              <a:ext cx="515718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6000" b="1" spc="300" dirty="0">
                  <a:solidFill>
                    <a:srgbClr val="425C81"/>
                  </a:solidFill>
                  <a:cs typeface="+mn-ea"/>
                  <a:sym typeface="+mn-lt"/>
                </a:rPr>
                <a:t>感谢您的观看</a:t>
              </a:r>
              <a:endParaRPr lang="zh-CN" altLang="en-US" sz="6000" b="1" spc="300" dirty="0">
                <a:solidFill>
                  <a:srgbClr val="425C81"/>
                </a:solidFill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2800064" y="2555453"/>
              <a:ext cx="66479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spc="600" dirty="0">
                  <a:solidFill>
                    <a:srgbClr val="567493">
                      <a:alpha val="80000"/>
                    </a:srgbClr>
                  </a:solidFill>
                  <a:cs typeface="+mn-ea"/>
                  <a:sym typeface="+mn-lt"/>
                </a:rPr>
                <a:t>一起好好学习共同天天向上</a:t>
              </a:r>
              <a:endParaRPr lang="zh-CN" altLang="en-US" sz="3600" spc="600" dirty="0">
                <a:solidFill>
                  <a:srgbClr val="567493">
                    <a:alpha val="80000"/>
                  </a:srgb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73" name="直接连接符 72"/>
          <p:cNvCxnSpPr/>
          <p:nvPr/>
        </p:nvCxnSpPr>
        <p:spPr>
          <a:xfrm>
            <a:off x="2410244" y="3817443"/>
            <a:ext cx="7427611" cy="0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4809566" y="4924512"/>
            <a:ext cx="2628966" cy="600109"/>
            <a:chOff x="4781515" y="5389245"/>
            <a:chExt cx="2628966" cy="600109"/>
          </a:xfrm>
        </p:grpSpPr>
        <p:sp>
          <p:nvSpPr>
            <p:cNvPr id="75" name="矩形: 圆角 74"/>
            <p:cNvSpPr/>
            <p:nvPr/>
          </p:nvSpPr>
          <p:spPr>
            <a:xfrm>
              <a:off x="4781515" y="5389245"/>
              <a:ext cx="2628966" cy="60010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364A68"/>
                </a:gs>
                <a:gs pos="98000">
                  <a:srgbClr val="425C8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907397" y="5477517"/>
              <a:ext cx="186817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报告人：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4230069" y="1762750"/>
            <a:ext cx="37879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600" normalizeH="0" baseline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LEARNING</a:t>
            </a:r>
            <a:r>
              <a:rPr kumimoji="0" lang="en-US" altLang="zh-CN" sz="1600" b="0" i="0" u="none" strike="noStrike" kern="1200" cap="none" spc="600" normalizeH="0" noProof="0" dirty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 TEMPLATE</a:t>
            </a:r>
            <a:endParaRPr kumimoji="0" lang="zh-CN" altLang="en-US" sz="1600" b="0" i="0" u="none" strike="noStrike" kern="1200" cap="none" spc="60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2373" y="5005770"/>
            <a:ext cx="5807252" cy="338554"/>
            <a:chOff x="3268691" y="4606709"/>
            <a:chExt cx="5807252" cy="338554"/>
          </a:xfrm>
        </p:grpSpPr>
        <p:sp>
          <p:nvSpPr>
            <p:cNvPr id="5" name="文本框 4"/>
            <p:cNvSpPr txBox="1"/>
            <p:nvPr/>
          </p:nvSpPr>
          <p:spPr>
            <a:xfrm>
              <a:off x="3565907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15631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65355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268691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432974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575689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07773" y="1728059"/>
            <a:ext cx="3876216" cy="2854429"/>
            <a:chOff x="3807773" y="1728059"/>
            <a:chExt cx="3876216" cy="2854429"/>
          </a:xfrm>
        </p:grpSpPr>
        <p:grpSp>
          <p:nvGrpSpPr>
            <p:cNvPr id="3" name="组合 2"/>
            <p:cNvGrpSpPr/>
            <p:nvPr/>
          </p:nvGrpSpPr>
          <p:grpSpPr>
            <a:xfrm>
              <a:off x="3807773" y="1728059"/>
              <a:ext cx="3876216" cy="2854429"/>
              <a:chOff x="3807773" y="1945774"/>
              <a:chExt cx="3876216" cy="285442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508011" y="1945774"/>
                <a:ext cx="3175978" cy="2854429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807773" y="2345945"/>
                <a:ext cx="1449436" cy="2215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3800" dirty="0">
                    <a:solidFill>
                      <a:srgbClr val="425C81"/>
                    </a:solidFill>
                    <a:latin typeface="汉仪旗黑-80W" panose="00020600040101010101" pitchFamily="18" charset="-122"/>
                    <a:ea typeface="汉仪旗黑-80W" panose="00020600040101010101" pitchFamily="18" charset="-122"/>
                    <a:cs typeface="+mn-ea"/>
                    <a:sym typeface="+mn-lt"/>
                  </a:rPr>
                  <a:t>1</a:t>
                </a:r>
                <a:endParaRPr lang="zh-CN" altLang="en-US" dirty="0">
                  <a:solidFill>
                    <a:srgbClr val="425C81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116583" y="3346170"/>
                <a:ext cx="2080146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项目描述，单击此处添加简短说明</a:t>
                </a:r>
                <a:r>
                  <a:rPr lang="en-US" altLang="zh-CN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118437" y="2687700"/>
                <a:ext cx="208262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学习回顾</a:t>
                </a:r>
                <a:endParaRPr lang="zh-CN" altLang="en-US" sz="36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16200000">
              <a:off x="4322039" y="3786849"/>
              <a:ext cx="371944" cy="66923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70534" y="1351944"/>
            <a:ext cx="4631725" cy="4167047"/>
            <a:chOff x="6270534" y="1313844"/>
            <a:chExt cx="4631725" cy="4167047"/>
          </a:xfrm>
        </p:grpSpPr>
        <p:sp>
          <p:nvSpPr>
            <p:cNvPr id="2" name="椭圆 1"/>
            <p:cNvSpPr/>
            <p:nvPr/>
          </p:nvSpPr>
          <p:spPr>
            <a:xfrm>
              <a:off x="8755779" y="2475700"/>
              <a:ext cx="713227" cy="73876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7745720" y="3678254"/>
              <a:ext cx="713227" cy="738769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270534" y="2712373"/>
              <a:ext cx="1433253" cy="14332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cs typeface="+mn-ea"/>
                  <a:sym typeface="+mn-lt"/>
                </a:rPr>
                <a:t>PPT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869770" y="2712372"/>
              <a:ext cx="1433253" cy="14332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cs typeface="+mn-ea"/>
                  <a:sym typeface="+mn-lt"/>
                </a:rPr>
                <a:t>KPI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9469006" y="2712372"/>
              <a:ext cx="1433253" cy="14332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4000" b="1" dirty="0">
                  <a:cs typeface="+mn-ea"/>
                  <a:sym typeface="+mn-lt"/>
                </a:rPr>
                <a:t>IPV</a:t>
              </a:r>
              <a:endParaRPr lang="zh-CN" altLang="en-US" sz="4000" b="1" dirty="0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646237" y="4047638"/>
              <a:ext cx="1433253" cy="1433253"/>
            </a:xfrm>
            <a:prstGeom prst="ellipse">
              <a:avLst/>
            </a:prstGeom>
            <a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saturation sat="7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7078577" y="1313844"/>
              <a:ext cx="1433253" cy="143325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01187" y="1620288"/>
            <a:ext cx="3868282" cy="3617424"/>
            <a:chOff x="1367860" y="1480914"/>
            <a:chExt cx="3868282" cy="3617424"/>
          </a:xfrm>
        </p:grpSpPr>
        <p:sp>
          <p:nvSpPr>
            <p:cNvPr id="11" name="文本框 10"/>
            <p:cNvSpPr txBox="1"/>
            <p:nvPr/>
          </p:nvSpPr>
          <p:spPr>
            <a:xfrm>
              <a:off x="1367860" y="288010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: 圆角 14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6" name="直接连接符 15"/>
          <p:cNvCxnSpPr/>
          <p:nvPr/>
        </p:nvCxnSpPr>
        <p:spPr>
          <a:xfrm>
            <a:off x="5606664" y="2622031"/>
            <a:ext cx="0" cy="1698094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18" name="矩形 17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20" name="矩形 19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学习回顾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>
          <a:xfrm>
            <a:off x="4207319" y="2934584"/>
            <a:ext cx="3792600" cy="1371614"/>
            <a:chOff x="4207319" y="2934584"/>
            <a:chExt cx="3792600" cy="1371614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4207319" y="2934584"/>
              <a:ext cx="0" cy="1371614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7999919" y="2934584"/>
              <a:ext cx="0" cy="1371614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1181902" y="1581002"/>
            <a:ext cx="2275930" cy="3898785"/>
            <a:chOff x="1258102" y="1581002"/>
            <a:chExt cx="2275930" cy="3898785"/>
          </a:xfrm>
        </p:grpSpPr>
        <p:grpSp>
          <p:nvGrpSpPr>
            <p:cNvPr id="29" name="组合 28"/>
            <p:cNvGrpSpPr/>
            <p:nvPr/>
          </p:nvGrpSpPr>
          <p:grpSpPr>
            <a:xfrm>
              <a:off x="1258102" y="1773499"/>
              <a:ext cx="2275930" cy="3706288"/>
              <a:chOff x="878725" y="2102429"/>
              <a:chExt cx="2275930" cy="370628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040914" y="2102429"/>
                <a:ext cx="1951553" cy="1951553"/>
              </a:xfrm>
              <a:prstGeom prst="ellipse">
                <a:avLst/>
              </a:prstGeom>
              <a:blipFill>
                <a:blip r:embed="rId1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878725" y="4375359"/>
                <a:ext cx="2275930" cy="1433358"/>
                <a:chOff x="4143563" y="4324970"/>
                <a:chExt cx="2275930" cy="1433358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4557612" y="4324970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4143563" y="4758695"/>
                  <a:ext cx="2275930" cy="9996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项目描述，单击此处添加简短说明，请在此修改的内容描述</a:t>
                  </a:r>
                  <a:endPara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0" name="椭圆 49"/>
            <p:cNvSpPr/>
            <p:nvPr/>
          </p:nvSpPr>
          <p:spPr>
            <a:xfrm>
              <a:off x="1258102" y="1581002"/>
              <a:ext cx="796844" cy="7968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1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956807" y="1581002"/>
            <a:ext cx="2293624" cy="3905135"/>
            <a:chOff x="4940340" y="1581002"/>
            <a:chExt cx="2293624" cy="3905135"/>
          </a:xfrm>
        </p:grpSpPr>
        <p:grpSp>
          <p:nvGrpSpPr>
            <p:cNvPr id="49" name="组合 48"/>
            <p:cNvGrpSpPr/>
            <p:nvPr/>
          </p:nvGrpSpPr>
          <p:grpSpPr>
            <a:xfrm>
              <a:off x="4958034" y="1767149"/>
              <a:ext cx="2275930" cy="3718988"/>
              <a:chOff x="4958034" y="1767149"/>
              <a:chExt cx="2275930" cy="3718988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5120223" y="1767149"/>
                <a:ext cx="1951553" cy="1951553"/>
              </a:xfrm>
              <a:prstGeom prst="ellipse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4958034" y="4052779"/>
                <a:ext cx="2275930" cy="1433358"/>
                <a:chOff x="1422722" y="4068019"/>
                <a:chExt cx="2275930" cy="1433358"/>
              </a:xfrm>
            </p:grpSpPr>
            <p:sp>
              <p:nvSpPr>
                <p:cNvPr id="42" name="文本框 41"/>
                <p:cNvSpPr txBox="1"/>
                <p:nvPr/>
              </p:nvSpPr>
              <p:spPr>
                <a:xfrm>
                  <a:off x="1836771" y="4068019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1422722" y="4501744"/>
                  <a:ext cx="2275930" cy="9996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项目描述，单击此处添加简短说明，请在此修改的内容描述</a:t>
                  </a:r>
                  <a:endPara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1" name="椭圆 50"/>
            <p:cNvSpPr/>
            <p:nvPr/>
          </p:nvSpPr>
          <p:spPr>
            <a:xfrm>
              <a:off x="4940340" y="1581002"/>
              <a:ext cx="796844" cy="79684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2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49406" y="1581002"/>
            <a:ext cx="2275930" cy="3885331"/>
            <a:chOff x="8657966" y="1581002"/>
            <a:chExt cx="2275930" cy="3885331"/>
          </a:xfrm>
        </p:grpSpPr>
        <p:grpSp>
          <p:nvGrpSpPr>
            <p:cNvPr id="48" name="组合 47"/>
            <p:cNvGrpSpPr/>
            <p:nvPr/>
          </p:nvGrpSpPr>
          <p:grpSpPr>
            <a:xfrm>
              <a:off x="8657966" y="1786953"/>
              <a:ext cx="2275930" cy="3679380"/>
              <a:chOff x="8475774" y="1794057"/>
              <a:chExt cx="2275930" cy="367938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8637963" y="1794057"/>
                <a:ext cx="1951553" cy="1951553"/>
              </a:xfrm>
              <a:prstGeom prst="ellipse">
                <a:avLst/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8475774" y="4040079"/>
                <a:ext cx="2275930" cy="1433358"/>
                <a:chOff x="1422722" y="4068019"/>
                <a:chExt cx="2275930" cy="1433358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1836771" y="4068019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文本框 46"/>
                <p:cNvSpPr txBox="1"/>
                <p:nvPr/>
              </p:nvSpPr>
              <p:spPr>
                <a:xfrm>
                  <a:off x="1422722" y="4501744"/>
                  <a:ext cx="2275930" cy="99963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项目描述，单击此处添加简短说明，请在此修改的内容描述</a:t>
                  </a:r>
                  <a:endPara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2" name="椭圆 51"/>
            <p:cNvSpPr/>
            <p:nvPr/>
          </p:nvSpPr>
          <p:spPr>
            <a:xfrm>
              <a:off x="8695390" y="1581002"/>
              <a:ext cx="796844" cy="7968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>
                  <a:cs typeface="+mn-ea"/>
                  <a:sym typeface="+mn-lt"/>
                </a:rPr>
                <a:t>3</a:t>
              </a:r>
              <a:endParaRPr lang="zh-CN" altLang="en-US" sz="3600" b="1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32" name="矩形 31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34" name="矩形 33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学习回顾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4711761" y="1756169"/>
            <a:ext cx="2871378" cy="2871378"/>
          </a:xfrm>
          <a:prstGeom prst="ellipse">
            <a:avLst/>
          </a:prstGeom>
          <a:solidFill>
            <a:srgbClr val="A5D4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567054" y="1717440"/>
            <a:ext cx="9393172" cy="2966809"/>
            <a:chOff x="1505137" y="1951846"/>
            <a:chExt cx="9393172" cy="2966809"/>
          </a:xfrm>
        </p:grpSpPr>
        <p:grpSp>
          <p:nvGrpSpPr>
            <p:cNvPr id="54" name="组合 53"/>
            <p:cNvGrpSpPr/>
            <p:nvPr/>
          </p:nvGrpSpPr>
          <p:grpSpPr>
            <a:xfrm>
              <a:off x="1505137" y="1951846"/>
              <a:ext cx="2922307" cy="2966809"/>
              <a:chOff x="1505137" y="1723209"/>
              <a:chExt cx="2922307" cy="296680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214944" y="2833552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太阳形 44"/>
              <p:cNvSpPr>
                <a:spLocks noChangeArrowheads="1"/>
              </p:cNvSpPr>
              <p:nvPr/>
            </p:nvSpPr>
            <p:spPr bwMode="auto">
              <a:xfrm>
                <a:off x="1512918" y="2951311"/>
                <a:ext cx="444728" cy="457336"/>
              </a:xfrm>
              <a:custGeom>
                <a:avLst/>
                <a:gdLst>
                  <a:gd name="T0" fmla="*/ 3307 w 12296"/>
                  <a:gd name="T1" fmla="*/ 12617 h 12664"/>
                  <a:gd name="T2" fmla="*/ 4469 w 12296"/>
                  <a:gd name="T3" fmla="*/ 12664 h 12664"/>
                  <a:gd name="T4" fmla="*/ 6653 w 12296"/>
                  <a:gd name="T5" fmla="*/ 11559 h 12664"/>
                  <a:gd name="T6" fmla="*/ 8503 w 12296"/>
                  <a:gd name="T7" fmla="*/ 11560 h 12664"/>
                  <a:gd name="T8" fmla="*/ 11361 w 12296"/>
                  <a:gd name="T9" fmla="*/ 11559 h 12664"/>
                  <a:gd name="T10" fmla="*/ 12296 w 12296"/>
                  <a:gd name="T11" fmla="*/ 7926 h 12664"/>
                  <a:gd name="T12" fmla="*/ 9960 w 12296"/>
                  <a:gd name="T13" fmla="*/ 2394 h 12664"/>
                  <a:gd name="T14" fmla="*/ 0 w 12296"/>
                  <a:gd name="T15" fmla="*/ 2394 h 12664"/>
                  <a:gd name="T16" fmla="*/ 10502 w 12296"/>
                  <a:gd name="T17" fmla="*/ 11187 h 12664"/>
                  <a:gd name="T18" fmla="*/ 9932 w 12296"/>
                  <a:gd name="T19" fmla="*/ 11758 h 12664"/>
                  <a:gd name="T20" fmla="*/ 9500 w 12296"/>
                  <a:gd name="T21" fmla="*/ 11559 h 12664"/>
                  <a:gd name="T22" fmla="*/ 9367 w 12296"/>
                  <a:gd name="T23" fmla="*/ 11106 h 12664"/>
                  <a:gd name="T24" fmla="*/ 9932 w 12296"/>
                  <a:gd name="T25" fmla="*/ 10617 h 12664"/>
                  <a:gd name="T26" fmla="*/ 10131 w 12296"/>
                  <a:gd name="T27" fmla="*/ 10653 h 12664"/>
                  <a:gd name="T28" fmla="*/ 10502 w 12296"/>
                  <a:gd name="T29" fmla="*/ 11187 h 12664"/>
                  <a:gd name="T30" fmla="*/ 11309 w 12296"/>
                  <a:gd name="T31" fmla="*/ 10653 h 12664"/>
                  <a:gd name="T32" fmla="*/ 9932 w 12296"/>
                  <a:gd name="T33" fmla="*/ 9710 h 12664"/>
                  <a:gd name="T34" fmla="*/ 8555 w 12296"/>
                  <a:gd name="T35" fmla="*/ 10653 h 12664"/>
                  <a:gd name="T36" fmla="*/ 6653 w 12296"/>
                  <a:gd name="T37" fmla="*/ 10653 h 12664"/>
                  <a:gd name="T38" fmla="*/ 4469 w 12296"/>
                  <a:gd name="T39" fmla="*/ 9710 h 12664"/>
                  <a:gd name="T40" fmla="*/ 3355 w 12296"/>
                  <a:gd name="T41" fmla="*/ 5810 h 12664"/>
                  <a:gd name="T42" fmla="*/ 7520 w 12296"/>
                  <a:gd name="T43" fmla="*/ 5810 h 12664"/>
                  <a:gd name="T44" fmla="*/ 8532 w 12296"/>
                  <a:gd name="T45" fmla="*/ 8572 h 12664"/>
                  <a:gd name="T46" fmla="*/ 9960 w 12296"/>
                  <a:gd name="T47" fmla="*/ 8572 h 12664"/>
                  <a:gd name="T48" fmla="*/ 11390 w 12296"/>
                  <a:gd name="T49" fmla="*/ 10653 h 12664"/>
                  <a:gd name="T50" fmla="*/ 5039 w 12296"/>
                  <a:gd name="T51" fmla="*/ 11187 h 12664"/>
                  <a:gd name="T52" fmla="*/ 4469 w 12296"/>
                  <a:gd name="T53" fmla="*/ 11758 h 12664"/>
                  <a:gd name="T54" fmla="*/ 3898 w 12296"/>
                  <a:gd name="T55" fmla="*/ 11187 h 12664"/>
                  <a:gd name="T56" fmla="*/ 4270 w 12296"/>
                  <a:gd name="T57" fmla="*/ 10653 h 12664"/>
                  <a:gd name="T58" fmla="*/ 4668 w 12296"/>
                  <a:gd name="T59" fmla="*/ 10653 h 12664"/>
                  <a:gd name="T60" fmla="*/ 5039 w 12296"/>
                  <a:gd name="T61" fmla="*/ 11187 h 12664"/>
                  <a:gd name="T62" fmla="*/ 9439 w 12296"/>
                  <a:gd name="T63" fmla="*/ 7665 h 12664"/>
                  <a:gd name="T64" fmla="*/ 9960 w 12296"/>
                  <a:gd name="T65" fmla="*/ 6930 h 12664"/>
                  <a:gd name="T66" fmla="*/ 9960 w 12296"/>
                  <a:gd name="T67" fmla="*/ 7665 h 12664"/>
                  <a:gd name="T68" fmla="*/ 6653 w 12296"/>
                  <a:gd name="T69" fmla="*/ 4903 h 12664"/>
                  <a:gd name="T70" fmla="*/ 3307 w 12296"/>
                  <a:gd name="T71" fmla="*/ 4448 h 12664"/>
                  <a:gd name="T72" fmla="*/ 6653 w 12296"/>
                  <a:gd name="T73" fmla="*/ 4903 h 12664"/>
                  <a:gd name="T74" fmla="*/ 4980 w 12296"/>
                  <a:gd name="T75" fmla="*/ 962 h 12664"/>
                  <a:gd name="T76" fmla="*/ 9094 w 12296"/>
                  <a:gd name="T77" fmla="*/ 4903 h 12664"/>
                  <a:gd name="T78" fmla="*/ 7520 w 12296"/>
                  <a:gd name="T79" fmla="*/ 3582 h 12664"/>
                  <a:gd name="T80" fmla="*/ 2440 w 12296"/>
                  <a:gd name="T81" fmla="*/ 11750 h 12664"/>
                  <a:gd name="T82" fmla="*/ 867 w 12296"/>
                  <a:gd name="T83" fmla="*/ 2939 h 12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6" h="12664">
                    <a:moveTo>
                      <a:pt x="0" y="12617"/>
                    </a:moveTo>
                    <a:lnTo>
                      <a:pt x="3307" y="12617"/>
                    </a:lnTo>
                    <a:lnTo>
                      <a:pt x="3307" y="12098"/>
                    </a:lnTo>
                    <a:cubicBezTo>
                      <a:pt x="3578" y="12443"/>
                      <a:pt x="3998" y="12664"/>
                      <a:pt x="4469" y="12664"/>
                    </a:cubicBezTo>
                    <a:cubicBezTo>
                      <a:pt x="5155" y="12664"/>
                      <a:pt x="5733" y="12194"/>
                      <a:pt x="5898" y="11559"/>
                    </a:cubicBezTo>
                    <a:lnTo>
                      <a:pt x="6653" y="11559"/>
                    </a:lnTo>
                    <a:lnTo>
                      <a:pt x="6653" y="11560"/>
                    </a:lnTo>
                    <a:lnTo>
                      <a:pt x="8503" y="11560"/>
                    </a:lnTo>
                    <a:cubicBezTo>
                      <a:pt x="8668" y="12195"/>
                      <a:pt x="9246" y="12664"/>
                      <a:pt x="9932" y="12664"/>
                    </a:cubicBezTo>
                    <a:cubicBezTo>
                      <a:pt x="10618" y="12664"/>
                      <a:pt x="11196" y="12194"/>
                      <a:pt x="11361" y="11559"/>
                    </a:cubicBezTo>
                    <a:lnTo>
                      <a:pt x="12296" y="11559"/>
                    </a:lnTo>
                    <a:lnTo>
                      <a:pt x="12296" y="7926"/>
                    </a:lnTo>
                    <a:lnTo>
                      <a:pt x="9960" y="5669"/>
                    </a:lnTo>
                    <a:lnTo>
                      <a:pt x="9960" y="2394"/>
                    </a:lnTo>
                    <a:lnTo>
                      <a:pt x="4980" y="0"/>
                    </a:lnTo>
                    <a:lnTo>
                      <a:pt x="0" y="2394"/>
                    </a:lnTo>
                    <a:lnTo>
                      <a:pt x="0" y="12617"/>
                    </a:lnTo>
                    <a:close/>
                    <a:moveTo>
                      <a:pt x="10502" y="11187"/>
                    </a:moveTo>
                    <a:cubicBezTo>
                      <a:pt x="10502" y="11329"/>
                      <a:pt x="10450" y="11459"/>
                      <a:pt x="10364" y="11559"/>
                    </a:cubicBezTo>
                    <a:cubicBezTo>
                      <a:pt x="10259" y="11681"/>
                      <a:pt x="10104" y="11758"/>
                      <a:pt x="9932" y="11758"/>
                    </a:cubicBezTo>
                    <a:cubicBezTo>
                      <a:pt x="9760" y="11758"/>
                      <a:pt x="9605" y="11681"/>
                      <a:pt x="9501" y="11560"/>
                    </a:cubicBezTo>
                    <a:cubicBezTo>
                      <a:pt x="9501" y="11560"/>
                      <a:pt x="9500" y="11560"/>
                      <a:pt x="9500" y="11559"/>
                    </a:cubicBezTo>
                    <a:cubicBezTo>
                      <a:pt x="9414" y="11459"/>
                      <a:pt x="9362" y="11329"/>
                      <a:pt x="9362" y="11187"/>
                    </a:cubicBezTo>
                    <a:cubicBezTo>
                      <a:pt x="9362" y="11160"/>
                      <a:pt x="9364" y="11133"/>
                      <a:pt x="9367" y="11106"/>
                    </a:cubicBezTo>
                    <a:cubicBezTo>
                      <a:pt x="9397" y="10897"/>
                      <a:pt x="9541" y="10725"/>
                      <a:pt x="9733" y="10653"/>
                    </a:cubicBezTo>
                    <a:cubicBezTo>
                      <a:pt x="9795" y="10630"/>
                      <a:pt x="9862" y="10617"/>
                      <a:pt x="9932" y="10617"/>
                    </a:cubicBezTo>
                    <a:cubicBezTo>
                      <a:pt x="9941" y="10617"/>
                      <a:pt x="9951" y="10617"/>
                      <a:pt x="9961" y="10618"/>
                    </a:cubicBezTo>
                    <a:cubicBezTo>
                      <a:pt x="10020" y="10621"/>
                      <a:pt x="10077" y="10633"/>
                      <a:pt x="10131" y="10653"/>
                    </a:cubicBezTo>
                    <a:cubicBezTo>
                      <a:pt x="10323" y="10724"/>
                      <a:pt x="10467" y="10897"/>
                      <a:pt x="10496" y="11106"/>
                    </a:cubicBezTo>
                    <a:cubicBezTo>
                      <a:pt x="10500" y="11133"/>
                      <a:pt x="10502" y="11160"/>
                      <a:pt x="10502" y="11187"/>
                    </a:cubicBezTo>
                    <a:close/>
                    <a:moveTo>
                      <a:pt x="11390" y="10653"/>
                    </a:moveTo>
                    <a:lnTo>
                      <a:pt x="11309" y="10653"/>
                    </a:lnTo>
                    <a:cubicBezTo>
                      <a:pt x="11097" y="10110"/>
                      <a:pt x="10574" y="9722"/>
                      <a:pt x="9960" y="9711"/>
                    </a:cubicBezTo>
                    <a:cubicBezTo>
                      <a:pt x="9951" y="9710"/>
                      <a:pt x="9941" y="9710"/>
                      <a:pt x="9932" y="9710"/>
                    </a:cubicBezTo>
                    <a:cubicBezTo>
                      <a:pt x="9621" y="9710"/>
                      <a:pt x="9332" y="9807"/>
                      <a:pt x="9094" y="9972"/>
                    </a:cubicBezTo>
                    <a:cubicBezTo>
                      <a:pt x="8852" y="10139"/>
                      <a:pt x="8663" y="10375"/>
                      <a:pt x="8555" y="10653"/>
                    </a:cubicBezTo>
                    <a:lnTo>
                      <a:pt x="7520" y="10653"/>
                    </a:lnTo>
                    <a:lnTo>
                      <a:pt x="6653" y="10653"/>
                    </a:lnTo>
                    <a:lnTo>
                      <a:pt x="5846" y="10653"/>
                    </a:lnTo>
                    <a:cubicBezTo>
                      <a:pt x="5631" y="10102"/>
                      <a:pt x="5095" y="9710"/>
                      <a:pt x="4469" y="9710"/>
                    </a:cubicBezTo>
                    <a:cubicBezTo>
                      <a:pt x="4025" y="9710"/>
                      <a:pt x="3626" y="9907"/>
                      <a:pt x="3355" y="10218"/>
                    </a:cubicBezTo>
                    <a:lnTo>
                      <a:pt x="3355" y="5810"/>
                    </a:lnTo>
                    <a:lnTo>
                      <a:pt x="6653" y="5810"/>
                    </a:lnTo>
                    <a:lnTo>
                      <a:pt x="7520" y="5810"/>
                    </a:lnTo>
                    <a:lnTo>
                      <a:pt x="8532" y="5810"/>
                    </a:lnTo>
                    <a:lnTo>
                      <a:pt x="8532" y="8572"/>
                    </a:lnTo>
                    <a:lnTo>
                      <a:pt x="9094" y="8572"/>
                    </a:lnTo>
                    <a:lnTo>
                      <a:pt x="9960" y="8572"/>
                    </a:lnTo>
                    <a:lnTo>
                      <a:pt x="11390" y="8572"/>
                    </a:lnTo>
                    <a:lnTo>
                      <a:pt x="11390" y="10653"/>
                    </a:lnTo>
                    <a:lnTo>
                      <a:pt x="11390" y="10653"/>
                    </a:lnTo>
                    <a:close/>
                    <a:moveTo>
                      <a:pt x="5039" y="11187"/>
                    </a:moveTo>
                    <a:cubicBezTo>
                      <a:pt x="5039" y="11329"/>
                      <a:pt x="4987" y="11459"/>
                      <a:pt x="4900" y="11559"/>
                    </a:cubicBezTo>
                    <a:cubicBezTo>
                      <a:pt x="4796" y="11681"/>
                      <a:pt x="4641" y="11758"/>
                      <a:pt x="4469" y="11758"/>
                    </a:cubicBezTo>
                    <a:cubicBezTo>
                      <a:pt x="4296" y="11758"/>
                      <a:pt x="4142" y="11681"/>
                      <a:pt x="4037" y="11559"/>
                    </a:cubicBezTo>
                    <a:cubicBezTo>
                      <a:pt x="3951" y="11459"/>
                      <a:pt x="3898" y="11329"/>
                      <a:pt x="3898" y="11187"/>
                    </a:cubicBezTo>
                    <a:cubicBezTo>
                      <a:pt x="3898" y="11160"/>
                      <a:pt x="3900" y="11133"/>
                      <a:pt x="3904" y="11106"/>
                    </a:cubicBezTo>
                    <a:cubicBezTo>
                      <a:pt x="3934" y="10897"/>
                      <a:pt x="4078" y="10725"/>
                      <a:pt x="4270" y="10653"/>
                    </a:cubicBezTo>
                    <a:cubicBezTo>
                      <a:pt x="4332" y="10630"/>
                      <a:pt x="4399" y="10617"/>
                      <a:pt x="4469" y="10617"/>
                    </a:cubicBezTo>
                    <a:cubicBezTo>
                      <a:pt x="4539" y="10617"/>
                      <a:pt x="4606" y="10630"/>
                      <a:pt x="4668" y="10653"/>
                    </a:cubicBezTo>
                    <a:cubicBezTo>
                      <a:pt x="4860" y="10725"/>
                      <a:pt x="5003" y="10897"/>
                      <a:pt x="5033" y="11106"/>
                    </a:cubicBezTo>
                    <a:cubicBezTo>
                      <a:pt x="5037" y="11133"/>
                      <a:pt x="5039" y="11160"/>
                      <a:pt x="5039" y="11187"/>
                    </a:cubicBezTo>
                    <a:close/>
                    <a:moveTo>
                      <a:pt x="9960" y="7665"/>
                    </a:moveTo>
                    <a:lnTo>
                      <a:pt x="9439" y="7665"/>
                    </a:lnTo>
                    <a:lnTo>
                      <a:pt x="9439" y="6425"/>
                    </a:lnTo>
                    <a:lnTo>
                      <a:pt x="9960" y="6930"/>
                    </a:lnTo>
                    <a:lnTo>
                      <a:pt x="10722" y="7665"/>
                    </a:lnTo>
                    <a:lnTo>
                      <a:pt x="9960" y="7665"/>
                    </a:lnTo>
                    <a:lnTo>
                      <a:pt x="9960" y="7665"/>
                    </a:lnTo>
                    <a:close/>
                    <a:moveTo>
                      <a:pt x="6653" y="4903"/>
                    </a:moveTo>
                    <a:lnTo>
                      <a:pt x="3307" y="4903"/>
                    </a:lnTo>
                    <a:lnTo>
                      <a:pt x="3307" y="4448"/>
                    </a:lnTo>
                    <a:lnTo>
                      <a:pt x="6653" y="4448"/>
                    </a:lnTo>
                    <a:lnTo>
                      <a:pt x="6653" y="4903"/>
                    </a:lnTo>
                    <a:close/>
                    <a:moveTo>
                      <a:pt x="867" y="2939"/>
                    </a:moveTo>
                    <a:lnTo>
                      <a:pt x="4980" y="962"/>
                    </a:lnTo>
                    <a:lnTo>
                      <a:pt x="9094" y="2939"/>
                    </a:lnTo>
                    <a:lnTo>
                      <a:pt x="9094" y="4903"/>
                    </a:lnTo>
                    <a:lnTo>
                      <a:pt x="7520" y="4903"/>
                    </a:lnTo>
                    <a:lnTo>
                      <a:pt x="7520" y="3582"/>
                    </a:lnTo>
                    <a:lnTo>
                      <a:pt x="2440" y="3582"/>
                    </a:lnTo>
                    <a:lnTo>
                      <a:pt x="2440" y="11750"/>
                    </a:lnTo>
                    <a:lnTo>
                      <a:pt x="867" y="11750"/>
                    </a:lnTo>
                    <a:lnTo>
                      <a:pt x="867" y="2939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26557" y="3234068"/>
                <a:ext cx="1415772" cy="34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214944" y="394389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太阳形 44"/>
              <p:cNvSpPr>
                <a:spLocks noChangeArrowheads="1"/>
              </p:cNvSpPr>
              <p:nvPr/>
            </p:nvSpPr>
            <p:spPr bwMode="auto">
              <a:xfrm>
                <a:off x="1505169" y="4061654"/>
                <a:ext cx="457283" cy="457336"/>
              </a:xfrm>
              <a:custGeom>
                <a:avLst/>
                <a:gdLst>
                  <a:gd name="connsiteX0" fmla="*/ 132738 w 607780"/>
                  <a:gd name="connsiteY0" fmla="*/ 364536 h 607851"/>
                  <a:gd name="connsiteX1" fmla="*/ 106325 w 607780"/>
                  <a:gd name="connsiteY1" fmla="*/ 390912 h 607851"/>
                  <a:gd name="connsiteX2" fmla="*/ 106325 w 607780"/>
                  <a:gd name="connsiteY2" fmla="*/ 413520 h 607851"/>
                  <a:gd name="connsiteX3" fmla="*/ 160129 w 607780"/>
                  <a:gd name="connsiteY3" fmla="*/ 413520 h 607851"/>
                  <a:gd name="connsiteX4" fmla="*/ 160129 w 607780"/>
                  <a:gd name="connsiteY4" fmla="*/ 390912 h 607851"/>
                  <a:gd name="connsiteX5" fmla="*/ 133716 w 607780"/>
                  <a:gd name="connsiteY5" fmla="*/ 364536 h 607851"/>
                  <a:gd name="connsiteX6" fmla="*/ 132738 w 607780"/>
                  <a:gd name="connsiteY6" fmla="*/ 322343 h 607851"/>
                  <a:gd name="connsiteX7" fmla="*/ 133716 w 607780"/>
                  <a:gd name="connsiteY7" fmla="*/ 322343 h 607851"/>
                  <a:gd name="connsiteX8" fmla="*/ 202381 w 607780"/>
                  <a:gd name="connsiteY8" fmla="*/ 390912 h 607851"/>
                  <a:gd name="connsiteX9" fmla="*/ 202381 w 607780"/>
                  <a:gd name="connsiteY9" fmla="*/ 415567 h 607851"/>
                  <a:gd name="connsiteX10" fmla="*/ 202381 w 607780"/>
                  <a:gd name="connsiteY10" fmla="*/ 455712 h 607851"/>
                  <a:gd name="connsiteX11" fmla="*/ 64073 w 607780"/>
                  <a:gd name="connsiteY11" fmla="*/ 455712 h 607851"/>
                  <a:gd name="connsiteX12" fmla="*/ 64073 w 607780"/>
                  <a:gd name="connsiteY12" fmla="*/ 390912 h 607851"/>
                  <a:gd name="connsiteX13" fmla="*/ 71154 w 607780"/>
                  <a:gd name="connsiteY13" fmla="*/ 360582 h 607851"/>
                  <a:gd name="connsiteX14" fmla="*/ 132738 w 607780"/>
                  <a:gd name="connsiteY14" fmla="*/ 322343 h 607851"/>
                  <a:gd name="connsiteX15" fmla="*/ 132086 w 607780"/>
                  <a:gd name="connsiteY15" fmla="*/ 299901 h 607851"/>
                  <a:gd name="connsiteX16" fmla="*/ 71145 w 607780"/>
                  <a:gd name="connsiteY16" fmla="*/ 323766 h 607851"/>
                  <a:gd name="connsiteX17" fmla="*/ 42258 w 607780"/>
                  <a:gd name="connsiteY17" fmla="*/ 389635 h 607851"/>
                  <a:gd name="connsiteX18" fmla="*/ 42258 w 607780"/>
                  <a:gd name="connsiteY18" fmla="*/ 457738 h 607851"/>
                  <a:gd name="connsiteX19" fmla="*/ 42258 w 607780"/>
                  <a:gd name="connsiteY19" fmla="*/ 565659 h 607851"/>
                  <a:gd name="connsiteX20" fmla="*/ 224196 w 607780"/>
                  <a:gd name="connsiteY20" fmla="*/ 565659 h 607851"/>
                  <a:gd name="connsiteX21" fmla="*/ 224196 w 607780"/>
                  <a:gd name="connsiteY21" fmla="*/ 457738 h 607851"/>
                  <a:gd name="connsiteX22" fmla="*/ 224196 w 607780"/>
                  <a:gd name="connsiteY22" fmla="*/ 415546 h 607851"/>
                  <a:gd name="connsiteX23" fmla="*/ 224196 w 607780"/>
                  <a:gd name="connsiteY23" fmla="*/ 389635 h 607851"/>
                  <a:gd name="connsiteX24" fmla="*/ 134322 w 607780"/>
                  <a:gd name="connsiteY24" fmla="*/ 299901 h 607851"/>
                  <a:gd name="connsiteX25" fmla="*/ 431614 w 607780"/>
                  <a:gd name="connsiteY25" fmla="*/ 295528 h 607851"/>
                  <a:gd name="connsiteX26" fmla="*/ 454019 w 607780"/>
                  <a:gd name="connsiteY26" fmla="*/ 317898 h 607851"/>
                  <a:gd name="connsiteX27" fmla="*/ 431614 w 607780"/>
                  <a:gd name="connsiteY27" fmla="*/ 340268 h 607851"/>
                  <a:gd name="connsiteX28" fmla="*/ 409209 w 607780"/>
                  <a:gd name="connsiteY28" fmla="*/ 317898 h 607851"/>
                  <a:gd name="connsiteX29" fmla="*/ 431614 w 607780"/>
                  <a:gd name="connsiteY29" fmla="*/ 295528 h 607851"/>
                  <a:gd name="connsiteX30" fmla="*/ 284485 w 607780"/>
                  <a:gd name="connsiteY30" fmla="*/ 295528 h 607851"/>
                  <a:gd name="connsiteX31" fmla="*/ 306890 w 607780"/>
                  <a:gd name="connsiteY31" fmla="*/ 317898 h 607851"/>
                  <a:gd name="connsiteX32" fmla="*/ 284485 w 607780"/>
                  <a:gd name="connsiteY32" fmla="*/ 340268 h 607851"/>
                  <a:gd name="connsiteX33" fmla="*/ 262080 w 607780"/>
                  <a:gd name="connsiteY33" fmla="*/ 317898 h 607851"/>
                  <a:gd name="connsiteX34" fmla="*/ 284485 w 607780"/>
                  <a:gd name="connsiteY34" fmla="*/ 295528 h 607851"/>
                  <a:gd name="connsiteX35" fmla="*/ 445769 w 607780"/>
                  <a:gd name="connsiteY35" fmla="*/ 148994 h 607851"/>
                  <a:gd name="connsiteX36" fmla="*/ 273005 w 607780"/>
                  <a:gd name="connsiteY36" fmla="*/ 149366 h 607851"/>
                  <a:gd name="connsiteX37" fmla="*/ 286237 w 607780"/>
                  <a:gd name="connsiteY37" fmla="*/ 228823 h 607851"/>
                  <a:gd name="connsiteX38" fmla="*/ 428111 w 607780"/>
                  <a:gd name="connsiteY38" fmla="*/ 228823 h 607851"/>
                  <a:gd name="connsiteX39" fmla="*/ 464127 w 607780"/>
                  <a:gd name="connsiteY39" fmla="*/ 65908 h 607851"/>
                  <a:gd name="connsiteX40" fmla="*/ 536438 w 607780"/>
                  <a:gd name="connsiteY40" fmla="*/ 65908 h 607851"/>
                  <a:gd name="connsiteX41" fmla="*/ 536438 w 607780"/>
                  <a:gd name="connsiteY41" fmla="*/ 108102 h 607851"/>
                  <a:gd name="connsiteX42" fmla="*/ 498093 w 607780"/>
                  <a:gd name="connsiteY42" fmla="*/ 108102 h 607851"/>
                  <a:gd name="connsiteX43" fmla="*/ 462030 w 607780"/>
                  <a:gd name="connsiteY43" fmla="*/ 270971 h 607851"/>
                  <a:gd name="connsiteX44" fmla="*/ 250408 w 607780"/>
                  <a:gd name="connsiteY44" fmla="*/ 270971 h 607851"/>
                  <a:gd name="connsiteX45" fmla="*/ 223198 w 607780"/>
                  <a:gd name="connsiteY45" fmla="*/ 107311 h 607851"/>
                  <a:gd name="connsiteX46" fmla="*/ 455088 w 607780"/>
                  <a:gd name="connsiteY46" fmla="*/ 106799 h 607851"/>
                  <a:gd name="connsiteX47" fmla="*/ 71145 w 607780"/>
                  <a:gd name="connsiteY47" fmla="*/ 42192 h 607851"/>
                  <a:gd name="connsiteX48" fmla="*/ 71145 w 607780"/>
                  <a:gd name="connsiteY48" fmla="*/ 272642 h 607851"/>
                  <a:gd name="connsiteX49" fmla="*/ 132086 w 607780"/>
                  <a:gd name="connsiteY49" fmla="*/ 257756 h 607851"/>
                  <a:gd name="connsiteX50" fmla="*/ 134322 w 607780"/>
                  <a:gd name="connsiteY50" fmla="*/ 257756 h 607851"/>
                  <a:gd name="connsiteX51" fmla="*/ 266454 w 607780"/>
                  <a:gd name="connsiteY51" fmla="*/ 389635 h 607851"/>
                  <a:gd name="connsiteX52" fmla="*/ 266454 w 607780"/>
                  <a:gd name="connsiteY52" fmla="*/ 415546 h 607851"/>
                  <a:gd name="connsiteX53" fmla="*/ 565522 w 607780"/>
                  <a:gd name="connsiteY53" fmla="*/ 415546 h 607851"/>
                  <a:gd name="connsiteX54" fmla="*/ 565522 w 607780"/>
                  <a:gd name="connsiteY54" fmla="*/ 42192 h 607851"/>
                  <a:gd name="connsiteX55" fmla="*/ 28933 w 607780"/>
                  <a:gd name="connsiteY55" fmla="*/ 0 h 607851"/>
                  <a:gd name="connsiteX56" fmla="*/ 607780 w 607780"/>
                  <a:gd name="connsiteY56" fmla="*/ 0 h 607851"/>
                  <a:gd name="connsiteX57" fmla="*/ 607780 w 607780"/>
                  <a:gd name="connsiteY57" fmla="*/ 457738 h 607851"/>
                  <a:gd name="connsiteX58" fmla="*/ 266454 w 607780"/>
                  <a:gd name="connsiteY58" fmla="*/ 457738 h 607851"/>
                  <a:gd name="connsiteX59" fmla="*/ 266454 w 607780"/>
                  <a:gd name="connsiteY59" fmla="*/ 607851 h 607851"/>
                  <a:gd name="connsiteX60" fmla="*/ 0 w 607780"/>
                  <a:gd name="connsiteY60" fmla="*/ 607851 h 607851"/>
                  <a:gd name="connsiteX61" fmla="*/ 0 w 607780"/>
                  <a:gd name="connsiteY61" fmla="*/ 389635 h 607851"/>
                  <a:gd name="connsiteX62" fmla="*/ 28933 w 607780"/>
                  <a:gd name="connsiteY62" fmla="*/ 307391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07780" h="607851">
                    <a:moveTo>
                      <a:pt x="132738" y="364536"/>
                    </a:moveTo>
                    <a:cubicBezTo>
                      <a:pt x="118157" y="364536"/>
                      <a:pt x="106325" y="376351"/>
                      <a:pt x="106325" y="390912"/>
                    </a:cubicBezTo>
                    <a:lnTo>
                      <a:pt x="106325" y="413520"/>
                    </a:lnTo>
                    <a:lnTo>
                      <a:pt x="160129" y="413520"/>
                    </a:lnTo>
                    <a:lnTo>
                      <a:pt x="160129" y="390912"/>
                    </a:lnTo>
                    <a:cubicBezTo>
                      <a:pt x="160129" y="376351"/>
                      <a:pt x="148297" y="364536"/>
                      <a:pt x="133716" y="364536"/>
                    </a:cubicBezTo>
                    <a:close/>
                    <a:moveTo>
                      <a:pt x="132738" y="322343"/>
                    </a:moveTo>
                    <a:lnTo>
                      <a:pt x="133716" y="322343"/>
                    </a:lnTo>
                    <a:cubicBezTo>
                      <a:pt x="171542" y="322343"/>
                      <a:pt x="202381" y="353092"/>
                      <a:pt x="202381" y="390912"/>
                    </a:cubicBezTo>
                    <a:lnTo>
                      <a:pt x="202381" y="415567"/>
                    </a:lnTo>
                    <a:lnTo>
                      <a:pt x="202381" y="455712"/>
                    </a:lnTo>
                    <a:lnTo>
                      <a:pt x="64073" y="455712"/>
                    </a:lnTo>
                    <a:lnTo>
                      <a:pt x="64073" y="390912"/>
                    </a:lnTo>
                    <a:cubicBezTo>
                      <a:pt x="64073" y="380026"/>
                      <a:pt x="66635" y="369746"/>
                      <a:pt x="71154" y="360582"/>
                    </a:cubicBezTo>
                    <a:cubicBezTo>
                      <a:pt x="82381" y="337927"/>
                      <a:pt x="105766" y="322343"/>
                      <a:pt x="132738" y="322343"/>
                    </a:cubicBezTo>
                    <a:close/>
                    <a:moveTo>
                      <a:pt x="132086" y="299901"/>
                    </a:moveTo>
                    <a:cubicBezTo>
                      <a:pt x="108604" y="299901"/>
                      <a:pt x="87172" y="308972"/>
                      <a:pt x="71145" y="323766"/>
                    </a:cubicBezTo>
                    <a:cubicBezTo>
                      <a:pt x="53393" y="340187"/>
                      <a:pt x="42258" y="363632"/>
                      <a:pt x="42258" y="389635"/>
                    </a:cubicBezTo>
                    <a:lnTo>
                      <a:pt x="42258" y="457738"/>
                    </a:lnTo>
                    <a:lnTo>
                      <a:pt x="42258" y="565659"/>
                    </a:lnTo>
                    <a:lnTo>
                      <a:pt x="224196" y="565659"/>
                    </a:lnTo>
                    <a:lnTo>
                      <a:pt x="224196" y="457738"/>
                    </a:lnTo>
                    <a:lnTo>
                      <a:pt x="224196" y="415546"/>
                    </a:lnTo>
                    <a:lnTo>
                      <a:pt x="224196" y="389635"/>
                    </a:lnTo>
                    <a:cubicBezTo>
                      <a:pt x="224196" y="340140"/>
                      <a:pt x="183895" y="299901"/>
                      <a:pt x="134322" y="299901"/>
                    </a:cubicBezTo>
                    <a:close/>
                    <a:moveTo>
                      <a:pt x="431614" y="295528"/>
                    </a:moveTo>
                    <a:cubicBezTo>
                      <a:pt x="443988" y="295528"/>
                      <a:pt x="454019" y="305543"/>
                      <a:pt x="454019" y="317898"/>
                    </a:cubicBezTo>
                    <a:cubicBezTo>
                      <a:pt x="454019" y="330253"/>
                      <a:pt x="443988" y="340268"/>
                      <a:pt x="431614" y="340268"/>
                    </a:cubicBezTo>
                    <a:cubicBezTo>
                      <a:pt x="419240" y="340268"/>
                      <a:pt x="409209" y="330253"/>
                      <a:pt x="409209" y="317898"/>
                    </a:cubicBezTo>
                    <a:cubicBezTo>
                      <a:pt x="409209" y="305543"/>
                      <a:pt x="419240" y="295528"/>
                      <a:pt x="431614" y="295528"/>
                    </a:cubicBezTo>
                    <a:close/>
                    <a:moveTo>
                      <a:pt x="284485" y="295528"/>
                    </a:moveTo>
                    <a:cubicBezTo>
                      <a:pt x="296859" y="295528"/>
                      <a:pt x="306890" y="305543"/>
                      <a:pt x="306890" y="317898"/>
                    </a:cubicBezTo>
                    <a:cubicBezTo>
                      <a:pt x="306890" y="330253"/>
                      <a:pt x="296859" y="340268"/>
                      <a:pt x="284485" y="340268"/>
                    </a:cubicBezTo>
                    <a:cubicBezTo>
                      <a:pt x="272111" y="340268"/>
                      <a:pt x="262080" y="330253"/>
                      <a:pt x="262080" y="317898"/>
                    </a:cubicBezTo>
                    <a:cubicBezTo>
                      <a:pt x="262080" y="305543"/>
                      <a:pt x="272111" y="295528"/>
                      <a:pt x="284485" y="295528"/>
                    </a:cubicBezTo>
                    <a:close/>
                    <a:moveTo>
                      <a:pt x="445769" y="148994"/>
                    </a:moveTo>
                    <a:lnTo>
                      <a:pt x="273005" y="149366"/>
                    </a:lnTo>
                    <a:lnTo>
                      <a:pt x="286237" y="228823"/>
                    </a:lnTo>
                    <a:lnTo>
                      <a:pt x="428111" y="228823"/>
                    </a:lnTo>
                    <a:close/>
                    <a:moveTo>
                      <a:pt x="464127" y="65908"/>
                    </a:moveTo>
                    <a:lnTo>
                      <a:pt x="536438" y="65908"/>
                    </a:lnTo>
                    <a:lnTo>
                      <a:pt x="536438" y="108102"/>
                    </a:lnTo>
                    <a:lnTo>
                      <a:pt x="498093" y="108102"/>
                    </a:lnTo>
                    <a:lnTo>
                      <a:pt x="462030" y="270971"/>
                    </a:lnTo>
                    <a:lnTo>
                      <a:pt x="250408" y="270971"/>
                    </a:lnTo>
                    <a:lnTo>
                      <a:pt x="223198" y="107311"/>
                    </a:lnTo>
                    <a:lnTo>
                      <a:pt x="455088" y="106799"/>
                    </a:lnTo>
                    <a:close/>
                    <a:moveTo>
                      <a:pt x="71145" y="42192"/>
                    </a:moveTo>
                    <a:lnTo>
                      <a:pt x="71145" y="272642"/>
                    </a:lnTo>
                    <a:cubicBezTo>
                      <a:pt x="89408" y="263106"/>
                      <a:pt x="110141" y="257756"/>
                      <a:pt x="132086" y="257756"/>
                    </a:cubicBezTo>
                    <a:lnTo>
                      <a:pt x="134322" y="257756"/>
                    </a:lnTo>
                    <a:cubicBezTo>
                      <a:pt x="207190" y="257756"/>
                      <a:pt x="266454" y="316881"/>
                      <a:pt x="266454" y="389635"/>
                    </a:cubicBezTo>
                    <a:lnTo>
                      <a:pt x="266454" y="415546"/>
                    </a:lnTo>
                    <a:lnTo>
                      <a:pt x="565522" y="415546"/>
                    </a:lnTo>
                    <a:lnTo>
                      <a:pt x="565522" y="42192"/>
                    </a:lnTo>
                    <a:close/>
                    <a:moveTo>
                      <a:pt x="28933" y="0"/>
                    </a:moveTo>
                    <a:lnTo>
                      <a:pt x="607780" y="0"/>
                    </a:lnTo>
                    <a:lnTo>
                      <a:pt x="607780" y="457738"/>
                    </a:lnTo>
                    <a:lnTo>
                      <a:pt x="266454" y="457738"/>
                    </a:lnTo>
                    <a:lnTo>
                      <a:pt x="266454" y="607851"/>
                    </a:lnTo>
                    <a:lnTo>
                      <a:pt x="0" y="607851"/>
                    </a:lnTo>
                    <a:lnTo>
                      <a:pt x="0" y="389635"/>
                    </a:lnTo>
                    <a:cubicBezTo>
                      <a:pt x="0" y="358561"/>
                      <a:pt x="10809" y="329953"/>
                      <a:pt x="28933" y="30739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226557" y="4344411"/>
                <a:ext cx="1415772" cy="34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2214944" y="1723209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太阳形 44"/>
              <p:cNvSpPr>
                <a:spLocks noChangeArrowheads="1"/>
              </p:cNvSpPr>
              <p:nvPr/>
            </p:nvSpPr>
            <p:spPr bwMode="auto">
              <a:xfrm>
                <a:off x="1505137" y="1862870"/>
                <a:ext cx="457336" cy="400110"/>
              </a:xfrm>
              <a:custGeom>
                <a:avLst/>
                <a:gdLst>
                  <a:gd name="connsiteX0" fmla="*/ 352138 w 608485"/>
                  <a:gd name="connsiteY0" fmla="*/ 457876 h 532346"/>
                  <a:gd name="connsiteX1" fmla="*/ 352138 w 608485"/>
                  <a:gd name="connsiteY1" fmla="*/ 471679 h 532346"/>
                  <a:gd name="connsiteX2" fmla="*/ 383994 w 608485"/>
                  <a:gd name="connsiteY2" fmla="*/ 483262 h 532346"/>
                  <a:gd name="connsiteX3" fmla="*/ 459356 w 608485"/>
                  <a:gd name="connsiteY3" fmla="*/ 490502 h 532346"/>
                  <a:gd name="connsiteX4" fmla="*/ 534767 w 608485"/>
                  <a:gd name="connsiteY4" fmla="*/ 483262 h 532346"/>
                  <a:gd name="connsiteX5" fmla="*/ 566574 w 608485"/>
                  <a:gd name="connsiteY5" fmla="*/ 471679 h 532346"/>
                  <a:gd name="connsiteX6" fmla="*/ 566574 w 608485"/>
                  <a:gd name="connsiteY6" fmla="*/ 457876 h 532346"/>
                  <a:gd name="connsiteX7" fmla="*/ 555746 w 608485"/>
                  <a:gd name="connsiteY7" fmla="*/ 461351 h 532346"/>
                  <a:gd name="connsiteX8" fmla="*/ 459356 w 608485"/>
                  <a:gd name="connsiteY8" fmla="*/ 472886 h 532346"/>
                  <a:gd name="connsiteX9" fmla="*/ 362967 w 608485"/>
                  <a:gd name="connsiteY9" fmla="*/ 461351 h 532346"/>
                  <a:gd name="connsiteX10" fmla="*/ 352138 w 608485"/>
                  <a:gd name="connsiteY10" fmla="*/ 457876 h 532346"/>
                  <a:gd name="connsiteX11" fmla="*/ 41901 w 608485"/>
                  <a:gd name="connsiteY11" fmla="*/ 455228 h 532346"/>
                  <a:gd name="connsiteX12" fmla="*/ 41901 w 608485"/>
                  <a:gd name="connsiteY12" fmla="*/ 471396 h 532346"/>
                  <a:gd name="connsiteX13" fmla="*/ 73701 w 608485"/>
                  <a:gd name="connsiteY13" fmla="*/ 482979 h 532346"/>
                  <a:gd name="connsiteX14" fmla="*/ 149094 w 608485"/>
                  <a:gd name="connsiteY14" fmla="*/ 490267 h 532346"/>
                  <a:gd name="connsiteX15" fmla="*/ 224438 w 608485"/>
                  <a:gd name="connsiteY15" fmla="*/ 482979 h 532346"/>
                  <a:gd name="connsiteX16" fmla="*/ 256238 w 608485"/>
                  <a:gd name="connsiteY16" fmla="*/ 471396 h 532346"/>
                  <a:gd name="connsiteX17" fmla="*/ 256238 w 608485"/>
                  <a:gd name="connsiteY17" fmla="*/ 455228 h 532346"/>
                  <a:gd name="connsiteX18" fmla="*/ 245461 w 608485"/>
                  <a:gd name="connsiteY18" fmla="*/ 458703 h 532346"/>
                  <a:gd name="connsiteX19" fmla="*/ 149094 w 608485"/>
                  <a:gd name="connsiteY19" fmla="*/ 470286 h 532346"/>
                  <a:gd name="connsiteX20" fmla="*/ 52678 w 608485"/>
                  <a:gd name="connsiteY20" fmla="*/ 458703 h 532346"/>
                  <a:gd name="connsiteX21" fmla="*/ 41901 w 608485"/>
                  <a:gd name="connsiteY21" fmla="*/ 455228 h 532346"/>
                  <a:gd name="connsiteX22" fmla="*/ 352138 w 608485"/>
                  <a:gd name="connsiteY22" fmla="*/ 398705 h 532346"/>
                  <a:gd name="connsiteX23" fmla="*/ 352138 w 608485"/>
                  <a:gd name="connsiteY23" fmla="*/ 411688 h 532346"/>
                  <a:gd name="connsiteX24" fmla="*/ 358471 w 608485"/>
                  <a:gd name="connsiteY24" fmla="*/ 415307 h 532346"/>
                  <a:gd name="connsiteX25" fmla="*/ 383946 w 608485"/>
                  <a:gd name="connsiteY25" fmla="*/ 423560 h 532346"/>
                  <a:gd name="connsiteX26" fmla="*/ 459356 w 608485"/>
                  <a:gd name="connsiteY26" fmla="*/ 431090 h 532346"/>
                  <a:gd name="connsiteX27" fmla="*/ 534767 w 608485"/>
                  <a:gd name="connsiteY27" fmla="*/ 423560 h 532346"/>
                  <a:gd name="connsiteX28" fmla="*/ 560290 w 608485"/>
                  <a:gd name="connsiteY28" fmla="*/ 415307 h 532346"/>
                  <a:gd name="connsiteX29" fmla="*/ 566574 w 608485"/>
                  <a:gd name="connsiteY29" fmla="*/ 411688 h 532346"/>
                  <a:gd name="connsiteX30" fmla="*/ 566574 w 608485"/>
                  <a:gd name="connsiteY30" fmla="*/ 398705 h 532346"/>
                  <a:gd name="connsiteX31" fmla="*/ 555746 w 608485"/>
                  <a:gd name="connsiteY31" fmla="*/ 402180 h 532346"/>
                  <a:gd name="connsiteX32" fmla="*/ 459356 w 608485"/>
                  <a:gd name="connsiteY32" fmla="*/ 413715 h 532346"/>
                  <a:gd name="connsiteX33" fmla="*/ 362967 w 608485"/>
                  <a:gd name="connsiteY33" fmla="*/ 402180 h 532346"/>
                  <a:gd name="connsiteX34" fmla="*/ 352138 w 608485"/>
                  <a:gd name="connsiteY34" fmla="*/ 398705 h 532346"/>
                  <a:gd name="connsiteX35" fmla="*/ 41901 w 608485"/>
                  <a:gd name="connsiteY35" fmla="*/ 394801 h 532346"/>
                  <a:gd name="connsiteX36" fmla="*/ 41901 w 608485"/>
                  <a:gd name="connsiteY36" fmla="*/ 409039 h 532346"/>
                  <a:gd name="connsiteX37" fmla="*/ 48184 w 608485"/>
                  <a:gd name="connsiteY37" fmla="*/ 412659 h 532346"/>
                  <a:gd name="connsiteX38" fmla="*/ 73701 w 608485"/>
                  <a:gd name="connsiteY38" fmla="*/ 420912 h 532346"/>
                  <a:gd name="connsiteX39" fmla="*/ 149094 w 608485"/>
                  <a:gd name="connsiteY39" fmla="*/ 428441 h 532346"/>
                  <a:gd name="connsiteX40" fmla="*/ 224486 w 608485"/>
                  <a:gd name="connsiteY40" fmla="*/ 420912 h 532346"/>
                  <a:gd name="connsiteX41" fmla="*/ 249955 w 608485"/>
                  <a:gd name="connsiteY41" fmla="*/ 412659 h 532346"/>
                  <a:gd name="connsiteX42" fmla="*/ 256238 w 608485"/>
                  <a:gd name="connsiteY42" fmla="*/ 409039 h 532346"/>
                  <a:gd name="connsiteX43" fmla="*/ 256238 w 608485"/>
                  <a:gd name="connsiteY43" fmla="*/ 394801 h 532346"/>
                  <a:gd name="connsiteX44" fmla="*/ 245461 w 608485"/>
                  <a:gd name="connsiteY44" fmla="*/ 398276 h 532346"/>
                  <a:gd name="connsiteX45" fmla="*/ 149094 w 608485"/>
                  <a:gd name="connsiteY45" fmla="*/ 409811 h 532346"/>
                  <a:gd name="connsiteX46" fmla="*/ 52678 w 608485"/>
                  <a:gd name="connsiteY46" fmla="*/ 398276 h 532346"/>
                  <a:gd name="connsiteX47" fmla="*/ 41901 w 608485"/>
                  <a:gd name="connsiteY47" fmla="*/ 394801 h 532346"/>
                  <a:gd name="connsiteX48" fmla="*/ 352138 w 608485"/>
                  <a:gd name="connsiteY48" fmla="*/ 339534 h 532346"/>
                  <a:gd name="connsiteX49" fmla="*/ 352138 w 608485"/>
                  <a:gd name="connsiteY49" fmla="*/ 352517 h 532346"/>
                  <a:gd name="connsiteX50" fmla="*/ 358471 w 608485"/>
                  <a:gd name="connsiteY50" fmla="*/ 356136 h 532346"/>
                  <a:gd name="connsiteX51" fmla="*/ 383946 w 608485"/>
                  <a:gd name="connsiteY51" fmla="*/ 364390 h 532346"/>
                  <a:gd name="connsiteX52" fmla="*/ 459356 w 608485"/>
                  <a:gd name="connsiteY52" fmla="*/ 371919 h 532346"/>
                  <a:gd name="connsiteX53" fmla="*/ 534767 w 608485"/>
                  <a:gd name="connsiteY53" fmla="*/ 364390 h 532346"/>
                  <a:gd name="connsiteX54" fmla="*/ 560290 w 608485"/>
                  <a:gd name="connsiteY54" fmla="*/ 356136 h 532346"/>
                  <a:gd name="connsiteX55" fmla="*/ 566574 w 608485"/>
                  <a:gd name="connsiteY55" fmla="*/ 352468 h 532346"/>
                  <a:gd name="connsiteX56" fmla="*/ 566574 w 608485"/>
                  <a:gd name="connsiteY56" fmla="*/ 339534 h 532346"/>
                  <a:gd name="connsiteX57" fmla="*/ 555746 w 608485"/>
                  <a:gd name="connsiteY57" fmla="*/ 343009 h 532346"/>
                  <a:gd name="connsiteX58" fmla="*/ 459356 w 608485"/>
                  <a:gd name="connsiteY58" fmla="*/ 354544 h 532346"/>
                  <a:gd name="connsiteX59" fmla="*/ 362967 w 608485"/>
                  <a:gd name="connsiteY59" fmla="*/ 343009 h 532346"/>
                  <a:gd name="connsiteX60" fmla="*/ 352138 w 608485"/>
                  <a:gd name="connsiteY60" fmla="*/ 339534 h 532346"/>
                  <a:gd name="connsiteX61" fmla="*/ 41901 w 608485"/>
                  <a:gd name="connsiteY61" fmla="*/ 336256 h 532346"/>
                  <a:gd name="connsiteX62" fmla="*/ 41901 w 608485"/>
                  <a:gd name="connsiteY62" fmla="*/ 348612 h 532346"/>
                  <a:gd name="connsiteX63" fmla="*/ 48184 w 608485"/>
                  <a:gd name="connsiteY63" fmla="*/ 352232 h 532346"/>
                  <a:gd name="connsiteX64" fmla="*/ 73701 w 608485"/>
                  <a:gd name="connsiteY64" fmla="*/ 360485 h 532346"/>
                  <a:gd name="connsiteX65" fmla="*/ 149094 w 608485"/>
                  <a:gd name="connsiteY65" fmla="*/ 368014 h 532346"/>
                  <a:gd name="connsiteX66" fmla="*/ 224486 w 608485"/>
                  <a:gd name="connsiteY66" fmla="*/ 360485 h 532346"/>
                  <a:gd name="connsiteX67" fmla="*/ 249955 w 608485"/>
                  <a:gd name="connsiteY67" fmla="*/ 352232 h 532346"/>
                  <a:gd name="connsiteX68" fmla="*/ 256238 w 608485"/>
                  <a:gd name="connsiteY68" fmla="*/ 348612 h 532346"/>
                  <a:gd name="connsiteX69" fmla="*/ 256238 w 608485"/>
                  <a:gd name="connsiteY69" fmla="*/ 336256 h 532346"/>
                  <a:gd name="connsiteX70" fmla="*/ 245461 w 608485"/>
                  <a:gd name="connsiteY70" fmla="*/ 339731 h 532346"/>
                  <a:gd name="connsiteX71" fmla="*/ 149094 w 608485"/>
                  <a:gd name="connsiteY71" fmla="*/ 351315 h 532346"/>
                  <a:gd name="connsiteX72" fmla="*/ 52678 w 608485"/>
                  <a:gd name="connsiteY72" fmla="*/ 339731 h 532346"/>
                  <a:gd name="connsiteX73" fmla="*/ 41901 w 608485"/>
                  <a:gd name="connsiteY73" fmla="*/ 336256 h 532346"/>
                  <a:gd name="connsiteX74" fmla="*/ 352138 w 608485"/>
                  <a:gd name="connsiteY74" fmla="*/ 280315 h 532346"/>
                  <a:gd name="connsiteX75" fmla="*/ 352138 w 608485"/>
                  <a:gd name="connsiteY75" fmla="*/ 293298 h 532346"/>
                  <a:gd name="connsiteX76" fmla="*/ 358471 w 608485"/>
                  <a:gd name="connsiteY76" fmla="*/ 296917 h 532346"/>
                  <a:gd name="connsiteX77" fmla="*/ 383946 w 608485"/>
                  <a:gd name="connsiteY77" fmla="*/ 305219 h 532346"/>
                  <a:gd name="connsiteX78" fmla="*/ 459356 w 608485"/>
                  <a:gd name="connsiteY78" fmla="*/ 312699 h 532346"/>
                  <a:gd name="connsiteX79" fmla="*/ 534767 w 608485"/>
                  <a:gd name="connsiteY79" fmla="*/ 305219 h 532346"/>
                  <a:gd name="connsiteX80" fmla="*/ 560290 w 608485"/>
                  <a:gd name="connsiteY80" fmla="*/ 296917 h 532346"/>
                  <a:gd name="connsiteX81" fmla="*/ 566574 w 608485"/>
                  <a:gd name="connsiteY81" fmla="*/ 293298 h 532346"/>
                  <a:gd name="connsiteX82" fmla="*/ 566574 w 608485"/>
                  <a:gd name="connsiteY82" fmla="*/ 280315 h 532346"/>
                  <a:gd name="connsiteX83" fmla="*/ 555746 w 608485"/>
                  <a:gd name="connsiteY83" fmla="*/ 283790 h 532346"/>
                  <a:gd name="connsiteX84" fmla="*/ 459356 w 608485"/>
                  <a:gd name="connsiteY84" fmla="*/ 295373 h 532346"/>
                  <a:gd name="connsiteX85" fmla="*/ 362967 w 608485"/>
                  <a:gd name="connsiteY85" fmla="*/ 283790 h 532346"/>
                  <a:gd name="connsiteX86" fmla="*/ 352138 w 608485"/>
                  <a:gd name="connsiteY86" fmla="*/ 280315 h 532346"/>
                  <a:gd name="connsiteX87" fmla="*/ 41901 w 608485"/>
                  <a:gd name="connsiteY87" fmla="*/ 277712 h 532346"/>
                  <a:gd name="connsiteX88" fmla="*/ 41901 w 608485"/>
                  <a:gd name="connsiteY88" fmla="*/ 290068 h 532346"/>
                  <a:gd name="connsiteX89" fmla="*/ 48184 w 608485"/>
                  <a:gd name="connsiteY89" fmla="*/ 293687 h 532346"/>
                  <a:gd name="connsiteX90" fmla="*/ 73701 w 608485"/>
                  <a:gd name="connsiteY90" fmla="*/ 301941 h 532346"/>
                  <a:gd name="connsiteX91" fmla="*/ 149094 w 608485"/>
                  <a:gd name="connsiteY91" fmla="*/ 309470 h 532346"/>
                  <a:gd name="connsiteX92" fmla="*/ 224486 w 608485"/>
                  <a:gd name="connsiteY92" fmla="*/ 301941 h 532346"/>
                  <a:gd name="connsiteX93" fmla="*/ 249955 w 608485"/>
                  <a:gd name="connsiteY93" fmla="*/ 293687 h 532346"/>
                  <a:gd name="connsiteX94" fmla="*/ 256238 w 608485"/>
                  <a:gd name="connsiteY94" fmla="*/ 290068 h 532346"/>
                  <a:gd name="connsiteX95" fmla="*/ 256286 w 608485"/>
                  <a:gd name="connsiteY95" fmla="*/ 290068 h 532346"/>
                  <a:gd name="connsiteX96" fmla="*/ 256286 w 608485"/>
                  <a:gd name="connsiteY96" fmla="*/ 277712 h 532346"/>
                  <a:gd name="connsiteX97" fmla="*/ 245461 w 608485"/>
                  <a:gd name="connsiteY97" fmla="*/ 281187 h 532346"/>
                  <a:gd name="connsiteX98" fmla="*/ 149094 w 608485"/>
                  <a:gd name="connsiteY98" fmla="*/ 292770 h 532346"/>
                  <a:gd name="connsiteX99" fmla="*/ 52678 w 608485"/>
                  <a:gd name="connsiteY99" fmla="*/ 281187 h 532346"/>
                  <a:gd name="connsiteX100" fmla="*/ 41901 w 608485"/>
                  <a:gd name="connsiteY100" fmla="*/ 277712 h 532346"/>
                  <a:gd name="connsiteX101" fmla="*/ 352138 w 608485"/>
                  <a:gd name="connsiteY101" fmla="*/ 221144 h 532346"/>
                  <a:gd name="connsiteX102" fmla="*/ 352138 w 608485"/>
                  <a:gd name="connsiteY102" fmla="*/ 234127 h 532346"/>
                  <a:gd name="connsiteX103" fmla="*/ 358471 w 608485"/>
                  <a:gd name="connsiteY103" fmla="*/ 237746 h 532346"/>
                  <a:gd name="connsiteX104" fmla="*/ 383946 w 608485"/>
                  <a:gd name="connsiteY104" fmla="*/ 245999 h 532346"/>
                  <a:gd name="connsiteX105" fmla="*/ 459356 w 608485"/>
                  <a:gd name="connsiteY105" fmla="*/ 253529 h 532346"/>
                  <a:gd name="connsiteX106" fmla="*/ 534767 w 608485"/>
                  <a:gd name="connsiteY106" fmla="*/ 245999 h 532346"/>
                  <a:gd name="connsiteX107" fmla="*/ 560290 w 608485"/>
                  <a:gd name="connsiteY107" fmla="*/ 237746 h 532346"/>
                  <a:gd name="connsiteX108" fmla="*/ 566574 w 608485"/>
                  <a:gd name="connsiteY108" fmla="*/ 234127 h 532346"/>
                  <a:gd name="connsiteX109" fmla="*/ 566574 w 608485"/>
                  <a:gd name="connsiteY109" fmla="*/ 221144 h 532346"/>
                  <a:gd name="connsiteX110" fmla="*/ 555746 w 608485"/>
                  <a:gd name="connsiteY110" fmla="*/ 224619 h 532346"/>
                  <a:gd name="connsiteX111" fmla="*/ 459356 w 608485"/>
                  <a:gd name="connsiteY111" fmla="*/ 236202 h 532346"/>
                  <a:gd name="connsiteX112" fmla="*/ 362967 w 608485"/>
                  <a:gd name="connsiteY112" fmla="*/ 224619 h 532346"/>
                  <a:gd name="connsiteX113" fmla="*/ 352138 w 608485"/>
                  <a:gd name="connsiteY113" fmla="*/ 221144 h 532346"/>
                  <a:gd name="connsiteX114" fmla="*/ 41901 w 608485"/>
                  <a:gd name="connsiteY114" fmla="*/ 218540 h 532346"/>
                  <a:gd name="connsiteX115" fmla="*/ 41901 w 608485"/>
                  <a:gd name="connsiteY115" fmla="*/ 231523 h 532346"/>
                  <a:gd name="connsiteX116" fmla="*/ 48184 w 608485"/>
                  <a:gd name="connsiteY116" fmla="*/ 235143 h 532346"/>
                  <a:gd name="connsiteX117" fmla="*/ 73701 w 608485"/>
                  <a:gd name="connsiteY117" fmla="*/ 243396 h 532346"/>
                  <a:gd name="connsiteX118" fmla="*/ 149094 w 608485"/>
                  <a:gd name="connsiteY118" fmla="*/ 250925 h 532346"/>
                  <a:gd name="connsiteX119" fmla="*/ 224486 w 608485"/>
                  <a:gd name="connsiteY119" fmla="*/ 243396 h 532346"/>
                  <a:gd name="connsiteX120" fmla="*/ 249955 w 608485"/>
                  <a:gd name="connsiteY120" fmla="*/ 235143 h 532346"/>
                  <a:gd name="connsiteX121" fmla="*/ 256238 w 608485"/>
                  <a:gd name="connsiteY121" fmla="*/ 231523 h 532346"/>
                  <a:gd name="connsiteX122" fmla="*/ 256238 w 608485"/>
                  <a:gd name="connsiteY122" fmla="*/ 218540 h 532346"/>
                  <a:gd name="connsiteX123" fmla="*/ 245461 w 608485"/>
                  <a:gd name="connsiteY123" fmla="*/ 222015 h 532346"/>
                  <a:gd name="connsiteX124" fmla="*/ 149094 w 608485"/>
                  <a:gd name="connsiteY124" fmla="*/ 233599 h 532346"/>
                  <a:gd name="connsiteX125" fmla="*/ 52678 w 608485"/>
                  <a:gd name="connsiteY125" fmla="*/ 222015 h 532346"/>
                  <a:gd name="connsiteX126" fmla="*/ 41901 w 608485"/>
                  <a:gd name="connsiteY126" fmla="*/ 218540 h 532346"/>
                  <a:gd name="connsiteX127" fmla="*/ 459356 w 608485"/>
                  <a:gd name="connsiteY127" fmla="*/ 162793 h 532346"/>
                  <a:gd name="connsiteX128" fmla="*/ 383946 w 608485"/>
                  <a:gd name="connsiteY128" fmla="*/ 170322 h 532346"/>
                  <a:gd name="connsiteX129" fmla="*/ 360840 w 608485"/>
                  <a:gd name="connsiteY129" fmla="*/ 177514 h 532346"/>
                  <a:gd name="connsiteX130" fmla="*/ 358471 w 608485"/>
                  <a:gd name="connsiteY130" fmla="*/ 178576 h 532346"/>
                  <a:gd name="connsiteX131" fmla="*/ 383946 w 608485"/>
                  <a:gd name="connsiteY131" fmla="*/ 186829 h 532346"/>
                  <a:gd name="connsiteX132" fmla="*/ 459356 w 608485"/>
                  <a:gd name="connsiteY132" fmla="*/ 194358 h 532346"/>
                  <a:gd name="connsiteX133" fmla="*/ 534767 w 608485"/>
                  <a:gd name="connsiteY133" fmla="*/ 186829 h 532346"/>
                  <a:gd name="connsiteX134" fmla="*/ 560290 w 608485"/>
                  <a:gd name="connsiteY134" fmla="*/ 178576 h 532346"/>
                  <a:gd name="connsiteX135" fmla="*/ 557873 w 608485"/>
                  <a:gd name="connsiteY135" fmla="*/ 177514 h 532346"/>
                  <a:gd name="connsiteX136" fmla="*/ 534767 w 608485"/>
                  <a:gd name="connsiteY136" fmla="*/ 170322 h 532346"/>
                  <a:gd name="connsiteX137" fmla="*/ 459356 w 608485"/>
                  <a:gd name="connsiteY137" fmla="*/ 162793 h 532346"/>
                  <a:gd name="connsiteX138" fmla="*/ 41901 w 608485"/>
                  <a:gd name="connsiteY138" fmla="*/ 159368 h 532346"/>
                  <a:gd name="connsiteX139" fmla="*/ 41901 w 608485"/>
                  <a:gd name="connsiteY139" fmla="*/ 172351 h 532346"/>
                  <a:gd name="connsiteX140" fmla="*/ 48184 w 608485"/>
                  <a:gd name="connsiteY140" fmla="*/ 175971 h 532346"/>
                  <a:gd name="connsiteX141" fmla="*/ 73701 w 608485"/>
                  <a:gd name="connsiteY141" fmla="*/ 184224 h 532346"/>
                  <a:gd name="connsiteX142" fmla="*/ 149094 w 608485"/>
                  <a:gd name="connsiteY142" fmla="*/ 191754 h 532346"/>
                  <a:gd name="connsiteX143" fmla="*/ 224486 w 608485"/>
                  <a:gd name="connsiteY143" fmla="*/ 184224 h 532346"/>
                  <a:gd name="connsiteX144" fmla="*/ 249955 w 608485"/>
                  <a:gd name="connsiteY144" fmla="*/ 175971 h 532346"/>
                  <a:gd name="connsiteX145" fmla="*/ 256238 w 608485"/>
                  <a:gd name="connsiteY145" fmla="*/ 172351 h 532346"/>
                  <a:gd name="connsiteX146" fmla="*/ 256286 w 608485"/>
                  <a:gd name="connsiteY146" fmla="*/ 172351 h 532346"/>
                  <a:gd name="connsiteX147" fmla="*/ 256286 w 608485"/>
                  <a:gd name="connsiteY147" fmla="*/ 159368 h 532346"/>
                  <a:gd name="connsiteX148" fmla="*/ 245461 w 608485"/>
                  <a:gd name="connsiteY148" fmla="*/ 162843 h 532346"/>
                  <a:gd name="connsiteX149" fmla="*/ 149094 w 608485"/>
                  <a:gd name="connsiteY149" fmla="*/ 174378 h 532346"/>
                  <a:gd name="connsiteX150" fmla="*/ 52678 w 608485"/>
                  <a:gd name="connsiteY150" fmla="*/ 162843 h 532346"/>
                  <a:gd name="connsiteX151" fmla="*/ 41901 w 608485"/>
                  <a:gd name="connsiteY151" fmla="*/ 159368 h 532346"/>
                  <a:gd name="connsiteX152" fmla="*/ 459356 w 608485"/>
                  <a:gd name="connsiteY152" fmla="*/ 120949 h 532346"/>
                  <a:gd name="connsiteX153" fmla="*/ 555746 w 608485"/>
                  <a:gd name="connsiteY153" fmla="*/ 132532 h 532346"/>
                  <a:gd name="connsiteX154" fmla="*/ 589197 w 608485"/>
                  <a:gd name="connsiteY154" fmla="*/ 146963 h 532346"/>
                  <a:gd name="connsiteX155" fmla="*/ 608437 w 608485"/>
                  <a:gd name="connsiteY155" fmla="*/ 177514 h 532346"/>
                  <a:gd name="connsiteX156" fmla="*/ 608485 w 608485"/>
                  <a:gd name="connsiteY156" fmla="*/ 177514 h 532346"/>
                  <a:gd name="connsiteX157" fmla="*/ 608485 w 608485"/>
                  <a:gd name="connsiteY157" fmla="*/ 475395 h 532346"/>
                  <a:gd name="connsiteX158" fmla="*/ 589101 w 608485"/>
                  <a:gd name="connsiteY158" fmla="*/ 506960 h 532346"/>
                  <a:gd name="connsiteX159" fmla="*/ 555649 w 608485"/>
                  <a:gd name="connsiteY159" fmla="*/ 521149 h 532346"/>
                  <a:gd name="connsiteX160" fmla="*/ 459356 w 608485"/>
                  <a:gd name="connsiteY160" fmla="*/ 532346 h 532346"/>
                  <a:gd name="connsiteX161" fmla="*/ 363112 w 608485"/>
                  <a:gd name="connsiteY161" fmla="*/ 521149 h 532346"/>
                  <a:gd name="connsiteX162" fmla="*/ 329660 w 608485"/>
                  <a:gd name="connsiteY162" fmla="*/ 506960 h 532346"/>
                  <a:gd name="connsiteX163" fmla="*/ 310276 w 608485"/>
                  <a:gd name="connsiteY163" fmla="*/ 475395 h 532346"/>
                  <a:gd name="connsiteX164" fmla="*/ 310276 w 608485"/>
                  <a:gd name="connsiteY164" fmla="*/ 415307 h 532346"/>
                  <a:gd name="connsiteX165" fmla="*/ 310276 w 608485"/>
                  <a:gd name="connsiteY165" fmla="*/ 356136 h 532346"/>
                  <a:gd name="connsiteX166" fmla="*/ 310276 w 608485"/>
                  <a:gd name="connsiteY166" fmla="*/ 296917 h 532346"/>
                  <a:gd name="connsiteX167" fmla="*/ 310276 w 608485"/>
                  <a:gd name="connsiteY167" fmla="*/ 237746 h 532346"/>
                  <a:gd name="connsiteX168" fmla="*/ 310276 w 608485"/>
                  <a:gd name="connsiteY168" fmla="*/ 178576 h 532346"/>
                  <a:gd name="connsiteX169" fmla="*/ 310276 w 608485"/>
                  <a:gd name="connsiteY169" fmla="*/ 177514 h 532346"/>
                  <a:gd name="connsiteX170" fmla="*/ 329515 w 608485"/>
                  <a:gd name="connsiteY170" fmla="*/ 146963 h 532346"/>
                  <a:gd name="connsiteX171" fmla="*/ 362967 w 608485"/>
                  <a:gd name="connsiteY171" fmla="*/ 132532 h 532346"/>
                  <a:gd name="connsiteX172" fmla="*/ 459356 w 608485"/>
                  <a:gd name="connsiteY172" fmla="*/ 120949 h 532346"/>
                  <a:gd name="connsiteX173" fmla="*/ 41901 w 608485"/>
                  <a:gd name="connsiteY173" fmla="*/ 100196 h 532346"/>
                  <a:gd name="connsiteX174" fmla="*/ 41901 w 608485"/>
                  <a:gd name="connsiteY174" fmla="*/ 113180 h 532346"/>
                  <a:gd name="connsiteX175" fmla="*/ 48184 w 608485"/>
                  <a:gd name="connsiteY175" fmla="*/ 116799 h 532346"/>
                  <a:gd name="connsiteX176" fmla="*/ 73701 w 608485"/>
                  <a:gd name="connsiteY176" fmla="*/ 125052 h 532346"/>
                  <a:gd name="connsiteX177" fmla="*/ 149094 w 608485"/>
                  <a:gd name="connsiteY177" fmla="*/ 132582 h 532346"/>
                  <a:gd name="connsiteX178" fmla="*/ 224486 w 608485"/>
                  <a:gd name="connsiteY178" fmla="*/ 125052 h 532346"/>
                  <a:gd name="connsiteX179" fmla="*/ 249955 w 608485"/>
                  <a:gd name="connsiteY179" fmla="*/ 116799 h 532346"/>
                  <a:gd name="connsiteX180" fmla="*/ 256238 w 608485"/>
                  <a:gd name="connsiteY180" fmla="*/ 113180 h 532346"/>
                  <a:gd name="connsiteX181" fmla="*/ 256238 w 608485"/>
                  <a:gd name="connsiteY181" fmla="*/ 100196 h 532346"/>
                  <a:gd name="connsiteX182" fmla="*/ 245461 w 608485"/>
                  <a:gd name="connsiteY182" fmla="*/ 103671 h 532346"/>
                  <a:gd name="connsiteX183" fmla="*/ 149094 w 608485"/>
                  <a:gd name="connsiteY183" fmla="*/ 115207 h 532346"/>
                  <a:gd name="connsiteX184" fmla="*/ 52678 w 608485"/>
                  <a:gd name="connsiteY184" fmla="*/ 103671 h 532346"/>
                  <a:gd name="connsiteX185" fmla="*/ 41901 w 608485"/>
                  <a:gd name="connsiteY185" fmla="*/ 100196 h 532346"/>
                  <a:gd name="connsiteX186" fmla="*/ 149094 w 608485"/>
                  <a:gd name="connsiteY186" fmla="*/ 41845 h 532346"/>
                  <a:gd name="connsiteX187" fmla="*/ 73701 w 608485"/>
                  <a:gd name="connsiteY187" fmla="*/ 49326 h 532346"/>
                  <a:gd name="connsiteX188" fmla="*/ 50552 w 608485"/>
                  <a:gd name="connsiteY188" fmla="*/ 56517 h 532346"/>
                  <a:gd name="connsiteX189" fmla="*/ 48184 w 608485"/>
                  <a:gd name="connsiteY189" fmla="*/ 57627 h 532346"/>
                  <a:gd name="connsiteX190" fmla="*/ 73701 w 608485"/>
                  <a:gd name="connsiteY190" fmla="*/ 65881 h 532346"/>
                  <a:gd name="connsiteX191" fmla="*/ 149094 w 608485"/>
                  <a:gd name="connsiteY191" fmla="*/ 73410 h 532346"/>
                  <a:gd name="connsiteX192" fmla="*/ 224486 w 608485"/>
                  <a:gd name="connsiteY192" fmla="*/ 65881 h 532346"/>
                  <a:gd name="connsiteX193" fmla="*/ 249955 w 608485"/>
                  <a:gd name="connsiteY193" fmla="*/ 57627 h 532346"/>
                  <a:gd name="connsiteX194" fmla="*/ 247587 w 608485"/>
                  <a:gd name="connsiteY194" fmla="*/ 56517 h 532346"/>
                  <a:gd name="connsiteX195" fmla="*/ 224486 w 608485"/>
                  <a:gd name="connsiteY195" fmla="*/ 49326 h 532346"/>
                  <a:gd name="connsiteX196" fmla="*/ 149094 w 608485"/>
                  <a:gd name="connsiteY196" fmla="*/ 41845 h 532346"/>
                  <a:gd name="connsiteX197" fmla="*/ 149094 w 608485"/>
                  <a:gd name="connsiteY197" fmla="*/ 0 h 532346"/>
                  <a:gd name="connsiteX198" fmla="*/ 245461 w 608485"/>
                  <a:gd name="connsiteY198" fmla="*/ 11535 h 532346"/>
                  <a:gd name="connsiteX199" fmla="*/ 278904 w 608485"/>
                  <a:gd name="connsiteY199" fmla="*/ 26014 h 532346"/>
                  <a:gd name="connsiteX200" fmla="*/ 298139 w 608485"/>
                  <a:gd name="connsiteY200" fmla="*/ 56517 h 532346"/>
                  <a:gd name="connsiteX201" fmla="*/ 298139 w 608485"/>
                  <a:gd name="connsiteY201" fmla="*/ 57627 h 532346"/>
                  <a:gd name="connsiteX202" fmla="*/ 298139 w 608485"/>
                  <a:gd name="connsiteY202" fmla="*/ 116799 h 532346"/>
                  <a:gd name="connsiteX203" fmla="*/ 298139 w 608485"/>
                  <a:gd name="connsiteY203" fmla="*/ 175971 h 532346"/>
                  <a:gd name="connsiteX204" fmla="*/ 298139 w 608485"/>
                  <a:gd name="connsiteY204" fmla="*/ 235143 h 532346"/>
                  <a:gd name="connsiteX205" fmla="*/ 298139 w 608485"/>
                  <a:gd name="connsiteY205" fmla="*/ 293687 h 532346"/>
                  <a:gd name="connsiteX206" fmla="*/ 298139 w 608485"/>
                  <a:gd name="connsiteY206" fmla="*/ 352232 h 532346"/>
                  <a:gd name="connsiteX207" fmla="*/ 298139 w 608485"/>
                  <a:gd name="connsiteY207" fmla="*/ 412659 h 532346"/>
                  <a:gd name="connsiteX208" fmla="*/ 298139 w 608485"/>
                  <a:gd name="connsiteY208" fmla="*/ 475112 h 532346"/>
                  <a:gd name="connsiteX209" fmla="*/ 278759 w 608485"/>
                  <a:gd name="connsiteY209" fmla="*/ 506677 h 532346"/>
                  <a:gd name="connsiteX210" fmla="*/ 245316 w 608485"/>
                  <a:gd name="connsiteY210" fmla="*/ 520915 h 532346"/>
                  <a:gd name="connsiteX211" fmla="*/ 149094 w 608485"/>
                  <a:gd name="connsiteY211" fmla="*/ 532064 h 532346"/>
                  <a:gd name="connsiteX212" fmla="*/ 52823 w 608485"/>
                  <a:gd name="connsiteY212" fmla="*/ 520915 h 532346"/>
                  <a:gd name="connsiteX213" fmla="*/ 19380 w 608485"/>
                  <a:gd name="connsiteY213" fmla="*/ 506677 h 532346"/>
                  <a:gd name="connsiteX214" fmla="*/ 0 w 608485"/>
                  <a:gd name="connsiteY214" fmla="*/ 475112 h 532346"/>
                  <a:gd name="connsiteX215" fmla="*/ 0 w 608485"/>
                  <a:gd name="connsiteY215" fmla="*/ 412659 h 532346"/>
                  <a:gd name="connsiteX216" fmla="*/ 0 w 608485"/>
                  <a:gd name="connsiteY216" fmla="*/ 352232 h 532346"/>
                  <a:gd name="connsiteX217" fmla="*/ 0 w 608485"/>
                  <a:gd name="connsiteY217" fmla="*/ 293687 h 532346"/>
                  <a:gd name="connsiteX218" fmla="*/ 0 w 608485"/>
                  <a:gd name="connsiteY218" fmla="*/ 235143 h 532346"/>
                  <a:gd name="connsiteX219" fmla="*/ 0 w 608485"/>
                  <a:gd name="connsiteY219" fmla="*/ 175971 h 532346"/>
                  <a:gd name="connsiteX220" fmla="*/ 0 w 608485"/>
                  <a:gd name="connsiteY220" fmla="*/ 116799 h 532346"/>
                  <a:gd name="connsiteX221" fmla="*/ 0 w 608485"/>
                  <a:gd name="connsiteY221" fmla="*/ 57627 h 532346"/>
                  <a:gd name="connsiteX222" fmla="*/ 0 w 608485"/>
                  <a:gd name="connsiteY222" fmla="*/ 56517 h 532346"/>
                  <a:gd name="connsiteX223" fmla="*/ 19235 w 608485"/>
                  <a:gd name="connsiteY223" fmla="*/ 26014 h 532346"/>
                  <a:gd name="connsiteX224" fmla="*/ 52678 w 608485"/>
                  <a:gd name="connsiteY224" fmla="*/ 11535 h 532346"/>
                  <a:gd name="connsiteX225" fmla="*/ 149094 w 608485"/>
                  <a:gd name="connsiteY225" fmla="*/ 0 h 532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608485" h="532346">
                    <a:moveTo>
                      <a:pt x="352138" y="457876"/>
                    </a:moveTo>
                    <a:lnTo>
                      <a:pt x="352138" y="471679"/>
                    </a:lnTo>
                    <a:cubicBezTo>
                      <a:pt x="355667" y="474237"/>
                      <a:pt x="365045" y="479063"/>
                      <a:pt x="383994" y="483262"/>
                    </a:cubicBezTo>
                    <a:cubicBezTo>
                      <a:pt x="404974" y="487944"/>
                      <a:pt x="431754" y="490502"/>
                      <a:pt x="459356" y="490502"/>
                    </a:cubicBezTo>
                    <a:cubicBezTo>
                      <a:pt x="486958" y="490502"/>
                      <a:pt x="513739" y="487944"/>
                      <a:pt x="534767" y="483262"/>
                    </a:cubicBezTo>
                    <a:cubicBezTo>
                      <a:pt x="553668" y="479063"/>
                      <a:pt x="563094" y="474237"/>
                      <a:pt x="566574" y="471679"/>
                    </a:cubicBezTo>
                    <a:lnTo>
                      <a:pt x="566574" y="457876"/>
                    </a:lnTo>
                    <a:cubicBezTo>
                      <a:pt x="563190" y="459082"/>
                      <a:pt x="559565" y="460241"/>
                      <a:pt x="555746" y="461351"/>
                    </a:cubicBezTo>
                    <a:cubicBezTo>
                      <a:pt x="529739" y="468783"/>
                      <a:pt x="495515" y="472886"/>
                      <a:pt x="459356" y="472886"/>
                    </a:cubicBezTo>
                    <a:cubicBezTo>
                      <a:pt x="423246" y="472886"/>
                      <a:pt x="389022" y="468783"/>
                      <a:pt x="362967" y="461351"/>
                    </a:cubicBezTo>
                    <a:cubicBezTo>
                      <a:pt x="359148" y="460241"/>
                      <a:pt x="355571" y="459082"/>
                      <a:pt x="352138" y="457876"/>
                    </a:cubicBezTo>
                    <a:close/>
                    <a:moveTo>
                      <a:pt x="41901" y="455228"/>
                    </a:moveTo>
                    <a:lnTo>
                      <a:pt x="41901" y="471396"/>
                    </a:lnTo>
                    <a:cubicBezTo>
                      <a:pt x="45381" y="473954"/>
                      <a:pt x="54756" y="478780"/>
                      <a:pt x="73701" y="482979"/>
                    </a:cubicBezTo>
                    <a:cubicBezTo>
                      <a:pt x="94724" y="487661"/>
                      <a:pt x="121498" y="490267"/>
                      <a:pt x="149094" y="490267"/>
                    </a:cubicBezTo>
                    <a:cubicBezTo>
                      <a:pt x="176641" y="490267"/>
                      <a:pt x="203415" y="487661"/>
                      <a:pt x="224438" y="482979"/>
                    </a:cubicBezTo>
                    <a:cubicBezTo>
                      <a:pt x="243383" y="478780"/>
                      <a:pt x="252758" y="473954"/>
                      <a:pt x="256238" y="471396"/>
                    </a:cubicBezTo>
                    <a:lnTo>
                      <a:pt x="256238" y="455228"/>
                    </a:lnTo>
                    <a:cubicBezTo>
                      <a:pt x="252855" y="456482"/>
                      <a:pt x="249279" y="457641"/>
                      <a:pt x="245461" y="458703"/>
                    </a:cubicBezTo>
                    <a:cubicBezTo>
                      <a:pt x="219412" y="466184"/>
                      <a:pt x="185195" y="470286"/>
                      <a:pt x="149094" y="470286"/>
                    </a:cubicBezTo>
                    <a:cubicBezTo>
                      <a:pt x="112944" y="470286"/>
                      <a:pt x="78727" y="466184"/>
                      <a:pt x="52678" y="458703"/>
                    </a:cubicBezTo>
                    <a:cubicBezTo>
                      <a:pt x="48909" y="457641"/>
                      <a:pt x="45284" y="456482"/>
                      <a:pt x="41901" y="455228"/>
                    </a:cubicBezTo>
                    <a:close/>
                    <a:moveTo>
                      <a:pt x="352138" y="398705"/>
                    </a:moveTo>
                    <a:lnTo>
                      <a:pt x="352138" y="411688"/>
                    </a:lnTo>
                    <a:cubicBezTo>
                      <a:pt x="353395" y="412605"/>
                      <a:pt x="355425" y="413859"/>
                      <a:pt x="358471" y="415307"/>
                    </a:cubicBezTo>
                    <a:cubicBezTo>
                      <a:pt x="363692" y="417769"/>
                      <a:pt x="371861" y="420809"/>
                      <a:pt x="383946" y="423560"/>
                    </a:cubicBezTo>
                    <a:cubicBezTo>
                      <a:pt x="405071" y="428387"/>
                      <a:pt x="431851" y="431090"/>
                      <a:pt x="459356" y="431090"/>
                    </a:cubicBezTo>
                    <a:cubicBezTo>
                      <a:pt x="486862" y="431090"/>
                      <a:pt x="513642" y="428387"/>
                      <a:pt x="534767" y="423560"/>
                    </a:cubicBezTo>
                    <a:cubicBezTo>
                      <a:pt x="546852" y="420809"/>
                      <a:pt x="555021" y="417769"/>
                      <a:pt x="560290" y="415307"/>
                    </a:cubicBezTo>
                    <a:cubicBezTo>
                      <a:pt x="563287" y="413859"/>
                      <a:pt x="565317" y="412605"/>
                      <a:pt x="566574" y="411688"/>
                    </a:cubicBezTo>
                    <a:lnTo>
                      <a:pt x="566574" y="398705"/>
                    </a:lnTo>
                    <a:cubicBezTo>
                      <a:pt x="563190" y="399911"/>
                      <a:pt x="559565" y="401070"/>
                      <a:pt x="555746" y="402180"/>
                    </a:cubicBezTo>
                    <a:cubicBezTo>
                      <a:pt x="529739" y="409612"/>
                      <a:pt x="495515" y="413715"/>
                      <a:pt x="459356" y="413715"/>
                    </a:cubicBezTo>
                    <a:cubicBezTo>
                      <a:pt x="423246" y="413715"/>
                      <a:pt x="389022" y="409612"/>
                      <a:pt x="362967" y="402180"/>
                    </a:cubicBezTo>
                    <a:cubicBezTo>
                      <a:pt x="359148" y="401070"/>
                      <a:pt x="355571" y="399911"/>
                      <a:pt x="352138" y="398705"/>
                    </a:cubicBezTo>
                    <a:close/>
                    <a:moveTo>
                      <a:pt x="41901" y="394801"/>
                    </a:moveTo>
                    <a:lnTo>
                      <a:pt x="41901" y="409039"/>
                    </a:lnTo>
                    <a:cubicBezTo>
                      <a:pt x="43157" y="410004"/>
                      <a:pt x="45187" y="411259"/>
                      <a:pt x="48184" y="412659"/>
                    </a:cubicBezTo>
                    <a:cubicBezTo>
                      <a:pt x="53403" y="415168"/>
                      <a:pt x="61619" y="418161"/>
                      <a:pt x="73701" y="420912"/>
                    </a:cubicBezTo>
                    <a:cubicBezTo>
                      <a:pt x="94772" y="425786"/>
                      <a:pt x="121546" y="428441"/>
                      <a:pt x="149094" y="428441"/>
                    </a:cubicBezTo>
                    <a:cubicBezTo>
                      <a:pt x="176593" y="428441"/>
                      <a:pt x="203367" y="425786"/>
                      <a:pt x="224486" y="420912"/>
                    </a:cubicBezTo>
                    <a:cubicBezTo>
                      <a:pt x="236520" y="418161"/>
                      <a:pt x="244736" y="415168"/>
                      <a:pt x="249955" y="412659"/>
                    </a:cubicBezTo>
                    <a:cubicBezTo>
                      <a:pt x="252952" y="411259"/>
                      <a:pt x="255030" y="410004"/>
                      <a:pt x="256238" y="409039"/>
                    </a:cubicBezTo>
                    <a:lnTo>
                      <a:pt x="256238" y="394801"/>
                    </a:lnTo>
                    <a:cubicBezTo>
                      <a:pt x="252855" y="396007"/>
                      <a:pt x="249279" y="397166"/>
                      <a:pt x="245461" y="398276"/>
                    </a:cubicBezTo>
                    <a:cubicBezTo>
                      <a:pt x="219412" y="405709"/>
                      <a:pt x="185195" y="409811"/>
                      <a:pt x="149094" y="409811"/>
                    </a:cubicBezTo>
                    <a:cubicBezTo>
                      <a:pt x="112944" y="409811"/>
                      <a:pt x="78727" y="405709"/>
                      <a:pt x="52678" y="398276"/>
                    </a:cubicBezTo>
                    <a:cubicBezTo>
                      <a:pt x="48909" y="397166"/>
                      <a:pt x="45284" y="396007"/>
                      <a:pt x="41901" y="394801"/>
                    </a:cubicBezTo>
                    <a:close/>
                    <a:moveTo>
                      <a:pt x="352138" y="339534"/>
                    </a:moveTo>
                    <a:lnTo>
                      <a:pt x="352138" y="352517"/>
                    </a:lnTo>
                    <a:cubicBezTo>
                      <a:pt x="353395" y="353434"/>
                      <a:pt x="355425" y="354689"/>
                      <a:pt x="358471" y="356136"/>
                    </a:cubicBezTo>
                    <a:cubicBezTo>
                      <a:pt x="363692" y="358598"/>
                      <a:pt x="371861" y="361590"/>
                      <a:pt x="383946" y="364390"/>
                    </a:cubicBezTo>
                    <a:cubicBezTo>
                      <a:pt x="405071" y="369216"/>
                      <a:pt x="431851" y="371919"/>
                      <a:pt x="459356" y="371919"/>
                    </a:cubicBezTo>
                    <a:cubicBezTo>
                      <a:pt x="486862" y="371919"/>
                      <a:pt x="513642" y="369216"/>
                      <a:pt x="534767" y="364390"/>
                    </a:cubicBezTo>
                    <a:cubicBezTo>
                      <a:pt x="546852" y="361590"/>
                      <a:pt x="555021" y="358598"/>
                      <a:pt x="560290" y="356136"/>
                    </a:cubicBezTo>
                    <a:cubicBezTo>
                      <a:pt x="563287" y="354689"/>
                      <a:pt x="565317" y="353434"/>
                      <a:pt x="566574" y="352468"/>
                    </a:cubicBezTo>
                    <a:lnTo>
                      <a:pt x="566574" y="339534"/>
                    </a:lnTo>
                    <a:cubicBezTo>
                      <a:pt x="563190" y="340740"/>
                      <a:pt x="559565" y="341899"/>
                      <a:pt x="555746" y="343009"/>
                    </a:cubicBezTo>
                    <a:cubicBezTo>
                      <a:pt x="529739" y="350441"/>
                      <a:pt x="495515" y="354544"/>
                      <a:pt x="459356" y="354544"/>
                    </a:cubicBezTo>
                    <a:cubicBezTo>
                      <a:pt x="423246" y="354544"/>
                      <a:pt x="389022" y="350441"/>
                      <a:pt x="362967" y="343009"/>
                    </a:cubicBezTo>
                    <a:cubicBezTo>
                      <a:pt x="359148" y="341899"/>
                      <a:pt x="355571" y="340740"/>
                      <a:pt x="352138" y="339534"/>
                    </a:cubicBezTo>
                    <a:close/>
                    <a:moveTo>
                      <a:pt x="41901" y="336256"/>
                    </a:moveTo>
                    <a:lnTo>
                      <a:pt x="41901" y="348612"/>
                    </a:lnTo>
                    <a:cubicBezTo>
                      <a:pt x="43157" y="349529"/>
                      <a:pt x="45187" y="350784"/>
                      <a:pt x="48184" y="352232"/>
                    </a:cubicBezTo>
                    <a:cubicBezTo>
                      <a:pt x="53403" y="354693"/>
                      <a:pt x="61619" y="357686"/>
                      <a:pt x="73701" y="360485"/>
                    </a:cubicBezTo>
                    <a:cubicBezTo>
                      <a:pt x="94772" y="365311"/>
                      <a:pt x="121546" y="368014"/>
                      <a:pt x="149094" y="368014"/>
                    </a:cubicBezTo>
                    <a:cubicBezTo>
                      <a:pt x="176593" y="368014"/>
                      <a:pt x="203367" y="365311"/>
                      <a:pt x="224486" y="360485"/>
                    </a:cubicBezTo>
                    <a:cubicBezTo>
                      <a:pt x="236520" y="357686"/>
                      <a:pt x="244736" y="354693"/>
                      <a:pt x="249955" y="352232"/>
                    </a:cubicBezTo>
                    <a:cubicBezTo>
                      <a:pt x="252952" y="350784"/>
                      <a:pt x="255030" y="349529"/>
                      <a:pt x="256238" y="348612"/>
                    </a:cubicBezTo>
                    <a:lnTo>
                      <a:pt x="256238" y="336256"/>
                    </a:lnTo>
                    <a:cubicBezTo>
                      <a:pt x="252855" y="337511"/>
                      <a:pt x="249279" y="338670"/>
                      <a:pt x="245461" y="339731"/>
                    </a:cubicBezTo>
                    <a:cubicBezTo>
                      <a:pt x="219412" y="347212"/>
                      <a:pt x="185195" y="351315"/>
                      <a:pt x="149094" y="351315"/>
                    </a:cubicBezTo>
                    <a:cubicBezTo>
                      <a:pt x="112944" y="351315"/>
                      <a:pt x="78727" y="347212"/>
                      <a:pt x="52678" y="339731"/>
                    </a:cubicBezTo>
                    <a:cubicBezTo>
                      <a:pt x="48909" y="338670"/>
                      <a:pt x="45284" y="337511"/>
                      <a:pt x="41901" y="336256"/>
                    </a:cubicBezTo>
                    <a:close/>
                    <a:moveTo>
                      <a:pt x="352138" y="280315"/>
                    </a:moveTo>
                    <a:lnTo>
                      <a:pt x="352138" y="293298"/>
                    </a:lnTo>
                    <a:cubicBezTo>
                      <a:pt x="353395" y="294263"/>
                      <a:pt x="355425" y="295518"/>
                      <a:pt x="358471" y="296917"/>
                    </a:cubicBezTo>
                    <a:cubicBezTo>
                      <a:pt x="363692" y="299427"/>
                      <a:pt x="371861" y="302419"/>
                      <a:pt x="383946" y="305219"/>
                    </a:cubicBezTo>
                    <a:cubicBezTo>
                      <a:pt x="405071" y="310045"/>
                      <a:pt x="431851" y="312699"/>
                      <a:pt x="459356" y="312699"/>
                    </a:cubicBezTo>
                    <a:cubicBezTo>
                      <a:pt x="486862" y="312699"/>
                      <a:pt x="513642" y="310045"/>
                      <a:pt x="534767" y="305219"/>
                    </a:cubicBezTo>
                    <a:cubicBezTo>
                      <a:pt x="546852" y="302419"/>
                      <a:pt x="555021" y="299427"/>
                      <a:pt x="560290" y="296917"/>
                    </a:cubicBezTo>
                    <a:cubicBezTo>
                      <a:pt x="563287" y="295518"/>
                      <a:pt x="565317" y="294263"/>
                      <a:pt x="566574" y="293298"/>
                    </a:cubicBezTo>
                    <a:lnTo>
                      <a:pt x="566574" y="280315"/>
                    </a:lnTo>
                    <a:cubicBezTo>
                      <a:pt x="563190" y="281570"/>
                      <a:pt x="559565" y="282728"/>
                      <a:pt x="555746" y="283790"/>
                    </a:cubicBezTo>
                    <a:cubicBezTo>
                      <a:pt x="529739" y="291271"/>
                      <a:pt x="495515" y="295373"/>
                      <a:pt x="459356" y="295373"/>
                    </a:cubicBezTo>
                    <a:cubicBezTo>
                      <a:pt x="423246" y="295373"/>
                      <a:pt x="389022" y="291271"/>
                      <a:pt x="362967" y="283790"/>
                    </a:cubicBezTo>
                    <a:cubicBezTo>
                      <a:pt x="359148" y="282728"/>
                      <a:pt x="355571" y="281570"/>
                      <a:pt x="352138" y="280315"/>
                    </a:cubicBezTo>
                    <a:close/>
                    <a:moveTo>
                      <a:pt x="41901" y="277712"/>
                    </a:moveTo>
                    <a:lnTo>
                      <a:pt x="41901" y="290068"/>
                    </a:lnTo>
                    <a:cubicBezTo>
                      <a:pt x="43157" y="291033"/>
                      <a:pt x="45187" y="292288"/>
                      <a:pt x="48184" y="293687"/>
                    </a:cubicBezTo>
                    <a:cubicBezTo>
                      <a:pt x="53451" y="296197"/>
                      <a:pt x="61619" y="299190"/>
                      <a:pt x="73701" y="301941"/>
                    </a:cubicBezTo>
                    <a:cubicBezTo>
                      <a:pt x="94821" y="306815"/>
                      <a:pt x="121595" y="309470"/>
                      <a:pt x="149094" y="309470"/>
                    </a:cubicBezTo>
                    <a:cubicBezTo>
                      <a:pt x="176593" y="309470"/>
                      <a:pt x="203367" y="306815"/>
                      <a:pt x="224486" y="301941"/>
                    </a:cubicBezTo>
                    <a:cubicBezTo>
                      <a:pt x="236520" y="299190"/>
                      <a:pt x="244736" y="296197"/>
                      <a:pt x="249955" y="293687"/>
                    </a:cubicBezTo>
                    <a:cubicBezTo>
                      <a:pt x="252952" y="292288"/>
                      <a:pt x="255030" y="291033"/>
                      <a:pt x="256238" y="290068"/>
                    </a:cubicBezTo>
                    <a:lnTo>
                      <a:pt x="256286" y="290068"/>
                    </a:lnTo>
                    <a:lnTo>
                      <a:pt x="256286" y="277712"/>
                    </a:lnTo>
                    <a:cubicBezTo>
                      <a:pt x="252855" y="278967"/>
                      <a:pt x="249279" y="280125"/>
                      <a:pt x="245461" y="281187"/>
                    </a:cubicBezTo>
                    <a:cubicBezTo>
                      <a:pt x="219412" y="288668"/>
                      <a:pt x="185195" y="292770"/>
                      <a:pt x="149094" y="292770"/>
                    </a:cubicBezTo>
                    <a:cubicBezTo>
                      <a:pt x="112944" y="292770"/>
                      <a:pt x="78727" y="288668"/>
                      <a:pt x="52678" y="281187"/>
                    </a:cubicBezTo>
                    <a:cubicBezTo>
                      <a:pt x="48909" y="280125"/>
                      <a:pt x="45284" y="278967"/>
                      <a:pt x="41901" y="277712"/>
                    </a:cubicBezTo>
                    <a:close/>
                    <a:moveTo>
                      <a:pt x="352138" y="221144"/>
                    </a:moveTo>
                    <a:lnTo>
                      <a:pt x="352138" y="234127"/>
                    </a:lnTo>
                    <a:cubicBezTo>
                      <a:pt x="353395" y="235092"/>
                      <a:pt x="355425" y="236347"/>
                      <a:pt x="358471" y="237746"/>
                    </a:cubicBezTo>
                    <a:cubicBezTo>
                      <a:pt x="363692" y="240256"/>
                      <a:pt x="371861" y="243248"/>
                      <a:pt x="383946" y="245999"/>
                    </a:cubicBezTo>
                    <a:cubicBezTo>
                      <a:pt x="405071" y="250874"/>
                      <a:pt x="431851" y="253529"/>
                      <a:pt x="459356" y="253529"/>
                    </a:cubicBezTo>
                    <a:cubicBezTo>
                      <a:pt x="486862" y="253529"/>
                      <a:pt x="513642" y="250874"/>
                      <a:pt x="534767" y="245999"/>
                    </a:cubicBezTo>
                    <a:cubicBezTo>
                      <a:pt x="546852" y="243248"/>
                      <a:pt x="555021" y="240256"/>
                      <a:pt x="560290" y="237746"/>
                    </a:cubicBezTo>
                    <a:cubicBezTo>
                      <a:pt x="563287" y="236347"/>
                      <a:pt x="565317" y="235092"/>
                      <a:pt x="566574" y="234127"/>
                    </a:cubicBezTo>
                    <a:lnTo>
                      <a:pt x="566574" y="221144"/>
                    </a:lnTo>
                    <a:cubicBezTo>
                      <a:pt x="563190" y="222399"/>
                      <a:pt x="559565" y="223557"/>
                      <a:pt x="555746" y="224619"/>
                    </a:cubicBezTo>
                    <a:cubicBezTo>
                      <a:pt x="529739" y="232100"/>
                      <a:pt x="495515" y="236202"/>
                      <a:pt x="459356" y="236202"/>
                    </a:cubicBezTo>
                    <a:cubicBezTo>
                      <a:pt x="423246" y="236202"/>
                      <a:pt x="389022" y="232100"/>
                      <a:pt x="362967" y="224619"/>
                    </a:cubicBezTo>
                    <a:cubicBezTo>
                      <a:pt x="359148" y="223557"/>
                      <a:pt x="355571" y="222399"/>
                      <a:pt x="352138" y="221144"/>
                    </a:cubicBezTo>
                    <a:close/>
                    <a:moveTo>
                      <a:pt x="41901" y="218540"/>
                    </a:moveTo>
                    <a:lnTo>
                      <a:pt x="41901" y="231523"/>
                    </a:lnTo>
                    <a:cubicBezTo>
                      <a:pt x="43157" y="232488"/>
                      <a:pt x="45187" y="233743"/>
                      <a:pt x="48184" y="235143"/>
                    </a:cubicBezTo>
                    <a:cubicBezTo>
                      <a:pt x="53403" y="237653"/>
                      <a:pt x="61619" y="240645"/>
                      <a:pt x="73701" y="243396"/>
                    </a:cubicBezTo>
                    <a:cubicBezTo>
                      <a:pt x="94772" y="248271"/>
                      <a:pt x="121546" y="250925"/>
                      <a:pt x="149094" y="250925"/>
                    </a:cubicBezTo>
                    <a:cubicBezTo>
                      <a:pt x="176593" y="250925"/>
                      <a:pt x="203367" y="248271"/>
                      <a:pt x="224486" y="243396"/>
                    </a:cubicBezTo>
                    <a:cubicBezTo>
                      <a:pt x="236520" y="240645"/>
                      <a:pt x="244736" y="237653"/>
                      <a:pt x="249955" y="235143"/>
                    </a:cubicBezTo>
                    <a:cubicBezTo>
                      <a:pt x="252952" y="233743"/>
                      <a:pt x="255030" y="232488"/>
                      <a:pt x="256238" y="231523"/>
                    </a:cubicBezTo>
                    <a:lnTo>
                      <a:pt x="256238" y="218540"/>
                    </a:lnTo>
                    <a:cubicBezTo>
                      <a:pt x="252855" y="219795"/>
                      <a:pt x="249279" y="220953"/>
                      <a:pt x="245461" y="222015"/>
                    </a:cubicBezTo>
                    <a:cubicBezTo>
                      <a:pt x="219412" y="229496"/>
                      <a:pt x="185195" y="233599"/>
                      <a:pt x="149094" y="233599"/>
                    </a:cubicBezTo>
                    <a:cubicBezTo>
                      <a:pt x="112944" y="233599"/>
                      <a:pt x="78727" y="229496"/>
                      <a:pt x="52678" y="222015"/>
                    </a:cubicBezTo>
                    <a:cubicBezTo>
                      <a:pt x="48909" y="220953"/>
                      <a:pt x="45284" y="219795"/>
                      <a:pt x="41901" y="218540"/>
                    </a:cubicBezTo>
                    <a:close/>
                    <a:moveTo>
                      <a:pt x="459356" y="162793"/>
                    </a:moveTo>
                    <a:cubicBezTo>
                      <a:pt x="431851" y="162793"/>
                      <a:pt x="405071" y="165448"/>
                      <a:pt x="383946" y="170322"/>
                    </a:cubicBezTo>
                    <a:cubicBezTo>
                      <a:pt x="373553" y="172687"/>
                      <a:pt x="366060" y="175245"/>
                      <a:pt x="360840" y="177514"/>
                    </a:cubicBezTo>
                    <a:cubicBezTo>
                      <a:pt x="359969" y="177852"/>
                      <a:pt x="359196" y="178238"/>
                      <a:pt x="358471" y="178576"/>
                    </a:cubicBezTo>
                    <a:cubicBezTo>
                      <a:pt x="363692" y="181085"/>
                      <a:pt x="371861" y="184078"/>
                      <a:pt x="383946" y="186829"/>
                    </a:cubicBezTo>
                    <a:cubicBezTo>
                      <a:pt x="405071" y="191703"/>
                      <a:pt x="431851" y="194358"/>
                      <a:pt x="459356" y="194358"/>
                    </a:cubicBezTo>
                    <a:cubicBezTo>
                      <a:pt x="486862" y="194358"/>
                      <a:pt x="513642" y="191703"/>
                      <a:pt x="534767" y="186829"/>
                    </a:cubicBezTo>
                    <a:cubicBezTo>
                      <a:pt x="546852" y="184078"/>
                      <a:pt x="555021" y="181085"/>
                      <a:pt x="560290" y="178576"/>
                    </a:cubicBezTo>
                    <a:cubicBezTo>
                      <a:pt x="559565" y="178238"/>
                      <a:pt x="558743" y="177852"/>
                      <a:pt x="557873" y="177514"/>
                    </a:cubicBezTo>
                    <a:cubicBezTo>
                      <a:pt x="552652" y="175245"/>
                      <a:pt x="545160" y="172687"/>
                      <a:pt x="534767" y="170322"/>
                    </a:cubicBezTo>
                    <a:cubicBezTo>
                      <a:pt x="513642" y="165448"/>
                      <a:pt x="486862" y="162793"/>
                      <a:pt x="459356" y="162793"/>
                    </a:cubicBezTo>
                    <a:close/>
                    <a:moveTo>
                      <a:pt x="41901" y="159368"/>
                    </a:moveTo>
                    <a:lnTo>
                      <a:pt x="41901" y="172351"/>
                    </a:lnTo>
                    <a:cubicBezTo>
                      <a:pt x="43157" y="173268"/>
                      <a:pt x="45187" y="174523"/>
                      <a:pt x="48184" y="175971"/>
                    </a:cubicBezTo>
                    <a:cubicBezTo>
                      <a:pt x="53451" y="178481"/>
                      <a:pt x="61619" y="181473"/>
                      <a:pt x="73701" y="184224"/>
                    </a:cubicBezTo>
                    <a:cubicBezTo>
                      <a:pt x="94821" y="189099"/>
                      <a:pt x="121595" y="191754"/>
                      <a:pt x="149094" y="191754"/>
                    </a:cubicBezTo>
                    <a:cubicBezTo>
                      <a:pt x="176593" y="191754"/>
                      <a:pt x="203367" y="189099"/>
                      <a:pt x="224486" y="184224"/>
                    </a:cubicBezTo>
                    <a:cubicBezTo>
                      <a:pt x="236520" y="181473"/>
                      <a:pt x="244736" y="178481"/>
                      <a:pt x="249955" y="175971"/>
                    </a:cubicBezTo>
                    <a:cubicBezTo>
                      <a:pt x="252952" y="174523"/>
                      <a:pt x="255030" y="173268"/>
                      <a:pt x="256238" y="172351"/>
                    </a:cubicBezTo>
                    <a:lnTo>
                      <a:pt x="256286" y="172351"/>
                    </a:lnTo>
                    <a:lnTo>
                      <a:pt x="256286" y="159368"/>
                    </a:lnTo>
                    <a:cubicBezTo>
                      <a:pt x="252855" y="160575"/>
                      <a:pt x="249279" y="161733"/>
                      <a:pt x="245461" y="162843"/>
                    </a:cubicBezTo>
                    <a:cubicBezTo>
                      <a:pt x="219412" y="170276"/>
                      <a:pt x="185195" y="174378"/>
                      <a:pt x="149094" y="174378"/>
                    </a:cubicBezTo>
                    <a:cubicBezTo>
                      <a:pt x="112944" y="174378"/>
                      <a:pt x="78727" y="170276"/>
                      <a:pt x="52678" y="162843"/>
                    </a:cubicBezTo>
                    <a:cubicBezTo>
                      <a:pt x="48909" y="161733"/>
                      <a:pt x="45284" y="160575"/>
                      <a:pt x="41901" y="159368"/>
                    </a:cubicBezTo>
                    <a:close/>
                    <a:moveTo>
                      <a:pt x="459356" y="120949"/>
                    </a:moveTo>
                    <a:cubicBezTo>
                      <a:pt x="495515" y="120949"/>
                      <a:pt x="529739" y="125051"/>
                      <a:pt x="555746" y="132532"/>
                    </a:cubicBezTo>
                    <a:cubicBezTo>
                      <a:pt x="569668" y="136490"/>
                      <a:pt x="580931" y="141364"/>
                      <a:pt x="589197" y="146963"/>
                    </a:cubicBezTo>
                    <a:cubicBezTo>
                      <a:pt x="604473" y="157291"/>
                      <a:pt x="608195" y="169068"/>
                      <a:pt x="608437" y="177514"/>
                    </a:cubicBezTo>
                    <a:lnTo>
                      <a:pt x="608485" y="177514"/>
                    </a:lnTo>
                    <a:lnTo>
                      <a:pt x="608485" y="475395"/>
                    </a:lnTo>
                    <a:cubicBezTo>
                      <a:pt x="608485" y="483890"/>
                      <a:pt x="605101" y="496245"/>
                      <a:pt x="589101" y="506960"/>
                    </a:cubicBezTo>
                    <a:cubicBezTo>
                      <a:pt x="580786" y="512510"/>
                      <a:pt x="569571" y="517240"/>
                      <a:pt x="555649" y="521149"/>
                    </a:cubicBezTo>
                    <a:cubicBezTo>
                      <a:pt x="529788" y="528340"/>
                      <a:pt x="495611" y="532346"/>
                      <a:pt x="459356" y="532346"/>
                    </a:cubicBezTo>
                    <a:cubicBezTo>
                      <a:pt x="423150" y="532346"/>
                      <a:pt x="388925" y="528340"/>
                      <a:pt x="363112" y="521149"/>
                    </a:cubicBezTo>
                    <a:cubicBezTo>
                      <a:pt x="349190" y="517240"/>
                      <a:pt x="337926" y="512462"/>
                      <a:pt x="329660" y="506960"/>
                    </a:cubicBezTo>
                    <a:cubicBezTo>
                      <a:pt x="313611" y="496245"/>
                      <a:pt x="310276" y="483890"/>
                      <a:pt x="310276" y="475395"/>
                    </a:cubicBezTo>
                    <a:lnTo>
                      <a:pt x="310276" y="415307"/>
                    </a:lnTo>
                    <a:lnTo>
                      <a:pt x="310276" y="356136"/>
                    </a:lnTo>
                    <a:lnTo>
                      <a:pt x="310276" y="296917"/>
                    </a:lnTo>
                    <a:lnTo>
                      <a:pt x="310276" y="237746"/>
                    </a:lnTo>
                    <a:lnTo>
                      <a:pt x="310276" y="178576"/>
                    </a:lnTo>
                    <a:lnTo>
                      <a:pt x="310276" y="177514"/>
                    </a:lnTo>
                    <a:cubicBezTo>
                      <a:pt x="310566" y="169068"/>
                      <a:pt x="314240" y="157291"/>
                      <a:pt x="329515" y="146963"/>
                    </a:cubicBezTo>
                    <a:cubicBezTo>
                      <a:pt x="337830" y="141364"/>
                      <a:pt x="349045" y="136490"/>
                      <a:pt x="362967" y="132532"/>
                    </a:cubicBezTo>
                    <a:cubicBezTo>
                      <a:pt x="389022" y="125051"/>
                      <a:pt x="423246" y="120949"/>
                      <a:pt x="459356" y="120949"/>
                    </a:cubicBezTo>
                    <a:close/>
                    <a:moveTo>
                      <a:pt x="41901" y="100196"/>
                    </a:moveTo>
                    <a:lnTo>
                      <a:pt x="41901" y="113180"/>
                    </a:lnTo>
                    <a:cubicBezTo>
                      <a:pt x="43157" y="114097"/>
                      <a:pt x="45187" y="115351"/>
                      <a:pt x="48184" y="116799"/>
                    </a:cubicBezTo>
                    <a:cubicBezTo>
                      <a:pt x="53403" y="119261"/>
                      <a:pt x="61619" y="122301"/>
                      <a:pt x="73701" y="125052"/>
                    </a:cubicBezTo>
                    <a:cubicBezTo>
                      <a:pt x="94772" y="129927"/>
                      <a:pt x="121546" y="132582"/>
                      <a:pt x="149094" y="132582"/>
                    </a:cubicBezTo>
                    <a:cubicBezTo>
                      <a:pt x="176593" y="132582"/>
                      <a:pt x="203367" y="129879"/>
                      <a:pt x="224486" y="125052"/>
                    </a:cubicBezTo>
                    <a:cubicBezTo>
                      <a:pt x="236520" y="122301"/>
                      <a:pt x="244736" y="119261"/>
                      <a:pt x="249955" y="116799"/>
                    </a:cubicBezTo>
                    <a:cubicBezTo>
                      <a:pt x="252952" y="115351"/>
                      <a:pt x="255030" y="114097"/>
                      <a:pt x="256238" y="113180"/>
                    </a:cubicBezTo>
                    <a:lnTo>
                      <a:pt x="256238" y="100196"/>
                    </a:lnTo>
                    <a:cubicBezTo>
                      <a:pt x="252855" y="101403"/>
                      <a:pt x="249279" y="102561"/>
                      <a:pt x="245461" y="103671"/>
                    </a:cubicBezTo>
                    <a:cubicBezTo>
                      <a:pt x="219412" y="111104"/>
                      <a:pt x="185195" y="115207"/>
                      <a:pt x="149094" y="115207"/>
                    </a:cubicBezTo>
                    <a:cubicBezTo>
                      <a:pt x="112944" y="115207"/>
                      <a:pt x="78727" y="111104"/>
                      <a:pt x="52678" y="103671"/>
                    </a:cubicBezTo>
                    <a:cubicBezTo>
                      <a:pt x="48909" y="102561"/>
                      <a:pt x="45284" y="101403"/>
                      <a:pt x="41901" y="100196"/>
                    </a:cubicBezTo>
                    <a:close/>
                    <a:moveTo>
                      <a:pt x="149094" y="41845"/>
                    </a:moveTo>
                    <a:cubicBezTo>
                      <a:pt x="121595" y="41845"/>
                      <a:pt x="94772" y="44500"/>
                      <a:pt x="73701" y="49326"/>
                    </a:cubicBezTo>
                    <a:cubicBezTo>
                      <a:pt x="63310" y="51739"/>
                      <a:pt x="55820" y="54297"/>
                      <a:pt x="50552" y="56517"/>
                    </a:cubicBezTo>
                    <a:cubicBezTo>
                      <a:pt x="49730" y="56903"/>
                      <a:pt x="48909" y="57241"/>
                      <a:pt x="48184" y="57627"/>
                    </a:cubicBezTo>
                    <a:cubicBezTo>
                      <a:pt x="53403" y="60089"/>
                      <a:pt x="61619" y="63081"/>
                      <a:pt x="73701" y="65881"/>
                    </a:cubicBezTo>
                    <a:cubicBezTo>
                      <a:pt x="94772" y="70707"/>
                      <a:pt x="121546" y="73410"/>
                      <a:pt x="149094" y="73410"/>
                    </a:cubicBezTo>
                    <a:cubicBezTo>
                      <a:pt x="176593" y="73410"/>
                      <a:pt x="203367" y="70707"/>
                      <a:pt x="224486" y="65881"/>
                    </a:cubicBezTo>
                    <a:cubicBezTo>
                      <a:pt x="236520" y="63081"/>
                      <a:pt x="244736" y="60089"/>
                      <a:pt x="249955" y="57627"/>
                    </a:cubicBezTo>
                    <a:cubicBezTo>
                      <a:pt x="249230" y="57241"/>
                      <a:pt x="248409" y="56903"/>
                      <a:pt x="247587" y="56517"/>
                    </a:cubicBezTo>
                    <a:cubicBezTo>
                      <a:pt x="242368" y="54297"/>
                      <a:pt x="234829" y="51739"/>
                      <a:pt x="224486" y="49326"/>
                    </a:cubicBezTo>
                    <a:cubicBezTo>
                      <a:pt x="203367" y="44500"/>
                      <a:pt x="176593" y="41845"/>
                      <a:pt x="149094" y="41845"/>
                    </a:cubicBezTo>
                    <a:close/>
                    <a:moveTo>
                      <a:pt x="149094" y="0"/>
                    </a:moveTo>
                    <a:cubicBezTo>
                      <a:pt x="185195" y="0"/>
                      <a:pt x="219412" y="4103"/>
                      <a:pt x="245461" y="11535"/>
                    </a:cubicBezTo>
                    <a:cubicBezTo>
                      <a:pt x="259331" y="15541"/>
                      <a:pt x="270592" y="20416"/>
                      <a:pt x="278904" y="26014"/>
                    </a:cubicBezTo>
                    <a:cubicBezTo>
                      <a:pt x="294128" y="36343"/>
                      <a:pt x="297849" y="48119"/>
                      <a:pt x="298139" y="56517"/>
                    </a:cubicBezTo>
                    <a:lnTo>
                      <a:pt x="298139" y="57627"/>
                    </a:lnTo>
                    <a:lnTo>
                      <a:pt x="298139" y="116799"/>
                    </a:lnTo>
                    <a:lnTo>
                      <a:pt x="298139" y="175971"/>
                    </a:lnTo>
                    <a:lnTo>
                      <a:pt x="298139" y="235143"/>
                    </a:lnTo>
                    <a:lnTo>
                      <a:pt x="298139" y="293687"/>
                    </a:lnTo>
                    <a:lnTo>
                      <a:pt x="298139" y="352232"/>
                    </a:lnTo>
                    <a:lnTo>
                      <a:pt x="298139" y="412659"/>
                    </a:lnTo>
                    <a:lnTo>
                      <a:pt x="298139" y="475112"/>
                    </a:lnTo>
                    <a:cubicBezTo>
                      <a:pt x="298139" y="483655"/>
                      <a:pt x="294804" y="496011"/>
                      <a:pt x="278759" y="506677"/>
                    </a:cubicBezTo>
                    <a:cubicBezTo>
                      <a:pt x="270495" y="512228"/>
                      <a:pt x="259235" y="517006"/>
                      <a:pt x="245316" y="520915"/>
                    </a:cubicBezTo>
                    <a:cubicBezTo>
                      <a:pt x="219460" y="528106"/>
                      <a:pt x="185292" y="532064"/>
                      <a:pt x="149094" y="532064"/>
                    </a:cubicBezTo>
                    <a:cubicBezTo>
                      <a:pt x="112847" y="532064"/>
                      <a:pt x="78679" y="528106"/>
                      <a:pt x="52823" y="520915"/>
                    </a:cubicBezTo>
                    <a:cubicBezTo>
                      <a:pt x="38905" y="517006"/>
                      <a:pt x="27644" y="512228"/>
                      <a:pt x="19380" y="506677"/>
                    </a:cubicBezTo>
                    <a:cubicBezTo>
                      <a:pt x="3383" y="496011"/>
                      <a:pt x="0" y="483655"/>
                      <a:pt x="0" y="475112"/>
                    </a:cubicBezTo>
                    <a:lnTo>
                      <a:pt x="0" y="412659"/>
                    </a:lnTo>
                    <a:lnTo>
                      <a:pt x="0" y="352232"/>
                    </a:lnTo>
                    <a:lnTo>
                      <a:pt x="0" y="293687"/>
                    </a:lnTo>
                    <a:lnTo>
                      <a:pt x="0" y="235143"/>
                    </a:lnTo>
                    <a:lnTo>
                      <a:pt x="0" y="175971"/>
                    </a:lnTo>
                    <a:lnTo>
                      <a:pt x="0" y="116799"/>
                    </a:lnTo>
                    <a:lnTo>
                      <a:pt x="0" y="57627"/>
                    </a:lnTo>
                    <a:lnTo>
                      <a:pt x="0" y="56517"/>
                    </a:lnTo>
                    <a:cubicBezTo>
                      <a:pt x="290" y="48119"/>
                      <a:pt x="4011" y="36343"/>
                      <a:pt x="19235" y="26014"/>
                    </a:cubicBezTo>
                    <a:cubicBezTo>
                      <a:pt x="27547" y="20416"/>
                      <a:pt x="38808" y="15541"/>
                      <a:pt x="52678" y="11535"/>
                    </a:cubicBezTo>
                    <a:cubicBezTo>
                      <a:pt x="78727" y="4103"/>
                      <a:pt x="112944" y="0"/>
                      <a:pt x="14909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2234716" y="2123725"/>
                <a:ext cx="1415772" cy="34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3848710" y="2017982"/>
                <a:ext cx="578734" cy="2328596"/>
                <a:chOff x="3842795" y="3044142"/>
                <a:chExt cx="578734" cy="2328596"/>
              </a:xfrm>
            </p:grpSpPr>
            <p:cxnSp>
              <p:nvCxnSpPr>
                <p:cNvPr id="24" name="直接连接符 23"/>
                <p:cNvCxnSpPr/>
                <p:nvPr/>
              </p:nvCxnSpPr>
              <p:spPr>
                <a:xfrm>
                  <a:off x="4132162" y="3044142"/>
                  <a:ext cx="0" cy="232859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3842795" y="3044142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3842795" y="4141422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3842795" y="5366594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>
                  <a:off x="4132162" y="4141422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5" name="组合 54"/>
            <p:cNvGrpSpPr/>
            <p:nvPr/>
          </p:nvGrpSpPr>
          <p:grpSpPr>
            <a:xfrm>
              <a:off x="7713671" y="1951846"/>
              <a:ext cx="3184638" cy="2966809"/>
              <a:chOff x="7713671" y="1723209"/>
              <a:chExt cx="3184638" cy="2966809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9470924" y="2833552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太阳形 44"/>
              <p:cNvSpPr>
                <a:spLocks noChangeArrowheads="1"/>
              </p:cNvSpPr>
              <p:nvPr/>
            </p:nvSpPr>
            <p:spPr bwMode="auto">
              <a:xfrm>
                <a:off x="8772692" y="2971802"/>
                <a:ext cx="452332" cy="451650"/>
              </a:xfrm>
              <a:custGeom>
                <a:avLst/>
                <a:gdLst>
                  <a:gd name="T0" fmla="*/ 1562 w 12825"/>
                  <a:gd name="T1" fmla="*/ 11263 h 12824"/>
                  <a:gd name="T2" fmla="*/ 5333 w 12825"/>
                  <a:gd name="T3" fmla="*/ 12824 h 12824"/>
                  <a:gd name="T4" fmla="*/ 9103 w 12825"/>
                  <a:gd name="T5" fmla="*/ 11263 h 12824"/>
                  <a:gd name="T6" fmla="*/ 10665 w 12825"/>
                  <a:gd name="T7" fmla="*/ 7492 h 12824"/>
                  <a:gd name="T8" fmla="*/ 9742 w 12825"/>
                  <a:gd name="T9" fmla="*/ 4491 h 12824"/>
                  <a:gd name="T10" fmla="*/ 10477 w 12825"/>
                  <a:gd name="T11" fmla="*/ 3797 h 12824"/>
                  <a:gd name="T12" fmla="*/ 12411 w 12825"/>
                  <a:gd name="T13" fmla="*/ 990 h 12824"/>
                  <a:gd name="T14" fmla="*/ 11835 w 12825"/>
                  <a:gd name="T15" fmla="*/ 414 h 12824"/>
                  <a:gd name="T16" fmla="*/ 8826 w 12825"/>
                  <a:gd name="T17" fmla="*/ 2552 h 12824"/>
                  <a:gd name="T18" fmla="*/ 7409 w 12825"/>
                  <a:gd name="T19" fmla="*/ 2578 h 12824"/>
                  <a:gd name="T20" fmla="*/ 3257 w 12825"/>
                  <a:gd name="T21" fmla="*/ 2578 h 12824"/>
                  <a:gd name="T22" fmla="*/ 419 w 12825"/>
                  <a:gd name="T23" fmla="*/ 5416 h 12824"/>
                  <a:gd name="T24" fmla="*/ 419 w 12825"/>
                  <a:gd name="T25" fmla="*/ 9568 h 12824"/>
                  <a:gd name="T26" fmla="*/ 5333 w 12825"/>
                  <a:gd name="T27" fmla="*/ 10225 h 12824"/>
                  <a:gd name="T28" fmla="*/ 5333 w 12825"/>
                  <a:gd name="T29" fmla="*/ 4759 h 12824"/>
                  <a:gd name="T30" fmla="*/ 6224 w 12825"/>
                  <a:gd name="T31" fmla="*/ 5883 h 12824"/>
                  <a:gd name="T32" fmla="*/ 3493 w 12825"/>
                  <a:gd name="T33" fmla="*/ 7492 h 12824"/>
                  <a:gd name="T34" fmla="*/ 7172 w 12825"/>
                  <a:gd name="T35" fmla="*/ 7492 h 12824"/>
                  <a:gd name="T36" fmla="*/ 7690 w 12825"/>
                  <a:gd name="T37" fmla="*/ 6111 h 12824"/>
                  <a:gd name="T38" fmla="*/ 8853 w 12825"/>
                  <a:gd name="T39" fmla="*/ 3825 h 12824"/>
                  <a:gd name="T40" fmla="*/ 9459 w 12825"/>
                  <a:gd name="T41" fmla="*/ 3163 h 12824"/>
                  <a:gd name="T42" fmla="*/ 9646 w 12825"/>
                  <a:gd name="T43" fmla="*/ 2974 h 12824"/>
                  <a:gd name="T44" fmla="*/ 10833 w 12825"/>
                  <a:gd name="T45" fmla="*/ 1992 h 12824"/>
                  <a:gd name="T46" fmla="*/ 9849 w 12825"/>
                  <a:gd name="T47" fmla="*/ 3181 h 12824"/>
                  <a:gd name="T48" fmla="*/ 9661 w 12825"/>
                  <a:gd name="T49" fmla="*/ 3365 h 12824"/>
                  <a:gd name="T50" fmla="*/ 8999 w 12825"/>
                  <a:gd name="T51" fmla="*/ 3972 h 12824"/>
                  <a:gd name="T52" fmla="*/ 8528 w 12825"/>
                  <a:gd name="T53" fmla="*/ 4372 h 12824"/>
                  <a:gd name="T54" fmla="*/ 8453 w 12825"/>
                  <a:gd name="T55" fmla="*/ 4297 h 12824"/>
                  <a:gd name="T56" fmla="*/ 8853 w 12825"/>
                  <a:gd name="T57" fmla="*/ 3825 h 12824"/>
                  <a:gd name="T58" fmla="*/ 5333 w 12825"/>
                  <a:gd name="T59" fmla="*/ 8465 h 12824"/>
                  <a:gd name="T60" fmla="*/ 5333 w 12825"/>
                  <a:gd name="T61" fmla="*/ 6519 h 12824"/>
                  <a:gd name="T62" fmla="*/ 5199 w 12825"/>
                  <a:gd name="T63" fmla="*/ 7626 h 12824"/>
                  <a:gd name="T64" fmla="*/ 6305 w 12825"/>
                  <a:gd name="T65" fmla="*/ 7492 h 12824"/>
                  <a:gd name="T66" fmla="*/ 5333 w 12825"/>
                  <a:gd name="T67" fmla="*/ 3026 h 12824"/>
                  <a:gd name="T68" fmla="*/ 7225 w 12825"/>
                  <a:gd name="T69" fmla="*/ 4429 h 12824"/>
                  <a:gd name="T70" fmla="*/ 2788 w 12825"/>
                  <a:gd name="T71" fmla="*/ 4947 h 12824"/>
                  <a:gd name="T72" fmla="*/ 2788 w 12825"/>
                  <a:gd name="T73" fmla="*/ 10037 h 12824"/>
                  <a:gd name="T74" fmla="*/ 7878 w 12825"/>
                  <a:gd name="T75" fmla="*/ 10037 h 12824"/>
                  <a:gd name="T76" fmla="*/ 8396 w 12825"/>
                  <a:gd name="T77" fmla="*/ 5599 h 12824"/>
                  <a:gd name="T78" fmla="*/ 9799 w 12825"/>
                  <a:gd name="T79" fmla="*/ 7492 h 12824"/>
                  <a:gd name="T80" fmla="*/ 5333 w 12825"/>
                  <a:gd name="T81" fmla="*/ 11958 h 12824"/>
                  <a:gd name="T82" fmla="*/ 867 w 12825"/>
                  <a:gd name="T83" fmla="*/ 7492 h 12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825" h="12824">
                    <a:moveTo>
                      <a:pt x="419" y="9568"/>
                    </a:moveTo>
                    <a:cubicBezTo>
                      <a:pt x="688" y="10203"/>
                      <a:pt x="1072" y="10773"/>
                      <a:pt x="1562" y="11263"/>
                    </a:cubicBezTo>
                    <a:cubicBezTo>
                      <a:pt x="2052" y="11752"/>
                      <a:pt x="2622" y="12137"/>
                      <a:pt x="3257" y="12405"/>
                    </a:cubicBezTo>
                    <a:cubicBezTo>
                      <a:pt x="3915" y="12683"/>
                      <a:pt x="4613" y="12824"/>
                      <a:pt x="5333" y="12824"/>
                    </a:cubicBezTo>
                    <a:cubicBezTo>
                      <a:pt x="6052" y="12824"/>
                      <a:pt x="6751" y="12683"/>
                      <a:pt x="7409" y="12405"/>
                    </a:cubicBezTo>
                    <a:cubicBezTo>
                      <a:pt x="8044" y="12137"/>
                      <a:pt x="8614" y="11752"/>
                      <a:pt x="9103" y="11263"/>
                    </a:cubicBezTo>
                    <a:cubicBezTo>
                      <a:pt x="9593" y="10773"/>
                      <a:pt x="9978" y="10203"/>
                      <a:pt x="10246" y="9568"/>
                    </a:cubicBezTo>
                    <a:cubicBezTo>
                      <a:pt x="10524" y="8910"/>
                      <a:pt x="10665" y="8212"/>
                      <a:pt x="10665" y="7492"/>
                    </a:cubicBezTo>
                    <a:cubicBezTo>
                      <a:pt x="10665" y="6772"/>
                      <a:pt x="10524" y="6074"/>
                      <a:pt x="10246" y="5416"/>
                    </a:cubicBezTo>
                    <a:cubicBezTo>
                      <a:pt x="10108" y="5090"/>
                      <a:pt x="9939" y="4781"/>
                      <a:pt x="9742" y="4491"/>
                    </a:cubicBezTo>
                    <a:cubicBezTo>
                      <a:pt x="9917" y="4335"/>
                      <a:pt x="10095" y="4170"/>
                      <a:pt x="10273" y="3998"/>
                    </a:cubicBezTo>
                    <a:cubicBezTo>
                      <a:pt x="10347" y="3927"/>
                      <a:pt x="10436" y="3840"/>
                      <a:pt x="10477" y="3797"/>
                    </a:cubicBezTo>
                    <a:lnTo>
                      <a:pt x="10477" y="3797"/>
                    </a:lnTo>
                    <a:cubicBezTo>
                      <a:pt x="11768" y="2507"/>
                      <a:pt x="12385" y="1051"/>
                      <a:pt x="12411" y="990"/>
                    </a:cubicBezTo>
                    <a:lnTo>
                      <a:pt x="12825" y="0"/>
                    </a:lnTo>
                    <a:lnTo>
                      <a:pt x="11835" y="414"/>
                    </a:lnTo>
                    <a:cubicBezTo>
                      <a:pt x="11774" y="439"/>
                      <a:pt x="10319" y="1056"/>
                      <a:pt x="9029" y="2346"/>
                    </a:cubicBezTo>
                    <a:cubicBezTo>
                      <a:pt x="9015" y="2359"/>
                      <a:pt x="8943" y="2431"/>
                      <a:pt x="8826" y="2552"/>
                    </a:cubicBezTo>
                    <a:cubicBezTo>
                      <a:pt x="8654" y="2729"/>
                      <a:pt x="8489" y="2907"/>
                      <a:pt x="8334" y="3083"/>
                    </a:cubicBezTo>
                    <a:cubicBezTo>
                      <a:pt x="8044" y="2885"/>
                      <a:pt x="7735" y="2716"/>
                      <a:pt x="7409" y="2578"/>
                    </a:cubicBezTo>
                    <a:cubicBezTo>
                      <a:pt x="6751" y="2300"/>
                      <a:pt x="6052" y="2159"/>
                      <a:pt x="5333" y="2159"/>
                    </a:cubicBezTo>
                    <a:cubicBezTo>
                      <a:pt x="4613" y="2159"/>
                      <a:pt x="3915" y="2300"/>
                      <a:pt x="3257" y="2578"/>
                    </a:cubicBezTo>
                    <a:cubicBezTo>
                      <a:pt x="2622" y="2847"/>
                      <a:pt x="2052" y="3231"/>
                      <a:pt x="1562" y="3721"/>
                    </a:cubicBezTo>
                    <a:cubicBezTo>
                      <a:pt x="1072" y="4211"/>
                      <a:pt x="688" y="4781"/>
                      <a:pt x="419" y="5416"/>
                    </a:cubicBezTo>
                    <a:cubicBezTo>
                      <a:pt x="141" y="6074"/>
                      <a:pt x="0" y="6772"/>
                      <a:pt x="0" y="7492"/>
                    </a:cubicBezTo>
                    <a:cubicBezTo>
                      <a:pt x="0" y="8212"/>
                      <a:pt x="141" y="8910"/>
                      <a:pt x="419" y="9568"/>
                    </a:cubicBezTo>
                    <a:close/>
                    <a:moveTo>
                      <a:pt x="8065" y="7492"/>
                    </a:moveTo>
                    <a:cubicBezTo>
                      <a:pt x="8065" y="8999"/>
                      <a:pt x="6840" y="10225"/>
                      <a:pt x="5333" y="10225"/>
                    </a:cubicBezTo>
                    <a:cubicBezTo>
                      <a:pt x="3826" y="10225"/>
                      <a:pt x="2600" y="8999"/>
                      <a:pt x="2600" y="7492"/>
                    </a:cubicBezTo>
                    <a:cubicBezTo>
                      <a:pt x="2600" y="5985"/>
                      <a:pt x="3826" y="4759"/>
                      <a:pt x="5333" y="4759"/>
                    </a:cubicBezTo>
                    <a:cubicBezTo>
                      <a:pt x="5836" y="4759"/>
                      <a:pt x="6308" y="4896"/>
                      <a:pt x="6714" y="5135"/>
                    </a:cubicBezTo>
                    <a:cubicBezTo>
                      <a:pt x="6548" y="5374"/>
                      <a:pt x="6383" y="5625"/>
                      <a:pt x="6224" y="5883"/>
                    </a:cubicBezTo>
                    <a:cubicBezTo>
                      <a:pt x="5960" y="5736"/>
                      <a:pt x="5656" y="5652"/>
                      <a:pt x="5333" y="5652"/>
                    </a:cubicBezTo>
                    <a:cubicBezTo>
                      <a:pt x="4318" y="5652"/>
                      <a:pt x="3493" y="6478"/>
                      <a:pt x="3493" y="7492"/>
                    </a:cubicBezTo>
                    <a:cubicBezTo>
                      <a:pt x="3493" y="8506"/>
                      <a:pt x="4318" y="9331"/>
                      <a:pt x="5333" y="9331"/>
                    </a:cubicBezTo>
                    <a:cubicBezTo>
                      <a:pt x="6347" y="9331"/>
                      <a:pt x="7172" y="8506"/>
                      <a:pt x="7172" y="7492"/>
                    </a:cubicBezTo>
                    <a:cubicBezTo>
                      <a:pt x="7172" y="7169"/>
                      <a:pt x="7088" y="6865"/>
                      <a:pt x="6941" y="6600"/>
                    </a:cubicBezTo>
                    <a:cubicBezTo>
                      <a:pt x="7200" y="6441"/>
                      <a:pt x="7450" y="6276"/>
                      <a:pt x="7690" y="6111"/>
                    </a:cubicBezTo>
                    <a:cubicBezTo>
                      <a:pt x="7928" y="6516"/>
                      <a:pt x="8065" y="6988"/>
                      <a:pt x="8065" y="7492"/>
                    </a:cubicBezTo>
                    <a:close/>
                    <a:moveTo>
                      <a:pt x="8853" y="3825"/>
                    </a:moveTo>
                    <a:cubicBezTo>
                      <a:pt x="8907" y="3763"/>
                      <a:pt x="8962" y="3700"/>
                      <a:pt x="9018" y="3637"/>
                    </a:cubicBezTo>
                    <a:cubicBezTo>
                      <a:pt x="9158" y="3481"/>
                      <a:pt x="9305" y="3322"/>
                      <a:pt x="9459" y="3163"/>
                    </a:cubicBezTo>
                    <a:lnTo>
                      <a:pt x="9460" y="3162"/>
                    </a:lnTo>
                    <a:cubicBezTo>
                      <a:pt x="9577" y="3041"/>
                      <a:pt x="9645" y="2974"/>
                      <a:pt x="9646" y="2974"/>
                    </a:cubicBezTo>
                    <a:lnTo>
                      <a:pt x="9649" y="2970"/>
                    </a:lnTo>
                    <a:cubicBezTo>
                      <a:pt x="10042" y="2577"/>
                      <a:pt x="10456" y="2251"/>
                      <a:pt x="10833" y="1992"/>
                    </a:cubicBezTo>
                    <a:cubicBezTo>
                      <a:pt x="10573" y="2369"/>
                      <a:pt x="10247" y="2782"/>
                      <a:pt x="9855" y="3175"/>
                    </a:cubicBezTo>
                    <a:lnTo>
                      <a:pt x="9849" y="3181"/>
                    </a:lnTo>
                    <a:cubicBezTo>
                      <a:pt x="9837" y="3193"/>
                      <a:pt x="9772" y="3259"/>
                      <a:pt x="9662" y="3364"/>
                    </a:cubicBezTo>
                    <a:lnTo>
                      <a:pt x="9661" y="3365"/>
                    </a:lnTo>
                    <a:cubicBezTo>
                      <a:pt x="9503" y="3519"/>
                      <a:pt x="9344" y="3667"/>
                      <a:pt x="9187" y="3807"/>
                    </a:cubicBezTo>
                    <a:cubicBezTo>
                      <a:pt x="9124" y="3863"/>
                      <a:pt x="9061" y="3918"/>
                      <a:pt x="8999" y="3972"/>
                    </a:cubicBezTo>
                    <a:lnTo>
                      <a:pt x="8996" y="3974"/>
                    </a:lnTo>
                    <a:cubicBezTo>
                      <a:pt x="8857" y="4096"/>
                      <a:pt x="8700" y="4230"/>
                      <a:pt x="8528" y="4372"/>
                    </a:cubicBezTo>
                    <a:cubicBezTo>
                      <a:pt x="8406" y="4473"/>
                      <a:pt x="8276" y="4578"/>
                      <a:pt x="8140" y="4685"/>
                    </a:cubicBezTo>
                    <a:cubicBezTo>
                      <a:pt x="8247" y="4548"/>
                      <a:pt x="8352" y="4419"/>
                      <a:pt x="8453" y="4297"/>
                    </a:cubicBezTo>
                    <a:cubicBezTo>
                      <a:pt x="8594" y="4125"/>
                      <a:pt x="8728" y="3968"/>
                      <a:pt x="8851" y="3828"/>
                    </a:cubicBezTo>
                    <a:lnTo>
                      <a:pt x="8853" y="3825"/>
                    </a:lnTo>
                    <a:close/>
                    <a:moveTo>
                      <a:pt x="6305" y="7492"/>
                    </a:moveTo>
                    <a:cubicBezTo>
                      <a:pt x="6305" y="8028"/>
                      <a:pt x="5869" y="8465"/>
                      <a:pt x="5333" y="8465"/>
                    </a:cubicBezTo>
                    <a:cubicBezTo>
                      <a:pt x="4796" y="8465"/>
                      <a:pt x="4360" y="8028"/>
                      <a:pt x="4360" y="7492"/>
                    </a:cubicBezTo>
                    <a:cubicBezTo>
                      <a:pt x="4360" y="6955"/>
                      <a:pt x="4796" y="6519"/>
                      <a:pt x="5333" y="6519"/>
                    </a:cubicBezTo>
                    <a:cubicBezTo>
                      <a:pt x="5495" y="6519"/>
                      <a:pt x="5648" y="6559"/>
                      <a:pt x="5782" y="6630"/>
                    </a:cubicBezTo>
                    <a:lnTo>
                      <a:pt x="5199" y="7626"/>
                    </a:lnTo>
                    <a:lnTo>
                      <a:pt x="6195" y="7042"/>
                    </a:lnTo>
                    <a:cubicBezTo>
                      <a:pt x="6265" y="7177"/>
                      <a:pt x="6305" y="7330"/>
                      <a:pt x="6305" y="7492"/>
                    </a:cubicBezTo>
                    <a:close/>
                    <a:moveTo>
                      <a:pt x="2175" y="4334"/>
                    </a:moveTo>
                    <a:cubicBezTo>
                      <a:pt x="3018" y="3490"/>
                      <a:pt x="4140" y="3026"/>
                      <a:pt x="5333" y="3026"/>
                    </a:cubicBezTo>
                    <a:cubicBezTo>
                      <a:pt x="6210" y="3026"/>
                      <a:pt x="7048" y="3277"/>
                      <a:pt x="7766" y="3746"/>
                    </a:cubicBezTo>
                    <a:cubicBezTo>
                      <a:pt x="7595" y="3954"/>
                      <a:pt x="7412" y="4183"/>
                      <a:pt x="7225" y="4429"/>
                    </a:cubicBezTo>
                    <a:cubicBezTo>
                      <a:pt x="6662" y="4080"/>
                      <a:pt x="6012" y="3892"/>
                      <a:pt x="5333" y="3892"/>
                    </a:cubicBezTo>
                    <a:cubicBezTo>
                      <a:pt x="4371" y="3892"/>
                      <a:pt x="3467" y="4267"/>
                      <a:pt x="2788" y="4947"/>
                    </a:cubicBezTo>
                    <a:cubicBezTo>
                      <a:pt x="2108" y="5626"/>
                      <a:pt x="1733" y="6530"/>
                      <a:pt x="1733" y="7492"/>
                    </a:cubicBezTo>
                    <a:cubicBezTo>
                      <a:pt x="1733" y="8453"/>
                      <a:pt x="2108" y="9357"/>
                      <a:pt x="2788" y="10037"/>
                    </a:cubicBezTo>
                    <a:cubicBezTo>
                      <a:pt x="3467" y="10717"/>
                      <a:pt x="4371" y="11091"/>
                      <a:pt x="5333" y="11091"/>
                    </a:cubicBezTo>
                    <a:cubicBezTo>
                      <a:pt x="6294" y="11091"/>
                      <a:pt x="7198" y="10717"/>
                      <a:pt x="7878" y="10037"/>
                    </a:cubicBezTo>
                    <a:cubicBezTo>
                      <a:pt x="8558" y="9357"/>
                      <a:pt x="8932" y="8453"/>
                      <a:pt x="8932" y="7492"/>
                    </a:cubicBezTo>
                    <a:cubicBezTo>
                      <a:pt x="8932" y="6813"/>
                      <a:pt x="8745" y="6162"/>
                      <a:pt x="8396" y="5599"/>
                    </a:cubicBezTo>
                    <a:cubicBezTo>
                      <a:pt x="8642" y="5412"/>
                      <a:pt x="8871" y="5230"/>
                      <a:pt x="9079" y="5058"/>
                    </a:cubicBezTo>
                    <a:cubicBezTo>
                      <a:pt x="9547" y="5776"/>
                      <a:pt x="9799" y="6615"/>
                      <a:pt x="9799" y="7492"/>
                    </a:cubicBezTo>
                    <a:cubicBezTo>
                      <a:pt x="9799" y="8685"/>
                      <a:pt x="9334" y="9806"/>
                      <a:pt x="8491" y="10650"/>
                    </a:cubicBezTo>
                    <a:cubicBezTo>
                      <a:pt x="7647" y="11493"/>
                      <a:pt x="6526" y="11958"/>
                      <a:pt x="5333" y="11958"/>
                    </a:cubicBezTo>
                    <a:cubicBezTo>
                      <a:pt x="4140" y="11958"/>
                      <a:pt x="3018" y="11493"/>
                      <a:pt x="2175" y="10650"/>
                    </a:cubicBezTo>
                    <a:cubicBezTo>
                      <a:pt x="1331" y="9806"/>
                      <a:pt x="867" y="8685"/>
                      <a:pt x="867" y="7492"/>
                    </a:cubicBezTo>
                    <a:cubicBezTo>
                      <a:pt x="867" y="6299"/>
                      <a:pt x="1331" y="5177"/>
                      <a:pt x="2175" y="43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9482537" y="3234068"/>
                <a:ext cx="1415772" cy="34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9470924" y="394389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太阳形 44"/>
              <p:cNvSpPr>
                <a:spLocks noChangeArrowheads="1"/>
              </p:cNvSpPr>
              <p:nvPr/>
            </p:nvSpPr>
            <p:spPr bwMode="auto">
              <a:xfrm>
                <a:off x="8772692" y="4138245"/>
                <a:ext cx="452332" cy="361760"/>
              </a:xfrm>
              <a:custGeom>
                <a:avLst/>
                <a:gdLst>
                  <a:gd name="T0" fmla="*/ 3026 w 7370"/>
                  <a:gd name="T1" fmla="*/ 4083 h 5903"/>
                  <a:gd name="T2" fmla="*/ 5683 w 7370"/>
                  <a:gd name="T3" fmla="*/ 1426 h 5903"/>
                  <a:gd name="T4" fmla="*/ 6075 w 7370"/>
                  <a:gd name="T5" fmla="*/ 1818 h 5903"/>
                  <a:gd name="T6" fmla="*/ 3418 w 7370"/>
                  <a:gd name="T7" fmla="*/ 4475 h 5903"/>
                  <a:gd name="T8" fmla="*/ 3026 w 7370"/>
                  <a:gd name="T9" fmla="*/ 4083 h 5903"/>
                  <a:gd name="T10" fmla="*/ 2944 w 7370"/>
                  <a:gd name="T11" fmla="*/ 2055 h 5903"/>
                  <a:gd name="T12" fmla="*/ 3654 w 7370"/>
                  <a:gd name="T13" fmla="*/ 1345 h 5903"/>
                  <a:gd name="T14" fmla="*/ 4364 w 7370"/>
                  <a:gd name="T15" fmla="*/ 2055 h 5903"/>
                  <a:gd name="T16" fmla="*/ 3654 w 7370"/>
                  <a:gd name="T17" fmla="*/ 2765 h 5903"/>
                  <a:gd name="T18" fmla="*/ 2944 w 7370"/>
                  <a:gd name="T19" fmla="*/ 2055 h 5903"/>
                  <a:gd name="T20" fmla="*/ 3499 w 7370"/>
                  <a:gd name="T21" fmla="*/ 2055 h 5903"/>
                  <a:gd name="T22" fmla="*/ 3654 w 7370"/>
                  <a:gd name="T23" fmla="*/ 2210 h 5903"/>
                  <a:gd name="T24" fmla="*/ 3809 w 7370"/>
                  <a:gd name="T25" fmla="*/ 2055 h 5903"/>
                  <a:gd name="T26" fmla="*/ 3654 w 7370"/>
                  <a:gd name="T27" fmla="*/ 1900 h 5903"/>
                  <a:gd name="T28" fmla="*/ 3499 w 7370"/>
                  <a:gd name="T29" fmla="*/ 2055 h 5903"/>
                  <a:gd name="T30" fmla="*/ 6156 w 7370"/>
                  <a:gd name="T31" fmla="*/ 3846 h 5903"/>
                  <a:gd name="T32" fmla="*/ 5446 w 7370"/>
                  <a:gd name="T33" fmla="*/ 4556 h 5903"/>
                  <a:gd name="T34" fmla="*/ 4736 w 7370"/>
                  <a:gd name="T35" fmla="*/ 3846 h 5903"/>
                  <a:gd name="T36" fmla="*/ 5446 w 7370"/>
                  <a:gd name="T37" fmla="*/ 3136 h 5903"/>
                  <a:gd name="T38" fmla="*/ 6156 w 7370"/>
                  <a:gd name="T39" fmla="*/ 3846 h 5903"/>
                  <a:gd name="T40" fmla="*/ 5601 w 7370"/>
                  <a:gd name="T41" fmla="*/ 3846 h 5903"/>
                  <a:gd name="T42" fmla="*/ 5446 w 7370"/>
                  <a:gd name="T43" fmla="*/ 3691 h 5903"/>
                  <a:gd name="T44" fmla="*/ 5291 w 7370"/>
                  <a:gd name="T45" fmla="*/ 3846 h 5903"/>
                  <a:gd name="T46" fmla="*/ 5446 w 7370"/>
                  <a:gd name="T47" fmla="*/ 4001 h 5903"/>
                  <a:gd name="T48" fmla="*/ 5601 w 7370"/>
                  <a:gd name="T49" fmla="*/ 3846 h 5903"/>
                  <a:gd name="T50" fmla="*/ 7370 w 7370"/>
                  <a:gd name="T51" fmla="*/ 0 h 5903"/>
                  <a:gd name="T52" fmla="*/ 7370 w 7370"/>
                  <a:gd name="T53" fmla="*/ 5903 h 5903"/>
                  <a:gd name="T54" fmla="*/ 0 w 7370"/>
                  <a:gd name="T55" fmla="*/ 5903 h 5903"/>
                  <a:gd name="T56" fmla="*/ 0 w 7370"/>
                  <a:gd name="T57" fmla="*/ 5098 h 5903"/>
                  <a:gd name="T58" fmla="*/ 277 w 7370"/>
                  <a:gd name="T59" fmla="*/ 5098 h 5903"/>
                  <a:gd name="T60" fmla="*/ 506 w 7370"/>
                  <a:gd name="T61" fmla="*/ 4869 h 5903"/>
                  <a:gd name="T62" fmla="*/ 277 w 7370"/>
                  <a:gd name="T63" fmla="*/ 4641 h 5903"/>
                  <a:gd name="T64" fmla="*/ 0 w 7370"/>
                  <a:gd name="T65" fmla="*/ 4641 h 5903"/>
                  <a:gd name="T66" fmla="*/ 0 w 7370"/>
                  <a:gd name="T67" fmla="*/ 3818 h 5903"/>
                  <a:gd name="T68" fmla="*/ 277 w 7370"/>
                  <a:gd name="T69" fmla="*/ 3818 h 5903"/>
                  <a:gd name="T70" fmla="*/ 506 w 7370"/>
                  <a:gd name="T71" fmla="*/ 3590 h 5903"/>
                  <a:gd name="T72" fmla="*/ 277 w 7370"/>
                  <a:gd name="T73" fmla="*/ 3361 h 5903"/>
                  <a:gd name="T74" fmla="*/ 0 w 7370"/>
                  <a:gd name="T75" fmla="*/ 3361 h 5903"/>
                  <a:gd name="T76" fmla="*/ 0 w 7370"/>
                  <a:gd name="T77" fmla="*/ 2540 h 5903"/>
                  <a:gd name="T78" fmla="*/ 277 w 7370"/>
                  <a:gd name="T79" fmla="*/ 2540 h 5903"/>
                  <a:gd name="T80" fmla="*/ 506 w 7370"/>
                  <a:gd name="T81" fmla="*/ 2311 h 5903"/>
                  <a:gd name="T82" fmla="*/ 277 w 7370"/>
                  <a:gd name="T83" fmla="*/ 2083 h 5903"/>
                  <a:gd name="T84" fmla="*/ 0 w 7370"/>
                  <a:gd name="T85" fmla="*/ 2083 h 5903"/>
                  <a:gd name="T86" fmla="*/ 0 w 7370"/>
                  <a:gd name="T87" fmla="*/ 1262 h 5903"/>
                  <a:gd name="T88" fmla="*/ 277 w 7370"/>
                  <a:gd name="T89" fmla="*/ 1262 h 5903"/>
                  <a:gd name="T90" fmla="*/ 506 w 7370"/>
                  <a:gd name="T91" fmla="*/ 1033 h 5903"/>
                  <a:gd name="T92" fmla="*/ 277 w 7370"/>
                  <a:gd name="T93" fmla="*/ 805 h 5903"/>
                  <a:gd name="T94" fmla="*/ 0 w 7370"/>
                  <a:gd name="T95" fmla="*/ 805 h 5903"/>
                  <a:gd name="T96" fmla="*/ 0 w 7370"/>
                  <a:gd name="T97" fmla="*/ 0 h 5903"/>
                  <a:gd name="T98" fmla="*/ 7370 w 7370"/>
                  <a:gd name="T99" fmla="*/ 0 h 5903"/>
                  <a:gd name="T100" fmla="*/ 7370 w 7370"/>
                  <a:gd name="T101" fmla="*/ 0 h 5903"/>
                  <a:gd name="T102" fmla="*/ 6815 w 7370"/>
                  <a:gd name="T103" fmla="*/ 554 h 5903"/>
                  <a:gd name="T104" fmla="*/ 898 w 7370"/>
                  <a:gd name="T105" fmla="*/ 554 h 5903"/>
                  <a:gd name="T106" fmla="*/ 1061 w 7370"/>
                  <a:gd name="T107" fmla="*/ 1033 h 5903"/>
                  <a:gd name="T108" fmla="*/ 730 w 7370"/>
                  <a:gd name="T109" fmla="*/ 1672 h 5903"/>
                  <a:gd name="T110" fmla="*/ 1061 w 7370"/>
                  <a:gd name="T111" fmla="*/ 2311 h 5903"/>
                  <a:gd name="T112" fmla="*/ 730 w 7370"/>
                  <a:gd name="T113" fmla="*/ 2950 h 5903"/>
                  <a:gd name="T114" fmla="*/ 1061 w 7370"/>
                  <a:gd name="T115" fmla="*/ 3589 h 5903"/>
                  <a:gd name="T116" fmla="*/ 730 w 7370"/>
                  <a:gd name="T117" fmla="*/ 4228 h 5903"/>
                  <a:gd name="T118" fmla="*/ 1061 w 7370"/>
                  <a:gd name="T119" fmla="*/ 4867 h 5903"/>
                  <a:gd name="T120" fmla="*/ 898 w 7370"/>
                  <a:gd name="T121" fmla="*/ 5346 h 5903"/>
                  <a:gd name="T122" fmla="*/ 6815 w 7370"/>
                  <a:gd name="T123" fmla="*/ 5346 h 5903"/>
                  <a:gd name="T124" fmla="*/ 6815 w 7370"/>
                  <a:gd name="T125" fmla="*/ 554 h 5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70" h="5903">
                    <a:moveTo>
                      <a:pt x="3026" y="4083"/>
                    </a:moveTo>
                    <a:lnTo>
                      <a:pt x="5683" y="1426"/>
                    </a:lnTo>
                    <a:lnTo>
                      <a:pt x="6075" y="1818"/>
                    </a:lnTo>
                    <a:lnTo>
                      <a:pt x="3418" y="4475"/>
                    </a:lnTo>
                    <a:lnTo>
                      <a:pt x="3026" y="4083"/>
                    </a:lnTo>
                    <a:close/>
                    <a:moveTo>
                      <a:pt x="2944" y="2055"/>
                    </a:moveTo>
                    <a:cubicBezTo>
                      <a:pt x="2944" y="1663"/>
                      <a:pt x="3262" y="1345"/>
                      <a:pt x="3654" y="1345"/>
                    </a:cubicBezTo>
                    <a:cubicBezTo>
                      <a:pt x="4046" y="1345"/>
                      <a:pt x="4364" y="1663"/>
                      <a:pt x="4364" y="2055"/>
                    </a:cubicBezTo>
                    <a:cubicBezTo>
                      <a:pt x="4364" y="2447"/>
                      <a:pt x="4046" y="2765"/>
                      <a:pt x="3654" y="2765"/>
                    </a:cubicBezTo>
                    <a:cubicBezTo>
                      <a:pt x="3263" y="2765"/>
                      <a:pt x="2944" y="2447"/>
                      <a:pt x="2944" y="2055"/>
                    </a:cubicBezTo>
                    <a:close/>
                    <a:moveTo>
                      <a:pt x="3499" y="2055"/>
                    </a:moveTo>
                    <a:cubicBezTo>
                      <a:pt x="3499" y="2141"/>
                      <a:pt x="3568" y="2210"/>
                      <a:pt x="3654" y="2210"/>
                    </a:cubicBezTo>
                    <a:cubicBezTo>
                      <a:pt x="3740" y="2210"/>
                      <a:pt x="3809" y="2141"/>
                      <a:pt x="3809" y="2055"/>
                    </a:cubicBezTo>
                    <a:cubicBezTo>
                      <a:pt x="3809" y="1969"/>
                      <a:pt x="3740" y="1900"/>
                      <a:pt x="3654" y="1900"/>
                    </a:cubicBezTo>
                    <a:cubicBezTo>
                      <a:pt x="3569" y="1900"/>
                      <a:pt x="3499" y="1969"/>
                      <a:pt x="3499" y="2055"/>
                    </a:cubicBezTo>
                    <a:close/>
                    <a:moveTo>
                      <a:pt x="6156" y="3846"/>
                    </a:moveTo>
                    <a:cubicBezTo>
                      <a:pt x="6156" y="4238"/>
                      <a:pt x="5838" y="4556"/>
                      <a:pt x="5446" y="4556"/>
                    </a:cubicBezTo>
                    <a:cubicBezTo>
                      <a:pt x="5054" y="4556"/>
                      <a:pt x="4736" y="4238"/>
                      <a:pt x="4736" y="3846"/>
                    </a:cubicBezTo>
                    <a:cubicBezTo>
                      <a:pt x="4736" y="3455"/>
                      <a:pt x="5054" y="3136"/>
                      <a:pt x="5446" y="3136"/>
                    </a:cubicBezTo>
                    <a:cubicBezTo>
                      <a:pt x="5838" y="3136"/>
                      <a:pt x="6156" y="3455"/>
                      <a:pt x="6156" y="3846"/>
                    </a:cubicBezTo>
                    <a:close/>
                    <a:moveTo>
                      <a:pt x="5601" y="3846"/>
                    </a:moveTo>
                    <a:cubicBezTo>
                      <a:pt x="5601" y="3761"/>
                      <a:pt x="5532" y="3691"/>
                      <a:pt x="5446" y="3691"/>
                    </a:cubicBezTo>
                    <a:cubicBezTo>
                      <a:pt x="5360" y="3691"/>
                      <a:pt x="5291" y="3761"/>
                      <a:pt x="5291" y="3846"/>
                    </a:cubicBezTo>
                    <a:cubicBezTo>
                      <a:pt x="5291" y="3932"/>
                      <a:pt x="5360" y="4001"/>
                      <a:pt x="5446" y="4001"/>
                    </a:cubicBezTo>
                    <a:cubicBezTo>
                      <a:pt x="5532" y="4001"/>
                      <a:pt x="5601" y="3932"/>
                      <a:pt x="5601" y="3846"/>
                    </a:cubicBezTo>
                    <a:close/>
                    <a:moveTo>
                      <a:pt x="7370" y="0"/>
                    </a:moveTo>
                    <a:lnTo>
                      <a:pt x="7370" y="5903"/>
                    </a:lnTo>
                    <a:lnTo>
                      <a:pt x="0" y="5903"/>
                    </a:lnTo>
                    <a:lnTo>
                      <a:pt x="0" y="5098"/>
                    </a:lnTo>
                    <a:lnTo>
                      <a:pt x="277" y="5098"/>
                    </a:lnTo>
                    <a:cubicBezTo>
                      <a:pt x="404" y="5098"/>
                      <a:pt x="506" y="4995"/>
                      <a:pt x="506" y="4869"/>
                    </a:cubicBezTo>
                    <a:cubicBezTo>
                      <a:pt x="506" y="4744"/>
                      <a:pt x="403" y="4641"/>
                      <a:pt x="277" y="4641"/>
                    </a:cubicBezTo>
                    <a:lnTo>
                      <a:pt x="0" y="4641"/>
                    </a:lnTo>
                    <a:lnTo>
                      <a:pt x="0" y="3818"/>
                    </a:lnTo>
                    <a:lnTo>
                      <a:pt x="277" y="3818"/>
                    </a:lnTo>
                    <a:cubicBezTo>
                      <a:pt x="404" y="3818"/>
                      <a:pt x="506" y="3716"/>
                      <a:pt x="506" y="3590"/>
                    </a:cubicBezTo>
                    <a:cubicBezTo>
                      <a:pt x="506" y="3464"/>
                      <a:pt x="403" y="3361"/>
                      <a:pt x="277" y="3361"/>
                    </a:cubicBezTo>
                    <a:lnTo>
                      <a:pt x="0" y="3361"/>
                    </a:lnTo>
                    <a:lnTo>
                      <a:pt x="0" y="2540"/>
                    </a:lnTo>
                    <a:lnTo>
                      <a:pt x="277" y="2540"/>
                    </a:lnTo>
                    <a:cubicBezTo>
                      <a:pt x="404" y="2540"/>
                      <a:pt x="506" y="2437"/>
                      <a:pt x="506" y="2311"/>
                    </a:cubicBezTo>
                    <a:cubicBezTo>
                      <a:pt x="506" y="2186"/>
                      <a:pt x="403" y="2083"/>
                      <a:pt x="277" y="2083"/>
                    </a:cubicBezTo>
                    <a:lnTo>
                      <a:pt x="0" y="2083"/>
                    </a:lnTo>
                    <a:lnTo>
                      <a:pt x="0" y="1262"/>
                    </a:lnTo>
                    <a:lnTo>
                      <a:pt x="277" y="1262"/>
                    </a:lnTo>
                    <a:cubicBezTo>
                      <a:pt x="404" y="1262"/>
                      <a:pt x="506" y="1159"/>
                      <a:pt x="506" y="1033"/>
                    </a:cubicBezTo>
                    <a:cubicBezTo>
                      <a:pt x="506" y="908"/>
                      <a:pt x="403" y="805"/>
                      <a:pt x="277" y="805"/>
                    </a:cubicBezTo>
                    <a:lnTo>
                      <a:pt x="0" y="805"/>
                    </a:lnTo>
                    <a:lnTo>
                      <a:pt x="0" y="0"/>
                    </a:lnTo>
                    <a:lnTo>
                      <a:pt x="7370" y="0"/>
                    </a:lnTo>
                    <a:lnTo>
                      <a:pt x="7370" y="0"/>
                    </a:lnTo>
                    <a:close/>
                    <a:moveTo>
                      <a:pt x="6815" y="554"/>
                    </a:moveTo>
                    <a:lnTo>
                      <a:pt x="898" y="554"/>
                    </a:lnTo>
                    <a:cubicBezTo>
                      <a:pt x="1000" y="687"/>
                      <a:pt x="1061" y="853"/>
                      <a:pt x="1061" y="1033"/>
                    </a:cubicBezTo>
                    <a:cubicBezTo>
                      <a:pt x="1061" y="1297"/>
                      <a:pt x="930" y="1530"/>
                      <a:pt x="730" y="1672"/>
                    </a:cubicBezTo>
                    <a:cubicBezTo>
                      <a:pt x="929" y="1814"/>
                      <a:pt x="1061" y="2048"/>
                      <a:pt x="1061" y="2311"/>
                    </a:cubicBezTo>
                    <a:cubicBezTo>
                      <a:pt x="1061" y="2575"/>
                      <a:pt x="930" y="2808"/>
                      <a:pt x="730" y="2950"/>
                    </a:cubicBezTo>
                    <a:cubicBezTo>
                      <a:pt x="929" y="3092"/>
                      <a:pt x="1061" y="3326"/>
                      <a:pt x="1061" y="3589"/>
                    </a:cubicBezTo>
                    <a:cubicBezTo>
                      <a:pt x="1061" y="3853"/>
                      <a:pt x="930" y="4086"/>
                      <a:pt x="730" y="4228"/>
                    </a:cubicBezTo>
                    <a:cubicBezTo>
                      <a:pt x="929" y="4370"/>
                      <a:pt x="1061" y="4603"/>
                      <a:pt x="1061" y="4867"/>
                    </a:cubicBezTo>
                    <a:cubicBezTo>
                      <a:pt x="1061" y="5047"/>
                      <a:pt x="1000" y="5213"/>
                      <a:pt x="898" y="5346"/>
                    </a:cubicBezTo>
                    <a:lnTo>
                      <a:pt x="6815" y="5346"/>
                    </a:lnTo>
                    <a:lnTo>
                      <a:pt x="6815" y="554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9482537" y="4344411"/>
                <a:ext cx="1415772" cy="34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9470924" y="1723209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太阳形 44"/>
              <p:cNvSpPr>
                <a:spLocks noChangeArrowheads="1"/>
              </p:cNvSpPr>
              <p:nvPr/>
            </p:nvSpPr>
            <p:spPr bwMode="auto">
              <a:xfrm>
                <a:off x="8811584" y="1861034"/>
                <a:ext cx="390012" cy="452332"/>
              </a:xfrm>
              <a:custGeom>
                <a:avLst/>
                <a:gdLst>
                  <a:gd name="connsiteX0" fmla="*/ 232301 w 523313"/>
                  <a:gd name="connsiteY0" fmla="*/ 453100 h 606933"/>
                  <a:gd name="connsiteX1" fmla="*/ 443362 w 523313"/>
                  <a:gd name="connsiteY1" fmla="*/ 453100 h 606933"/>
                  <a:gd name="connsiteX2" fmla="*/ 443362 w 523313"/>
                  <a:gd name="connsiteY2" fmla="*/ 496498 h 606933"/>
                  <a:gd name="connsiteX3" fmla="*/ 232301 w 523313"/>
                  <a:gd name="connsiteY3" fmla="*/ 496498 h 606933"/>
                  <a:gd name="connsiteX4" fmla="*/ 166906 w 523313"/>
                  <a:gd name="connsiteY4" fmla="*/ 405116 h 606933"/>
                  <a:gd name="connsiteX5" fmla="*/ 197654 w 523313"/>
                  <a:gd name="connsiteY5" fmla="*/ 435818 h 606933"/>
                  <a:gd name="connsiteX6" fmla="*/ 118601 w 523313"/>
                  <a:gd name="connsiteY6" fmla="*/ 514704 h 606933"/>
                  <a:gd name="connsiteX7" fmla="*/ 70777 w 523313"/>
                  <a:gd name="connsiteY7" fmla="*/ 466951 h 606933"/>
                  <a:gd name="connsiteX8" fmla="*/ 101525 w 523313"/>
                  <a:gd name="connsiteY8" fmla="*/ 436249 h 606933"/>
                  <a:gd name="connsiteX9" fmla="*/ 118601 w 523313"/>
                  <a:gd name="connsiteY9" fmla="*/ 453300 h 606933"/>
                  <a:gd name="connsiteX10" fmla="*/ 232301 w 523313"/>
                  <a:gd name="connsiteY10" fmla="*/ 344783 h 606933"/>
                  <a:gd name="connsiteX11" fmla="*/ 443362 w 523313"/>
                  <a:gd name="connsiteY11" fmla="*/ 344783 h 606933"/>
                  <a:gd name="connsiteX12" fmla="*/ 443362 w 523313"/>
                  <a:gd name="connsiteY12" fmla="*/ 388251 h 606933"/>
                  <a:gd name="connsiteX13" fmla="*/ 232301 w 523313"/>
                  <a:gd name="connsiteY13" fmla="*/ 388251 h 606933"/>
                  <a:gd name="connsiteX14" fmla="*/ 166906 w 523313"/>
                  <a:gd name="connsiteY14" fmla="*/ 296939 h 606933"/>
                  <a:gd name="connsiteX15" fmla="*/ 197654 w 523313"/>
                  <a:gd name="connsiteY15" fmla="*/ 327627 h 606933"/>
                  <a:gd name="connsiteX16" fmla="*/ 118601 w 523313"/>
                  <a:gd name="connsiteY16" fmla="*/ 406527 h 606933"/>
                  <a:gd name="connsiteX17" fmla="*/ 70777 w 523313"/>
                  <a:gd name="connsiteY17" fmla="*/ 358795 h 606933"/>
                  <a:gd name="connsiteX18" fmla="*/ 101525 w 523313"/>
                  <a:gd name="connsiteY18" fmla="*/ 328106 h 606933"/>
                  <a:gd name="connsiteX19" fmla="*/ 118601 w 523313"/>
                  <a:gd name="connsiteY19" fmla="*/ 345150 h 606933"/>
                  <a:gd name="connsiteX20" fmla="*/ 232301 w 523313"/>
                  <a:gd name="connsiteY20" fmla="*/ 236606 h 606933"/>
                  <a:gd name="connsiteX21" fmla="*/ 443362 w 523313"/>
                  <a:gd name="connsiteY21" fmla="*/ 236606 h 606933"/>
                  <a:gd name="connsiteX22" fmla="*/ 443362 w 523313"/>
                  <a:gd name="connsiteY22" fmla="*/ 280004 h 606933"/>
                  <a:gd name="connsiteX23" fmla="*/ 232301 w 523313"/>
                  <a:gd name="connsiteY23" fmla="*/ 280004 h 606933"/>
                  <a:gd name="connsiteX24" fmla="*/ 166906 w 523313"/>
                  <a:gd name="connsiteY24" fmla="*/ 188762 h 606933"/>
                  <a:gd name="connsiteX25" fmla="*/ 197654 w 523313"/>
                  <a:gd name="connsiteY25" fmla="*/ 219470 h 606933"/>
                  <a:gd name="connsiteX26" fmla="*/ 118601 w 523313"/>
                  <a:gd name="connsiteY26" fmla="*/ 298421 h 606933"/>
                  <a:gd name="connsiteX27" fmla="*/ 70777 w 523313"/>
                  <a:gd name="connsiteY27" fmla="*/ 250610 h 606933"/>
                  <a:gd name="connsiteX28" fmla="*/ 101525 w 523313"/>
                  <a:gd name="connsiteY28" fmla="*/ 219902 h 606933"/>
                  <a:gd name="connsiteX29" fmla="*/ 118601 w 523313"/>
                  <a:gd name="connsiteY29" fmla="*/ 236956 h 606933"/>
                  <a:gd name="connsiteX30" fmla="*/ 393684 w 523313"/>
                  <a:gd name="connsiteY30" fmla="*/ 74154 h 606933"/>
                  <a:gd name="connsiteX31" fmla="*/ 393684 w 523313"/>
                  <a:gd name="connsiteY31" fmla="*/ 129434 h 606933"/>
                  <a:gd name="connsiteX32" fmla="*/ 449096 w 523313"/>
                  <a:gd name="connsiteY32" fmla="*/ 129434 h 606933"/>
                  <a:gd name="connsiteX33" fmla="*/ 43513 w 523313"/>
                  <a:gd name="connsiteY33" fmla="*/ 43448 h 606933"/>
                  <a:gd name="connsiteX34" fmla="*/ 43513 w 523313"/>
                  <a:gd name="connsiteY34" fmla="*/ 563533 h 606933"/>
                  <a:gd name="connsiteX35" fmla="*/ 479848 w 523313"/>
                  <a:gd name="connsiteY35" fmla="*/ 563533 h 606933"/>
                  <a:gd name="connsiteX36" fmla="*/ 479848 w 523313"/>
                  <a:gd name="connsiteY36" fmla="*/ 172883 h 606933"/>
                  <a:gd name="connsiteX37" fmla="*/ 350219 w 523313"/>
                  <a:gd name="connsiteY37" fmla="*/ 172883 h 606933"/>
                  <a:gd name="connsiteX38" fmla="*/ 350219 w 523313"/>
                  <a:gd name="connsiteY38" fmla="*/ 43448 h 606933"/>
                  <a:gd name="connsiteX39" fmla="*/ 0 w 523313"/>
                  <a:gd name="connsiteY39" fmla="*/ 0 h 606933"/>
                  <a:gd name="connsiteX40" fmla="*/ 380971 w 523313"/>
                  <a:gd name="connsiteY40" fmla="*/ 0 h 606933"/>
                  <a:gd name="connsiteX41" fmla="*/ 523313 w 523313"/>
                  <a:gd name="connsiteY41" fmla="*/ 142177 h 606933"/>
                  <a:gd name="connsiteX42" fmla="*/ 523313 w 523313"/>
                  <a:gd name="connsiteY42" fmla="*/ 606933 h 606933"/>
                  <a:gd name="connsiteX43" fmla="*/ 0 w 523313"/>
                  <a:gd name="connsiteY43" fmla="*/ 606933 h 606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523313" h="606933">
                    <a:moveTo>
                      <a:pt x="232301" y="453100"/>
                    </a:moveTo>
                    <a:lnTo>
                      <a:pt x="443362" y="453100"/>
                    </a:lnTo>
                    <a:lnTo>
                      <a:pt x="443362" y="496498"/>
                    </a:lnTo>
                    <a:lnTo>
                      <a:pt x="232301" y="496498"/>
                    </a:lnTo>
                    <a:close/>
                    <a:moveTo>
                      <a:pt x="166906" y="405116"/>
                    </a:moveTo>
                    <a:lnTo>
                      <a:pt x="197654" y="435818"/>
                    </a:lnTo>
                    <a:lnTo>
                      <a:pt x="118601" y="514704"/>
                    </a:lnTo>
                    <a:lnTo>
                      <a:pt x="70777" y="466951"/>
                    </a:lnTo>
                    <a:lnTo>
                      <a:pt x="101525" y="436249"/>
                    </a:lnTo>
                    <a:lnTo>
                      <a:pt x="118601" y="453300"/>
                    </a:lnTo>
                    <a:close/>
                    <a:moveTo>
                      <a:pt x="232301" y="344783"/>
                    </a:moveTo>
                    <a:lnTo>
                      <a:pt x="443362" y="344783"/>
                    </a:lnTo>
                    <a:lnTo>
                      <a:pt x="443362" y="388251"/>
                    </a:lnTo>
                    <a:lnTo>
                      <a:pt x="232301" y="388251"/>
                    </a:lnTo>
                    <a:close/>
                    <a:moveTo>
                      <a:pt x="166906" y="296939"/>
                    </a:moveTo>
                    <a:lnTo>
                      <a:pt x="197654" y="327627"/>
                    </a:lnTo>
                    <a:lnTo>
                      <a:pt x="118601" y="406527"/>
                    </a:lnTo>
                    <a:lnTo>
                      <a:pt x="70777" y="358795"/>
                    </a:lnTo>
                    <a:lnTo>
                      <a:pt x="101525" y="328106"/>
                    </a:lnTo>
                    <a:lnTo>
                      <a:pt x="118601" y="345150"/>
                    </a:lnTo>
                    <a:close/>
                    <a:moveTo>
                      <a:pt x="232301" y="236606"/>
                    </a:moveTo>
                    <a:lnTo>
                      <a:pt x="443362" y="236606"/>
                    </a:lnTo>
                    <a:lnTo>
                      <a:pt x="443362" y="280004"/>
                    </a:lnTo>
                    <a:lnTo>
                      <a:pt x="232301" y="280004"/>
                    </a:lnTo>
                    <a:close/>
                    <a:moveTo>
                      <a:pt x="166906" y="188762"/>
                    </a:moveTo>
                    <a:lnTo>
                      <a:pt x="197654" y="219470"/>
                    </a:lnTo>
                    <a:lnTo>
                      <a:pt x="118601" y="298421"/>
                    </a:lnTo>
                    <a:lnTo>
                      <a:pt x="70777" y="250610"/>
                    </a:lnTo>
                    <a:lnTo>
                      <a:pt x="101525" y="219902"/>
                    </a:lnTo>
                    <a:lnTo>
                      <a:pt x="118601" y="236956"/>
                    </a:lnTo>
                    <a:close/>
                    <a:moveTo>
                      <a:pt x="393684" y="74154"/>
                    </a:moveTo>
                    <a:lnTo>
                      <a:pt x="393684" y="129434"/>
                    </a:lnTo>
                    <a:lnTo>
                      <a:pt x="449096" y="129434"/>
                    </a:lnTo>
                    <a:close/>
                    <a:moveTo>
                      <a:pt x="43513" y="43448"/>
                    </a:moveTo>
                    <a:lnTo>
                      <a:pt x="43513" y="563533"/>
                    </a:lnTo>
                    <a:lnTo>
                      <a:pt x="479848" y="563533"/>
                    </a:lnTo>
                    <a:lnTo>
                      <a:pt x="479848" y="172883"/>
                    </a:lnTo>
                    <a:lnTo>
                      <a:pt x="350219" y="172883"/>
                    </a:lnTo>
                    <a:lnTo>
                      <a:pt x="350219" y="43448"/>
                    </a:lnTo>
                    <a:close/>
                    <a:moveTo>
                      <a:pt x="0" y="0"/>
                    </a:moveTo>
                    <a:lnTo>
                      <a:pt x="380971" y="0"/>
                    </a:lnTo>
                    <a:lnTo>
                      <a:pt x="523313" y="142177"/>
                    </a:lnTo>
                    <a:lnTo>
                      <a:pt x="523313" y="606933"/>
                    </a:lnTo>
                    <a:lnTo>
                      <a:pt x="0" y="606933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  <a:beve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zh-CN" altLang="zh-CN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9482537" y="2123725"/>
                <a:ext cx="1415772" cy="3456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输入项目描述</a:t>
                </a:r>
                <a:endPara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flipH="1">
                <a:off x="7713671" y="2007822"/>
                <a:ext cx="578734" cy="2328596"/>
                <a:chOff x="3842795" y="3044142"/>
                <a:chExt cx="578734" cy="2328596"/>
              </a:xfrm>
            </p:grpSpPr>
            <p:cxnSp>
              <p:nvCxnSpPr>
                <p:cNvPr id="30" name="直接连接符 29"/>
                <p:cNvCxnSpPr/>
                <p:nvPr/>
              </p:nvCxnSpPr>
              <p:spPr>
                <a:xfrm>
                  <a:off x="4132162" y="3044142"/>
                  <a:ext cx="0" cy="232859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>
                  <a:off x="3842795" y="3044142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3842795" y="4141422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>
                  <a:off x="3842795" y="5366594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>
                  <a:off x="4132162" y="4141422"/>
                  <a:ext cx="289367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3" name="组合 52"/>
            <p:cNvGrpSpPr/>
            <p:nvPr/>
          </p:nvGrpSpPr>
          <p:grpSpPr>
            <a:xfrm>
              <a:off x="4861477" y="2191307"/>
              <a:ext cx="2475383" cy="2475384"/>
              <a:chOff x="4861477" y="1861034"/>
              <a:chExt cx="2475383" cy="24753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861477" y="1861034"/>
                <a:ext cx="2475383" cy="2475384"/>
              </a:xfrm>
              <a:prstGeom prst="ellipse">
                <a:avLst/>
              </a:prstGeom>
              <a:blipFill>
                <a:blip r:embed="rId1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rightnessContrast bright="5000"/>
                          </a14:imgEffect>
                          <a14:imgEffect>
                            <a14:saturation sat="7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5188880" y="2188438"/>
                <a:ext cx="1820576" cy="1820576"/>
              </a:xfrm>
              <a:prstGeom prst="ellipse">
                <a:avLst/>
              </a:prstGeom>
              <a:noFill/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5399297" y="2590895"/>
                <a:ext cx="147829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b="1" dirty="0">
                    <a:solidFill>
                      <a:schemeClr val="bg1">
                        <a:alpha val="90000"/>
                      </a:schemeClr>
                    </a:solidFill>
                    <a:cs typeface="+mn-ea"/>
                    <a:sym typeface="+mn-lt"/>
                  </a:rPr>
                  <a:t>KPI</a:t>
                </a:r>
                <a:endParaRPr lang="zh-CN" altLang="en-US" sz="6000" b="1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6" name="文本框 55"/>
          <p:cNvSpPr txBox="1"/>
          <p:nvPr/>
        </p:nvSpPr>
        <p:spPr>
          <a:xfrm>
            <a:off x="4054416" y="5092512"/>
            <a:ext cx="4083169" cy="345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如果文字较多的内容描述比较适合放在这里</a:t>
            </a:r>
            <a:endParaRPr lang="en-US" altLang="zh-CN" sz="1600" dirty="0">
              <a:solidFill>
                <a:schemeClr val="tx2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41" name="矩形 40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43" name="矩形 42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学习回顾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1287944" y="1828034"/>
            <a:ext cx="9619464" cy="3388607"/>
            <a:chOff x="1287944" y="1934712"/>
            <a:chExt cx="9619464" cy="3388607"/>
          </a:xfrm>
        </p:grpSpPr>
        <p:grpSp>
          <p:nvGrpSpPr>
            <p:cNvPr id="47" name="组合 46"/>
            <p:cNvGrpSpPr/>
            <p:nvPr/>
          </p:nvGrpSpPr>
          <p:grpSpPr>
            <a:xfrm>
              <a:off x="1287944" y="1934712"/>
              <a:ext cx="2076776" cy="3388607"/>
              <a:chOff x="1287944" y="1934712"/>
              <a:chExt cx="2076776" cy="3388607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1301335" y="1934712"/>
                <a:ext cx="2063385" cy="1197062"/>
                <a:chOff x="1663191" y="2008767"/>
                <a:chExt cx="2063385" cy="1197062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2278744" y="2008767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bg2"/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1663191" y="2513973"/>
                  <a:ext cx="2031325" cy="6918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添加项目类描述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请在此修改具体内容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1287944" y="4126257"/>
                <a:ext cx="2063385" cy="1197062"/>
                <a:chOff x="1663191" y="2008767"/>
                <a:chExt cx="2063385" cy="1197062"/>
              </a:xfrm>
            </p:grpSpPr>
            <p:sp>
              <p:nvSpPr>
                <p:cNvPr id="42" name="文本框 41"/>
                <p:cNvSpPr txBox="1"/>
                <p:nvPr/>
              </p:nvSpPr>
              <p:spPr>
                <a:xfrm>
                  <a:off x="2278744" y="2008767"/>
                  <a:ext cx="144783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chemeClr val="bg2"/>
                      </a:solidFill>
                      <a:cs typeface="+mn-ea"/>
                      <a:sym typeface="+mn-lt"/>
                    </a:rPr>
                    <a:t>项目名称</a:t>
                  </a:r>
                  <a:endParaRPr lang="zh-CN" altLang="en-US" sz="2400" b="1" dirty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1663191" y="2513973"/>
                  <a:ext cx="2031325" cy="69185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添加项目类别述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  <a:p>
                  <a:pPr algn="r">
                    <a:lnSpc>
                      <a:spcPts val="2400"/>
                    </a:lnSpc>
                  </a:pPr>
                  <a:r>
                    <a:rPr lang="zh-CN" altLang="en-US" sz="1600" dirty="0">
                      <a:solidFill>
                        <a:schemeClr val="tx2">
                          <a:lumMod val="75000"/>
                          <a:lumOff val="25000"/>
                        </a:schemeClr>
                      </a:solidFill>
                      <a:cs typeface="+mn-ea"/>
                      <a:sym typeface="+mn-lt"/>
                    </a:rPr>
                    <a:t>请在此修改具体内容</a:t>
                  </a:r>
                  <a:endParaRPr lang="en-US" altLang="zh-CN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 flipH="1">
              <a:off x="8876083" y="1934712"/>
              <a:ext cx="2031325" cy="1197062"/>
              <a:chOff x="1663191" y="2008767"/>
              <a:chExt cx="2031325" cy="1197062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246684" y="2008767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663191" y="2513973"/>
                <a:ext cx="2031325" cy="691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添加项目类描述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请在此修改具体内容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 flipH="1">
              <a:off x="8862692" y="4126257"/>
              <a:ext cx="2031325" cy="1197062"/>
              <a:chOff x="1663191" y="2008767"/>
              <a:chExt cx="2031325" cy="119706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246684" y="2008767"/>
                <a:ext cx="144783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2"/>
                    </a:solidFill>
                    <a:cs typeface="+mn-ea"/>
                    <a:sym typeface="+mn-lt"/>
                  </a:rPr>
                  <a:t>项目名称</a:t>
                </a:r>
                <a:endParaRPr lang="zh-CN" altLang="en-US" sz="2400" b="1" dirty="0">
                  <a:solidFill>
                    <a:schemeClr val="bg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663191" y="2513973"/>
                <a:ext cx="2031325" cy="691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添加项目类别述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请在此修改具体内容</a:t>
                </a:r>
                <a:endParaRPr lang="en-US" altLang="zh-CN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391920" y="1021911"/>
            <a:ext cx="9398000" cy="4841368"/>
            <a:chOff x="1391920" y="1128589"/>
            <a:chExt cx="9398000" cy="4841368"/>
          </a:xfrm>
        </p:grpSpPr>
        <p:grpSp>
          <p:nvGrpSpPr>
            <p:cNvPr id="55" name="组合 54"/>
            <p:cNvGrpSpPr/>
            <p:nvPr/>
          </p:nvGrpSpPr>
          <p:grpSpPr>
            <a:xfrm>
              <a:off x="1391920" y="1128589"/>
              <a:ext cx="7174293" cy="4841368"/>
              <a:chOff x="1391920" y="1128589"/>
              <a:chExt cx="7174293" cy="484136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4004953" y="1128589"/>
                <a:ext cx="4561260" cy="4841368"/>
                <a:chOff x="4004953" y="1128589"/>
                <a:chExt cx="4561260" cy="4841368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4004953" y="1128589"/>
                  <a:ext cx="4561260" cy="4841368"/>
                  <a:chOff x="5804960" y="835731"/>
                  <a:chExt cx="4736666" cy="5027546"/>
                </a:xfrm>
              </p:grpSpPr>
              <p:sp>
                <p:nvSpPr>
                  <p:cNvPr id="7" name="任意多边形: 形状 53"/>
                  <p:cNvSpPr/>
                  <p:nvPr/>
                </p:nvSpPr>
                <p:spPr>
                  <a:xfrm rot="2129108">
                    <a:off x="8762302" y="1850110"/>
                    <a:ext cx="1779324" cy="1617990"/>
                  </a:xfrm>
                  <a:custGeom>
                    <a:avLst/>
                    <a:gdLst>
                      <a:gd name="connsiteX0" fmla="*/ 0 w 1779324"/>
                      <a:gd name="connsiteY0" fmla="*/ 0 h 1617990"/>
                      <a:gd name="connsiteX1" fmla="*/ 1779324 w 1779324"/>
                      <a:gd name="connsiteY1" fmla="*/ 856878 h 1617990"/>
                      <a:gd name="connsiteX2" fmla="*/ 824919 w 1779324"/>
                      <a:gd name="connsiteY2" fmla="*/ 1617990 h 1617990"/>
                      <a:gd name="connsiteX3" fmla="*/ 815845 w 1779324"/>
                      <a:gd name="connsiteY3" fmla="*/ 1605855 h 1617990"/>
                      <a:gd name="connsiteX4" fmla="*/ 0 w 1779324"/>
                      <a:gd name="connsiteY4" fmla="*/ 1221105 h 1617990"/>
                      <a:gd name="connsiteX5" fmla="*/ 0 w 1779324"/>
                      <a:gd name="connsiteY5" fmla="*/ 0 h 1617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9324" h="1617990">
                        <a:moveTo>
                          <a:pt x="0" y="0"/>
                        </a:moveTo>
                        <a:cubicBezTo>
                          <a:pt x="692595" y="0"/>
                          <a:pt x="1347499" y="315385"/>
                          <a:pt x="1779324" y="856878"/>
                        </a:cubicBezTo>
                        <a:lnTo>
                          <a:pt x="824919" y="1617990"/>
                        </a:lnTo>
                        <a:lnTo>
                          <a:pt x="815845" y="1605855"/>
                        </a:lnTo>
                        <a:cubicBezTo>
                          <a:pt x="621925" y="1370879"/>
                          <a:pt x="328454" y="1221105"/>
                          <a:pt x="0" y="1221105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blipFill dpi="0" rotWithShape="0">
                    <a:blip r:embed="rId1">
                      <a:extLst>
                        <a:ext uri="{BEBA8EAE-BF5A-486C-A8C5-ECC9F3942E4B}">
                          <a14:imgProps xmlns:a14="http://schemas.microsoft.com/office/drawing/2010/main">
                            <a14:imgLayer r:embed="rId2">
                              <a14:imgEffect>
                                <a14:brightnessContrast bright="5000"/>
                              </a14:imgEffect>
                              <a14:imgEffect>
                                <a14:saturation sat="70000"/>
                              </a14:imgEffect>
                            </a14:imgLayer>
                          </a14:imgProps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9" name="组合 18"/>
                  <p:cNvGrpSpPr/>
                  <p:nvPr/>
                </p:nvGrpSpPr>
                <p:grpSpPr>
                  <a:xfrm>
                    <a:off x="5804960" y="835731"/>
                    <a:ext cx="4595058" cy="5027546"/>
                    <a:chOff x="5804960" y="835731"/>
                    <a:chExt cx="4595058" cy="5027546"/>
                  </a:xfrm>
                </p:grpSpPr>
                <p:sp>
                  <p:nvSpPr>
                    <p:cNvPr id="2" name="任意多边形: 形状 47"/>
                    <p:cNvSpPr/>
                    <p:nvPr/>
                  </p:nvSpPr>
                  <p:spPr>
                    <a:xfrm rot="20700000" flipH="1">
                      <a:off x="5804960" y="1308286"/>
                      <a:ext cx="1779324" cy="1617990"/>
                    </a:xfrm>
                    <a:custGeom>
                      <a:avLst/>
                      <a:gdLst>
                        <a:gd name="connsiteX0" fmla="*/ 0 w 1779324"/>
                        <a:gd name="connsiteY0" fmla="*/ 0 h 1617990"/>
                        <a:gd name="connsiteX1" fmla="*/ 1779324 w 1779324"/>
                        <a:gd name="connsiteY1" fmla="*/ 856878 h 1617990"/>
                        <a:gd name="connsiteX2" fmla="*/ 824919 w 1779324"/>
                        <a:gd name="connsiteY2" fmla="*/ 1617990 h 1617990"/>
                        <a:gd name="connsiteX3" fmla="*/ 815845 w 1779324"/>
                        <a:gd name="connsiteY3" fmla="*/ 1605855 h 1617990"/>
                        <a:gd name="connsiteX4" fmla="*/ 0 w 1779324"/>
                        <a:gd name="connsiteY4" fmla="*/ 1221105 h 1617990"/>
                        <a:gd name="connsiteX5" fmla="*/ 0 w 1779324"/>
                        <a:gd name="connsiteY5" fmla="*/ 0 h 161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79324" h="1617990">
                          <a:moveTo>
                            <a:pt x="0" y="0"/>
                          </a:moveTo>
                          <a:cubicBezTo>
                            <a:pt x="692595" y="0"/>
                            <a:pt x="1347499" y="315385"/>
                            <a:pt x="1779324" y="856878"/>
                          </a:cubicBezTo>
                          <a:lnTo>
                            <a:pt x="824919" y="1617990"/>
                          </a:lnTo>
                          <a:lnTo>
                            <a:pt x="815845" y="1605855"/>
                          </a:lnTo>
                          <a:cubicBezTo>
                            <a:pt x="621925" y="1370879"/>
                            <a:pt x="328454" y="1221105"/>
                            <a:pt x="0" y="1221105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3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4">
                                <a14:imgEffect>
                                  <a14:brightnessContrast bright="10000"/>
                                </a14:imgEffect>
                                <a14:imgEffect>
                                  <a14:saturation sat="70000"/>
                                </a14:imgEffect>
                              </a14:imgLayer>
                            </a14:imgProps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3" name="任意多边形: 形状 46"/>
                    <p:cNvSpPr/>
                    <p:nvPr/>
                  </p:nvSpPr>
                  <p:spPr>
                    <a:xfrm rot="20700000" flipH="1">
                      <a:off x="6361796" y="3919501"/>
                      <a:ext cx="826109" cy="660390"/>
                    </a:xfrm>
                    <a:custGeom>
                      <a:avLst/>
                      <a:gdLst>
                        <a:gd name="connsiteX0" fmla="*/ 824919 w 826109"/>
                        <a:gd name="connsiteY0" fmla="*/ 0 h 660390"/>
                        <a:gd name="connsiteX1" fmla="*/ 826109 w 826109"/>
                        <a:gd name="connsiteY1" fmla="*/ 1591 h 660390"/>
                        <a:gd name="connsiteX2" fmla="*/ 0 w 826109"/>
                        <a:gd name="connsiteY2" fmla="*/ 660390 h 660390"/>
                        <a:gd name="connsiteX3" fmla="*/ 0 w 826109"/>
                        <a:gd name="connsiteY3" fmla="*/ 657850 h 660390"/>
                        <a:gd name="connsiteX4" fmla="*/ 824919 w 826109"/>
                        <a:gd name="connsiteY4" fmla="*/ 0 h 6603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6109" h="660390">
                          <a:moveTo>
                            <a:pt x="824919" y="0"/>
                          </a:moveTo>
                          <a:lnTo>
                            <a:pt x="826109" y="1591"/>
                          </a:lnTo>
                          <a:lnTo>
                            <a:pt x="0" y="660390"/>
                          </a:lnTo>
                          <a:lnTo>
                            <a:pt x="0" y="657850"/>
                          </a:lnTo>
                          <a:lnTo>
                            <a:pt x="824919" y="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4" name="任意多边形: 形状 49"/>
                    <p:cNvSpPr/>
                    <p:nvPr/>
                  </p:nvSpPr>
                  <p:spPr>
                    <a:xfrm rot="14425288" flipH="1">
                      <a:off x="6211889" y="4143186"/>
                      <a:ext cx="1779324" cy="1617990"/>
                    </a:xfrm>
                    <a:custGeom>
                      <a:avLst/>
                      <a:gdLst>
                        <a:gd name="connsiteX0" fmla="*/ 0 w 1779324"/>
                        <a:gd name="connsiteY0" fmla="*/ 0 h 1617990"/>
                        <a:gd name="connsiteX1" fmla="*/ 1779324 w 1779324"/>
                        <a:gd name="connsiteY1" fmla="*/ 856878 h 1617990"/>
                        <a:gd name="connsiteX2" fmla="*/ 824919 w 1779324"/>
                        <a:gd name="connsiteY2" fmla="*/ 1617990 h 1617990"/>
                        <a:gd name="connsiteX3" fmla="*/ 815845 w 1779324"/>
                        <a:gd name="connsiteY3" fmla="*/ 1605855 h 1617990"/>
                        <a:gd name="connsiteX4" fmla="*/ 0 w 1779324"/>
                        <a:gd name="connsiteY4" fmla="*/ 1221105 h 1617990"/>
                        <a:gd name="connsiteX5" fmla="*/ 0 w 1779324"/>
                        <a:gd name="connsiteY5" fmla="*/ 0 h 161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79324" h="1617990">
                          <a:moveTo>
                            <a:pt x="0" y="0"/>
                          </a:moveTo>
                          <a:cubicBezTo>
                            <a:pt x="692595" y="0"/>
                            <a:pt x="1347499" y="315385"/>
                            <a:pt x="1779324" y="856878"/>
                          </a:cubicBezTo>
                          <a:lnTo>
                            <a:pt x="824919" y="1617990"/>
                          </a:lnTo>
                          <a:lnTo>
                            <a:pt x="815845" y="1605855"/>
                          </a:lnTo>
                          <a:cubicBezTo>
                            <a:pt x="621925" y="1370879"/>
                            <a:pt x="328454" y="1221105"/>
                            <a:pt x="0" y="1221105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 dpi="0" rotWithShape="0">
                      <a:blip r:embed="rId5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6">
                                <a14:imgEffect>
                                  <a14:brightnessContrast bright="5000"/>
                                </a14:imgEffect>
                                <a14:imgEffect>
                                  <a14:saturation sat="70000"/>
                                </a14:imgEffect>
                              </a14:imgLayer>
                            </a14:imgProps>
                          </a:ext>
                        </a:extLst>
                      </a:blip>
                      <a:srcRect/>
                      <a:stretch>
                        <a:fillRect/>
                      </a:stretch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5" name="任意多边形: 形状 50"/>
                    <p:cNvSpPr/>
                    <p:nvPr/>
                  </p:nvSpPr>
                  <p:spPr>
                    <a:xfrm rot="11364927" flipH="1">
                      <a:off x="7778377" y="4245287"/>
                      <a:ext cx="1779324" cy="1617990"/>
                    </a:xfrm>
                    <a:custGeom>
                      <a:avLst/>
                      <a:gdLst>
                        <a:gd name="connsiteX0" fmla="*/ 0 w 1779324"/>
                        <a:gd name="connsiteY0" fmla="*/ 0 h 1617990"/>
                        <a:gd name="connsiteX1" fmla="*/ 1779324 w 1779324"/>
                        <a:gd name="connsiteY1" fmla="*/ 856878 h 1617990"/>
                        <a:gd name="connsiteX2" fmla="*/ 824919 w 1779324"/>
                        <a:gd name="connsiteY2" fmla="*/ 1617990 h 1617990"/>
                        <a:gd name="connsiteX3" fmla="*/ 815845 w 1779324"/>
                        <a:gd name="connsiteY3" fmla="*/ 1605855 h 1617990"/>
                        <a:gd name="connsiteX4" fmla="*/ 0 w 1779324"/>
                        <a:gd name="connsiteY4" fmla="*/ 1221105 h 1617990"/>
                        <a:gd name="connsiteX5" fmla="*/ 0 w 1779324"/>
                        <a:gd name="connsiteY5" fmla="*/ 0 h 161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79324" h="1617990">
                          <a:moveTo>
                            <a:pt x="0" y="0"/>
                          </a:moveTo>
                          <a:cubicBezTo>
                            <a:pt x="692595" y="0"/>
                            <a:pt x="1347499" y="315385"/>
                            <a:pt x="1779324" y="856878"/>
                          </a:cubicBezTo>
                          <a:lnTo>
                            <a:pt x="824919" y="1617990"/>
                          </a:lnTo>
                          <a:lnTo>
                            <a:pt x="815845" y="1605855"/>
                          </a:lnTo>
                          <a:cubicBezTo>
                            <a:pt x="621925" y="1370879"/>
                            <a:pt x="328454" y="1221105"/>
                            <a:pt x="0" y="1221105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6" name="任意多边形: 形状 52"/>
                    <p:cNvSpPr/>
                    <p:nvPr/>
                  </p:nvSpPr>
                  <p:spPr>
                    <a:xfrm rot="20700000">
                      <a:off x="7588187" y="835731"/>
                      <a:ext cx="1779324" cy="1617990"/>
                    </a:xfrm>
                    <a:custGeom>
                      <a:avLst/>
                      <a:gdLst>
                        <a:gd name="connsiteX0" fmla="*/ 0 w 1779324"/>
                        <a:gd name="connsiteY0" fmla="*/ 0 h 1617990"/>
                        <a:gd name="connsiteX1" fmla="*/ 1779324 w 1779324"/>
                        <a:gd name="connsiteY1" fmla="*/ 856878 h 1617990"/>
                        <a:gd name="connsiteX2" fmla="*/ 824919 w 1779324"/>
                        <a:gd name="connsiteY2" fmla="*/ 1617990 h 1617990"/>
                        <a:gd name="connsiteX3" fmla="*/ 815845 w 1779324"/>
                        <a:gd name="connsiteY3" fmla="*/ 1605855 h 1617990"/>
                        <a:gd name="connsiteX4" fmla="*/ 0 w 1779324"/>
                        <a:gd name="connsiteY4" fmla="*/ 1221105 h 1617990"/>
                        <a:gd name="connsiteX5" fmla="*/ 0 w 1779324"/>
                        <a:gd name="connsiteY5" fmla="*/ 0 h 161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79324" h="1617990">
                          <a:moveTo>
                            <a:pt x="0" y="0"/>
                          </a:moveTo>
                          <a:cubicBezTo>
                            <a:pt x="692595" y="0"/>
                            <a:pt x="1347499" y="315385"/>
                            <a:pt x="1779324" y="856878"/>
                          </a:cubicBezTo>
                          <a:lnTo>
                            <a:pt x="824919" y="1617990"/>
                          </a:lnTo>
                          <a:lnTo>
                            <a:pt x="815845" y="1605855"/>
                          </a:lnTo>
                          <a:cubicBezTo>
                            <a:pt x="621925" y="1370879"/>
                            <a:pt x="328454" y="1221105"/>
                            <a:pt x="0" y="1221105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" name="任意多边形: 形状 54"/>
                    <p:cNvSpPr/>
                    <p:nvPr/>
                  </p:nvSpPr>
                  <p:spPr>
                    <a:xfrm rot="5176675">
                      <a:off x="8701361" y="3407908"/>
                      <a:ext cx="1779324" cy="1617990"/>
                    </a:xfrm>
                    <a:custGeom>
                      <a:avLst/>
                      <a:gdLst>
                        <a:gd name="connsiteX0" fmla="*/ 0 w 1779324"/>
                        <a:gd name="connsiteY0" fmla="*/ 0 h 1617990"/>
                        <a:gd name="connsiteX1" fmla="*/ 1779324 w 1779324"/>
                        <a:gd name="connsiteY1" fmla="*/ 856878 h 1617990"/>
                        <a:gd name="connsiteX2" fmla="*/ 824919 w 1779324"/>
                        <a:gd name="connsiteY2" fmla="*/ 1617990 h 1617990"/>
                        <a:gd name="connsiteX3" fmla="*/ 815845 w 1779324"/>
                        <a:gd name="connsiteY3" fmla="*/ 1605855 h 1617990"/>
                        <a:gd name="connsiteX4" fmla="*/ 0 w 1779324"/>
                        <a:gd name="connsiteY4" fmla="*/ 1221105 h 1617990"/>
                        <a:gd name="connsiteX5" fmla="*/ 0 w 1779324"/>
                        <a:gd name="connsiteY5" fmla="*/ 0 h 16179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79324" h="1617990">
                          <a:moveTo>
                            <a:pt x="0" y="0"/>
                          </a:moveTo>
                          <a:cubicBezTo>
                            <a:pt x="692595" y="0"/>
                            <a:pt x="1347499" y="315385"/>
                            <a:pt x="1779324" y="856878"/>
                          </a:cubicBezTo>
                          <a:lnTo>
                            <a:pt x="824919" y="1617990"/>
                          </a:lnTo>
                          <a:lnTo>
                            <a:pt x="815845" y="1605855"/>
                          </a:lnTo>
                          <a:cubicBezTo>
                            <a:pt x="621925" y="1370879"/>
                            <a:pt x="328454" y="1221105"/>
                            <a:pt x="0" y="1221105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blipFill>
                      <a:blip r:embed="rId7">
                        <a:extLst>
                          <a:ext uri="{BEBA8EAE-BF5A-486C-A8C5-ECC9F3942E4B}">
                            <a14:imgProps xmlns:a14="http://schemas.microsoft.com/office/drawing/2010/main">
                              <a14:imgLayer r:embed="rId8">
                                <a14:imgEffect>
                                  <a14:brightnessContrast bright="2000"/>
                                </a14:imgEffect>
                                <a14:imgEffect>
                                  <a14:saturation sat="70000"/>
                                </a14:imgEffect>
                              </a14:imgLayer>
                            </a14:imgProps>
                          </a:ext>
                        </a:extLst>
                      </a:blip>
                      <a:stretch>
                        <a:fillRect/>
                      </a:stretch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algn="ctr"/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9" name="arrow-pointing-left-circular-button_20407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8025279" y="1367909"/>
                      <a:ext cx="598974" cy="598211"/>
                    </a:xfrm>
                    <a:custGeom>
                      <a:avLst/>
                      <a:gdLst>
                        <a:gd name="T0" fmla="*/ 2307 w 4612"/>
                        <a:gd name="T1" fmla="*/ 4614 h 4614"/>
                        <a:gd name="T2" fmla="*/ 0 w 4612"/>
                        <a:gd name="T3" fmla="*/ 2307 h 4614"/>
                        <a:gd name="T4" fmla="*/ 2307 w 4612"/>
                        <a:gd name="T5" fmla="*/ 0 h 4614"/>
                        <a:gd name="T6" fmla="*/ 4612 w 4612"/>
                        <a:gd name="T7" fmla="*/ 2227 h 4614"/>
                        <a:gd name="T8" fmla="*/ 2031 w 4612"/>
                        <a:gd name="T9" fmla="*/ 2222 h 4614"/>
                        <a:gd name="T10" fmla="*/ 2479 w 4612"/>
                        <a:gd name="T11" fmla="*/ 1775 h 4614"/>
                        <a:gd name="T12" fmla="*/ 2367 w 4612"/>
                        <a:gd name="T13" fmla="*/ 1662 h 4614"/>
                        <a:gd name="T14" fmla="*/ 1727 w 4612"/>
                        <a:gd name="T15" fmla="*/ 2302 h 4614"/>
                        <a:gd name="T16" fmla="*/ 2378 w 4612"/>
                        <a:gd name="T17" fmla="*/ 2952 h 4614"/>
                        <a:gd name="T18" fmla="*/ 2490 w 4612"/>
                        <a:gd name="T19" fmla="*/ 2840 h 4614"/>
                        <a:gd name="T20" fmla="*/ 2032 w 4612"/>
                        <a:gd name="T21" fmla="*/ 2381 h 4614"/>
                        <a:gd name="T22" fmla="*/ 4612 w 4612"/>
                        <a:gd name="T23" fmla="*/ 2387 h 4614"/>
                        <a:gd name="T24" fmla="*/ 2307 w 4612"/>
                        <a:gd name="T25" fmla="*/ 4614 h 461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4612" h="4614">
                          <a:moveTo>
                            <a:pt x="2307" y="4614"/>
                          </a:moveTo>
                          <a:cubicBezTo>
                            <a:pt x="1035" y="4614"/>
                            <a:pt x="0" y="3579"/>
                            <a:pt x="0" y="2307"/>
                          </a:cubicBezTo>
                          <a:cubicBezTo>
                            <a:pt x="0" y="1035"/>
                            <a:pt x="1035" y="0"/>
                            <a:pt x="2307" y="0"/>
                          </a:cubicBezTo>
                          <a:cubicBezTo>
                            <a:pt x="3553" y="0"/>
                            <a:pt x="4570" y="992"/>
                            <a:pt x="4612" y="2227"/>
                          </a:cubicBezTo>
                          <a:lnTo>
                            <a:pt x="2031" y="2222"/>
                          </a:lnTo>
                          <a:lnTo>
                            <a:pt x="2479" y="1775"/>
                          </a:lnTo>
                          <a:lnTo>
                            <a:pt x="2367" y="1662"/>
                          </a:lnTo>
                          <a:lnTo>
                            <a:pt x="1727" y="2302"/>
                          </a:lnTo>
                          <a:lnTo>
                            <a:pt x="2378" y="2952"/>
                          </a:lnTo>
                          <a:lnTo>
                            <a:pt x="2490" y="2840"/>
                          </a:lnTo>
                          <a:lnTo>
                            <a:pt x="2032" y="2381"/>
                          </a:lnTo>
                          <a:lnTo>
                            <a:pt x="4612" y="2387"/>
                          </a:lnTo>
                          <a:cubicBezTo>
                            <a:pt x="4570" y="3622"/>
                            <a:pt x="3553" y="4614"/>
                            <a:pt x="2307" y="4614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10" name="arrow-pointing-left-circular-button_20407"/>
                    <p:cNvSpPr>
                      <a:spLocks noChangeAspect="1"/>
                    </p:cNvSpPr>
                    <p:nvPr/>
                  </p:nvSpPr>
                  <p:spPr bwMode="auto">
                    <a:xfrm flipH="1" flipV="1">
                      <a:off x="8177679" y="4755176"/>
                      <a:ext cx="598974" cy="598211"/>
                    </a:xfrm>
                    <a:custGeom>
                      <a:avLst/>
                      <a:gdLst>
                        <a:gd name="T0" fmla="*/ 2307 w 4612"/>
                        <a:gd name="T1" fmla="*/ 4614 h 4614"/>
                        <a:gd name="T2" fmla="*/ 0 w 4612"/>
                        <a:gd name="T3" fmla="*/ 2307 h 4614"/>
                        <a:gd name="T4" fmla="*/ 2307 w 4612"/>
                        <a:gd name="T5" fmla="*/ 0 h 4614"/>
                        <a:gd name="T6" fmla="*/ 4612 w 4612"/>
                        <a:gd name="T7" fmla="*/ 2227 h 4614"/>
                        <a:gd name="T8" fmla="*/ 2031 w 4612"/>
                        <a:gd name="T9" fmla="*/ 2222 h 4614"/>
                        <a:gd name="T10" fmla="*/ 2479 w 4612"/>
                        <a:gd name="T11" fmla="*/ 1775 h 4614"/>
                        <a:gd name="T12" fmla="*/ 2367 w 4612"/>
                        <a:gd name="T13" fmla="*/ 1662 h 4614"/>
                        <a:gd name="T14" fmla="*/ 1727 w 4612"/>
                        <a:gd name="T15" fmla="*/ 2302 h 4614"/>
                        <a:gd name="T16" fmla="*/ 2378 w 4612"/>
                        <a:gd name="T17" fmla="*/ 2952 h 4614"/>
                        <a:gd name="T18" fmla="*/ 2490 w 4612"/>
                        <a:gd name="T19" fmla="*/ 2840 h 4614"/>
                        <a:gd name="T20" fmla="*/ 2032 w 4612"/>
                        <a:gd name="T21" fmla="*/ 2381 h 4614"/>
                        <a:gd name="T22" fmla="*/ 4612 w 4612"/>
                        <a:gd name="T23" fmla="*/ 2387 h 4614"/>
                        <a:gd name="T24" fmla="*/ 2307 w 4612"/>
                        <a:gd name="T25" fmla="*/ 4614 h 461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</a:cxnLst>
                      <a:rect l="0" t="0" r="r" b="b"/>
                      <a:pathLst>
                        <a:path w="4612" h="4614">
                          <a:moveTo>
                            <a:pt x="2307" y="4614"/>
                          </a:moveTo>
                          <a:cubicBezTo>
                            <a:pt x="1035" y="4614"/>
                            <a:pt x="0" y="3579"/>
                            <a:pt x="0" y="2307"/>
                          </a:cubicBezTo>
                          <a:cubicBezTo>
                            <a:pt x="0" y="1035"/>
                            <a:pt x="1035" y="0"/>
                            <a:pt x="2307" y="0"/>
                          </a:cubicBezTo>
                          <a:cubicBezTo>
                            <a:pt x="3553" y="0"/>
                            <a:pt x="4570" y="992"/>
                            <a:pt x="4612" y="2227"/>
                          </a:cubicBezTo>
                          <a:lnTo>
                            <a:pt x="2031" y="2222"/>
                          </a:lnTo>
                          <a:lnTo>
                            <a:pt x="2479" y="1775"/>
                          </a:lnTo>
                          <a:lnTo>
                            <a:pt x="2367" y="1662"/>
                          </a:lnTo>
                          <a:lnTo>
                            <a:pt x="1727" y="2302"/>
                          </a:lnTo>
                          <a:lnTo>
                            <a:pt x="2378" y="2952"/>
                          </a:lnTo>
                          <a:lnTo>
                            <a:pt x="2490" y="2840"/>
                          </a:lnTo>
                          <a:lnTo>
                            <a:pt x="2032" y="2381"/>
                          </a:lnTo>
                          <a:lnTo>
                            <a:pt x="4612" y="2387"/>
                          </a:lnTo>
                          <a:cubicBezTo>
                            <a:pt x="4570" y="3622"/>
                            <a:pt x="3553" y="4614"/>
                            <a:pt x="2307" y="4614"/>
                          </a:cubicBez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>
                      <a:noFill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cs typeface="+mn-ea"/>
                        <a:sym typeface="+mn-lt"/>
                      </a:endParaRPr>
                    </a:p>
                  </p:txBody>
                </p:sp>
              </p:grpSp>
            </p:grpSp>
            <p:sp>
              <p:nvSpPr>
                <p:cNvPr id="23" name="文本框 22"/>
                <p:cNvSpPr txBox="1"/>
                <p:nvPr/>
              </p:nvSpPr>
              <p:spPr>
                <a:xfrm>
                  <a:off x="5146727" y="3110594"/>
                  <a:ext cx="1893467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b="1" dirty="0">
                      <a:solidFill>
                        <a:schemeClr val="bg2"/>
                      </a:solidFill>
                      <a:cs typeface="+mn-ea"/>
                      <a:sym typeface="+mn-lt"/>
                    </a:rPr>
                    <a:t>CUE</a:t>
                  </a:r>
                  <a:endParaRPr lang="zh-CN" altLang="en-US" sz="6000" b="1" dirty="0">
                    <a:solidFill>
                      <a:schemeClr val="bg2"/>
                    </a:solidFill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51" name="直接连接符 50"/>
              <p:cNvCxnSpPr/>
              <p:nvPr/>
            </p:nvCxnSpPr>
            <p:spPr>
              <a:xfrm flipH="1">
                <a:off x="1391920" y="3465993"/>
                <a:ext cx="1864541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2" name="直接连接符 51"/>
            <p:cNvCxnSpPr/>
            <p:nvPr/>
          </p:nvCxnSpPr>
          <p:spPr>
            <a:xfrm flipH="1">
              <a:off x="8906564" y="3465993"/>
              <a:ext cx="1883356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49" name="矩形 48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53" name="矩形 52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学习回顾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92373" y="5005770"/>
            <a:ext cx="5807252" cy="338554"/>
            <a:chOff x="3268691" y="4606709"/>
            <a:chExt cx="5807252" cy="338554"/>
          </a:xfrm>
        </p:grpSpPr>
        <p:sp>
          <p:nvSpPr>
            <p:cNvPr id="5" name="文本框 4"/>
            <p:cNvSpPr txBox="1"/>
            <p:nvPr/>
          </p:nvSpPr>
          <p:spPr>
            <a:xfrm>
              <a:off x="3565907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715631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865355" y="4606709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rPr>
                <a:t>分项目名称</a:t>
              </a:r>
              <a:endParaRPr lang="zh-CN" altLang="en-US" sz="1600" dirty="0">
                <a:solidFill>
                  <a:schemeClr val="tx2">
                    <a:lumMod val="85000"/>
                    <a:lumOff val="15000"/>
                    <a:alpha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>
              <a:off x="3268691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432974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575689" y="4672019"/>
              <a:ext cx="207935" cy="207935"/>
            </a:xfrm>
            <a:custGeom>
              <a:avLst/>
              <a:gdLst>
                <a:gd name="connsiteX0" fmla="*/ 952773 w 1905000"/>
                <a:gd name="connsiteY0" fmla="*/ 273 h 1905000"/>
                <a:gd name="connsiteX1" fmla="*/ 952773 w 1905000"/>
                <a:gd name="connsiteY1" fmla="*/ 273 h 1905000"/>
                <a:gd name="connsiteX2" fmla="*/ 1905273 w 1905000"/>
                <a:gd name="connsiteY2" fmla="*/ 952773 h 1905000"/>
                <a:gd name="connsiteX3" fmla="*/ 1905273 w 1905000"/>
                <a:gd name="connsiteY3" fmla="*/ 952773 h 1905000"/>
                <a:gd name="connsiteX4" fmla="*/ 952773 w 1905000"/>
                <a:gd name="connsiteY4" fmla="*/ 1905273 h 1905000"/>
                <a:gd name="connsiteX5" fmla="*/ 952773 w 1905000"/>
                <a:gd name="connsiteY5" fmla="*/ 1905273 h 1905000"/>
                <a:gd name="connsiteX6" fmla="*/ 273 w 1905000"/>
                <a:gd name="connsiteY6" fmla="*/ 952773 h 1905000"/>
                <a:gd name="connsiteX7" fmla="*/ 273 w 1905000"/>
                <a:gd name="connsiteY7" fmla="*/ 952773 h 1905000"/>
                <a:gd name="connsiteX8" fmla="*/ 952773 w 1905000"/>
                <a:gd name="connsiteY8" fmla="*/ 273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0" h="1905000">
                  <a:moveTo>
                    <a:pt x="952773" y="273"/>
                  </a:moveTo>
                  <a:lnTo>
                    <a:pt x="952773" y="273"/>
                  </a:lnTo>
                  <a:cubicBezTo>
                    <a:pt x="1587773" y="273"/>
                    <a:pt x="1905273" y="317773"/>
                    <a:pt x="1905273" y="952773"/>
                  </a:cubicBezTo>
                  <a:lnTo>
                    <a:pt x="1905273" y="952773"/>
                  </a:lnTo>
                  <a:cubicBezTo>
                    <a:pt x="1905273" y="1587773"/>
                    <a:pt x="1587773" y="1905273"/>
                    <a:pt x="952773" y="1905273"/>
                  </a:cubicBezTo>
                  <a:lnTo>
                    <a:pt x="952773" y="1905273"/>
                  </a:lnTo>
                  <a:cubicBezTo>
                    <a:pt x="317773" y="1905273"/>
                    <a:pt x="273" y="1587773"/>
                    <a:pt x="273" y="952773"/>
                  </a:cubicBezTo>
                  <a:lnTo>
                    <a:pt x="273" y="952773"/>
                  </a:lnTo>
                  <a:cubicBezTo>
                    <a:pt x="273" y="317773"/>
                    <a:pt x="317773" y="273"/>
                    <a:pt x="952773" y="273"/>
                  </a:cubicBezTo>
                  <a:close/>
                </a:path>
              </a:pathLst>
            </a:custGeom>
            <a:solidFill>
              <a:srgbClr val="A5D4DE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07773" y="1728059"/>
            <a:ext cx="3876216" cy="2854429"/>
            <a:chOff x="3807773" y="1728059"/>
            <a:chExt cx="3876216" cy="2854429"/>
          </a:xfrm>
        </p:grpSpPr>
        <p:grpSp>
          <p:nvGrpSpPr>
            <p:cNvPr id="3" name="组合 2"/>
            <p:cNvGrpSpPr/>
            <p:nvPr/>
          </p:nvGrpSpPr>
          <p:grpSpPr>
            <a:xfrm>
              <a:off x="3807773" y="1728059"/>
              <a:ext cx="3876216" cy="2854429"/>
              <a:chOff x="3807773" y="1945774"/>
              <a:chExt cx="3876216" cy="2854429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508011" y="1945774"/>
                <a:ext cx="3175978" cy="2854429"/>
              </a:xfrm>
              <a:prstGeom prst="rect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807773" y="2345945"/>
                <a:ext cx="1449436" cy="22159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3800" dirty="0">
                    <a:solidFill>
                      <a:srgbClr val="425C81"/>
                    </a:solidFill>
                    <a:latin typeface="汉仪旗黑-80W" panose="00020600040101010101" pitchFamily="18" charset="-122"/>
                    <a:ea typeface="汉仪旗黑-80W" panose="00020600040101010101" pitchFamily="18" charset="-122"/>
                    <a:cs typeface="+mn-ea"/>
                    <a:sym typeface="+mn-lt"/>
                  </a:rPr>
                  <a:t>2</a:t>
                </a:r>
                <a:endParaRPr lang="zh-CN" altLang="en-US" dirty="0">
                  <a:solidFill>
                    <a:srgbClr val="425C81"/>
                  </a:solidFill>
                  <a:latin typeface="汉仪旗黑-80W" panose="00020600040101010101" pitchFamily="18" charset="-122"/>
                  <a:ea typeface="汉仪旗黑-80W" panose="00020600040101010101" pitchFamily="18" charset="-122"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232697" y="3346170"/>
                <a:ext cx="2080146" cy="6918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400"/>
                  </a:lnSpc>
                </a:pPr>
                <a:r>
                  <a:rPr lang="zh-CN" altLang="en-US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项目描述，单击此处添加简短说明</a:t>
                </a:r>
                <a:r>
                  <a:rPr lang="en-US" altLang="zh-CN" sz="1600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…</a:t>
                </a:r>
                <a:endParaRPr lang="zh-CN" altLang="en-US" sz="1600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5234551" y="2687700"/>
                <a:ext cx="208262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成果展示</a:t>
                </a:r>
                <a:endParaRPr lang="zh-CN" altLang="en-US" sz="36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 rot="16200000">
              <a:off x="3868594" y="3620641"/>
              <a:ext cx="544563" cy="66923"/>
            </a:xfrm>
            <a:prstGeom prst="rect">
              <a:avLst/>
            </a:prstGeom>
            <a:solidFill>
              <a:srgbClr val="A5D4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A5D4D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73838" y="1690229"/>
            <a:ext cx="5169110" cy="3451835"/>
            <a:chOff x="4658605" y="1302905"/>
            <a:chExt cx="5169110" cy="3451835"/>
          </a:xfrm>
        </p:grpSpPr>
        <p:sp>
          <p:nvSpPr>
            <p:cNvPr id="3" name="圆角矩形 16"/>
            <p:cNvSpPr/>
            <p:nvPr/>
          </p:nvSpPr>
          <p:spPr>
            <a:xfrm>
              <a:off x="5761105" y="1302905"/>
              <a:ext cx="4066610" cy="1524846"/>
            </a:xfrm>
            <a:prstGeom prst="roundRect">
              <a:avLst>
                <a:gd name="adj" fmla="val 87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157959" y="1571763"/>
              <a:ext cx="3272902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rPr>
                <a:t>单击此处添加简短说明，请您在此修改您的内容。单击此处添加简短说明，请您在此修改您的内容。</a:t>
              </a:r>
              <a:endParaRPr lang="en-US" altLang="zh-CN" sz="16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658605" y="1388567"/>
              <a:ext cx="714694" cy="7146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  <p:sp>
          <p:nvSpPr>
            <p:cNvPr id="6" name="arrow-pointing-left-circular-button_20407"/>
            <p:cNvSpPr>
              <a:spLocks noChangeAspect="1"/>
            </p:cNvSpPr>
            <p:nvPr/>
          </p:nvSpPr>
          <p:spPr bwMode="auto">
            <a:xfrm>
              <a:off x="4869464" y="1543353"/>
              <a:ext cx="292977" cy="405123"/>
            </a:xfrm>
            <a:custGeom>
              <a:avLst/>
              <a:gdLst>
                <a:gd name="T0" fmla="*/ 7232 w 7232"/>
                <a:gd name="T1" fmla="*/ 3121 h 10000"/>
                <a:gd name="T2" fmla="*/ 7111 w 7232"/>
                <a:gd name="T3" fmla="*/ 3910 h 10000"/>
                <a:gd name="T4" fmla="*/ 6839 w 7232"/>
                <a:gd name="T5" fmla="*/ 4509 h 10000"/>
                <a:gd name="T6" fmla="*/ 6407 w 7232"/>
                <a:gd name="T7" fmla="*/ 4974 h 10000"/>
                <a:gd name="T8" fmla="*/ 5959 w 7232"/>
                <a:gd name="T9" fmla="*/ 5314 h 10000"/>
                <a:gd name="T10" fmla="*/ 5482 w 7232"/>
                <a:gd name="T11" fmla="*/ 5591 h 10000"/>
                <a:gd name="T12" fmla="*/ 4946 w 7232"/>
                <a:gd name="T13" fmla="*/ 6099 h 10000"/>
                <a:gd name="T14" fmla="*/ 4731 w 7232"/>
                <a:gd name="T15" fmla="*/ 6624 h 10000"/>
                <a:gd name="T16" fmla="*/ 4637 w 7232"/>
                <a:gd name="T17" fmla="*/ 6879 h 10000"/>
                <a:gd name="T18" fmla="*/ 4418 w 7232"/>
                <a:gd name="T19" fmla="*/ 7000 h 10000"/>
                <a:gd name="T20" fmla="*/ 2543 w 7232"/>
                <a:gd name="T21" fmla="*/ 7000 h 10000"/>
                <a:gd name="T22" fmla="*/ 2345 w 7232"/>
                <a:gd name="T23" fmla="*/ 6855 h 10000"/>
                <a:gd name="T24" fmla="*/ 2262 w 7232"/>
                <a:gd name="T25" fmla="*/ 6563 h 10000"/>
                <a:gd name="T26" fmla="*/ 2262 w 7232"/>
                <a:gd name="T27" fmla="*/ 6213 h 10000"/>
                <a:gd name="T28" fmla="*/ 2770 w 7232"/>
                <a:gd name="T29" fmla="*/ 4990 h 10000"/>
                <a:gd name="T30" fmla="*/ 3887 w 7232"/>
                <a:gd name="T31" fmla="*/ 4141 h 10000"/>
                <a:gd name="T32" fmla="*/ 4543 w 7232"/>
                <a:gd name="T33" fmla="*/ 3704 h 10000"/>
                <a:gd name="T34" fmla="*/ 4740 w 7232"/>
                <a:gd name="T35" fmla="*/ 3110 h 10000"/>
                <a:gd name="T36" fmla="*/ 4376 w 7232"/>
                <a:gd name="T37" fmla="*/ 2531 h 10000"/>
                <a:gd name="T38" fmla="*/ 3536 w 7232"/>
                <a:gd name="T39" fmla="*/ 2281 h 10000"/>
                <a:gd name="T40" fmla="*/ 2691 w 7232"/>
                <a:gd name="T41" fmla="*/ 2508 h 10000"/>
                <a:gd name="T42" fmla="*/ 1855 w 7232"/>
                <a:gd name="T43" fmla="*/ 3406 h 10000"/>
                <a:gd name="T44" fmla="*/ 1614 w 7232"/>
                <a:gd name="T45" fmla="*/ 3531 h 10000"/>
                <a:gd name="T46" fmla="*/ 1417 w 7232"/>
                <a:gd name="T47" fmla="*/ 3469 h 10000"/>
                <a:gd name="T48" fmla="*/ 135 w 7232"/>
                <a:gd name="T49" fmla="*/ 2493 h 10000"/>
                <a:gd name="T50" fmla="*/ 14 w 7232"/>
                <a:gd name="T51" fmla="*/ 2296 h 10000"/>
                <a:gd name="T52" fmla="*/ 56 w 7232"/>
                <a:gd name="T53" fmla="*/ 2078 h 10000"/>
                <a:gd name="T54" fmla="*/ 3684 w 7232"/>
                <a:gd name="T55" fmla="*/ 0 h 10000"/>
                <a:gd name="T56" fmla="*/ 4942 w 7232"/>
                <a:gd name="T57" fmla="*/ 241 h 10000"/>
                <a:gd name="T58" fmla="*/ 6084 w 7232"/>
                <a:gd name="T59" fmla="*/ 890 h 10000"/>
                <a:gd name="T60" fmla="*/ 6912 w 7232"/>
                <a:gd name="T61" fmla="*/ 1886 h 10000"/>
                <a:gd name="T62" fmla="*/ 7232 w 7232"/>
                <a:gd name="T63" fmla="*/ 3121 h 10000"/>
                <a:gd name="T64" fmla="*/ 4764 w 7232"/>
                <a:gd name="T65" fmla="*/ 7813 h 10000"/>
                <a:gd name="T66" fmla="*/ 4764 w 7232"/>
                <a:gd name="T67" fmla="*/ 9688 h 10000"/>
                <a:gd name="T68" fmla="*/ 4670 w 7232"/>
                <a:gd name="T69" fmla="*/ 9906 h 10000"/>
                <a:gd name="T70" fmla="*/ 4451 w 7232"/>
                <a:gd name="T71" fmla="*/ 10000 h 10000"/>
                <a:gd name="T72" fmla="*/ 2575 w 7232"/>
                <a:gd name="T73" fmla="*/ 10000 h 10000"/>
                <a:gd name="T74" fmla="*/ 2356 w 7232"/>
                <a:gd name="T75" fmla="*/ 9906 h 10000"/>
                <a:gd name="T76" fmla="*/ 2262 w 7232"/>
                <a:gd name="T77" fmla="*/ 9688 h 10000"/>
                <a:gd name="T78" fmla="*/ 2262 w 7232"/>
                <a:gd name="T79" fmla="*/ 7813 h 10000"/>
                <a:gd name="T80" fmla="*/ 2356 w 7232"/>
                <a:gd name="T81" fmla="*/ 7594 h 10000"/>
                <a:gd name="T82" fmla="*/ 2575 w 7232"/>
                <a:gd name="T83" fmla="*/ 7500 h 10000"/>
                <a:gd name="T84" fmla="*/ 4451 w 7232"/>
                <a:gd name="T85" fmla="*/ 7500 h 10000"/>
                <a:gd name="T86" fmla="*/ 4670 w 7232"/>
                <a:gd name="T87" fmla="*/ 7594 h 10000"/>
                <a:gd name="T88" fmla="*/ 4764 w 7232"/>
                <a:gd name="T89" fmla="*/ 7813 h 1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32" h="10000">
                  <a:moveTo>
                    <a:pt x="7232" y="3121"/>
                  </a:moveTo>
                  <a:cubicBezTo>
                    <a:pt x="7232" y="3403"/>
                    <a:pt x="7191" y="3665"/>
                    <a:pt x="7111" y="3910"/>
                  </a:cubicBezTo>
                  <a:cubicBezTo>
                    <a:pt x="7031" y="4155"/>
                    <a:pt x="6939" y="4354"/>
                    <a:pt x="6839" y="4509"/>
                  </a:cubicBezTo>
                  <a:cubicBezTo>
                    <a:pt x="6736" y="4664"/>
                    <a:pt x="6594" y="4818"/>
                    <a:pt x="6407" y="4974"/>
                  </a:cubicBezTo>
                  <a:cubicBezTo>
                    <a:pt x="6221" y="5130"/>
                    <a:pt x="6072" y="5244"/>
                    <a:pt x="5959" y="5314"/>
                  </a:cubicBezTo>
                  <a:cubicBezTo>
                    <a:pt x="5844" y="5385"/>
                    <a:pt x="5686" y="5476"/>
                    <a:pt x="5482" y="5591"/>
                  </a:cubicBezTo>
                  <a:cubicBezTo>
                    <a:pt x="5268" y="5711"/>
                    <a:pt x="5090" y="5880"/>
                    <a:pt x="4946" y="6099"/>
                  </a:cubicBezTo>
                  <a:cubicBezTo>
                    <a:pt x="4804" y="6318"/>
                    <a:pt x="4731" y="6491"/>
                    <a:pt x="4731" y="6624"/>
                  </a:cubicBezTo>
                  <a:cubicBezTo>
                    <a:pt x="4731" y="6713"/>
                    <a:pt x="4700" y="6796"/>
                    <a:pt x="4637" y="6879"/>
                  </a:cubicBezTo>
                  <a:cubicBezTo>
                    <a:pt x="4575" y="6959"/>
                    <a:pt x="4502" y="7000"/>
                    <a:pt x="4418" y="7000"/>
                  </a:cubicBezTo>
                  <a:lnTo>
                    <a:pt x="2543" y="7000"/>
                  </a:lnTo>
                  <a:cubicBezTo>
                    <a:pt x="2465" y="7000"/>
                    <a:pt x="2398" y="6953"/>
                    <a:pt x="2345" y="6855"/>
                  </a:cubicBezTo>
                  <a:cubicBezTo>
                    <a:pt x="2291" y="6758"/>
                    <a:pt x="2262" y="6661"/>
                    <a:pt x="2262" y="6563"/>
                  </a:cubicBezTo>
                  <a:lnTo>
                    <a:pt x="2262" y="6213"/>
                  </a:lnTo>
                  <a:cubicBezTo>
                    <a:pt x="2262" y="5780"/>
                    <a:pt x="2431" y="5373"/>
                    <a:pt x="2770" y="4990"/>
                  </a:cubicBezTo>
                  <a:cubicBezTo>
                    <a:pt x="3109" y="4608"/>
                    <a:pt x="3481" y="4324"/>
                    <a:pt x="3887" y="4141"/>
                  </a:cubicBezTo>
                  <a:cubicBezTo>
                    <a:pt x="4195" y="4000"/>
                    <a:pt x="4414" y="3855"/>
                    <a:pt x="4543" y="3704"/>
                  </a:cubicBezTo>
                  <a:cubicBezTo>
                    <a:pt x="4673" y="3553"/>
                    <a:pt x="4740" y="3355"/>
                    <a:pt x="4740" y="3110"/>
                  </a:cubicBezTo>
                  <a:cubicBezTo>
                    <a:pt x="4740" y="2891"/>
                    <a:pt x="4618" y="2699"/>
                    <a:pt x="4376" y="2531"/>
                  </a:cubicBezTo>
                  <a:cubicBezTo>
                    <a:pt x="4135" y="2365"/>
                    <a:pt x="3854" y="2281"/>
                    <a:pt x="3536" y="2281"/>
                  </a:cubicBezTo>
                  <a:cubicBezTo>
                    <a:pt x="3197" y="2281"/>
                    <a:pt x="2916" y="2356"/>
                    <a:pt x="2691" y="2508"/>
                  </a:cubicBezTo>
                  <a:cubicBezTo>
                    <a:pt x="2509" y="2638"/>
                    <a:pt x="2229" y="2939"/>
                    <a:pt x="1855" y="3406"/>
                  </a:cubicBezTo>
                  <a:cubicBezTo>
                    <a:pt x="1787" y="3490"/>
                    <a:pt x="1707" y="3531"/>
                    <a:pt x="1614" y="3531"/>
                  </a:cubicBezTo>
                  <a:cubicBezTo>
                    <a:pt x="1551" y="3531"/>
                    <a:pt x="1485" y="3510"/>
                    <a:pt x="1417" y="3469"/>
                  </a:cubicBezTo>
                  <a:lnTo>
                    <a:pt x="135" y="2493"/>
                  </a:lnTo>
                  <a:cubicBezTo>
                    <a:pt x="67" y="2440"/>
                    <a:pt x="26" y="2376"/>
                    <a:pt x="14" y="2296"/>
                  </a:cubicBezTo>
                  <a:cubicBezTo>
                    <a:pt x="0" y="2218"/>
                    <a:pt x="15" y="2145"/>
                    <a:pt x="56" y="2078"/>
                  </a:cubicBezTo>
                  <a:cubicBezTo>
                    <a:pt x="890" y="694"/>
                    <a:pt x="2100" y="0"/>
                    <a:pt x="3684" y="0"/>
                  </a:cubicBezTo>
                  <a:cubicBezTo>
                    <a:pt x="4101" y="0"/>
                    <a:pt x="4520" y="80"/>
                    <a:pt x="4942" y="241"/>
                  </a:cubicBezTo>
                  <a:cubicBezTo>
                    <a:pt x="5365" y="403"/>
                    <a:pt x="5745" y="619"/>
                    <a:pt x="6084" y="890"/>
                  </a:cubicBezTo>
                  <a:cubicBezTo>
                    <a:pt x="6422" y="1161"/>
                    <a:pt x="6699" y="1494"/>
                    <a:pt x="6912" y="1886"/>
                  </a:cubicBezTo>
                  <a:cubicBezTo>
                    <a:pt x="7126" y="2276"/>
                    <a:pt x="7232" y="2690"/>
                    <a:pt x="7232" y="3121"/>
                  </a:cubicBezTo>
                  <a:close/>
                  <a:moveTo>
                    <a:pt x="4764" y="7813"/>
                  </a:moveTo>
                  <a:lnTo>
                    <a:pt x="4764" y="9688"/>
                  </a:lnTo>
                  <a:cubicBezTo>
                    <a:pt x="4764" y="9771"/>
                    <a:pt x="4732" y="9844"/>
                    <a:pt x="4670" y="9906"/>
                  </a:cubicBezTo>
                  <a:cubicBezTo>
                    <a:pt x="4607" y="9969"/>
                    <a:pt x="4535" y="10000"/>
                    <a:pt x="4451" y="10000"/>
                  </a:cubicBezTo>
                  <a:lnTo>
                    <a:pt x="2575" y="10000"/>
                  </a:lnTo>
                  <a:cubicBezTo>
                    <a:pt x="2491" y="10000"/>
                    <a:pt x="2419" y="9969"/>
                    <a:pt x="2356" y="9906"/>
                  </a:cubicBezTo>
                  <a:cubicBezTo>
                    <a:pt x="2294" y="9844"/>
                    <a:pt x="2262" y="9771"/>
                    <a:pt x="2262" y="9688"/>
                  </a:cubicBezTo>
                  <a:lnTo>
                    <a:pt x="2262" y="7813"/>
                  </a:lnTo>
                  <a:cubicBezTo>
                    <a:pt x="2262" y="7729"/>
                    <a:pt x="2294" y="7656"/>
                    <a:pt x="2356" y="7594"/>
                  </a:cubicBezTo>
                  <a:cubicBezTo>
                    <a:pt x="2419" y="7531"/>
                    <a:pt x="2491" y="7500"/>
                    <a:pt x="2575" y="7500"/>
                  </a:cubicBezTo>
                  <a:lnTo>
                    <a:pt x="4451" y="7500"/>
                  </a:lnTo>
                  <a:cubicBezTo>
                    <a:pt x="4535" y="7500"/>
                    <a:pt x="4607" y="7531"/>
                    <a:pt x="4670" y="7594"/>
                  </a:cubicBezTo>
                  <a:cubicBezTo>
                    <a:pt x="4732" y="7656"/>
                    <a:pt x="4764" y="7728"/>
                    <a:pt x="4764" y="78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圆角矩形 16"/>
            <p:cNvSpPr/>
            <p:nvPr/>
          </p:nvSpPr>
          <p:spPr>
            <a:xfrm>
              <a:off x="4658605" y="3229894"/>
              <a:ext cx="4066610" cy="1524846"/>
            </a:xfrm>
            <a:prstGeom prst="roundRect">
              <a:avLst>
                <a:gd name="adj" fmla="val 873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55459" y="3498752"/>
              <a:ext cx="3272902" cy="999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bg1">
                      <a:alpha val="90000"/>
                    </a:schemeClr>
                  </a:solidFill>
                  <a:cs typeface="+mn-ea"/>
                  <a:sym typeface="+mn-lt"/>
                </a:rPr>
                <a:t>单击此处添加简短说明，请您在此修改您的内容。单击此处添加简短说明，请您在此修改您的内容。</a:t>
              </a:r>
              <a:endParaRPr lang="en-US" altLang="zh-CN" sz="1600" dirty="0">
                <a:solidFill>
                  <a:schemeClr val="bg1">
                    <a:alpha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Oval 28"/>
            <p:cNvSpPr/>
            <p:nvPr/>
          </p:nvSpPr>
          <p:spPr>
            <a:xfrm>
              <a:off x="9113021" y="3315556"/>
              <a:ext cx="714694" cy="714694"/>
            </a:xfrm>
            <a:custGeom>
              <a:avLst/>
              <a:gdLst>
                <a:gd name="T0" fmla="*/ 4503 w 9137"/>
                <a:gd name="T1" fmla="*/ 2924 h 9137"/>
                <a:gd name="T2" fmla="*/ 4279 w 9137"/>
                <a:gd name="T3" fmla="*/ 3719 h 9137"/>
                <a:gd name="T4" fmla="*/ 3822 w 9137"/>
                <a:gd name="T5" fmla="*/ 4941 h 9137"/>
                <a:gd name="T6" fmla="*/ 5233 w 9137"/>
                <a:gd name="T7" fmla="*/ 4941 h 9137"/>
                <a:gd name="T8" fmla="*/ 4799 w 9137"/>
                <a:gd name="T9" fmla="*/ 3788 h 9137"/>
                <a:gd name="T10" fmla="*/ 4503 w 9137"/>
                <a:gd name="T11" fmla="*/ 2924 h 9137"/>
                <a:gd name="T12" fmla="*/ 4569 w 9137"/>
                <a:gd name="T13" fmla="*/ 0 h 9137"/>
                <a:gd name="T14" fmla="*/ 0 w 9137"/>
                <a:gd name="T15" fmla="*/ 4569 h 9137"/>
                <a:gd name="T16" fmla="*/ 4569 w 9137"/>
                <a:gd name="T17" fmla="*/ 9137 h 9137"/>
                <a:gd name="T18" fmla="*/ 9137 w 9137"/>
                <a:gd name="T19" fmla="*/ 4569 h 9137"/>
                <a:gd name="T20" fmla="*/ 4569 w 9137"/>
                <a:gd name="T21" fmla="*/ 0 h 9137"/>
                <a:gd name="T22" fmla="*/ 5889 w 9137"/>
                <a:gd name="T23" fmla="*/ 6650 h 9137"/>
                <a:gd name="T24" fmla="*/ 5404 w 9137"/>
                <a:gd name="T25" fmla="*/ 5390 h 9137"/>
                <a:gd name="T26" fmla="*/ 3663 w 9137"/>
                <a:gd name="T27" fmla="*/ 5390 h 9137"/>
                <a:gd name="T28" fmla="*/ 3205 w 9137"/>
                <a:gd name="T29" fmla="*/ 6650 h 9137"/>
                <a:gd name="T30" fmla="*/ 2621 w 9137"/>
                <a:gd name="T31" fmla="*/ 6650 h 9137"/>
                <a:gd name="T32" fmla="*/ 4219 w 9137"/>
                <a:gd name="T33" fmla="*/ 2487 h 9137"/>
                <a:gd name="T34" fmla="*/ 4813 w 9137"/>
                <a:gd name="T35" fmla="*/ 2487 h 9137"/>
                <a:gd name="T36" fmla="*/ 6517 w 9137"/>
                <a:gd name="T37" fmla="*/ 6650 h 9137"/>
                <a:gd name="T38" fmla="*/ 5889 w 9137"/>
                <a:gd name="T39" fmla="*/ 6650 h 9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37" h="9137">
                  <a:moveTo>
                    <a:pt x="4503" y="2924"/>
                  </a:moveTo>
                  <a:cubicBezTo>
                    <a:pt x="4450" y="3191"/>
                    <a:pt x="4376" y="3456"/>
                    <a:pt x="4279" y="3719"/>
                  </a:cubicBezTo>
                  <a:lnTo>
                    <a:pt x="3822" y="4941"/>
                  </a:lnTo>
                  <a:lnTo>
                    <a:pt x="5233" y="4941"/>
                  </a:lnTo>
                  <a:lnTo>
                    <a:pt x="4799" y="3788"/>
                  </a:lnTo>
                  <a:cubicBezTo>
                    <a:pt x="4666" y="3438"/>
                    <a:pt x="4568" y="3150"/>
                    <a:pt x="4503" y="2924"/>
                  </a:cubicBezTo>
                  <a:close/>
                  <a:moveTo>
                    <a:pt x="4569" y="0"/>
                  </a:moveTo>
                  <a:cubicBezTo>
                    <a:pt x="2045" y="0"/>
                    <a:pt x="0" y="2046"/>
                    <a:pt x="0" y="4569"/>
                  </a:cubicBezTo>
                  <a:cubicBezTo>
                    <a:pt x="0" y="7092"/>
                    <a:pt x="2045" y="9137"/>
                    <a:pt x="4569" y="9137"/>
                  </a:cubicBezTo>
                  <a:cubicBezTo>
                    <a:pt x="7092" y="9137"/>
                    <a:pt x="9137" y="7092"/>
                    <a:pt x="9137" y="4569"/>
                  </a:cubicBezTo>
                  <a:cubicBezTo>
                    <a:pt x="9137" y="2046"/>
                    <a:pt x="7092" y="0"/>
                    <a:pt x="4569" y="0"/>
                  </a:cubicBezTo>
                  <a:close/>
                  <a:moveTo>
                    <a:pt x="5889" y="6650"/>
                  </a:moveTo>
                  <a:lnTo>
                    <a:pt x="5404" y="5390"/>
                  </a:lnTo>
                  <a:lnTo>
                    <a:pt x="3663" y="5390"/>
                  </a:lnTo>
                  <a:lnTo>
                    <a:pt x="3205" y="6650"/>
                  </a:lnTo>
                  <a:lnTo>
                    <a:pt x="2621" y="6650"/>
                  </a:lnTo>
                  <a:lnTo>
                    <a:pt x="4219" y="2487"/>
                  </a:lnTo>
                  <a:lnTo>
                    <a:pt x="4813" y="2487"/>
                  </a:lnTo>
                  <a:lnTo>
                    <a:pt x="6517" y="6650"/>
                  </a:lnTo>
                  <a:lnTo>
                    <a:pt x="5889" y="66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5400" dirty="0">
                <a:cs typeface="+mn-ea"/>
                <a:sym typeface="+mn-lt"/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5367921" y="1912008"/>
            <a:ext cx="0" cy="3008276"/>
          </a:xfrm>
          <a:prstGeom prst="line">
            <a:avLst/>
          </a:prstGeom>
          <a:ln>
            <a:solidFill>
              <a:schemeClr val="bg1">
                <a:lumMod val="85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068324" y="1607434"/>
            <a:ext cx="3868282" cy="3617424"/>
            <a:chOff x="1367860" y="1480914"/>
            <a:chExt cx="3868282" cy="3617424"/>
          </a:xfrm>
        </p:grpSpPr>
        <p:sp>
          <p:nvSpPr>
            <p:cNvPr id="16" name="文本框 15"/>
            <p:cNvSpPr txBox="1"/>
            <p:nvPr/>
          </p:nvSpPr>
          <p:spPr>
            <a:xfrm>
              <a:off x="1367860" y="2880102"/>
              <a:ext cx="3868282" cy="2218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正文内容，本段适应大段文字章节。如果文字较多的内容描述比较适合放在这里，请您在此修改您的内容。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1600" dirty="0">
                  <a:solidFill>
                    <a:schemeClr val="tx2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或者将内容粘贴到记事本后，复制到此段落中，如果文字过多，您可右键修改“段落”调节合适的行间距。</a:t>
              </a:r>
              <a:endParaRPr lang="en-US" altLang="zh-CN" sz="16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367860" y="1480914"/>
              <a:ext cx="3348994" cy="1215248"/>
              <a:chOff x="1673305" y="1278987"/>
              <a:chExt cx="3348994" cy="1215248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1673305" y="1278987"/>
                <a:ext cx="334899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0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具体项目名称</a:t>
                </a:r>
                <a:endPara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1673305" y="1945145"/>
                <a:ext cx="293541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i="1" dirty="0">
                    <a:solidFill>
                      <a:schemeClr val="tx2">
                        <a:lumMod val="85000"/>
                        <a:lumOff val="15000"/>
                        <a:alpha val="50000"/>
                      </a:schemeClr>
                    </a:solidFill>
                    <a:cs typeface="+mn-ea"/>
                    <a:sym typeface="+mn-lt"/>
                  </a:rPr>
                  <a:t>Project description a description</a:t>
                </a:r>
                <a:endParaRPr lang="zh-CN" altLang="en-US" sz="1400" i="1" dirty="0">
                  <a:solidFill>
                    <a:schemeClr val="tx2">
                      <a:lumMod val="85000"/>
                      <a:lumOff val="15000"/>
                      <a:alpha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: 圆角 19"/>
              <p:cNvSpPr/>
              <p:nvPr/>
            </p:nvSpPr>
            <p:spPr>
              <a:xfrm flipV="1">
                <a:off x="1774905" y="2384399"/>
                <a:ext cx="678652" cy="109836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98168" y="188650"/>
            <a:ext cx="1340495" cy="415402"/>
            <a:chOff x="878740" y="435393"/>
            <a:chExt cx="1340495" cy="415402"/>
          </a:xfrm>
        </p:grpSpPr>
        <p:sp>
          <p:nvSpPr>
            <p:cNvPr id="22" name="矩形 21"/>
            <p:cNvSpPr/>
            <p:nvPr/>
          </p:nvSpPr>
          <p:spPr>
            <a:xfrm>
              <a:off x="2016098" y="435393"/>
              <a:ext cx="203137" cy="182571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878740" y="450685"/>
              <a:ext cx="1340495" cy="400110"/>
              <a:chOff x="878740" y="450685"/>
              <a:chExt cx="1340495" cy="400110"/>
            </a:xfrm>
          </p:grpSpPr>
          <p:sp>
            <p:nvSpPr>
              <p:cNvPr id="24" name="矩形 23"/>
              <p:cNvSpPr/>
              <p:nvPr/>
            </p:nvSpPr>
            <p:spPr>
              <a:xfrm rot="16200000">
                <a:off x="789893" y="615527"/>
                <a:ext cx="223413" cy="45719"/>
              </a:xfrm>
              <a:prstGeom prst="rect">
                <a:avLst/>
              </a:prstGeom>
              <a:solidFill>
                <a:srgbClr val="A5D4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A5D4D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982999" y="450685"/>
                <a:ext cx="123623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425C81"/>
                    </a:solidFill>
                    <a:cs typeface="+mn-ea"/>
                    <a:sym typeface="+mn-lt"/>
                  </a:rPr>
                  <a:t>成果展示</a:t>
                </a:r>
                <a:endParaRPr lang="zh-CN" altLang="en-US" sz="2000" b="1" dirty="0">
                  <a:solidFill>
                    <a:srgbClr val="425C81"/>
                  </a:solidFill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425C81"/>
      </a:lt2>
      <a:accent1>
        <a:srgbClr val="425C81"/>
      </a:accent1>
      <a:accent2>
        <a:srgbClr val="A5D4DE"/>
      </a:accent2>
      <a:accent3>
        <a:srgbClr val="7890A9"/>
      </a:accent3>
      <a:accent4>
        <a:srgbClr val="B30D1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f02x1nk">
      <a:majorFont>
        <a:latin typeface="汉仪旗黑-55S"/>
        <a:ea typeface="汉仪旗黑-55S"/>
        <a:cs typeface=""/>
      </a:majorFont>
      <a:minorFont>
        <a:latin typeface="汉仪旗黑-55S"/>
        <a:ea typeface="汉仪旗黑-55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2527</Words>
  <Application>WPS 演示</Application>
  <PresentationFormat>宽屏</PresentationFormat>
  <Paragraphs>416</Paragraphs>
  <Slides>20</Slides>
  <Notes>0</Notes>
  <HiddenSlides>2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汉仪旗黑-55S</vt:lpstr>
      <vt:lpstr>黑体</vt:lpstr>
      <vt:lpstr>汉仪旗黑-80W</vt:lpstr>
      <vt:lpstr>微软雅黑</vt:lpstr>
      <vt:lpstr>Arial Unicode MS</vt:lpstr>
      <vt:lpstr>等线</vt:lpstr>
      <vt:lpstr>Microsoft YaHei Bold</vt:lpstr>
      <vt:lpstr>思源黑体 CN Bold</vt:lpstr>
      <vt:lpstr>Microsoft YaHei Regular</vt:lpstr>
      <vt:lpstr>汉仪旗黑-55S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58263148@qq.com</dc:creator>
  <cp:lastModifiedBy>铭</cp:lastModifiedBy>
  <cp:revision>2859</cp:revision>
  <dcterms:created xsi:type="dcterms:W3CDTF">2021-07-02T06:09:00Z</dcterms:created>
  <dcterms:modified xsi:type="dcterms:W3CDTF">2022-01-14T00:57:41Z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61EE8713E940493985645C4121DA1A50</vt:lpwstr>
  </property>
  <property fmtid="{D5CDD505-2E9C-101B-9397-08002B2CF9AE}" pid="3" name="KSOProductBuildVer">
    <vt:lpwstr>2052-11.1.0.11194</vt:lpwstr>
  </property>
  <property fmtid="{D5CDD505-2E9C-101B-9397-08002B2CF9AE}" pid="4" name="KSOTemplateUUID">
    <vt:lpwstr>v1.0_mb_4NKamr837ySjvwBoRr7tQg==</vt:lpwstr>
  </property>
</Properties>
</file>