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media/image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sldIdLst>
    <p:sldId id="281" r:id="rId4"/>
    <p:sldId id="282" r:id="rId5"/>
    <p:sldId id="257" r:id="rId6"/>
    <p:sldId id="266" r:id="rId7"/>
    <p:sldId id="265" r:id="rId8"/>
    <p:sldId id="264" r:id="rId9"/>
    <p:sldId id="267" r:id="rId10"/>
    <p:sldId id="263" r:id="rId11"/>
    <p:sldId id="283" r:id="rId12"/>
    <p:sldId id="270" r:id="rId13"/>
    <p:sldId id="268" r:id="rId14"/>
    <p:sldId id="269" r:id="rId15"/>
    <p:sldId id="271" r:id="rId16"/>
    <p:sldId id="284" r:id="rId17"/>
    <p:sldId id="273" r:id="rId18"/>
    <p:sldId id="272" r:id="rId19"/>
    <p:sldId id="274" r:id="rId20"/>
    <p:sldId id="275" r:id="rId21"/>
    <p:sldId id="276" r:id="rId22"/>
    <p:sldId id="285" r:id="rId23"/>
    <p:sldId id="279" r:id="rId24"/>
    <p:sldId id="277" r:id="rId25"/>
    <p:sldId id="280" r:id="rId26"/>
    <p:sldId id="278" r:id="rId27"/>
    <p:sldId id="286" r:id="rId28"/>
  </p:sldIdLst>
  <p:sldSz cx="12192000" cy="6858000"/>
  <p:notesSz cx="6858000" cy="9144000"/>
  <p:embeddedFontLst>
    <p:embeddedFont>
      <p:font typeface="方正细谭黑简体" panose="02000000000000000000" pitchFamily="2" charset="-122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6C3"/>
    <a:srgbClr val="C4D7D5"/>
    <a:srgbClr val="7BA5A0"/>
    <a:srgbClr val="9BBBB7"/>
    <a:srgbClr val="FBD77F"/>
    <a:srgbClr val="719F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31" autoAdjust="0"/>
    <p:restoredTop sz="94660"/>
  </p:normalViewPr>
  <p:slideViewPr>
    <p:cSldViewPr snapToGrid="0">
      <p:cViewPr>
        <p:scale>
          <a:sx n="75" d="100"/>
          <a:sy n="75" d="100"/>
        </p:scale>
        <p:origin x="-1704" y="-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BD77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4D7D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872000"/>
        <c:axId val="37873536"/>
      </c:barChart>
      <c:catAx>
        <c:axId val="37872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7873536"/>
        <c:crosses val="autoZero"/>
        <c:auto val="1"/>
        <c:lblAlgn val="ctr"/>
        <c:lblOffset val="100"/>
        <c:noMultiLvlLbl val="0"/>
      </c:catAx>
      <c:valAx>
        <c:axId val="37873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7872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85800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E53B7-DCDF-46CF-A2A9-F543C0D12A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4E01D-0891-4AB3-AB79-1D2C944E54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sv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57577" y="2094550"/>
            <a:ext cx="741697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6000" i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简约莫兰迪</a:t>
            </a:r>
            <a:r>
              <a:rPr lang="en-US" altLang="zh-CN" sz="6000" i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6000" i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模板</a:t>
            </a:r>
            <a:endParaRPr sz="6000" i="1" spc="225" dirty="0">
              <a:solidFill>
                <a:schemeClr val="tx1">
                  <a:lumMod val="85000"/>
                  <a:lumOff val="15000"/>
                </a:schemeClr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2" name="1795032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888570" y="256425"/>
            <a:ext cx="609600" cy="6096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0233710" y="-1853794"/>
            <a:ext cx="3757545" cy="9831950"/>
            <a:chOff x="10233710" y="-1853794"/>
            <a:chExt cx="3757545" cy="9831950"/>
          </a:xfrm>
        </p:grpSpPr>
        <p:sp>
          <p:nvSpPr>
            <p:cNvPr id="18" name="双波形 17"/>
            <p:cNvSpPr/>
            <p:nvPr/>
          </p:nvSpPr>
          <p:spPr>
            <a:xfrm rot="14961266">
              <a:off x="8476608" y="-96692"/>
              <a:ext cx="6810949" cy="3296745"/>
            </a:xfrm>
            <a:prstGeom prst="doubleWave">
              <a:avLst>
                <a:gd name="adj1" fmla="val 12500"/>
                <a:gd name="adj2" fmla="val -3109"/>
              </a:avLst>
            </a:prstGeom>
            <a:solidFill>
              <a:srgbClr val="FBD77F"/>
            </a:solidFill>
            <a:ln>
              <a:noFill/>
            </a:ln>
            <a:effectLst>
              <a:outerShdw blurRad="139700" dist="1143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0790855" y="2763219"/>
              <a:ext cx="3200400" cy="5214937"/>
            </a:xfrm>
            <a:prstGeom prst="ellipse">
              <a:avLst/>
            </a:prstGeom>
            <a:solidFill>
              <a:srgbClr val="FBD7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 rot="1160033">
            <a:off x="9640021" y="3464938"/>
            <a:ext cx="3132466" cy="5214937"/>
          </a:xfrm>
          <a:prstGeom prst="ellipse">
            <a:avLst/>
          </a:prstGeom>
          <a:solidFill>
            <a:srgbClr val="9BBBB7">
              <a:alpha val="50196"/>
            </a:srgbClr>
          </a:solidFill>
          <a:ln>
            <a:noFill/>
          </a:ln>
          <a:effectLst>
            <a:outerShdw blurRad="215900" dist="12700" sx="105000" sy="105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双波形 15"/>
          <p:cNvSpPr/>
          <p:nvPr/>
        </p:nvSpPr>
        <p:spPr>
          <a:xfrm rot="16200000">
            <a:off x="-4031183" y="1650279"/>
            <a:ext cx="8193566" cy="2714012"/>
          </a:xfrm>
          <a:prstGeom prst="doubleWave">
            <a:avLst>
              <a:gd name="adj1" fmla="val 10551"/>
              <a:gd name="adj2" fmla="val -3109"/>
            </a:avLst>
          </a:prstGeom>
          <a:solidFill>
            <a:srgbClr val="7BA5A0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双波形 16"/>
          <p:cNvSpPr/>
          <p:nvPr/>
        </p:nvSpPr>
        <p:spPr>
          <a:xfrm rot="2228961">
            <a:off x="-3311363" y="4857058"/>
            <a:ext cx="10024757" cy="5142480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7577" y="3483076"/>
            <a:ext cx="5646299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时尚</a:t>
            </a:r>
            <a:r>
              <a:rPr lang="zh-CN" altLang="en-US" sz="2400" i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商务</a:t>
            </a:r>
            <a:r>
              <a:rPr lang="en-US" altLang="zh-CN" sz="2400" i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400" i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</a:t>
            </a:r>
            <a:r>
              <a:rPr lang="zh-CN" altLang="en-US" sz="2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板</a:t>
            </a:r>
            <a:endParaRPr sz="2400" i="1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73461" y="4179013"/>
            <a:ext cx="774914" cy="200259"/>
            <a:chOff x="852408" y="3745351"/>
            <a:chExt cx="1379350" cy="356462"/>
          </a:xfrm>
        </p:grpSpPr>
        <p:sp>
          <p:nvSpPr>
            <p:cNvPr id="22" name="椭圆 21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5" grpId="0" animBg="1"/>
      <p:bldP spid="17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429000" cy="3429000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9000" y="3429000"/>
            <a:ext cx="3429000" cy="3429000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58000" y="0"/>
            <a:ext cx="3429000" cy="3429000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87000" y="0"/>
            <a:ext cx="1905000" cy="6858000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00" y="0"/>
            <a:ext cx="3429000" cy="3429000"/>
          </a:xfrm>
          <a:prstGeom prst="rect">
            <a:avLst/>
          </a:prstGeom>
          <a:solidFill>
            <a:srgbClr val="AA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29000"/>
            <a:ext cx="3429000" cy="3429000"/>
          </a:xfrm>
          <a:prstGeom prst="rect">
            <a:avLst/>
          </a:prstGeom>
          <a:solidFill>
            <a:srgbClr val="AA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8000" y="3429000"/>
            <a:ext cx="3429000" cy="3429000"/>
          </a:xfrm>
          <a:prstGeom prst="rect">
            <a:avLst/>
          </a:prstGeom>
          <a:solidFill>
            <a:srgbClr val="AA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310" y="1009056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278135" y="1714500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4886" y="443843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3775711" y="5143882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23886" y="97650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7204711" y="1681948"/>
            <a:ext cx="27355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3886" y="448105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7204711" y="5186502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94886" y="1009056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3775711" y="1714500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5183" y="448105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296008" y="5186502"/>
            <a:ext cx="27355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200000" flipH="1">
            <a:off x="10346385" y="719750"/>
            <a:ext cx="774914" cy="200259"/>
            <a:chOff x="852408" y="3745351"/>
            <a:chExt cx="1379350" cy="356462"/>
          </a:xfrm>
        </p:grpSpPr>
        <p:sp>
          <p:nvSpPr>
            <p:cNvPr id="22" name="椭圆 21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6200000" flipH="1">
            <a:off x="11127170" y="5797146"/>
            <a:ext cx="1381011" cy="356891"/>
            <a:chOff x="852408" y="3745351"/>
            <a:chExt cx="1379350" cy="356462"/>
          </a:xfrm>
        </p:grpSpPr>
        <p:sp>
          <p:nvSpPr>
            <p:cNvPr id="26" name="椭圆 25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5"/>
          <p:cNvSpPr/>
          <p:nvPr/>
        </p:nvSpPr>
        <p:spPr>
          <a:xfrm>
            <a:off x="1191288" y="2128169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: 圆角 6"/>
          <p:cNvSpPr/>
          <p:nvPr/>
        </p:nvSpPr>
        <p:spPr>
          <a:xfrm>
            <a:off x="1203193" y="3398942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8152" y="2311993"/>
            <a:ext cx="336082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3699" y="197552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3702" y="3653748"/>
            <a:ext cx="336082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49251" y="3317198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: 圆角 6"/>
          <p:cNvSpPr/>
          <p:nvPr/>
        </p:nvSpPr>
        <p:spPr>
          <a:xfrm>
            <a:off x="1191128" y="4687357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1637" y="4942163"/>
            <a:ext cx="336082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37186" y="4605613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2396" y="43850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86910" y="0"/>
            <a:ext cx="3340441" cy="6858000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32475" y="1080198"/>
            <a:ext cx="5589752" cy="4934373"/>
          </a:xfrm>
          <a:prstGeom prst="rect">
            <a:avLst/>
          </a:prstGeom>
        </p:spPr>
      </p:pic>
      <p:sp>
        <p:nvSpPr>
          <p:cNvPr id="14" name="图文框 13"/>
          <p:cNvSpPr/>
          <p:nvPr/>
        </p:nvSpPr>
        <p:spPr>
          <a:xfrm>
            <a:off x="6467663" y="663677"/>
            <a:ext cx="4727691" cy="5731784"/>
          </a:xfrm>
          <a:prstGeom prst="frame">
            <a:avLst>
              <a:gd name="adj1" fmla="val 82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  <p:bldP spid="10" grpId="0" bldLvl="0"/>
      <p:bldP spid="11" grpId="0" bldLvl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761181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4021" y="43998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10069" y="1898970"/>
            <a:ext cx="1277082" cy="1277082"/>
          </a:xfrm>
          <a:prstGeom prst="ellips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03413" y="1898970"/>
            <a:ext cx="1277082" cy="1277082"/>
          </a:xfrm>
          <a:prstGeom prst="ellips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904851" y="1857967"/>
            <a:ext cx="1277082" cy="1277082"/>
          </a:xfrm>
          <a:prstGeom prst="ellips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422789" y="2281681"/>
            <a:ext cx="497749" cy="49774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103"/>
          <p:cNvSpPr>
            <a:spLocks noEditPoints="1"/>
          </p:cNvSpPr>
          <p:nvPr/>
        </p:nvSpPr>
        <p:spPr bwMode="auto">
          <a:xfrm>
            <a:off x="5861559" y="2241399"/>
            <a:ext cx="356343" cy="52472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63"/>
          <p:cNvSpPr>
            <a:spLocks noEditPoints="1"/>
          </p:cNvSpPr>
          <p:nvPr/>
        </p:nvSpPr>
        <p:spPr bwMode="auto">
          <a:xfrm>
            <a:off x="9308484" y="2271940"/>
            <a:ext cx="524359" cy="381634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9250" y="4961744"/>
            <a:ext cx="12201250" cy="2001077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60990" y="5470549"/>
            <a:ext cx="7562873" cy="7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59997" y="3463875"/>
            <a:ext cx="2814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1109147" y="3958249"/>
            <a:ext cx="3272432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60056" y="3431166"/>
            <a:ext cx="2814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4509206" y="3925540"/>
            <a:ext cx="3272432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60115" y="3431166"/>
            <a:ext cx="2814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7909265" y="3925540"/>
            <a:ext cx="3272432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1836509" y="1957425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5349" y="2432405"/>
            <a:ext cx="130302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28"/>
          <p:cNvSpPr>
            <a:spLocks noEditPoints="1"/>
          </p:cNvSpPr>
          <p:nvPr/>
        </p:nvSpPr>
        <p:spPr bwMode="auto">
          <a:xfrm>
            <a:off x="1837144" y="3454755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5984" y="3929735"/>
            <a:ext cx="130302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28"/>
          <p:cNvSpPr>
            <a:spLocks noEditPoints="1"/>
          </p:cNvSpPr>
          <p:nvPr/>
        </p:nvSpPr>
        <p:spPr bwMode="auto">
          <a:xfrm>
            <a:off x="1837144" y="4908111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5984" y="5397061"/>
            <a:ext cx="130302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63634" y="1957425"/>
            <a:ext cx="4435475" cy="115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21089" y="3454755"/>
            <a:ext cx="4435475" cy="115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63634" y="4908111"/>
            <a:ext cx="4435475" cy="115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7036" y="44247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09819" y="0"/>
            <a:ext cx="3682181" cy="6858000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61237" y="2177137"/>
            <a:ext cx="1825597" cy="269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6000" dirty="0">
                <a:solidFill>
                  <a:srgbClr val="2F3A49"/>
                </a:solidFill>
                <a:cs typeface="+mn-ea"/>
                <a:sym typeface="+mn-lt"/>
              </a:rPr>
              <a:t>OUR</a:t>
            </a:r>
            <a:endParaRPr lang="en-US" sz="6000" dirty="0">
              <a:solidFill>
                <a:srgbClr val="2F3A49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61237" y="3658850"/>
            <a:ext cx="1825597" cy="58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2400" dirty="0">
                <a:solidFill>
                  <a:srgbClr val="2F3A49"/>
                </a:solidFill>
                <a:cs typeface="+mn-ea"/>
                <a:sym typeface="+mn-lt"/>
              </a:rPr>
              <a:t>PROUDECT</a:t>
            </a:r>
            <a:endParaRPr lang="en-US" sz="2400" dirty="0">
              <a:solidFill>
                <a:srgbClr val="2F3A49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 flipH="1">
            <a:off x="8482995" y="729806"/>
            <a:ext cx="774914" cy="200259"/>
            <a:chOff x="852408" y="3745351"/>
            <a:chExt cx="1379350" cy="356462"/>
          </a:xfrm>
        </p:grpSpPr>
        <p:sp>
          <p:nvSpPr>
            <p:cNvPr id="17" name="椭圆 16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16200000" flipH="1">
            <a:off x="11432671" y="6083169"/>
            <a:ext cx="774914" cy="200259"/>
            <a:chOff x="852408" y="3745351"/>
            <a:chExt cx="1379350" cy="356462"/>
          </a:xfrm>
        </p:grpSpPr>
        <p:sp>
          <p:nvSpPr>
            <p:cNvPr id="21" name="椭圆 20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 bldLvl="0"/>
      <p:bldP spid="8" grpId="0" bldLvl="0"/>
      <p:bldP spid="9" grpId="0" bldLvl="0"/>
      <p:bldP spid="10" grpId="0" bldLvl="0"/>
      <p:bldP spid="11" grpId="0" bldLvl="0"/>
      <p:bldP spid="13" grpId="0" animBg="1"/>
      <p:bldP spid="14" grpId="0" bldLvl="0"/>
      <p:bldP spid="1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6"/>
          <p:cNvSpPr/>
          <p:nvPr/>
        </p:nvSpPr>
        <p:spPr>
          <a:xfrm>
            <a:off x="5597588" y="3470766"/>
            <a:ext cx="4398819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 rtl="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4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sz="1400" kern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55042" y="3144602"/>
            <a:ext cx="774914" cy="200259"/>
            <a:chOff x="852408" y="3745351"/>
            <a:chExt cx="1379350" cy="356462"/>
          </a:xfrm>
        </p:grpSpPr>
        <p:sp>
          <p:nvSpPr>
            <p:cNvPr id="7" name="椭圆 6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62416" y="1808006"/>
            <a:ext cx="3967565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6600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en-US" sz="6600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双波形 12"/>
          <p:cNvSpPr/>
          <p:nvPr/>
        </p:nvSpPr>
        <p:spPr>
          <a:xfrm rot="2696221">
            <a:off x="-4409184" y="2680349"/>
            <a:ext cx="12564333" cy="6008275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64685" y="3585694"/>
            <a:ext cx="3452315" cy="26237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16600" b="1" spc="225">
                <a:solidFill>
                  <a:srgbClr val="AAC6C3"/>
                </a:solidFill>
                <a:cs typeface="+mn-ea"/>
                <a:sym typeface="+mn-lt"/>
              </a:rPr>
              <a:t>03</a:t>
            </a:r>
            <a:endParaRPr sz="16600" b="1" spc="225" dirty="0">
              <a:solidFill>
                <a:srgbClr val="AAC6C3"/>
              </a:solidFill>
              <a:cs typeface="+mn-ea"/>
              <a:sym typeface="+mn-lt"/>
            </a:endParaRPr>
          </a:p>
        </p:txBody>
      </p:sp>
      <p:sp>
        <p:nvSpPr>
          <p:cNvPr id="15" name="双波形 14"/>
          <p:cNvSpPr/>
          <p:nvPr/>
        </p:nvSpPr>
        <p:spPr>
          <a:xfrm rot="14568640">
            <a:off x="9029646" y="-219061"/>
            <a:ext cx="6562026" cy="2820437"/>
          </a:xfrm>
          <a:prstGeom prst="doubleWave">
            <a:avLst>
              <a:gd name="adj1" fmla="val 9058"/>
              <a:gd name="adj2" fmla="val -4864"/>
            </a:avLst>
          </a:prstGeom>
          <a:solidFill>
            <a:srgbClr val="9BBBB7"/>
          </a:solidFill>
          <a:ln>
            <a:noFill/>
          </a:ln>
          <a:effectLst>
            <a:outerShdw blurRad="177800" dist="1016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7880" y="5511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1067362" y="1984375"/>
            <a:ext cx="6075363" cy="420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1243575" y="229235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1243575" y="274955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1243575" y="320675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1243575" y="36607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243575" y="41179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1243575" y="45751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1243575" y="50323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1926200" y="2771775"/>
            <a:ext cx="1406525" cy="2260600"/>
          </a:xfrm>
          <a:custGeom>
            <a:avLst/>
            <a:gdLst/>
            <a:ahLst/>
            <a:cxnLst>
              <a:cxn ang="0">
                <a:pos x="444" y="0"/>
              </a:cxn>
              <a:cxn ang="0">
                <a:pos x="0" y="1424"/>
              </a:cxn>
              <a:cxn ang="0">
                <a:pos x="886" y="1424"/>
              </a:cxn>
              <a:cxn ang="0">
                <a:pos x="444" y="0"/>
              </a:cxn>
            </a:cxnLst>
            <a:rect l="0" t="0" r="r" b="b"/>
            <a:pathLst>
              <a:path w="886" h="1424">
                <a:moveTo>
                  <a:pt x="444" y="0"/>
                </a:moveTo>
                <a:lnTo>
                  <a:pt x="0" y="1424"/>
                </a:lnTo>
                <a:lnTo>
                  <a:pt x="886" y="1424"/>
                </a:lnTo>
                <a:lnTo>
                  <a:pt x="444" y="0"/>
                </a:lnTo>
                <a:close/>
              </a:path>
            </a:pathLst>
          </a:custGeom>
          <a:solidFill>
            <a:srgbClr val="FBD77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2983475" y="1987550"/>
            <a:ext cx="1406525" cy="3044825"/>
          </a:xfrm>
          <a:custGeom>
            <a:avLst/>
            <a:gdLst/>
            <a:ahLst/>
            <a:cxnLst>
              <a:cxn ang="0">
                <a:pos x="442" y="0"/>
              </a:cxn>
              <a:cxn ang="0">
                <a:pos x="0" y="1918"/>
              </a:cxn>
              <a:cxn ang="0">
                <a:pos x="886" y="1918"/>
              </a:cxn>
              <a:cxn ang="0">
                <a:pos x="442" y="0"/>
              </a:cxn>
            </a:cxnLst>
            <a:rect l="0" t="0" r="r" b="b"/>
            <a:pathLst>
              <a:path w="886" h="1918">
                <a:moveTo>
                  <a:pt x="442" y="0"/>
                </a:moveTo>
                <a:lnTo>
                  <a:pt x="0" y="1918"/>
                </a:lnTo>
                <a:lnTo>
                  <a:pt x="886" y="1918"/>
                </a:lnTo>
                <a:lnTo>
                  <a:pt x="442" y="0"/>
                </a:lnTo>
                <a:close/>
              </a:path>
            </a:pathLst>
          </a:custGeom>
          <a:solidFill>
            <a:srgbClr val="C4D7D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/>
          <p:nvPr/>
        </p:nvSpPr>
        <p:spPr bwMode="auto">
          <a:xfrm>
            <a:off x="4093137" y="2771775"/>
            <a:ext cx="1406525" cy="2260600"/>
          </a:xfrm>
          <a:custGeom>
            <a:avLst/>
            <a:gdLst/>
            <a:ahLst/>
            <a:cxnLst>
              <a:cxn ang="0">
                <a:pos x="445" y="0"/>
              </a:cxn>
              <a:cxn ang="0">
                <a:pos x="0" y="1424"/>
              </a:cxn>
              <a:cxn ang="0">
                <a:pos x="886" y="1424"/>
              </a:cxn>
              <a:cxn ang="0">
                <a:pos x="445" y="0"/>
              </a:cxn>
            </a:cxnLst>
            <a:rect l="0" t="0" r="r" b="b"/>
            <a:pathLst>
              <a:path w="886" h="1424">
                <a:moveTo>
                  <a:pt x="445" y="0"/>
                </a:moveTo>
                <a:lnTo>
                  <a:pt x="0" y="1424"/>
                </a:lnTo>
                <a:lnTo>
                  <a:pt x="886" y="1424"/>
                </a:lnTo>
                <a:lnTo>
                  <a:pt x="445" y="0"/>
                </a:lnTo>
                <a:close/>
              </a:path>
            </a:pathLst>
          </a:custGeom>
          <a:solidFill>
            <a:srgbClr val="FBD77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5279000" y="3735388"/>
            <a:ext cx="1090613" cy="1296988"/>
          </a:xfrm>
          <a:custGeom>
            <a:avLst/>
            <a:gdLst/>
            <a:ahLst/>
            <a:cxnLst>
              <a:cxn ang="0">
                <a:pos x="342" y="0"/>
              </a:cxn>
              <a:cxn ang="0">
                <a:pos x="0" y="817"/>
              </a:cxn>
              <a:cxn ang="0">
                <a:pos x="687" y="817"/>
              </a:cxn>
              <a:cxn ang="0">
                <a:pos x="342" y="0"/>
              </a:cxn>
            </a:cxnLst>
            <a:rect l="0" t="0" r="r" b="b"/>
            <a:pathLst>
              <a:path w="687" h="817">
                <a:moveTo>
                  <a:pt x="342" y="0"/>
                </a:moveTo>
                <a:lnTo>
                  <a:pt x="0" y="817"/>
                </a:lnTo>
                <a:lnTo>
                  <a:pt x="687" y="817"/>
                </a:lnTo>
                <a:lnTo>
                  <a:pt x="342" y="0"/>
                </a:lnTo>
                <a:close/>
              </a:path>
            </a:pathLst>
          </a:custGeom>
          <a:solidFill>
            <a:srgbClr val="C4D7D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17"/>
          <p:cNvSpPr/>
          <p:nvPr/>
        </p:nvSpPr>
        <p:spPr bwMode="auto">
          <a:xfrm>
            <a:off x="1529325" y="2047875"/>
            <a:ext cx="5613400" cy="3371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24"/>
              </a:cxn>
              <a:cxn ang="0">
                <a:pos x="3536" y="2124"/>
              </a:cxn>
            </a:cxnLst>
            <a:rect l="0" t="0" r="r" b="b"/>
            <a:pathLst>
              <a:path w="3536" h="2124">
                <a:moveTo>
                  <a:pt x="0" y="0"/>
                </a:moveTo>
                <a:lnTo>
                  <a:pt x="0" y="2124"/>
                </a:lnTo>
                <a:lnTo>
                  <a:pt x="3536" y="2124"/>
                </a:lnTo>
              </a:path>
            </a:pathLst>
          </a:custGeom>
          <a:noFill/>
          <a:ln w="30163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1081650" y="4203700"/>
            <a:ext cx="731838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32"/>
              </a:cxn>
              <a:cxn ang="0">
                <a:pos x="461" y="1132"/>
              </a:cxn>
            </a:cxnLst>
            <a:rect l="0" t="0" r="r" b="b"/>
            <a:pathLst>
              <a:path w="461" h="1132">
                <a:moveTo>
                  <a:pt x="0" y="0"/>
                </a:moveTo>
                <a:lnTo>
                  <a:pt x="0" y="1132"/>
                </a:lnTo>
                <a:lnTo>
                  <a:pt x="461" y="1132"/>
                </a:lnTo>
              </a:path>
            </a:pathLst>
          </a:custGeom>
          <a:noFill/>
          <a:ln w="26988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1948425" y="5786898"/>
            <a:ext cx="123110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2818375" y="5772150"/>
            <a:ext cx="65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9" name="矩形: 圆角 17"/>
          <p:cNvSpPr/>
          <p:nvPr/>
        </p:nvSpPr>
        <p:spPr>
          <a:xfrm>
            <a:off x="7944135" y="2262310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40275" y="2154555"/>
            <a:ext cx="2517817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: 圆角 19"/>
          <p:cNvSpPr/>
          <p:nvPr/>
        </p:nvSpPr>
        <p:spPr>
          <a:xfrm>
            <a:off x="7956040" y="3247382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52180" y="3139627"/>
            <a:ext cx="2517817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: 圆角 21"/>
          <p:cNvSpPr/>
          <p:nvPr/>
        </p:nvSpPr>
        <p:spPr>
          <a:xfrm>
            <a:off x="7967231" y="4186361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63371" y="4078606"/>
            <a:ext cx="2517817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: 圆角 23"/>
          <p:cNvSpPr/>
          <p:nvPr/>
        </p:nvSpPr>
        <p:spPr>
          <a:xfrm>
            <a:off x="7980540" y="5086202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76680" y="4978447"/>
            <a:ext cx="2517817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2" grpId="0" bldLvl="0"/>
      <p:bldP spid="24" grpId="0" bldLvl="0"/>
      <p:bldP spid="2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303932" y="2071964"/>
            <a:ext cx="3569929" cy="3584917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880" y="5511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6098" y="227803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34"/>
          <p:cNvSpPr txBox="1"/>
          <p:nvPr/>
        </p:nvSpPr>
        <p:spPr>
          <a:xfrm>
            <a:off x="1256098" y="2690845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6098" y="4322135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1256098" y="4734949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17797" y="2345197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8201359" y="2806862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02556" y="438703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8186118" y="4746773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56330" y="2429641"/>
            <a:ext cx="4280374" cy="2853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68365" y="1611824"/>
            <a:ext cx="5662373" cy="4804474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880" y="5511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2211" y="198208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5162" y="2534781"/>
            <a:ext cx="3460894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7032" y="3923965"/>
            <a:ext cx="6532813" cy="2934035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1448" y="198208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4399" y="2534781"/>
            <a:ext cx="3460894" cy="11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17333" y="4464824"/>
            <a:ext cx="1995917" cy="172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925320" y="4113886"/>
            <a:ext cx="6186258" cy="2744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bldLvl="0"/>
      <p:bldP spid="7" grpId="0" bldLvl="0"/>
      <p:bldP spid="9" grpId="0" bldLvl="0" animBg="1"/>
      <p:bldP spid="4" grpId="0" bldLvl="0"/>
      <p:bldP spid="5" grpId="0" bldLvl="0"/>
      <p:bldP spid="8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60485" y="1831975"/>
            <a:ext cx="2781300" cy="5062220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6698" y="1733550"/>
            <a:ext cx="7313112" cy="3981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4497070" y="2005965"/>
          <a:ext cx="6350000" cy="3435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31121" y="230652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34"/>
          <p:cNvSpPr txBox="1"/>
          <p:nvPr/>
        </p:nvSpPr>
        <p:spPr>
          <a:xfrm>
            <a:off x="1131121" y="2719338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1756" y="399816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34"/>
          <p:cNvSpPr txBox="1"/>
          <p:nvPr/>
        </p:nvSpPr>
        <p:spPr>
          <a:xfrm>
            <a:off x="1131756" y="4410978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880" y="5511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7880" y="55118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: 圆角 5"/>
          <p:cNvSpPr/>
          <p:nvPr/>
        </p:nvSpPr>
        <p:spPr>
          <a:xfrm>
            <a:off x="6567329" y="2112403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: 圆角 6"/>
          <p:cNvSpPr/>
          <p:nvPr/>
        </p:nvSpPr>
        <p:spPr>
          <a:xfrm>
            <a:off x="6579234" y="3383176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4192" y="2296227"/>
            <a:ext cx="3547745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69740" y="195976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9742" y="3637982"/>
            <a:ext cx="3547745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5292" y="3301432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: 圆角 6"/>
          <p:cNvSpPr/>
          <p:nvPr/>
        </p:nvSpPr>
        <p:spPr>
          <a:xfrm>
            <a:off x="6567169" y="4671591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7677" y="4926397"/>
            <a:ext cx="3547745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3227" y="4589847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880" y="2541722"/>
            <a:ext cx="2781300" cy="4358316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7976" y="1778351"/>
            <a:ext cx="4131308" cy="3966912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06456" y="4157668"/>
            <a:ext cx="3274347" cy="106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36"/>
          <p:cNvSpPr/>
          <p:nvPr/>
        </p:nvSpPr>
        <p:spPr bwMode="auto">
          <a:xfrm>
            <a:off x="3133712" y="2443418"/>
            <a:ext cx="1019834" cy="1354416"/>
          </a:xfrm>
          <a:custGeom>
            <a:avLst/>
            <a:gdLst/>
            <a:ahLst/>
            <a:cxnLst>
              <a:cxn ang="0">
                <a:pos x="134" y="165"/>
              </a:cxn>
              <a:cxn ang="0">
                <a:pos x="67" y="178"/>
              </a:cxn>
              <a:cxn ang="0">
                <a:pos x="0" y="165"/>
              </a:cxn>
              <a:cxn ang="0">
                <a:pos x="0" y="155"/>
              </a:cxn>
              <a:cxn ang="0">
                <a:pos x="12" y="135"/>
              </a:cxn>
              <a:cxn ang="0">
                <a:pos x="40" y="120"/>
              </a:cxn>
              <a:cxn ang="0">
                <a:pos x="48" y="107"/>
              </a:cxn>
              <a:cxn ang="0">
                <a:pos x="48" y="94"/>
              </a:cxn>
              <a:cxn ang="0">
                <a:pos x="47" y="93"/>
              </a:cxn>
              <a:cxn ang="0">
                <a:pos x="37" y="71"/>
              </a:cxn>
              <a:cxn ang="0">
                <a:pos x="36" y="69"/>
              </a:cxn>
              <a:cxn ang="0">
                <a:pos x="35" y="69"/>
              </a:cxn>
              <a:cxn ang="0">
                <a:pos x="32" y="63"/>
              </a:cxn>
              <a:cxn ang="0">
                <a:pos x="32" y="51"/>
              </a:cxn>
              <a:cxn ang="0">
                <a:pos x="34" y="46"/>
              </a:cxn>
              <a:cxn ang="0">
                <a:pos x="35" y="45"/>
              </a:cxn>
              <a:cxn ang="0">
                <a:pos x="35" y="25"/>
              </a:cxn>
              <a:cxn ang="0">
                <a:pos x="35" y="25"/>
              </a:cxn>
              <a:cxn ang="0">
                <a:pos x="40" y="9"/>
              </a:cxn>
              <a:cxn ang="0">
                <a:pos x="67" y="0"/>
              </a:cxn>
              <a:cxn ang="0">
                <a:pos x="94" y="9"/>
              </a:cxn>
              <a:cxn ang="0">
                <a:pos x="99" y="25"/>
              </a:cxn>
              <a:cxn ang="0">
                <a:pos x="99" y="45"/>
              </a:cxn>
              <a:cxn ang="0">
                <a:pos x="100" y="46"/>
              </a:cxn>
              <a:cxn ang="0">
                <a:pos x="102" y="51"/>
              </a:cxn>
              <a:cxn ang="0">
                <a:pos x="102" y="63"/>
              </a:cxn>
              <a:cxn ang="0">
                <a:pos x="97" y="69"/>
              </a:cxn>
              <a:cxn ang="0">
                <a:pos x="96" y="70"/>
              </a:cxn>
              <a:cxn ang="0">
                <a:pos x="95" y="72"/>
              </a:cxn>
              <a:cxn ang="0">
                <a:pos x="86" y="90"/>
              </a:cxn>
              <a:cxn ang="0">
                <a:pos x="84" y="93"/>
              </a:cxn>
              <a:cxn ang="0">
                <a:pos x="83" y="94"/>
              </a:cxn>
              <a:cxn ang="0">
                <a:pos x="83" y="107"/>
              </a:cxn>
              <a:cxn ang="0">
                <a:pos x="91" y="120"/>
              </a:cxn>
              <a:cxn ang="0">
                <a:pos x="121" y="135"/>
              </a:cxn>
              <a:cxn ang="0">
                <a:pos x="134" y="155"/>
              </a:cxn>
              <a:cxn ang="0">
                <a:pos x="134" y="165"/>
              </a:cxn>
            </a:cxnLst>
            <a:rect l="0" t="0" r="r" b="b"/>
            <a:pathLst>
              <a:path w="134" h="178">
                <a:moveTo>
                  <a:pt x="134" y="165"/>
                </a:moveTo>
                <a:cubicBezTo>
                  <a:pt x="134" y="169"/>
                  <a:pt x="110" y="178"/>
                  <a:pt x="67" y="178"/>
                </a:cubicBezTo>
                <a:cubicBezTo>
                  <a:pt x="24" y="178"/>
                  <a:pt x="0" y="169"/>
                  <a:pt x="0" y="16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47"/>
                  <a:pt x="5" y="139"/>
                  <a:pt x="12" y="135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5" y="117"/>
                  <a:pt x="48" y="112"/>
                  <a:pt x="48" y="107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3"/>
                  <a:pt x="39" y="84"/>
                  <a:pt x="37" y="71"/>
                </a:cubicBezTo>
                <a:cubicBezTo>
                  <a:pt x="36" y="69"/>
                  <a:pt x="36" y="69"/>
                  <a:pt x="36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68"/>
                  <a:pt x="32" y="66"/>
                  <a:pt x="32" y="63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49"/>
                  <a:pt x="33" y="47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4" y="16"/>
                  <a:pt x="40" y="9"/>
                </a:cubicBezTo>
                <a:cubicBezTo>
                  <a:pt x="46" y="3"/>
                  <a:pt x="55" y="0"/>
                  <a:pt x="67" y="0"/>
                </a:cubicBezTo>
                <a:cubicBezTo>
                  <a:pt x="79" y="0"/>
                  <a:pt x="88" y="3"/>
                  <a:pt x="94" y="9"/>
                </a:cubicBezTo>
                <a:cubicBezTo>
                  <a:pt x="100" y="16"/>
                  <a:pt x="99" y="25"/>
                  <a:pt x="99" y="25"/>
                </a:cubicBezTo>
                <a:cubicBezTo>
                  <a:pt x="99" y="45"/>
                  <a:pt x="99" y="45"/>
                  <a:pt x="9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7"/>
                  <a:pt x="102" y="49"/>
                  <a:pt x="102" y="51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6"/>
                  <a:pt x="100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2"/>
                  <a:pt x="95" y="72"/>
                  <a:pt x="95" y="72"/>
                </a:cubicBezTo>
                <a:cubicBezTo>
                  <a:pt x="93" y="78"/>
                  <a:pt x="90" y="84"/>
                  <a:pt x="86" y="90"/>
                </a:cubicBezTo>
                <a:cubicBezTo>
                  <a:pt x="85" y="91"/>
                  <a:pt x="85" y="92"/>
                  <a:pt x="84" y="93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13"/>
                  <a:pt x="86" y="118"/>
                  <a:pt x="91" y="120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9" y="139"/>
                  <a:pt x="134" y="147"/>
                  <a:pt x="134" y="155"/>
                </a:cubicBezTo>
                <a:lnTo>
                  <a:pt x="134" y="16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  <p:bldP spid="10" grpId="0" bldLvl="0"/>
      <p:bldP spid="11" grpId="0" bldLvl="0"/>
      <p:bldP spid="12" grpId="0" bldLvl="0" animBg="1"/>
      <p:bldP spid="13" grpId="0" animBg="1"/>
      <p:bldP spid="14" grpId="0" bldLvl="0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0233710" y="-1853794"/>
            <a:ext cx="3757545" cy="9831950"/>
            <a:chOff x="10233710" y="-1853794"/>
            <a:chExt cx="3757545" cy="9831950"/>
          </a:xfrm>
        </p:grpSpPr>
        <p:sp>
          <p:nvSpPr>
            <p:cNvPr id="25" name="双波形 24"/>
            <p:cNvSpPr/>
            <p:nvPr/>
          </p:nvSpPr>
          <p:spPr>
            <a:xfrm rot="14961266">
              <a:off x="8476608" y="-96692"/>
              <a:ext cx="6810949" cy="3296745"/>
            </a:xfrm>
            <a:prstGeom prst="doubleWave">
              <a:avLst>
                <a:gd name="adj1" fmla="val 12500"/>
                <a:gd name="adj2" fmla="val -3109"/>
              </a:avLst>
            </a:prstGeom>
            <a:solidFill>
              <a:srgbClr val="FBD77F"/>
            </a:solidFill>
            <a:ln>
              <a:noFill/>
            </a:ln>
            <a:effectLst>
              <a:outerShdw blurRad="139700" dist="1143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0790855" y="2763219"/>
              <a:ext cx="3200400" cy="5214937"/>
            </a:xfrm>
            <a:prstGeom prst="ellipse">
              <a:avLst/>
            </a:prstGeom>
            <a:solidFill>
              <a:srgbClr val="FBD7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双波形 27"/>
          <p:cNvSpPr/>
          <p:nvPr/>
        </p:nvSpPr>
        <p:spPr>
          <a:xfrm rot="16200000">
            <a:off x="-4031183" y="1650279"/>
            <a:ext cx="8193566" cy="2714012"/>
          </a:xfrm>
          <a:prstGeom prst="doubleWave">
            <a:avLst>
              <a:gd name="adj1" fmla="val 10551"/>
              <a:gd name="adj2" fmla="val -3109"/>
            </a:avLst>
          </a:prstGeom>
          <a:solidFill>
            <a:srgbClr val="7BA5A0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双波形 28"/>
          <p:cNvSpPr/>
          <p:nvPr/>
        </p:nvSpPr>
        <p:spPr>
          <a:xfrm rot="2228961">
            <a:off x="-3311363" y="4857058"/>
            <a:ext cx="10024757" cy="5142480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40476" y="687619"/>
            <a:ext cx="327530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en-US" sz="4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CONTENT</a:t>
            </a:r>
            <a:endParaRPr sz="4400" i="1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33187" y="1974594"/>
            <a:ext cx="5218820" cy="623248"/>
            <a:chOff x="644707" y="2839283"/>
            <a:chExt cx="5218820" cy="623248"/>
          </a:xfrm>
        </p:grpSpPr>
        <p:sp>
          <p:nvSpPr>
            <p:cNvPr id="32" name="矩形 31"/>
            <p:cNvSpPr/>
            <p:nvPr/>
          </p:nvSpPr>
          <p:spPr>
            <a:xfrm>
              <a:off x="644707" y="3017331"/>
              <a:ext cx="2588217" cy="4385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en-US" altLang="zh-CN" sz="24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01</a:t>
              </a:r>
              <a:endParaRPr lang="en-US" sz="2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505562" y="2839283"/>
              <a:ext cx="3357965" cy="62324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zh-CN" altLang="en-US" sz="36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en-US" sz="36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33187" y="2860959"/>
            <a:ext cx="5254512" cy="670996"/>
            <a:chOff x="609015" y="2839283"/>
            <a:chExt cx="5254512" cy="670996"/>
          </a:xfrm>
        </p:grpSpPr>
        <p:sp>
          <p:nvSpPr>
            <p:cNvPr id="35" name="矩形 34"/>
            <p:cNvSpPr/>
            <p:nvPr/>
          </p:nvSpPr>
          <p:spPr>
            <a:xfrm>
              <a:off x="609015" y="3071697"/>
              <a:ext cx="2588217" cy="4385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en-US" altLang="zh-CN" sz="24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02</a:t>
              </a:r>
              <a:endParaRPr lang="en-US" sz="2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505562" y="2839283"/>
              <a:ext cx="3357965" cy="62324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zh-CN" altLang="en-US" sz="36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en-US" sz="36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25570" y="3769799"/>
            <a:ext cx="5262129" cy="632336"/>
            <a:chOff x="430915" y="2839283"/>
            <a:chExt cx="5262129" cy="632336"/>
          </a:xfrm>
        </p:grpSpPr>
        <p:sp>
          <p:nvSpPr>
            <p:cNvPr id="38" name="矩形 37"/>
            <p:cNvSpPr/>
            <p:nvPr/>
          </p:nvSpPr>
          <p:spPr>
            <a:xfrm>
              <a:off x="430915" y="3033037"/>
              <a:ext cx="2588217" cy="4385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en-US" altLang="zh-CN" sz="24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03</a:t>
              </a:r>
              <a:endParaRPr lang="en-US" sz="2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335079" y="2839283"/>
              <a:ext cx="3357965" cy="62324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zh-CN" altLang="en-US" sz="36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en-US" sz="36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33187" y="4687727"/>
            <a:ext cx="5254512" cy="623248"/>
            <a:chOff x="609015" y="2899553"/>
            <a:chExt cx="5254512" cy="623248"/>
          </a:xfrm>
        </p:grpSpPr>
        <p:sp>
          <p:nvSpPr>
            <p:cNvPr id="41" name="矩形 40"/>
            <p:cNvSpPr/>
            <p:nvPr/>
          </p:nvSpPr>
          <p:spPr>
            <a:xfrm>
              <a:off x="609015" y="3068362"/>
              <a:ext cx="2588217" cy="4385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en-US" altLang="zh-CN" sz="24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04</a:t>
              </a:r>
              <a:endParaRPr lang="en-US" sz="24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505562" y="2899553"/>
              <a:ext cx="3357965" cy="62324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zh-CN" altLang="en-US" sz="3600" i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en-US" sz="3600" i="1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6"/>
          <p:cNvSpPr/>
          <p:nvPr/>
        </p:nvSpPr>
        <p:spPr>
          <a:xfrm>
            <a:off x="5597588" y="3470766"/>
            <a:ext cx="4398819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 rtl="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4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sz="1400" kern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55042" y="3144602"/>
            <a:ext cx="774914" cy="200259"/>
            <a:chOff x="852408" y="3745351"/>
            <a:chExt cx="1379350" cy="356462"/>
          </a:xfrm>
        </p:grpSpPr>
        <p:sp>
          <p:nvSpPr>
            <p:cNvPr id="7" name="椭圆 6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62416" y="1808006"/>
            <a:ext cx="3967565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6600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en-US" sz="6600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双波形 12"/>
          <p:cNvSpPr/>
          <p:nvPr/>
        </p:nvSpPr>
        <p:spPr>
          <a:xfrm rot="2696221">
            <a:off x="-4409184" y="2680349"/>
            <a:ext cx="12564333" cy="6008275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64685" y="3585694"/>
            <a:ext cx="3452315" cy="26237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16600" b="1" spc="225" dirty="0">
                <a:solidFill>
                  <a:srgbClr val="AAC6C3"/>
                </a:solidFill>
                <a:cs typeface="+mn-ea"/>
                <a:sym typeface="+mn-lt"/>
              </a:rPr>
              <a:t>04</a:t>
            </a:r>
            <a:endParaRPr sz="16600" b="1" spc="225" dirty="0">
              <a:solidFill>
                <a:srgbClr val="AAC6C3"/>
              </a:solidFill>
              <a:cs typeface="+mn-ea"/>
              <a:sym typeface="+mn-lt"/>
            </a:endParaRPr>
          </a:p>
        </p:txBody>
      </p:sp>
      <p:sp>
        <p:nvSpPr>
          <p:cNvPr id="15" name="双波形 14"/>
          <p:cNvSpPr/>
          <p:nvPr/>
        </p:nvSpPr>
        <p:spPr>
          <a:xfrm rot="14568640">
            <a:off x="9029646" y="-219061"/>
            <a:ext cx="6562026" cy="2820437"/>
          </a:xfrm>
          <a:prstGeom prst="doubleWave">
            <a:avLst>
              <a:gd name="adj1" fmla="val 9058"/>
              <a:gd name="adj2" fmla="val -4864"/>
            </a:avLst>
          </a:prstGeom>
          <a:solidFill>
            <a:srgbClr val="9BBBB7"/>
          </a:solidFill>
          <a:ln>
            <a:noFill/>
          </a:ln>
          <a:effectLst>
            <a:outerShdw blurRad="177800" dist="1016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5"/>
          <p:cNvSpPr>
            <a:spLocks noEditPoints="1"/>
          </p:cNvSpPr>
          <p:nvPr/>
        </p:nvSpPr>
        <p:spPr bwMode="auto">
          <a:xfrm>
            <a:off x="6456421" y="228426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BD77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Freeform 45"/>
          <p:cNvSpPr>
            <a:spLocks noEditPoints="1"/>
          </p:cNvSpPr>
          <p:nvPr/>
        </p:nvSpPr>
        <p:spPr bwMode="auto">
          <a:xfrm>
            <a:off x="6456421" y="3494900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BD77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45"/>
          <p:cNvSpPr>
            <a:spLocks noEditPoints="1"/>
          </p:cNvSpPr>
          <p:nvPr/>
        </p:nvSpPr>
        <p:spPr bwMode="auto">
          <a:xfrm>
            <a:off x="6456421" y="469979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BD77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27345" y="2566065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4961" y="2148870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27345" y="3775886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4961" y="3358691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9729" y="5028888"/>
            <a:ext cx="375541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27345" y="4568513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890" y="418292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4754" y="1764820"/>
            <a:ext cx="4518593" cy="3998098"/>
          </a:xfrm>
          <a:prstGeom prst="rect">
            <a:avLst/>
          </a:prstGeom>
        </p:spPr>
      </p:pic>
      <p:sp>
        <p:nvSpPr>
          <p:cNvPr id="13" name="图文框 12"/>
          <p:cNvSpPr/>
          <p:nvPr/>
        </p:nvSpPr>
        <p:spPr>
          <a:xfrm>
            <a:off x="1043428" y="2061435"/>
            <a:ext cx="4578604" cy="4098522"/>
          </a:xfrm>
          <a:prstGeom prst="frame">
            <a:avLst>
              <a:gd name="adj1" fmla="val 82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bldLvl="0"/>
      <p:bldP spid="6" grpId="0" bldLvl="0"/>
      <p:bldP spid="7" grpId="0" bldLvl="0"/>
      <p:bldP spid="8" grpId="0" bldLvl="0"/>
      <p:bldP spid="9" grpId="0" bldLvl="0"/>
      <p:bldP spid="10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-1952786" y="433790"/>
            <a:ext cx="14144784" cy="6439707"/>
          </a:xfrm>
          <a:prstGeom prst="rtTriangl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890" y="418292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Picture Placeholder 1"/>
          <p:cNvSpPr txBox="1"/>
          <p:nvPr/>
        </p:nvSpPr>
        <p:spPr>
          <a:xfrm>
            <a:off x="7423689" y="1001857"/>
            <a:ext cx="3927636" cy="5258748"/>
          </a:xfrm>
          <a:custGeom>
            <a:avLst/>
            <a:gdLst>
              <a:gd name="connsiteX0" fmla="*/ 0 w 3181350"/>
              <a:gd name="connsiteY0" fmla="*/ 0 h 3181350"/>
              <a:gd name="connsiteX1" fmla="*/ 3181350 w 3181350"/>
              <a:gd name="connsiteY1" fmla="*/ 0 h 3181350"/>
              <a:gd name="connsiteX2" fmla="*/ 3181350 w 3181350"/>
              <a:gd name="connsiteY2" fmla="*/ 3181350 h 3181350"/>
              <a:gd name="connsiteX3" fmla="*/ 0 w 318135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1350" h="3181350">
                <a:moveTo>
                  <a:pt x="0" y="0"/>
                </a:moveTo>
                <a:lnTo>
                  <a:pt x="3181350" y="0"/>
                </a:lnTo>
                <a:lnTo>
                  <a:pt x="3181350" y="3181350"/>
                </a:lnTo>
                <a:lnTo>
                  <a:pt x="0" y="3181350"/>
                </a:lnTo>
                <a:close/>
              </a:path>
            </a:pathLst>
          </a:cu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858514" y="4932813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en-US" altLang="zh-CN" sz="5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</a:t>
            </a:r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en-US" sz="54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2858514" y="5875788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Short Text Here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5572855" y="4932813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52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5572855" y="5875788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Short Text Here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: 圆角 17"/>
          <p:cNvSpPr/>
          <p:nvPr/>
        </p:nvSpPr>
        <p:spPr>
          <a:xfrm>
            <a:off x="1084721" y="2032942"/>
            <a:ext cx="48462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0861" y="1925187"/>
            <a:ext cx="377454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: 圆角 19"/>
          <p:cNvSpPr/>
          <p:nvPr/>
        </p:nvSpPr>
        <p:spPr>
          <a:xfrm>
            <a:off x="1084721" y="3124891"/>
            <a:ext cx="48462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0860" y="3017136"/>
            <a:ext cx="3288543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2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-216976" y="433790"/>
            <a:ext cx="12408974" cy="6439707"/>
          </a:xfrm>
          <a:prstGeom prst="rtTriangle">
            <a:avLst/>
          </a:prstGeom>
          <a:solidFill>
            <a:srgbClr val="FBD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890" y="418292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8514" y="319881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1465" y="3999065"/>
            <a:ext cx="3460894" cy="255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6618" y="165639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9569" y="2456647"/>
            <a:ext cx="3460894" cy="255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6" grpId="0" bldLvl="0"/>
      <p:bldP spid="7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21446" y="713013"/>
            <a:ext cx="9250768" cy="5431974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919786" y="1397850"/>
            <a:ext cx="0" cy="4673797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709995" y="1108964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92809" y="2618277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13393" y="4127590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9994" y="5665603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8388" y="1162759"/>
            <a:ext cx="4720316" cy="45324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7159" y="1614098"/>
            <a:ext cx="3340657" cy="3739986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59376" y="195086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2327" y="2751113"/>
            <a:ext cx="3460894" cy="255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97949" y="2751113"/>
            <a:ext cx="2499076" cy="212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bldLvl="0" animBg="1"/>
      <p:bldP spid="12" grpId="0" bldLvl="0"/>
      <p:bldP spid="13" grpId="0" bldLvl="0"/>
      <p:bldP spid="1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57577" y="2094550"/>
            <a:ext cx="7416970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7500" i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感谢您的观看</a:t>
            </a:r>
            <a:endParaRPr sz="7500" i="1" spc="225" dirty="0">
              <a:solidFill>
                <a:schemeClr val="tx1">
                  <a:lumMod val="85000"/>
                  <a:lumOff val="15000"/>
                </a:schemeClr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233710" y="-1853794"/>
            <a:ext cx="3757545" cy="9831950"/>
            <a:chOff x="10233710" y="-1853794"/>
            <a:chExt cx="3757545" cy="9831950"/>
          </a:xfrm>
        </p:grpSpPr>
        <p:sp>
          <p:nvSpPr>
            <p:cNvPr id="18" name="双波形 17"/>
            <p:cNvSpPr/>
            <p:nvPr/>
          </p:nvSpPr>
          <p:spPr>
            <a:xfrm rot="14961266">
              <a:off x="8476608" y="-96692"/>
              <a:ext cx="6810949" cy="3296745"/>
            </a:xfrm>
            <a:prstGeom prst="doubleWave">
              <a:avLst>
                <a:gd name="adj1" fmla="val 12500"/>
                <a:gd name="adj2" fmla="val -3109"/>
              </a:avLst>
            </a:prstGeom>
            <a:solidFill>
              <a:srgbClr val="FBD77F"/>
            </a:solidFill>
            <a:ln>
              <a:noFill/>
            </a:ln>
            <a:effectLst>
              <a:outerShdw blurRad="139700" dist="1143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0790855" y="2763219"/>
              <a:ext cx="3200400" cy="5214937"/>
            </a:xfrm>
            <a:prstGeom prst="ellipse">
              <a:avLst/>
            </a:prstGeom>
            <a:solidFill>
              <a:srgbClr val="FBD7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 rot="1160033">
            <a:off x="9640021" y="3464938"/>
            <a:ext cx="3132466" cy="5214937"/>
          </a:xfrm>
          <a:prstGeom prst="ellipse">
            <a:avLst/>
          </a:prstGeom>
          <a:solidFill>
            <a:srgbClr val="9BBBB7">
              <a:alpha val="50196"/>
            </a:srgbClr>
          </a:solidFill>
          <a:ln>
            <a:noFill/>
          </a:ln>
          <a:effectLst>
            <a:outerShdw blurRad="215900" dist="12700" sx="105000" sy="105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双波形 15"/>
          <p:cNvSpPr/>
          <p:nvPr/>
        </p:nvSpPr>
        <p:spPr>
          <a:xfrm rot="16200000">
            <a:off x="-4031183" y="1650279"/>
            <a:ext cx="8193566" cy="2714012"/>
          </a:xfrm>
          <a:prstGeom prst="doubleWave">
            <a:avLst>
              <a:gd name="adj1" fmla="val 10551"/>
              <a:gd name="adj2" fmla="val -3109"/>
            </a:avLst>
          </a:prstGeom>
          <a:solidFill>
            <a:srgbClr val="7BA5A0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双波形 16"/>
          <p:cNvSpPr/>
          <p:nvPr/>
        </p:nvSpPr>
        <p:spPr>
          <a:xfrm rot="2228961">
            <a:off x="-3311363" y="4857058"/>
            <a:ext cx="10024757" cy="5142480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2912" y="3805532"/>
            <a:ext cx="564629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24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T   H   A   N   K   S</a:t>
            </a:r>
            <a:endParaRPr sz="2400" spc="225" dirty="0">
              <a:solidFill>
                <a:schemeClr val="tx1">
                  <a:lumMod val="85000"/>
                  <a:lumOff val="15000"/>
                </a:schemeClr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7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6"/>
          <p:cNvSpPr/>
          <p:nvPr/>
        </p:nvSpPr>
        <p:spPr>
          <a:xfrm>
            <a:off x="5597588" y="3470766"/>
            <a:ext cx="4398819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 rtl="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4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sz="1400" kern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55042" y="3144602"/>
            <a:ext cx="774914" cy="200259"/>
            <a:chOff x="852408" y="3745351"/>
            <a:chExt cx="1379350" cy="356462"/>
          </a:xfrm>
        </p:grpSpPr>
        <p:sp>
          <p:nvSpPr>
            <p:cNvPr id="7" name="椭圆 6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62416" y="1808006"/>
            <a:ext cx="3967565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600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en-US" sz="6600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双波形 12"/>
          <p:cNvSpPr/>
          <p:nvPr/>
        </p:nvSpPr>
        <p:spPr>
          <a:xfrm rot="2696221">
            <a:off x="-4409184" y="2680349"/>
            <a:ext cx="12564333" cy="6008275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64685" y="3585694"/>
            <a:ext cx="3452315" cy="26237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16600" b="1" spc="225" dirty="0">
                <a:solidFill>
                  <a:srgbClr val="AAC6C3"/>
                </a:solidFill>
                <a:cs typeface="+mn-ea"/>
                <a:sym typeface="+mn-lt"/>
              </a:rPr>
              <a:t>01</a:t>
            </a:r>
            <a:endParaRPr sz="16600" b="1" spc="225" dirty="0">
              <a:solidFill>
                <a:srgbClr val="AAC6C3"/>
              </a:solidFill>
              <a:cs typeface="+mn-ea"/>
              <a:sym typeface="+mn-lt"/>
            </a:endParaRPr>
          </a:p>
        </p:txBody>
      </p:sp>
      <p:sp>
        <p:nvSpPr>
          <p:cNvPr id="15" name="双波形 14"/>
          <p:cNvSpPr/>
          <p:nvPr/>
        </p:nvSpPr>
        <p:spPr>
          <a:xfrm rot="14568640">
            <a:off x="9029646" y="-219061"/>
            <a:ext cx="6562026" cy="2820437"/>
          </a:xfrm>
          <a:prstGeom prst="doubleWave">
            <a:avLst>
              <a:gd name="adj1" fmla="val 9058"/>
              <a:gd name="adj2" fmla="val -4864"/>
            </a:avLst>
          </a:prstGeom>
          <a:solidFill>
            <a:srgbClr val="9BBBB7"/>
          </a:solidFill>
          <a:ln>
            <a:noFill/>
          </a:ln>
          <a:effectLst>
            <a:outerShdw blurRad="177800" dist="1016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464" y="914400"/>
            <a:ext cx="7594169" cy="5548393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6949" y="503694"/>
            <a:ext cx="6829587" cy="4347275"/>
          </a:xfrm>
          <a:prstGeom prst="rect">
            <a:avLst/>
          </a:prstGeom>
          <a:solidFill>
            <a:srgbClr val="C4D7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Rectangle 66"/>
          <p:cNvSpPr/>
          <p:nvPr/>
        </p:nvSpPr>
        <p:spPr>
          <a:xfrm>
            <a:off x="5499315" y="5142958"/>
            <a:ext cx="5904853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4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r>
              <a:rPr lang="zh-CN" altLang="en-US" sz="14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altLang="zh-CN" sz="14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553" y="1237028"/>
            <a:ext cx="32753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2800" spc="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ABOUT US</a:t>
            </a:r>
            <a:endParaRPr sz="2800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307122" y="773675"/>
            <a:ext cx="6289237" cy="38073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43553" y="2438312"/>
            <a:ext cx="2814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/>
          <p:nvPr/>
        </p:nvSpPr>
        <p:spPr>
          <a:xfrm>
            <a:off x="1058793" y="2811267"/>
            <a:ext cx="344573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8773" y="3743246"/>
            <a:ext cx="2814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4"/>
          <p:cNvSpPr txBox="1"/>
          <p:nvPr/>
        </p:nvSpPr>
        <p:spPr>
          <a:xfrm>
            <a:off x="1084013" y="4116201"/>
            <a:ext cx="344573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049" y="616552"/>
            <a:ext cx="11047902" cy="5624895"/>
          </a:xfrm>
          <a:prstGeom prst="rect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 descr="858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988060" y="1127341"/>
            <a:ext cx="4046855" cy="458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09160" y="1593431"/>
            <a:ext cx="6437630" cy="35407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1506" y="2911852"/>
            <a:ext cx="4932938" cy="17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0926" y="2135049"/>
            <a:ext cx="451548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/>
      <p:bldP spid="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717280" y="3996846"/>
            <a:ext cx="3399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983480" y="3996846"/>
            <a:ext cx="29418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29180" y="3996846"/>
            <a:ext cx="18623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191480" y="3600846"/>
            <a:ext cx="792000" cy="792000"/>
            <a:chOff x="4267200" y="3009900"/>
            <a:chExt cx="792000" cy="792000"/>
          </a:xfrm>
        </p:grpSpPr>
        <p:sp>
          <p:nvSpPr>
            <p:cNvPr id="8" name="椭圆 7"/>
            <p:cNvSpPr/>
            <p:nvPr/>
          </p:nvSpPr>
          <p:spPr>
            <a:xfrm>
              <a:off x="4267200" y="3009900"/>
              <a:ext cx="792000" cy="792000"/>
            </a:xfrm>
            <a:prstGeom prst="ellipse">
              <a:avLst/>
            </a:prstGeom>
            <a:solidFill>
              <a:srgbClr val="FBD77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101"/>
            <p:cNvSpPr>
              <a:spLocks noEditPoints="1"/>
            </p:cNvSpPr>
            <p:nvPr/>
          </p:nvSpPr>
          <p:spPr bwMode="auto">
            <a:xfrm>
              <a:off x="4556837" y="3243975"/>
              <a:ext cx="212725" cy="323850"/>
            </a:xfrm>
            <a:custGeom>
              <a:avLst/>
              <a:gdLst>
                <a:gd name="T0" fmla="*/ 448 w 669"/>
                <a:gd name="T1" fmla="*/ 12 h 1018"/>
                <a:gd name="T2" fmla="*/ 378 w 669"/>
                <a:gd name="T3" fmla="*/ 70 h 1018"/>
                <a:gd name="T4" fmla="*/ 350 w 669"/>
                <a:gd name="T5" fmla="*/ 159 h 1018"/>
                <a:gd name="T6" fmla="*/ 338 w 669"/>
                <a:gd name="T7" fmla="*/ 205 h 1018"/>
                <a:gd name="T8" fmla="*/ 301 w 669"/>
                <a:gd name="T9" fmla="*/ 243 h 1018"/>
                <a:gd name="T10" fmla="*/ 255 w 669"/>
                <a:gd name="T11" fmla="*/ 255 h 1018"/>
                <a:gd name="T12" fmla="*/ 202 w 669"/>
                <a:gd name="T13" fmla="*/ 238 h 1018"/>
                <a:gd name="T14" fmla="*/ 167 w 669"/>
                <a:gd name="T15" fmla="*/ 196 h 1018"/>
                <a:gd name="T16" fmla="*/ 159 w 669"/>
                <a:gd name="T17" fmla="*/ 119 h 1018"/>
                <a:gd name="T18" fmla="*/ 187 w 669"/>
                <a:gd name="T19" fmla="*/ 88 h 1018"/>
                <a:gd name="T20" fmla="*/ 177 w 669"/>
                <a:gd name="T21" fmla="*/ 23 h 1018"/>
                <a:gd name="T22" fmla="*/ 140 w 669"/>
                <a:gd name="T23" fmla="*/ 1 h 1018"/>
                <a:gd name="T24" fmla="*/ 83 w 669"/>
                <a:gd name="T25" fmla="*/ 19 h 1018"/>
                <a:gd name="T26" fmla="*/ 64 w 669"/>
                <a:gd name="T27" fmla="*/ 64 h 1018"/>
                <a:gd name="T28" fmla="*/ 83 w 669"/>
                <a:gd name="T29" fmla="*/ 109 h 1018"/>
                <a:gd name="T30" fmla="*/ 26 w 669"/>
                <a:gd name="T31" fmla="*/ 954 h 1018"/>
                <a:gd name="T32" fmla="*/ 1 w 669"/>
                <a:gd name="T33" fmla="*/ 979 h 1018"/>
                <a:gd name="T34" fmla="*/ 10 w 669"/>
                <a:gd name="T35" fmla="*/ 1008 h 1018"/>
                <a:gd name="T36" fmla="*/ 223 w 669"/>
                <a:gd name="T37" fmla="*/ 1018 h 1018"/>
                <a:gd name="T38" fmla="*/ 252 w 669"/>
                <a:gd name="T39" fmla="*/ 998 h 1018"/>
                <a:gd name="T40" fmla="*/ 249 w 669"/>
                <a:gd name="T41" fmla="*/ 968 h 1018"/>
                <a:gd name="T42" fmla="*/ 159 w 669"/>
                <a:gd name="T43" fmla="*/ 954 h 1018"/>
                <a:gd name="T44" fmla="*/ 204 w 669"/>
                <a:gd name="T45" fmla="*/ 595 h 1018"/>
                <a:gd name="T46" fmla="*/ 271 w 669"/>
                <a:gd name="T47" fmla="*/ 604 h 1018"/>
                <a:gd name="T48" fmla="*/ 356 w 669"/>
                <a:gd name="T49" fmla="*/ 568 h 1018"/>
                <a:gd name="T50" fmla="*/ 407 w 669"/>
                <a:gd name="T51" fmla="*/ 492 h 1018"/>
                <a:gd name="T52" fmla="*/ 415 w 669"/>
                <a:gd name="T53" fmla="*/ 426 h 1018"/>
                <a:gd name="T54" fmla="*/ 442 w 669"/>
                <a:gd name="T55" fmla="*/ 378 h 1018"/>
                <a:gd name="T56" fmla="*/ 491 w 669"/>
                <a:gd name="T57" fmla="*/ 352 h 1018"/>
                <a:gd name="T58" fmla="*/ 538 w 669"/>
                <a:gd name="T59" fmla="*/ 354 h 1018"/>
                <a:gd name="T60" fmla="*/ 583 w 669"/>
                <a:gd name="T61" fmla="*/ 385 h 1018"/>
                <a:gd name="T62" fmla="*/ 604 w 669"/>
                <a:gd name="T63" fmla="*/ 435 h 1018"/>
                <a:gd name="T64" fmla="*/ 614 w 669"/>
                <a:gd name="T65" fmla="*/ 467 h 1018"/>
                <a:gd name="T66" fmla="*/ 643 w 669"/>
                <a:gd name="T67" fmla="*/ 476 h 1018"/>
                <a:gd name="T68" fmla="*/ 668 w 669"/>
                <a:gd name="T69" fmla="*/ 451 h 1018"/>
                <a:gd name="T70" fmla="*/ 661 w 669"/>
                <a:gd name="T71" fmla="*/ 112 h 1018"/>
                <a:gd name="T72" fmla="*/ 611 w 669"/>
                <a:gd name="T73" fmla="*/ 36 h 1018"/>
                <a:gd name="T74" fmla="*/ 526 w 669"/>
                <a:gd name="T75" fmla="*/ 1 h 1018"/>
                <a:gd name="T76" fmla="*/ 584 w 669"/>
                <a:gd name="T77" fmla="*/ 304 h 1018"/>
                <a:gd name="T78" fmla="*/ 509 w 669"/>
                <a:gd name="T79" fmla="*/ 286 h 1018"/>
                <a:gd name="T80" fmla="*/ 434 w 669"/>
                <a:gd name="T81" fmla="*/ 305 h 1018"/>
                <a:gd name="T82" fmla="*/ 369 w 669"/>
                <a:gd name="T83" fmla="*/ 370 h 1018"/>
                <a:gd name="T84" fmla="*/ 350 w 669"/>
                <a:gd name="T85" fmla="*/ 445 h 1018"/>
                <a:gd name="T86" fmla="*/ 334 w 669"/>
                <a:gd name="T87" fmla="*/ 499 h 1018"/>
                <a:gd name="T88" fmla="*/ 292 w 669"/>
                <a:gd name="T89" fmla="*/ 533 h 1018"/>
                <a:gd name="T90" fmla="*/ 245 w 669"/>
                <a:gd name="T91" fmla="*/ 540 h 1018"/>
                <a:gd name="T92" fmla="*/ 194 w 669"/>
                <a:gd name="T93" fmla="*/ 519 h 1018"/>
                <a:gd name="T94" fmla="*/ 163 w 669"/>
                <a:gd name="T95" fmla="*/ 474 h 1018"/>
                <a:gd name="T96" fmla="*/ 170 w 669"/>
                <a:gd name="T97" fmla="*/ 293 h 1018"/>
                <a:gd name="T98" fmla="*/ 242 w 669"/>
                <a:gd name="T99" fmla="*/ 317 h 1018"/>
                <a:gd name="T100" fmla="*/ 317 w 669"/>
                <a:gd name="T101" fmla="*/ 305 h 1018"/>
                <a:gd name="T102" fmla="*/ 387 w 669"/>
                <a:gd name="T103" fmla="*/ 247 h 1018"/>
                <a:gd name="T104" fmla="*/ 414 w 669"/>
                <a:gd name="T105" fmla="*/ 159 h 1018"/>
                <a:gd name="T106" fmla="*/ 425 w 669"/>
                <a:gd name="T107" fmla="*/ 113 h 1018"/>
                <a:gd name="T108" fmla="*/ 464 w 669"/>
                <a:gd name="T109" fmla="*/ 75 h 1018"/>
                <a:gd name="T110" fmla="*/ 509 w 669"/>
                <a:gd name="T111" fmla="*/ 64 h 1018"/>
                <a:gd name="T112" fmla="*/ 562 w 669"/>
                <a:gd name="T113" fmla="*/ 80 h 1018"/>
                <a:gd name="T114" fmla="*/ 597 w 669"/>
                <a:gd name="T115" fmla="*/ 12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9" h="1018">
                  <a:moveTo>
                    <a:pt x="509" y="0"/>
                  </a:moveTo>
                  <a:lnTo>
                    <a:pt x="509" y="0"/>
                  </a:lnTo>
                  <a:lnTo>
                    <a:pt x="493" y="1"/>
                  </a:lnTo>
                  <a:lnTo>
                    <a:pt x="478" y="3"/>
                  </a:lnTo>
                  <a:lnTo>
                    <a:pt x="462" y="7"/>
                  </a:lnTo>
                  <a:lnTo>
                    <a:pt x="448" y="12"/>
                  </a:lnTo>
                  <a:lnTo>
                    <a:pt x="434" y="19"/>
                  </a:lnTo>
                  <a:lnTo>
                    <a:pt x="421" y="27"/>
                  </a:lnTo>
                  <a:lnTo>
                    <a:pt x="408" y="36"/>
                  </a:lnTo>
                  <a:lnTo>
                    <a:pt x="397" y="47"/>
                  </a:lnTo>
                  <a:lnTo>
                    <a:pt x="387" y="58"/>
                  </a:lnTo>
                  <a:lnTo>
                    <a:pt x="378" y="70"/>
                  </a:lnTo>
                  <a:lnTo>
                    <a:pt x="369" y="83"/>
                  </a:lnTo>
                  <a:lnTo>
                    <a:pt x="363" y="97"/>
                  </a:lnTo>
                  <a:lnTo>
                    <a:pt x="358" y="112"/>
                  </a:lnTo>
                  <a:lnTo>
                    <a:pt x="353" y="127"/>
                  </a:lnTo>
                  <a:lnTo>
                    <a:pt x="351" y="142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50" y="169"/>
                  </a:lnTo>
                  <a:lnTo>
                    <a:pt x="348" y="178"/>
                  </a:lnTo>
                  <a:lnTo>
                    <a:pt x="346" y="187"/>
                  </a:lnTo>
                  <a:lnTo>
                    <a:pt x="343" y="196"/>
                  </a:lnTo>
                  <a:lnTo>
                    <a:pt x="338" y="205"/>
                  </a:lnTo>
                  <a:lnTo>
                    <a:pt x="334" y="212"/>
                  </a:lnTo>
                  <a:lnTo>
                    <a:pt x="329" y="220"/>
                  </a:lnTo>
                  <a:lnTo>
                    <a:pt x="322" y="226"/>
                  </a:lnTo>
                  <a:lnTo>
                    <a:pt x="316" y="232"/>
                  </a:lnTo>
                  <a:lnTo>
                    <a:pt x="308" y="238"/>
                  </a:lnTo>
                  <a:lnTo>
                    <a:pt x="301" y="243"/>
                  </a:lnTo>
                  <a:lnTo>
                    <a:pt x="292" y="247"/>
                  </a:lnTo>
                  <a:lnTo>
                    <a:pt x="284" y="251"/>
                  </a:lnTo>
                  <a:lnTo>
                    <a:pt x="274" y="253"/>
                  </a:lnTo>
                  <a:lnTo>
                    <a:pt x="264" y="254"/>
                  </a:lnTo>
                  <a:lnTo>
                    <a:pt x="255" y="255"/>
                  </a:lnTo>
                  <a:lnTo>
                    <a:pt x="255" y="255"/>
                  </a:lnTo>
                  <a:lnTo>
                    <a:pt x="245" y="254"/>
                  </a:lnTo>
                  <a:lnTo>
                    <a:pt x="235" y="253"/>
                  </a:lnTo>
                  <a:lnTo>
                    <a:pt x="227" y="251"/>
                  </a:lnTo>
                  <a:lnTo>
                    <a:pt x="218" y="247"/>
                  </a:lnTo>
                  <a:lnTo>
                    <a:pt x="209" y="243"/>
                  </a:lnTo>
                  <a:lnTo>
                    <a:pt x="202" y="238"/>
                  </a:lnTo>
                  <a:lnTo>
                    <a:pt x="194" y="232"/>
                  </a:lnTo>
                  <a:lnTo>
                    <a:pt x="187" y="226"/>
                  </a:lnTo>
                  <a:lnTo>
                    <a:pt x="182" y="220"/>
                  </a:lnTo>
                  <a:lnTo>
                    <a:pt x="176" y="212"/>
                  </a:lnTo>
                  <a:lnTo>
                    <a:pt x="171" y="205"/>
                  </a:lnTo>
                  <a:lnTo>
                    <a:pt x="167" y="196"/>
                  </a:lnTo>
                  <a:lnTo>
                    <a:pt x="163" y="187"/>
                  </a:lnTo>
                  <a:lnTo>
                    <a:pt x="161" y="178"/>
                  </a:lnTo>
                  <a:lnTo>
                    <a:pt x="160" y="169"/>
                  </a:lnTo>
                  <a:lnTo>
                    <a:pt x="159" y="159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67" y="114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7" y="104"/>
                  </a:lnTo>
                  <a:lnTo>
                    <a:pt x="181" y="98"/>
                  </a:lnTo>
                  <a:lnTo>
                    <a:pt x="187" y="88"/>
                  </a:lnTo>
                  <a:lnTo>
                    <a:pt x="190" y="76"/>
                  </a:lnTo>
                  <a:lnTo>
                    <a:pt x="191" y="64"/>
                  </a:lnTo>
                  <a:lnTo>
                    <a:pt x="190" y="51"/>
                  </a:lnTo>
                  <a:lnTo>
                    <a:pt x="187" y="39"/>
                  </a:lnTo>
                  <a:lnTo>
                    <a:pt x="181" y="29"/>
                  </a:lnTo>
                  <a:lnTo>
                    <a:pt x="177" y="23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68" y="15"/>
                  </a:lnTo>
                  <a:lnTo>
                    <a:pt x="162" y="10"/>
                  </a:lnTo>
                  <a:lnTo>
                    <a:pt x="152" y="5"/>
                  </a:lnTo>
                  <a:lnTo>
                    <a:pt x="140" y="1"/>
                  </a:lnTo>
                  <a:lnTo>
                    <a:pt x="128" y="0"/>
                  </a:lnTo>
                  <a:lnTo>
                    <a:pt x="115" y="1"/>
                  </a:lnTo>
                  <a:lnTo>
                    <a:pt x="103" y="5"/>
                  </a:lnTo>
                  <a:lnTo>
                    <a:pt x="93" y="10"/>
                  </a:lnTo>
                  <a:lnTo>
                    <a:pt x="87" y="15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79" y="23"/>
                  </a:lnTo>
                  <a:lnTo>
                    <a:pt x="74" y="29"/>
                  </a:lnTo>
                  <a:lnTo>
                    <a:pt x="69" y="39"/>
                  </a:lnTo>
                  <a:lnTo>
                    <a:pt x="66" y="51"/>
                  </a:lnTo>
                  <a:lnTo>
                    <a:pt x="64" y="64"/>
                  </a:lnTo>
                  <a:lnTo>
                    <a:pt x="66" y="76"/>
                  </a:lnTo>
                  <a:lnTo>
                    <a:pt x="69" y="88"/>
                  </a:lnTo>
                  <a:lnTo>
                    <a:pt x="74" y="98"/>
                  </a:lnTo>
                  <a:lnTo>
                    <a:pt x="79" y="104"/>
                  </a:lnTo>
                  <a:lnTo>
                    <a:pt x="83" y="109"/>
                  </a:lnTo>
                  <a:lnTo>
                    <a:pt x="83" y="109"/>
                  </a:lnTo>
                  <a:lnTo>
                    <a:pt x="89" y="114"/>
                  </a:lnTo>
                  <a:lnTo>
                    <a:pt x="96" y="119"/>
                  </a:lnTo>
                  <a:lnTo>
                    <a:pt x="96" y="954"/>
                  </a:lnTo>
                  <a:lnTo>
                    <a:pt x="32" y="954"/>
                  </a:lnTo>
                  <a:lnTo>
                    <a:pt x="32" y="954"/>
                  </a:lnTo>
                  <a:lnTo>
                    <a:pt x="26" y="954"/>
                  </a:lnTo>
                  <a:lnTo>
                    <a:pt x="20" y="957"/>
                  </a:lnTo>
                  <a:lnTo>
                    <a:pt x="14" y="960"/>
                  </a:lnTo>
                  <a:lnTo>
                    <a:pt x="10" y="963"/>
                  </a:lnTo>
                  <a:lnTo>
                    <a:pt x="6" y="968"/>
                  </a:lnTo>
                  <a:lnTo>
                    <a:pt x="2" y="974"/>
                  </a:lnTo>
                  <a:lnTo>
                    <a:pt x="1" y="979"/>
                  </a:lnTo>
                  <a:lnTo>
                    <a:pt x="0" y="986"/>
                  </a:lnTo>
                  <a:lnTo>
                    <a:pt x="0" y="986"/>
                  </a:lnTo>
                  <a:lnTo>
                    <a:pt x="1" y="992"/>
                  </a:lnTo>
                  <a:lnTo>
                    <a:pt x="2" y="998"/>
                  </a:lnTo>
                  <a:lnTo>
                    <a:pt x="6" y="1004"/>
                  </a:lnTo>
                  <a:lnTo>
                    <a:pt x="10" y="1008"/>
                  </a:lnTo>
                  <a:lnTo>
                    <a:pt x="14" y="1012"/>
                  </a:lnTo>
                  <a:lnTo>
                    <a:pt x="20" y="1016"/>
                  </a:lnTo>
                  <a:lnTo>
                    <a:pt x="26" y="1017"/>
                  </a:lnTo>
                  <a:lnTo>
                    <a:pt x="32" y="1018"/>
                  </a:lnTo>
                  <a:lnTo>
                    <a:pt x="223" y="1018"/>
                  </a:lnTo>
                  <a:lnTo>
                    <a:pt x="223" y="1018"/>
                  </a:lnTo>
                  <a:lnTo>
                    <a:pt x="230" y="1017"/>
                  </a:lnTo>
                  <a:lnTo>
                    <a:pt x="235" y="1016"/>
                  </a:lnTo>
                  <a:lnTo>
                    <a:pt x="241" y="1012"/>
                  </a:lnTo>
                  <a:lnTo>
                    <a:pt x="246" y="1008"/>
                  </a:lnTo>
                  <a:lnTo>
                    <a:pt x="249" y="1004"/>
                  </a:lnTo>
                  <a:lnTo>
                    <a:pt x="252" y="998"/>
                  </a:lnTo>
                  <a:lnTo>
                    <a:pt x="255" y="992"/>
                  </a:lnTo>
                  <a:lnTo>
                    <a:pt x="255" y="986"/>
                  </a:lnTo>
                  <a:lnTo>
                    <a:pt x="255" y="986"/>
                  </a:lnTo>
                  <a:lnTo>
                    <a:pt x="255" y="979"/>
                  </a:lnTo>
                  <a:lnTo>
                    <a:pt x="252" y="974"/>
                  </a:lnTo>
                  <a:lnTo>
                    <a:pt x="249" y="968"/>
                  </a:lnTo>
                  <a:lnTo>
                    <a:pt x="246" y="963"/>
                  </a:lnTo>
                  <a:lnTo>
                    <a:pt x="241" y="960"/>
                  </a:lnTo>
                  <a:lnTo>
                    <a:pt x="235" y="957"/>
                  </a:lnTo>
                  <a:lnTo>
                    <a:pt x="230" y="954"/>
                  </a:lnTo>
                  <a:lnTo>
                    <a:pt x="223" y="954"/>
                  </a:lnTo>
                  <a:lnTo>
                    <a:pt x="159" y="954"/>
                  </a:lnTo>
                  <a:lnTo>
                    <a:pt x="159" y="571"/>
                  </a:lnTo>
                  <a:lnTo>
                    <a:pt x="159" y="571"/>
                  </a:lnTo>
                  <a:lnTo>
                    <a:pt x="170" y="579"/>
                  </a:lnTo>
                  <a:lnTo>
                    <a:pt x="181" y="585"/>
                  </a:lnTo>
                  <a:lnTo>
                    <a:pt x="192" y="591"/>
                  </a:lnTo>
                  <a:lnTo>
                    <a:pt x="204" y="595"/>
                  </a:lnTo>
                  <a:lnTo>
                    <a:pt x="216" y="599"/>
                  </a:lnTo>
                  <a:lnTo>
                    <a:pt x="229" y="602"/>
                  </a:lnTo>
                  <a:lnTo>
                    <a:pt x="242" y="604"/>
                  </a:lnTo>
                  <a:lnTo>
                    <a:pt x="255" y="605"/>
                  </a:lnTo>
                  <a:lnTo>
                    <a:pt x="255" y="605"/>
                  </a:lnTo>
                  <a:lnTo>
                    <a:pt x="271" y="604"/>
                  </a:lnTo>
                  <a:lnTo>
                    <a:pt x="287" y="602"/>
                  </a:lnTo>
                  <a:lnTo>
                    <a:pt x="302" y="597"/>
                  </a:lnTo>
                  <a:lnTo>
                    <a:pt x="317" y="592"/>
                  </a:lnTo>
                  <a:lnTo>
                    <a:pt x="331" y="585"/>
                  </a:lnTo>
                  <a:lnTo>
                    <a:pt x="344" y="577"/>
                  </a:lnTo>
                  <a:lnTo>
                    <a:pt x="356" y="568"/>
                  </a:lnTo>
                  <a:lnTo>
                    <a:pt x="367" y="558"/>
                  </a:lnTo>
                  <a:lnTo>
                    <a:pt x="378" y="547"/>
                  </a:lnTo>
                  <a:lnTo>
                    <a:pt x="387" y="534"/>
                  </a:lnTo>
                  <a:lnTo>
                    <a:pt x="395" y="521"/>
                  </a:lnTo>
                  <a:lnTo>
                    <a:pt x="402" y="507"/>
                  </a:lnTo>
                  <a:lnTo>
                    <a:pt x="407" y="492"/>
                  </a:lnTo>
                  <a:lnTo>
                    <a:pt x="410" y="477"/>
                  </a:lnTo>
                  <a:lnTo>
                    <a:pt x="413" y="462"/>
                  </a:lnTo>
                  <a:lnTo>
                    <a:pt x="414" y="445"/>
                  </a:lnTo>
                  <a:lnTo>
                    <a:pt x="414" y="445"/>
                  </a:lnTo>
                  <a:lnTo>
                    <a:pt x="414" y="435"/>
                  </a:lnTo>
                  <a:lnTo>
                    <a:pt x="415" y="426"/>
                  </a:lnTo>
                  <a:lnTo>
                    <a:pt x="419" y="417"/>
                  </a:lnTo>
                  <a:lnTo>
                    <a:pt x="422" y="408"/>
                  </a:lnTo>
                  <a:lnTo>
                    <a:pt x="425" y="400"/>
                  </a:lnTo>
                  <a:lnTo>
                    <a:pt x="431" y="392"/>
                  </a:lnTo>
                  <a:lnTo>
                    <a:pt x="436" y="385"/>
                  </a:lnTo>
                  <a:lnTo>
                    <a:pt x="442" y="378"/>
                  </a:lnTo>
                  <a:lnTo>
                    <a:pt x="449" y="372"/>
                  </a:lnTo>
                  <a:lnTo>
                    <a:pt x="456" y="367"/>
                  </a:lnTo>
                  <a:lnTo>
                    <a:pt x="464" y="361"/>
                  </a:lnTo>
                  <a:lnTo>
                    <a:pt x="472" y="357"/>
                  </a:lnTo>
                  <a:lnTo>
                    <a:pt x="481" y="354"/>
                  </a:lnTo>
                  <a:lnTo>
                    <a:pt x="491" y="352"/>
                  </a:lnTo>
                  <a:lnTo>
                    <a:pt x="499" y="350"/>
                  </a:lnTo>
                  <a:lnTo>
                    <a:pt x="509" y="349"/>
                  </a:lnTo>
                  <a:lnTo>
                    <a:pt x="509" y="349"/>
                  </a:lnTo>
                  <a:lnTo>
                    <a:pt x="520" y="350"/>
                  </a:lnTo>
                  <a:lnTo>
                    <a:pt x="528" y="352"/>
                  </a:lnTo>
                  <a:lnTo>
                    <a:pt x="538" y="354"/>
                  </a:lnTo>
                  <a:lnTo>
                    <a:pt x="546" y="357"/>
                  </a:lnTo>
                  <a:lnTo>
                    <a:pt x="555" y="361"/>
                  </a:lnTo>
                  <a:lnTo>
                    <a:pt x="562" y="367"/>
                  </a:lnTo>
                  <a:lnTo>
                    <a:pt x="570" y="372"/>
                  </a:lnTo>
                  <a:lnTo>
                    <a:pt x="576" y="378"/>
                  </a:lnTo>
                  <a:lnTo>
                    <a:pt x="583" y="385"/>
                  </a:lnTo>
                  <a:lnTo>
                    <a:pt x="588" y="392"/>
                  </a:lnTo>
                  <a:lnTo>
                    <a:pt x="594" y="400"/>
                  </a:lnTo>
                  <a:lnTo>
                    <a:pt x="597" y="408"/>
                  </a:lnTo>
                  <a:lnTo>
                    <a:pt x="600" y="417"/>
                  </a:lnTo>
                  <a:lnTo>
                    <a:pt x="603" y="426"/>
                  </a:lnTo>
                  <a:lnTo>
                    <a:pt x="604" y="435"/>
                  </a:lnTo>
                  <a:lnTo>
                    <a:pt x="604" y="445"/>
                  </a:lnTo>
                  <a:lnTo>
                    <a:pt x="604" y="445"/>
                  </a:lnTo>
                  <a:lnTo>
                    <a:pt x="605" y="451"/>
                  </a:lnTo>
                  <a:lnTo>
                    <a:pt x="608" y="458"/>
                  </a:lnTo>
                  <a:lnTo>
                    <a:pt x="610" y="463"/>
                  </a:lnTo>
                  <a:lnTo>
                    <a:pt x="614" y="467"/>
                  </a:lnTo>
                  <a:lnTo>
                    <a:pt x="618" y="472"/>
                  </a:lnTo>
                  <a:lnTo>
                    <a:pt x="624" y="475"/>
                  </a:lnTo>
                  <a:lnTo>
                    <a:pt x="630" y="476"/>
                  </a:lnTo>
                  <a:lnTo>
                    <a:pt x="637" y="477"/>
                  </a:lnTo>
                  <a:lnTo>
                    <a:pt x="637" y="477"/>
                  </a:lnTo>
                  <a:lnTo>
                    <a:pt x="643" y="476"/>
                  </a:lnTo>
                  <a:lnTo>
                    <a:pt x="649" y="475"/>
                  </a:lnTo>
                  <a:lnTo>
                    <a:pt x="655" y="472"/>
                  </a:lnTo>
                  <a:lnTo>
                    <a:pt x="659" y="467"/>
                  </a:lnTo>
                  <a:lnTo>
                    <a:pt x="663" y="463"/>
                  </a:lnTo>
                  <a:lnTo>
                    <a:pt x="665" y="458"/>
                  </a:lnTo>
                  <a:lnTo>
                    <a:pt x="668" y="451"/>
                  </a:lnTo>
                  <a:lnTo>
                    <a:pt x="669" y="445"/>
                  </a:lnTo>
                  <a:lnTo>
                    <a:pt x="669" y="159"/>
                  </a:lnTo>
                  <a:lnTo>
                    <a:pt x="669" y="159"/>
                  </a:lnTo>
                  <a:lnTo>
                    <a:pt x="668" y="142"/>
                  </a:lnTo>
                  <a:lnTo>
                    <a:pt x="665" y="127"/>
                  </a:lnTo>
                  <a:lnTo>
                    <a:pt x="661" y="112"/>
                  </a:lnTo>
                  <a:lnTo>
                    <a:pt x="656" y="97"/>
                  </a:lnTo>
                  <a:lnTo>
                    <a:pt x="649" y="83"/>
                  </a:lnTo>
                  <a:lnTo>
                    <a:pt x="641" y="70"/>
                  </a:lnTo>
                  <a:lnTo>
                    <a:pt x="632" y="58"/>
                  </a:lnTo>
                  <a:lnTo>
                    <a:pt x="621" y="47"/>
                  </a:lnTo>
                  <a:lnTo>
                    <a:pt x="611" y="36"/>
                  </a:lnTo>
                  <a:lnTo>
                    <a:pt x="598" y="27"/>
                  </a:lnTo>
                  <a:lnTo>
                    <a:pt x="585" y="19"/>
                  </a:lnTo>
                  <a:lnTo>
                    <a:pt x="571" y="12"/>
                  </a:lnTo>
                  <a:lnTo>
                    <a:pt x="556" y="7"/>
                  </a:lnTo>
                  <a:lnTo>
                    <a:pt x="541" y="3"/>
                  </a:lnTo>
                  <a:lnTo>
                    <a:pt x="526" y="1"/>
                  </a:lnTo>
                  <a:lnTo>
                    <a:pt x="509" y="0"/>
                  </a:lnTo>
                  <a:lnTo>
                    <a:pt x="509" y="0"/>
                  </a:lnTo>
                  <a:close/>
                  <a:moveTo>
                    <a:pt x="604" y="318"/>
                  </a:moveTo>
                  <a:lnTo>
                    <a:pt x="604" y="318"/>
                  </a:lnTo>
                  <a:lnTo>
                    <a:pt x="595" y="311"/>
                  </a:lnTo>
                  <a:lnTo>
                    <a:pt x="584" y="304"/>
                  </a:lnTo>
                  <a:lnTo>
                    <a:pt x="572" y="299"/>
                  </a:lnTo>
                  <a:lnTo>
                    <a:pt x="560" y="295"/>
                  </a:lnTo>
                  <a:lnTo>
                    <a:pt x="549" y="291"/>
                  </a:lnTo>
                  <a:lnTo>
                    <a:pt x="536" y="288"/>
                  </a:lnTo>
                  <a:lnTo>
                    <a:pt x="523" y="287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93" y="287"/>
                  </a:lnTo>
                  <a:lnTo>
                    <a:pt x="478" y="289"/>
                  </a:lnTo>
                  <a:lnTo>
                    <a:pt x="462" y="294"/>
                  </a:lnTo>
                  <a:lnTo>
                    <a:pt x="448" y="299"/>
                  </a:lnTo>
                  <a:lnTo>
                    <a:pt x="434" y="305"/>
                  </a:lnTo>
                  <a:lnTo>
                    <a:pt x="421" y="314"/>
                  </a:lnTo>
                  <a:lnTo>
                    <a:pt x="408" y="323"/>
                  </a:lnTo>
                  <a:lnTo>
                    <a:pt x="397" y="333"/>
                  </a:lnTo>
                  <a:lnTo>
                    <a:pt x="387" y="344"/>
                  </a:lnTo>
                  <a:lnTo>
                    <a:pt x="378" y="357"/>
                  </a:lnTo>
                  <a:lnTo>
                    <a:pt x="369" y="370"/>
                  </a:lnTo>
                  <a:lnTo>
                    <a:pt x="363" y="384"/>
                  </a:lnTo>
                  <a:lnTo>
                    <a:pt x="358" y="398"/>
                  </a:lnTo>
                  <a:lnTo>
                    <a:pt x="353" y="414"/>
                  </a:lnTo>
                  <a:lnTo>
                    <a:pt x="351" y="429"/>
                  </a:lnTo>
                  <a:lnTo>
                    <a:pt x="350" y="445"/>
                  </a:lnTo>
                  <a:lnTo>
                    <a:pt x="350" y="445"/>
                  </a:lnTo>
                  <a:lnTo>
                    <a:pt x="350" y="455"/>
                  </a:lnTo>
                  <a:lnTo>
                    <a:pt x="348" y="464"/>
                  </a:lnTo>
                  <a:lnTo>
                    <a:pt x="346" y="474"/>
                  </a:lnTo>
                  <a:lnTo>
                    <a:pt x="343" y="482"/>
                  </a:lnTo>
                  <a:lnTo>
                    <a:pt x="338" y="491"/>
                  </a:lnTo>
                  <a:lnTo>
                    <a:pt x="334" y="499"/>
                  </a:lnTo>
                  <a:lnTo>
                    <a:pt x="329" y="506"/>
                  </a:lnTo>
                  <a:lnTo>
                    <a:pt x="322" y="512"/>
                  </a:lnTo>
                  <a:lnTo>
                    <a:pt x="316" y="519"/>
                  </a:lnTo>
                  <a:lnTo>
                    <a:pt x="308" y="524"/>
                  </a:lnTo>
                  <a:lnTo>
                    <a:pt x="301" y="530"/>
                  </a:lnTo>
                  <a:lnTo>
                    <a:pt x="292" y="533"/>
                  </a:lnTo>
                  <a:lnTo>
                    <a:pt x="284" y="536"/>
                  </a:lnTo>
                  <a:lnTo>
                    <a:pt x="274" y="538"/>
                  </a:lnTo>
                  <a:lnTo>
                    <a:pt x="264" y="540"/>
                  </a:lnTo>
                  <a:lnTo>
                    <a:pt x="255" y="540"/>
                  </a:lnTo>
                  <a:lnTo>
                    <a:pt x="255" y="540"/>
                  </a:lnTo>
                  <a:lnTo>
                    <a:pt x="245" y="540"/>
                  </a:lnTo>
                  <a:lnTo>
                    <a:pt x="235" y="538"/>
                  </a:lnTo>
                  <a:lnTo>
                    <a:pt x="227" y="536"/>
                  </a:lnTo>
                  <a:lnTo>
                    <a:pt x="218" y="533"/>
                  </a:lnTo>
                  <a:lnTo>
                    <a:pt x="209" y="530"/>
                  </a:lnTo>
                  <a:lnTo>
                    <a:pt x="202" y="524"/>
                  </a:lnTo>
                  <a:lnTo>
                    <a:pt x="194" y="519"/>
                  </a:lnTo>
                  <a:lnTo>
                    <a:pt x="187" y="512"/>
                  </a:lnTo>
                  <a:lnTo>
                    <a:pt x="182" y="506"/>
                  </a:lnTo>
                  <a:lnTo>
                    <a:pt x="176" y="499"/>
                  </a:lnTo>
                  <a:lnTo>
                    <a:pt x="171" y="491"/>
                  </a:lnTo>
                  <a:lnTo>
                    <a:pt x="167" y="482"/>
                  </a:lnTo>
                  <a:lnTo>
                    <a:pt x="163" y="474"/>
                  </a:lnTo>
                  <a:lnTo>
                    <a:pt x="161" y="464"/>
                  </a:lnTo>
                  <a:lnTo>
                    <a:pt x="160" y="455"/>
                  </a:lnTo>
                  <a:lnTo>
                    <a:pt x="159" y="445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70" y="293"/>
                  </a:lnTo>
                  <a:lnTo>
                    <a:pt x="181" y="299"/>
                  </a:lnTo>
                  <a:lnTo>
                    <a:pt x="192" y="304"/>
                  </a:lnTo>
                  <a:lnTo>
                    <a:pt x="204" y="310"/>
                  </a:lnTo>
                  <a:lnTo>
                    <a:pt x="216" y="313"/>
                  </a:lnTo>
                  <a:lnTo>
                    <a:pt x="229" y="316"/>
                  </a:lnTo>
                  <a:lnTo>
                    <a:pt x="242" y="317"/>
                  </a:lnTo>
                  <a:lnTo>
                    <a:pt x="255" y="318"/>
                  </a:lnTo>
                  <a:lnTo>
                    <a:pt x="255" y="318"/>
                  </a:lnTo>
                  <a:lnTo>
                    <a:pt x="271" y="317"/>
                  </a:lnTo>
                  <a:lnTo>
                    <a:pt x="287" y="315"/>
                  </a:lnTo>
                  <a:lnTo>
                    <a:pt x="302" y="311"/>
                  </a:lnTo>
                  <a:lnTo>
                    <a:pt x="317" y="305"/>
                  </a:lnTo>
                  <a:lnTo>
                    <a:pt x="331" y="299"/>
                  </a:lnTo>
                  <a:lnTo>
                    <a:pt x="344" y="290"/>
                  </a:lnTo>
                  <a:lnTo>
                    <a:pt x="356" y="282"/>
                  </a:lnTo>
                  <a:lnTo>
                    <a:pt x="367" y="271"/>
                  </a:lnTo>
                  <a:lnTo>
                    <a:pt x="378" y="260"/>
                  </a:lnTo>
                  <a:lnTo>
                    <a:pt x="387" y="247"/>
                  </a:lnTo>
                  <a:lnTo>
                    <a:pt x="395" y="235"/>
                  </a:lnTo>
                  <a:lnTo>
                    <a:pt x="402" y="221"/>
                  </a:lnTo>
                  <a:lnTo>
                    <a:pt x="407" y="207"/>
                  </a:lnTo>
                  <a:lnTo>
                    <a:pt x="410" y="191"/>
                  </a:lnTo>
                  <a:lnTo>
                    <a:pt x="413" y="176"/>
                  </a:lnTo>
                  <a:lnTo>
                    <a:pt x="414" y="159"/>
                  </a:lnTo>
                  <a:lnTo>
                    <a:pt x="414" y="159"/>
                  </a:lnTo>
                  <a:lnTo>
                    <a:pt x="414" y="150"/>
                  </a:lnTo>
                  <a:lnTo>
                    <a:pt x="415" y="140"/>
                  </a:lnTo>
                  <a:lnTo>
                    <a:pt x="419" y="130"/>
                  </a:lnTo>
                  <a:lnTo>
                    <a:pt x="422" y="122"/>
                  </a:lnTo>
                  <a:lnTo>
                    <a:pt x="425" y="113"/>
                  </a:lnTo>
                  <a:lnTo>
                    <a:pt x="431" y="106"/>
                  </a:lnTo>
                  <a:lnTo>
                    <a:pt x="436" y="98"/>
                  </a:lnTo>
                  <a:lnTo>
                    <a:pt x="442" y="92"/>
                  </a:lnTo>
                  <a:lnTo>
                    <a:pt x="449" y="85"/>
                  </a:lnTo>
                  <a:lnTo>
                    <a:pt x="456" y="80"/>
                  </a:lnTo>
                  <a:lnTo>
                    <a:pt x="464" y="75"/>
                  </a:lnTo>
                  <a:lnTo>
                    <a:pt x="472" y="71"/>
                  </a:lnTo>
                  <a:lnTo>
                    <a:pt x="481" y="68"/>
                  </a:lnTo>
                  <a:lnTo>
                    <a:pt x="491" y="65"/>
                  </a:lnTo>
                  <a:lnTo>
                    <a:pt x="499" y="64"/>
                  </a:lnTo>
                  <a:lnTo>
                    <a:pt x="509" y="64"/>
                  </a:lnTo>
                  <a:lnTo>
                    <a:pt x="509" y="64"/>
                  </a:lnTo>
                  <a:lnTo>
                    <a:pt x="520" y="64"/>
                  </a:lnTo>
                  <a:lnTo>
                    <a:pt x="528" y="65"/>
                  </a:lnTo>
                  <a:lnTo>
                    <a:pt x="538" y="68"/>
                  </a:lnTo>
                  <a:lnTo>
                    <a:pt x="546" y="71"/>
                  </a:lnTo>
                  <a:lnTo>
                    <a:pt x="555" y="75"/>
                  </a:lnTo>
                  <a:lnTo>
                    <a:pt x="562" y="80"/>
                  </a:lnTo>
                  <a:lnTo>
                    <a:pt x="570" y="85"/>
                  </a:lnTo>
                  <a:lnTo>
                    <a:pt x="576" y="92"/>
                  </a:lnTo>
                  <a:lnTo>
                    <a:pt x="583" y="98"/>
                  </a:lnTo>
                  <a:lnTo>
                    <a:pt x="588" y="106"/>
                  </a:lnTo>
                  <a:lnTo>
                    <a:pt x="594" y="113"/>
                  </a:lnTo>
                  <a:lnTo>
                    <a:pt x="597" y="122"/>
                  </a:lnTo>
                  <a:lnTo>
                    <a:pt x="600" y="130"/>
                  </a:lnTo>
                  <a:lnTo>
                    <a:pt x="603" y="140"/>
                  </a:lnTo>
                  <a:lnTo>
                    <a:pt x="604" y="150"/>
                  </a:lnTo>
                  <a:lnTo>
                    <a:pt x="604" y="159"/>
                  </a:lnTo>
                  <a:lnTo>
                    <a:pt x="604" y="3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25280" y="3600846"/>
            <a:ext cx="792000" cy="792000"/>
            <a:chOff x="8001000" y="3009900"/>
            <a:chExt cx="792000" cy="792000"/>
          </a:xfrm>
        </p:grpSpPr>
        <p:sp>
          <p:nvSpPr>
            <p:cNvPr id="11" name="椭圆 10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solidFill>
              <a:srgbClr val="FBD77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92361" y="3600846"/>
            <a:ext cx="792000" cy="792000"/>
            <a:chOff x="8001000" y="3009900"/>
            <a:chExt cx="792000" cy="792000"/>
          </a:xfrm>
        </p:grpSpPr>
        <p:sp>
          <p:nvSpPr>
            <p:cNvPr id="14" name="椭圆 13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solidFill>
              <a:srgbClr val="FBD77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69621" y="208982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784861" y="2462776"/>
            <a:ext cx="273557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76240" y="486833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4191480" y="5241288"/>
            <a:ext cx="273557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1690" y="207281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34"/>
          <p:cNvSpPr txBox="1"/>
          <p:nvPr/>
        </p:nvSpPr>
        <p:spPr>
          <a:xfrm>
            <a:off x="7506930" y="2445768"/>
            <a:ext cx="273557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696355" y="542120"/>
            <a:ext cx="2579473" cy="660717"/>
          </a:xfrm>
          <a:prstGeom prst="rect">
            <a:avLst/>
          </a:prstGeom>
          <a:solidFill>
            <a:srgbClr val="C4D7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1912" y="557618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0761" y="3600846"/>
            <a:ext cx="10723919" cy="792000"/>
            <a:chOff x="1392361" y="3600846"/>
            <a:chExt cx="10723919" cy="7920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717280" y="3996846"/>
              <a:ext cx="3399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983480" y="3996846"/>
              <a:ext cx="29418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329180" y="3996846"/>
              <a:ext cx="18623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4191480" y="3600846"/>
              <a:ext cx="792000" cy="792000"/>
              <a:chOff x="4267200" y="3009900"/>
              <a:chExt cx="792000" cy="7920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267200" y="3009900"/>
                <a:ext cx="792000" cy="792000"/>
              </a:xfrm>
              <a:prstGeom prst="ellipse">
                <a:avLst/>
              </a:prstGeom>
              <a:solidFill>
                <a:srgbClr val="FBD7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101"/>
              <p:cNvSpPr>
                <a:spLocks noEditPoints="1"/>
              </p:cNvSpPr>
              <p:nvPr/>
            </p:nvSpPr>
            <p:spPr bwMode="auto">
              <a:xfrm>
                <a:off x="4556837" y="3243975"/>
                <a:ext cx="212725" cy="323850"/>
              </a:xfrm>
              <a:custGeom>
                <a:avLst/>
                <a:gdLst>
                  <a:gd name="T0" fmla="*/ 448 w 669"/>
                  <a:gd name="T1" fmla="*/ 12 h 1018"/>
                  <a:gd name="T2" fmla="*/ 378 w 669"/>
                  <a:gd name="T3" fmla="*/ 70 h 1018"/>
                  <a:gd name="T4" fmla="*/ 350 w 669"/>
                  <a:gd name="T5" fmla="*/ 159 h 1018"/>
                  <a:gd name="T6" fmla="*/ 338 w 669"/>
                  <a:gd name="T7" fmla="*/ 205 h 1018"/>
                  <a:gd name="T8" fmla="*/ 301 w 669"/>
                  <a:gd name="T9" fmla="*/ 243 h 1018"/>
                  <a:gd name="T10" fmla="*/ 255 w 669"/>
                  <a:gd name="T11" fmla="*/ 255 h 1018"/>
                  <a:gd name="T12" fmla="*/ 202 w 669"/>
                  <a:gd name="T13" fmla="*/ 238 h 1018"/>
                  <a:gd name="T14" fmla="*/ 167 w 669"/>
                  <a:gd name="T15" fmla="*/ 196 h 1018"/>
                  <a:gd name="T16" fmla="*/ 159 w 669"/>
                  <a:gd name="T17" fmla="*/ 119 h 1018"/>
                  <a:gd name="T18" fmla="*/ 187 w 669"/>
                  <a:gd name="T19" fmla="*/ 88 h 1018"/>
                  <a:gd name="T20" fmla="*/ 177 w 669"/>
                  <a:gd name="T21" fmla="*/ 23 h 1018"/>
                  <a:gd name="T22" fmla="*/ 140 w 669"/>
                  <a:gd name="T23" fmla="*/ 1 h 1018"/>
                  <a:gd name="T24" fmla="*/ 83 w 669"/>
                  <a:gd name="T25" fmla="*/ 19 h 1018"/>
                  <a:gd name="T26" fmla="*/ 64 w 669"/>
                  <a:gd name="T27" fmla="*/ 64 h 1018"/>
                  <a:gd name="T28" fmla="*/ 83 w 669"/>
                  <a:gd name="T29" fmla="*/ 109 h 1018"/>
                  <a:gd name="T30" fmla="*/ 26 w 669"/>
                  <a:gd name="T31" fmla="*/ 954 h 1018"/>
                  <a:gd name="T32" fmla="*/ 1 w 669"/>
                  <a:gd name="T33" fmla="*/ 979 h 1018"/>
                  <a:gd name="T34" fmla="*/ 10 w 669"/>
                  <a:gd name="T35" fmla="*/ 1008 h 1018"/>
                  <a:gd name="T36" fmla="*/ 223 w 669"/>
                  <a:gd name="T37" fmla="*/ 1018 h 1018"/>
                  <a:gd name="T38" fmla="*/ 252 w 669"/>
                  <a:gd name="T39" fmla="*/ 998 h 1018"/>
                  <a:gd name="T40" fmla="*/ 249 w 669"/>
                  <a:gd name="T41" fmla="*/ 968 h 1018"/>
                  <a:gd name="T42" fmla="*/ 159 w 669"/>
                  <a:gd name="T43" fmla="*/ 954 h 1018"/>
                  <a:gd name="T44" fmla="*/ 204 w 669"/>
                  <a:gd name="T45" fmla="*/ 595 h 1018"/>
                  <a:gd name="T46" fmla="*/ 271 w 669"/>
                  <a:gd name="T47" fmla="*/ 604 h 1018"/>
                  <a:gd name="T48" fmla="*/ 356 w 669"/>
                  <a:gd name="T49" fmla="*/ 568 h 1018"/>
                  <a:gd name="T50" fmla="*/ 407 w 669"/>
                  <a:gd name="T51" fmla="*/ 492 h 1018"/>
                  <a:gd name="T52" fmla="*/ 415 w 669"/>
                  <a:gd name="T53" fmla="*/ 426 h 1018"/>
                  <a:gd name="T54" fmla="*/ 442 w 669"/>
                  <a:gd name="T55" fmla="*/ 378 h 1018"/>
                  <a:gd name="T56" fmla="*/ 491 w 669"/>
                  <a:gd name="T57" fmla="*/ 352 h 1018"/>
                  <a:gd name="T58" fmla="*/ 538 w 669"/>
                  <a:gd name="T59" fmla="*/ 354 h 1018"/>
                  <a:gd name="T60" fmla="*/ 583 w 669"/>
                  <a:gd name="T61" fmla="*/ 385 h 1018"/>
                  <a:gd name="T62" fmla="*/ 604 w 669"/>
                  <a:gd name="T63" fmla="*/ 435 h 1018"/>
                  <a:gd name="T64" fmla="*/ 614 w 669"/>
                  <a:gd name="T65" fmla="*/ 467 h 1018"/>
                  <a:gd name="T66" fmla="*/ 643 w 669"/>
                  <a:gd name="T67" fmla="*/ 476 h 1018"/>
                  <a:gd name="T68" fmla="*/ 668 w 669"/>
                  <a:gd name="T69" fmla="*/ 451 h 1018"/>
                  <a:gd name="T70" fmla="*/ 661 w 669"/>
                  <a:gd name="T71" fmla="*/ 112 h 1018"/>
                  <a:gd name="T72" fmla="*/ 611 w 669"/>
                  <a:gd name="T73" fmla="*/ 36 h 1018"/>
                  <a:gd name="T74" fmla="*/ 526 w 669"/>
                  <a:gd name="T75" fmla="*/ 1 h 1018"/>
                  <a:gd name="T76" fmla="*/ 584 w 669"/>
                  <a:gd name="T77" fmla="*/ 304 h 1018"/>
                  <a:gd name="T78" fmla="*/ 509 w 669"/>
                  <a:gd name="T79" fmla="*/ 286 h 1018"/>
                  <a:gd name="T80" fmla="*/ 434 w 669"/>
                  <a:gd name="T81" fmla="*/ 305 h 1018"/>
                  <a:gd name="T82" fmla="*/ 369 w 669"/>
                  <a:gd name="T83" fmla="*/ 370 h 1018"/>
                  <a:gd name="T84" fmla="*/ 350 w 669"/>
                  <a:gd name="T85" fmla="*/ 445 h 1018"/>
                  <a:gd name="T86" fmla="*/ 334 w 669"/>
                  <a:gd name="T87" fmla="*/ 499 h 1018"/>
                  <a:gd name="T88" fmla="*/ 292 w 669"/>
                  <a:gd name="T89" fmla="*/ 533 h 1018"/>
                  <a:gd name="T90" fmla="*/ 245 w 669"/>
                  <a:gd name="T91" fmla="*/ 540 h 1018"/>
                  <a:gd name="T92" fmla="*/ 194 w 669"/>
                  <a:gd name="T93" fmla="*/ 519 h 1018"/>
                  <a:gd name="T94" fmla="*/ 163 w 669"/>
                  <a:gd name="T95" fmla="*/ 474 h 1018"/>
                  <a:gd name="T96" fmla="*/ 170 w 669"/>
                  <a:gd name="T97" fmla="*/ 293 h 1018"/>
                  <a:gd name="T98" fmla="*/ 242 w 669"/>
                  <a:gd name="T99" fmla="*/ 317 h 1018"/>
                  <a:gd name="T100" fmla="*/ 317 w 669"/>
                  <a:gd name="T101" fmla="*/ 305 h 1018"/>
                  <a:gd name="T102" fmla="*/ 387 w 669"/>
                  <a:gd name="T103" fmla="*/ 247 h 1018"/>
                  <a:gd name="T104" fmla="*/ 414 w 669"/>
                  <a:gd name="T105" fmla="*/ 159 h 1018"/>
                  <a:gd name="T106" fmla="*/ 425 w 669"/>
                  <a:gd name="T107" fmla="*/ 113 h 1018"/>
                  <a:gd name="T108" fmla="*/ 464 w 669"/>
                  <a:gd name="T109" fmla="*/ 75 h 1018"/>
                  <a:gd name="T110" fmla="*/ 509 w 669"/>
                  <a:gd name="T111" fmla="*/ 64 h 1018"/>
                  <a:gd name="T112" fmla="*/ 562 w 669"/>
                  <a:gd name="T113" fmla="*/ 80 h 1018"/>
                  <a:gd name="T114" fmla="*/ 597 w 669"/>
                  <a:gd name="T115" fmla="*/ 12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69" h="1018">
                    <a:moveTo>
                      <a:pt x="509" y="0"/>
                    </a:moveTo>
                    <a:lnTo>
                      <a:pt x="509" y="0"/>
                    </a:lnTo>
                    <a:lnTo>
                      <a:pt x="493" y="1"/>
                    </a:lnTo>
                    <a:lnTo>
                      <a:pt x="478" y="3"/>
                    </a:lnTo>
                    <a:lnTo>
                      <a:pt x="462" y="7"/>
                    </a:lnTo>
                    <a:lnTo>
                      <a:pt x="448" y="12"/>
                    </a:lnTo>
                    <a:lnTo>
                      <a:pt x="434" y="19"/>
                    </a:lnTo>
                    <a:lnTo>
                      <a:pt x="421" y="27"/>
                    </a:lnTo>
                    <a:lnTo>
                      <a:pt x="408" y="36"/>
                    </a:lnTo>
                    <a:lnTo>
                      <a:pt x="397" y="47"/>
                    </a:lnTo>
                    <a:lnTo>
                      <a:pt x="387" y="58"/>
                    </a:lnTo>
                    <a:lnTo>
                      <a:pt x="378" y="70"/>
                    </a:lnTo>
                    <a:lnTo>
                      <a:pt x="369" y="83"/>
                    </a:lnTo>
                    <a:lnTo>
                      <a:pt x="363" y="97"/>
                    </a:lnTo>
                    <a:lnTo>
                      <a:pt x="358" y="112"/>
                    </a:lnTo>
                    <a:lnTo>
                      <a:pt x="353" y="127"/>
                    </a:lnTo>
                    <a:lnTo>
                      <a:pt x="351" y="142"/>
                    </a:lnTo>
                    <a:lnTo>
                      <a:pt x="350" y="159"/>
                    </a:lnTo>
                    <a:lnTo>
                      <a:pt x="350" y="159"/>
                    </a:lnTo>
                    <a:lnTo>
                      <a:pt x="350" y="169"/>
                    </a:lnTo>
                    <a:lnTo>
                      <a:pt x="348" y="178"/>
                    </a:lnTo>
                    <a:lnTo>
                      <a:pt x="346" y="187"/>
                    </a:lnTo>
                    <a:lnTo>
                      <a:pt x="343" y="196"/>
                    </a:lnTo>
                    <a:lnTo>
                      <a:pt x="338" y="205"/>
                    </a:lnTo>
                    <a:lnTo>
                      <a:pt x="334" y="212"/>
                    </a:lnTo>
                    <a:lnTo>
                      <a:pt x="329" y="220"/>
                    </a:lnTo>
                    <a:lnTo>
                      <a:pt x="322" y="226"/>
                    </a:lnTo>
                    <a:lnTo>
                      <a:pt x="316" y="232"/>
                    </a:lnTo>
                    <a:lnTo>
                      <a:pt x="308" y="238"/>
                    </a:lnTo>
                    <a:lnTo>
                      <a:pt x="301" y="243"/>
                    </a:lnTo>
                    <a:lnTo>
                      <a:pt x="292" y="247"/>
                    </a:lnTo>
                    <a:lnTo>
                      <a:pt x="284" y="251"/>
                    </a:lnTo>
                    <a:lnTo>
                      <a:pt x="274" y="253"/>
                    </a:lnTo>
                    <a:lnTo>
                      <a:pt x="264" y="254"/>
                    </a:lnTo>
                    <a:lnTo>
                      <a:pt x="255" y="255"/>
                    </a:lnTo>
                    <a:lnTo>
                      <a:pt x="255" y="255"/>
                    </a:lnTo>
                    <a:lnTo>
                      <a:pt x="245" y="254"/>
                    </a:lnTo>
                    <a:lnTo>
                      <a:pt x="235" y="253"/>
                    </a:lnTo>
                    <a:lnTo>
                      <a:pt x="227" y="251"/>
                    </a:lnTo>
                    <a:lnTo>
                      <a:pt x="218" y="247"/>
                    </a:lnTo>
                    <a:lnTo>
                      <a:pt x="209" y="243"/>
                    </a:lnTo>
                    <a:lnTo>
                      <a:pt x="202" y="238"/>
                    </a:lnTo>
                    <a:lnTo>
                      <a:pt x="194" y="232"/>
                    </a:lnTo>
                    <a:lnTo>
                      <a:pt x="187" y="226"/>
                    </a:lnTo>
                    <a:lnTo>
                      <a:pt x="182" y="220"/>
                    </a:lnTo>
                    <a:lnTo>
                      <a:pt x="176" y="212"/>
                    </a:lnTo>
                    <a:lnTo>
                      <a:pt x="171" y="205"/>
                    </a:lnTo>
                    <a:lnTo>
                      <a:pt x="167" y="196"/>
                    </a:lnTo>
                    <a:lnTo>
                      <a:pt x="163" y="187"/>
                    </a:lnTo>
                    <a:lnTo>
                      <a:pt x="161" y="178"/>
                    </a:lnTo>
                    <a:lnTo>
                      <a:pt x="160" y="169"/>
                    </a:lnTo>
                    <a:lnTo>
                      <a:pt x="159" y="159"/>
                    </a:lnTo>
                    <a:lnTo>
                      <a:pt x="159" y="119"/>
                    </a:lnTo>
                    <a:lnTo>
                      <a:pt x="159" y="119"/>
                    </a:lnTo>
                    <a:lnTo>
                      <a:pt x="167" y="114"/>
                    </a:lnTo>
                    <a:lnTo>
                      <a:pt x="173" y="109"/>
                    </a:lnTo>
                    <a:lnTo>
                      <a:pt x="173" y="109"/>
                    </a:lnTo>
                    <a:lnTo>
                      <a:pt x="177" y="104"/>
                    </a:lnTo>
                    <a:lnTo>
                      <a:pt x="181" y="98"/>
                    </a:lnTo>
                    <a:lnTo>
                      <a:pt x="187" y="88"/>
                    </a:lnTo>
                    <a:lnTo>
                      <a:pt x="190" y="76"/>
                    </a:lnTo>
                    <a:lnTo>
                      <a:pt x="191" y="64"/>
                    </a:lnTo>
                    <a:lnTo>
                      <a:pt x="190" y="51"/>
                    </a:lnTo>
                    <a:lnTo>
                      <a:pt x="187" y="39"/>
                    </a:lnTo>
                    <a:lnTo>
                      <a:pt x="181" y="29"/>
                    </a:lnTo>
                    <a:lnTo>
                      <a:pt x="177" y="23"/>
                    </a:lnTo>
                    <a:lnTo>
                      <a:pt x="173" y="19"/>
                    </a:lnTo>
                    <a:lnTo>
                      <a:pt x="173" y="19"/>
                    </a:lnTo>
                    <a:lnTo>
                      <a:pt x="168" y="15"/>
                    </a:lnTo>
                    <a:lnTo>
                      <a:pt x="162" y="10"/>
                    </a:lnTo>
                    <a:lnTo>
                      <a:pt x="152" y="5"/>
                    </a:lnTo>
                    <a:lnTo>
                      <a:pt x="140" y="1"/>
                    </a:lnTo>
                    <a:lnTo>
                      <a:pt x="128" y="0"/>
                    </a:lnTo>
                    <a:lnTo>
                      <a:pt x="115" y="1"/>
                    </a:lnTo>
                    <a:lnTo>
                      <a:pt x="103" y="5"/>
                    </a:lnTo>
                    <a:lnTo>
                      <a:pt x="93" y="10"/>
                    </a:lnTo>
                    <a:lnTo>
                      <a:pt x="87" y="15"/>
                    </a:lnTo>
                    <a:lnTo>
                      <a:pt x="83" y="19"/>
                    </a:lnTo>
                    <a:lnTo>
                      <a:pt x="83" y="19"/>
                    </a:lnTo>
                    <a:lnTo>
                      <a:pt x="79" y="23"/>
                    </a:lnTo>
                    <a:lnTo>
                      <a:pt x="74" y="29"/>
                    </a:lnTo>
                    <a:lnTo>
                      <a:pt x="69" y="39"/>
                    </a:lnTo>
                    <a:lnTo>
                      <a:pt x="66" y="51"/>
                    </a:lnTo>
                    <a:lnTo>
                      <a:pt x="64" y="64"/>
                    </a:lnTo>
                    <a:lnTo>
                      <a:pt x="66" y="76"/>
                    </a:lnTo>
                    <a:lnTo>
                      <a:pt x="69" y="88"/>
                    </a:lnTo>
                    <a:lnTo>
                      <a:pt x="74" y="98"/>
                    </a:lnTo>
                    <a:lnTo>
                      <a:pt x="79" y="104"/>
                    </a:lnTo>
                    <a:lnTo>
                      <a:pt x="83" y="109"/>
                    </a:lnTo>
                    <a:lnTo>
                      <a:pt x="83" y="109"/>
                    </a:lnTo>
                    <a:lnTo>
                      <a:pt x="89" y="114"/>
                    </a:lnTo>
                    <a:lnTo>
                      <a:pt x="96" y="119"/>
                    </a:lnTo>
                    <a:lnTo>
                      <a:pt x="96" y="954"/>
                    </a:lnTo>
                    <a:lnTo>
                      <a:pt x="32" y="954"/>
                    </a:lnTo>
                    <a:lnTo>
                      <a:pt x="32" y="954"/>
                    </a:lnTo>
                    <a:lnTo>
                      <a:pt x="26" y="954"/>
                    </a:lnTo>
                    <a:lnTo>
                      <a:pt x="20" y="957"/>
                    </a:lnTo>
                    <a:lnTo>
                      <a:pt x="14" y="960"/>
                    </a:lnTo>
                    <a:lnTo>
                      <a:pt x="10" y="963"/>
                    </a:lnTo>
                    <a:lnTo>
                      <a:pt x="6" y="968"/>
                    </a:lnTo>
                    <a:lnTo>
                      <a:pt x="2" y="974"/>
                    </a:lnTo>
                    <a:lnTo>
                      <a:pt x="1" y="979"/>
                    </a:lnTo>
                    <a:lnTo>
                      <a:pt x="0" y="986"/>
                    </a:lnTo>
                    <a:lnTo>
                      <a:pt x="0" y="986"/>
                    </a:lnTo>
                    <a:lnTo>
                      <a:pt x="1" y="992"/>
                    </a:lnTo>
                    <a:lnTo>
                      <a:pt x="2" y="998"/>
                    </a:lnTo>
                    <a:lnTo>
                      <a:pt x="6" y="1004"/>
                    </a:lnTo>
                    <a:lnTo>
                      <a:pt x="10" y="1008"/>
                    </a:lnTo>
                    <a:lnTo>
                      <a:pt x="14" y="1012"/>
                    </a:lnTo>
                    <a:lnTo>
                      <a:pt x="20" y="1016"/>
                    </a:lnTo>
                    <a:lnTo>
                      <a:pt x="26" y="1017"/>
                    </a:lnTo>
                    <a:lnTo>
                      <a:pt x="32" y="1018"/>
                    </a:lnTo>
                    <a:lnTo>
                      <a:pt x="223" y="1018"/>
                    </a:lnTo>
                    <a:lnTo>
                      <a:pt x="223" y="1018"/>
                    </a:lnTo>
                    <a:lnTo>
                      <a:pt x="230" y="1017"/>
                    </a:lnTo>
                    <a:lnTo>
                      <a:pt x="235" y="1016"/>
                    </a:lnTo>
                    <a:lnTo>
                      <a:pt x="241" y="1012"/>
                    </a:lnTo>
                    <a:lnTo>
                      <a:pt x="246" y="1008"/>
                    </a:lnTo>
                    <a:lnTo>
                      <a:pt x="249" y="1004"/>
                    </a:lnTo>
                    <a:lnTo>
                      <a:pt x="252" y="998"/>
                    </a:lnTo>
                    <a:lnTo>
                      <a:pt x="255" y="992"/>
                    </a:lnTo>
                    <a:lnTo>
                      <a:pt x="255" y="986"/>
                    </a:lnTo>
                    <a:lnTo>
                      <a:pt x="255" y="986"/>
                    </a:lnTo>
                    <a:lnTo>
                      <a:pt x="255" y="979"/>
                    </a:lnTo>
                    <a:lnTo>
                      <a:pt x="252" y="974"/>
                    </a:lnTo>
                    <a:lnTo>
                      <a:pt x="249" y="968"/>
                    </a:lnTo>
                    <a:lnTo>
                      <a:pt x="246" y="963"/>
                    </a:lnTo>
                    <a:lnTo>
                      <a:pt x="241" y="960"/>
                    </a:lnTo>
                    <a:lnTo>
                      <a:pt x="235" y="957"/>
                    </a:lnTo>
                    <a:lnTo>
                      <a:pt x="230" y="954"/>
                    </a:lnTo>
                    <a:lnTo>
                      <a:pt x="223" y="954"/>
                    </a:lnTo>
                    <a:lnTo>
                      <a:pt x="159" y="954"/>
                    </a:lnTo>
                    <a:lnTo>
                      <a:pt x="159" y="571"/>
                    </a:lnTo>
                    <a:lnTo>
                      <a:pt x="159" y="571"/>
                    </a:lnTo>
                    <a:lnTo>
                      <a:pt x="170" y="579"/>
                    </a:lnTo>
                    <a:lnTo>
                      <a:pt x="181" y="585"/>
                    </a:lnTo>
                    <a:lnTo>
                      <a:pt x="192" y="591"/>
                    </a:lnTo>
                    <a:lnTo>
                      <a:pt x="204" y="595"/>
                    </a:lnTo>
                    <a:lnTo>
                      <a:pt x="216" y="599"/>
                    </a:lnTo>
                    <a:lnTo>
                      <a:pt x="229" y="602"/>
                    </a:lnTo>
                    <a:lnTo>
                      <a:pt x="242" y="604"/>
                    </a:lnTo>
                    <a:lnTo>
                      <a:pt x="255" y="605"/>
                    </a:lnTo>
                    <a:lnTo>
                      <a:pt x="255" y="605"/>
                    </a:lnTo>
                    <a:lnTo>
                      <a:pt x="271" y="604"/>
                    </a:lnTo>
                    <a:lnTo>
                      <a:pt x="287" y="602"/>
                    </a:lnTo>
                    <a:lnTo>
                      <a:pt x="302" y="597"/>
                    </a:lnTo>
                    <a:lnTo>
                      <a:pt x="317" y="592"/>
                    </a:lnTo>
                    <a:lnTo>
                      <a:pt x="331" y="585"/>
                    </a:lnTo>
                    <a:lnTo>
                      <a:pt x="344" y="577"/>
                    </a:lnTo>
                    <a:lnTo>
                      <a:pt x="356" y="568"/>
                    </a:lnTo>
                    <a:lnTo>
                      <a:pt x="367" y="558"/>
                    </a:lnTo>
                    <a:lnTo>
                      <a:pt x="378" y="547"/>
                    </a:lnTo>
                    <a:lnTo>
                      <a:pt x="387" y="534"/>
                    </a:lnTo>
                    <a:lnTo>
                      <a:pt x="395" y="521"/>
                    </a:lnTo>
                    <a:lnTo>
                      <a:pt x="402" y="507"/>
                    </a:lnTo>
                    <a:lnTo>
                      <a:pt x="407" y="492"/>
                    </a:lnTo>
                    <a:lnTo>
                      <a:pt x="410" y="477"/>
                    </a:lnTo>
                    <a:lnTo>
                      <a:pt x="413" y="462"/>
                    </a:lnTo>
                    <a:lnTo>
                      <a:pt x="414" y="445"/>
                    </a:lnTo>
                    <a:lnTo>
                      <a:pt x="414" y="445"/>
                    </a:lnTo>
                    <a:lnTo>
                      <a:pt x="414" y="435"/>
                    </a:lnTo>
                    <a:lnTo>
                      <a:pt x="415" y="426"/>
                    </a:lnTo>
                    <a:lnTo>
                      <a:pt x="419" y="417"/>
                    </a:lnTo>
                    <a:lnTo>
                      <a:pt x="422" y="408"/>
                    </a:lnTo>
                    <a:lnTo>
                      <a:pt x="425" y="400"/>
                    </a:lnTo>
                    <a:lnTo>
                      <a:pt x="431" y="392"/>
                    </a:lnTo>
                    <a:lnTo>
                      <a:pt x="436" y="385"/>
                    </a:lnTo>
                    <a:lnTo>
                      <a:pt x="442" y="378"/>
                    </a:lnTo>
                    <a:lnTo>
                      <a:pt x="449" y="372"/>
                    </a:lnTo>
                    <a:lnTo>
                      <a:pt x="456" y="367"/>
                    </a:lnTo>
                    <a:lnTo>
                      <a:pt x="464" y="361"/>
                    </a:lnTo>
                    <a:lnTo>
                      <a:pt x="472" y="357"/>
                    </a:lnTo>
                    <a:lnTo>
                      <a:pt x="481" y="354"/>
                    </a:lnTo>
                    <a:lnTo>
                      <a:pt x="491" y="352"/>
                    </a:lnTo>
                    <a:lnTo>
                      <a:pt x="499" y="350"/>
                    </a:lnTo>
                    <a:lnTo>
                      <a:pt x="509" y="349"/>
                    </a:lnTo>
                    <a:lnTo>
                      <a:pt x="509" y="349"/>
                    </a:lnTo>
                    <a:lnTo>
                      <a:pt x="520" y="350"/>
                    </a:lnTo>
                    <a:lnTo>
                      <a:pt x="528" y="352"/>
                    </a:lnTo>
                    <a:lnTo>
                      <a:pt x="538" y="354"/>
                    </a:lnTo>
                    <a:lnTo>
                      <a:pt x="546" y="357"/>
                    </a:lnTo>
                    <a:lnTo>
                      <a:pt x="555" y="361"/>
                    </a:lnTo>
                    <a:lnTo>
                      <a:pt x="562" y="367"/>
                    </a:lnTo>
                    <a:lnTo>
                      <a:pt x="570" y="372"/>
                    </a:lnTo>
                    <a:lnTo>
                      <a:pt x="576" y="378"/>
                    </a:lnTo>
                    <a:lnTo>
                      <a:pt x="583" y="385"/>
                    </a:lnTo>
                    <a:lnTo>
                      <a:pt x="588" y="392"/>
                    </a:lnTo>
                    <a:lnTo>
                      <a:pt x="594" y="400"/>
                    </a:lnTo>
                    <a:lnTo>
                      <a:pt x="597" y="408"/>
                    </a:lnTo>
                    <a:lnTo>
                      <a:pt x="600" y="417"/>
                    </a:lnTo>
                    <a:lnTo>
                      <a:pt x="603" y="426"/>
                    </a:lnTo>
                    <a:lnTo>
                      <a:pt x="604" y="435"/>
                    </a:lnTo>
                    <a:lnTo>
                      <a:pt x="604" y="445"/>
                    </a:lnTo>
                    <a:lnTo>
                      <a:pt x="604" y="445"/>
                    </a:lnTo>
                    <a:lnTo>
                      <a:pt x="605" y="451"/>
                    </a:lnTo>
                    <a:lnTo>
                      <a:pt x="608" y="458"/>
                    </a:lnTo>
                    <a:lnTo>
                      <a:pt x="610" y="463"/>
                    </a:lnTo>
                    <a:lnTo>
                      <a:pt x="614" y="467"/>
                    </a:lnTo>
                    <a:lnTo>
                      <a:pt x="618" y="472"/>
                    </a:lnTo>
                    <a:lnTo>
                      <a:pt x="624" y="475"/>
                    </a:lnTo>
                    <a:lnTo>
                      <a:pt x="630" y="476"/>
                    </a:lnTo>
                    <a:lnTo>
                      <a:pt x="637" y="477"/>
                    </a:lnTo>
                    <a:lnTo>
                      <a:pt x="637" y="477"/>
                    </a:lnTo>
                    <a:lnTo>
                      <a:pt x="643" y="476"/>
                    </a:lnTo>
                    <a:lnTo>
                      <a:pt x="649" y="475"/>
                    </a:lnTo>
                    <a:lnTo>
                      <a:pt x="655" y="472"/>
                    </a:lnTo>
                    <a:lnTo>
                      <a:pt x="659" y="467"/>
                    </a:lnTo>
                    <a:lnTo>
                      <a:pt x="663" y="463"/>
                    </a:lnTo>
                    <a:lnTo>
                      <a:pt x="665" y="458"/>
                    </a:lnTo>
                    <a:lnTo>
                      <a:pt x="668" y="451"/>
                    </a:lnTo>
                    <a:lnTo>
                      <a:pt x="669" y="445"/>
                    </a:lnTo>
                    <a:lnTo>
                      <a:pt x="669" y="159"/>
                    </a:lnTo>
                    <a:lnTo>
                      <a:pt x="669" y="159"/>
                    </a:lnTo>
                    <a:lnTo>
                      <a:pt x="668" y="142"/>
                    </a:lnTo>
                    <a:lnTo>
                      <a:pt x="665" y="127"/>
                    </a:lnTo>
                    <a:lnTo>
                      <a:pt x="661" y="112"/>
                    </a:lnTo>
                    <a:lnTo>
                      <a:pt x="656" y="97"/>
                    </a:lnTo>
                    <a:lnTo>
                      <a:pt x="649" y="83"/>
                    </a:lnTo>
                    <a:lnTo>
                      <a:pt x="641" y="70"/>
                    </a:lnTo>
                    <a:lnTo>
                      <a:pt x="632" y="58"/>
                    </a:lnTo>
                    <a:lnTo>
                      <a:pt x="621" y="47"/>
                    </a:lnTo>
                    <a:lnTo>
                      <a:pt x="611" y="36"/>
                    </a:lnTo>
                    <a:lnTo>
                      <a:pt x="598" y="27"/>
                    </a:lnTo>
                    <a:lnTo>
                      <a:pt x="585" y="19"/>
                    </a:lnTo>
                    <a:lnTo>
                      <a:pt x="571" y="12"/>
                    </a:lnTo>
                    <a:lnTo>
                      <a:pt x="556" y="7"/>
                    </a:lnTo>
                    <a:lnTo>
                      <a:pt x="541" y="3"/>
                    </a:lnTo>
                    <a:lnTo>
                      <a:pt x="526" y="1"/>
                    </a:lnTo>
                    <a:lnTo>
                      <a:pt x="509" y="0"/>
                    </a:lnTo>
                    <a:lnTo>
                      <a:pt x="509" y="0"/>
                    </a:lnTo>
                    <a:close/>
                    <a:moveTo>
                      <a:pt x="604" y="318"/>
                    </a:moveTo>
                    <a:lnTo>
                      <a:pt x="604" y="318"/>
                    </a:lnTo>
                    <a:lnTo>
                      <a:pt x="595" y="311"/>
                    </a:lnTo>
                    <a:lnTo>
                      <a:pt x="584" y="304"/>
                    </a:lnTo>
                    <a:lnTo>
                      <a:pt x="572" y="299"/>
                    </a:lnTo>
                    <a:lnTo>
                      <a:pt x="560" y="295"/>
                    </a:lnTo>
                    <a:lnTo>
                      <a:pt x="549" y="291"/>
                    </a:lnTo>
                    <a:lnTo>
                      <a:pt x="536" y="288"/>
                    </a:lnTo>
                    <a:lnTo>
                      <a:pt x="523" y="287"/>
                    </a:lnTo>
                    <a:lnTo>
                      <a:pt x="509" y="286"/>
                    </a:lnTo>
                    <a:lnTo>
                      <a:pt x="509" y="286"/>
                    </a:lnTo>
                    <a:lnTo>
                      <a:pt x="493" y="287"/>
                    </a:lnTo>
                    <a:lnTo>
                      <a:pt x="478" y="289"/>
                    </a:lnTo>
                    <a:lnTo>
                      <a:pt x="462" y="294"/>
                    </a:lnTo>
                    <a:lnTo>
                      <a:pt x="448" y="299"/>
                    </a:lnTo>
                    <a:lnTo>
                      <a:pt x="434" y="305"/>
                    </a:lnTo>
                    <a:lnTo>
                      <a:pt x="421" y="314"/>
                    </a:lnTo>
                    <a:lnTo>
                      <a:pt x="408" y="323"/>
                    </a:lnTo>
                    <a:lnTo>
                      <a:pt x="397" y="333"/>
                    </a:lnTo>
                    <a:lnTo>
                      <a:pt x="387" y="344"/>
                    </a:lnTo>
                    <a:lnTo>
                      <a:pt x="378" y="357"/>
                    </a:lnTo>
                    <a:lnTo>
                      <a:pt x="369" y="370"/>
                    </a:lnTo>
                    <a:lnTo>
                      <a:pt x="363" y="384"/>
                    </a:lnTo>
                    <a:lnTo>
                      <a:pt x="358" y="398"/>
                    </a:lnTo>
                    <a:lnTo>
                      <a:pt x="353" y="414"/>
                    </a:lnTo>
                    <a:lnTo>
                      <a:pt x="351" y="429"/>
                    </a:lnTo>
                    <a:lnTo>
                      <a:pt x="350" y="445"/>
                    </a:lnTo>
                    <a:lnTo>
                      <a:pt x="350" y="445"/>
                    </a:lnTo>
                    <a:lnTo>
                      <a:pt x="350" y="455"/>
                    </a:lnTo>
                    <a:lnTo>
                      <a:pt x="348" y="464"/>
                    </a:lnTo>
                    <a:lnTo>
                      <a:pt x="346" y="474"/>
                    </a:lnTo>
                    <a:lnTo>
                      <a:pt x="343" y="482"/>
                    </a:lnTo>
                    <a:lnTo>
                      <a:pt x="338" y="491"/>
                    </a:lnTo>
                    <a:lnTo>
                      <a:pt x="334" y="499"/>
                    </a:lnTo>
                    <a:lnTo>
                      <a:pt x="329" y="506"/>
                    </a:lnTo>
                    <a:lnTo>
                      <a:pt x="322" y="512"/>
                    </a:lnTo>
                    <a:lnTo>
                      <a:pt x="316" y="519"/>
                    </a:lnTo>
                    <a:lnTo>
                      <a:pt x="308" y="524"/>
                    </a:lnTo>
                    <a:lnTo>
                      <a:pt x="301" y="530"/>
                    </a:lnTo>
                    <a:lnTo>
                      <a:pt x="292" y="533"/>
                    </a:lnTo>
                    <a:lnTo>
                      <a:pt x="284" y="536"/>
                    </a:lnTo>
                    <a:lnTo>
                      <a:pt x="274" y="538"/>
                    </a:lnTo>
                    <a:lnTo>
                      <a:pt x="264" y="540"/>
                    </a:lnTo>
                    <a:lnTo>
                      <a:pt x="255" y="540"/>
                    </a:lnTo>
                    <a:lnTo>
                      <a:pt x="255" y="540"/>
                    </a:lnTo>
                    <a:lnTo>
                      <a:pt x="245" y="540"/>
                    </a:lnTo>
                    <a:lnTo>
                      <a:pt x="235" y="538"/>
                    </a:lnTo>
                    <a:lnTo>
                      <a:pt x="227" y="536"/>
                    </a:lnTo>
                    <a:lnTo>
                      <a:pt x="218" y="533"/>
                    </a:lnTo>
                    <a:lnTo>
                      <a:pt x="209" y="530"/>
                    </a:lnTo>
                    <a:lnTo>
                      <a:pt x="202" y="524"/>
                    </a:lnTo>
                    <a:lnTo>
                      <a:pt x="194" y="519"/>
                    </a:lnTo>
                    <a:lnTo>
                      <a:pt x="187" y="512"/>
                    </a:lnTo>
                    <a:lnTo>
                      <a:pt x="182" y="506"/>
                    </a:lnTo>
                    <a:lnTo>
                      <a:pt x="176" y="499"/>
                    </a:lnTo>
                    <a:lnTo>
                      <a:pt x="171" y="491"/>
                    </a:lnTo>
                    <a:lnTo>
                      <a:pt x="167" y="482"/>
                    </a:lnTo>
                    <a:lnTo>
                      <a:pt x="163" y="474"/>
                    </a:lnTo>
                    <a:lnTo>
                      <a:pt x="161" y="464"/>
                    </a:lnTo>
                    <a:lnTo>
                      <a:pt x="160" y="455"/>
                    </a:lnTo>
                    <a:lnTo>
                      <a:pt x="159" y="445"/>
                    </a:lnTo>
                    <a:lnTo>
                      <a:pt x="159" y="285"/>
                    </a:lnTo>
                    <a:lnTo>
                      <a:pt x="159" y="285"/>
                    </a:lnTo>
                    <a:lnTo>
                      <a:pt x="170" y="293"/>
                    </a:lnTo>
                    <a:lnTo>
                      <a:pt x="181" y="299"/>
                    </a:lnTo>
                    <a:lnTo>
                      <a:pt x="192" y="304"/>
                    </a:lnTo>
                    <a:lnTo>
                      <a:pt x="204" y="310"/>
                    </a:lnTo>
                    <a:lnTo>
                      <a:pt x="216" y="313"/>
                    </a:lnTo>
                    <a:lnTo>
                      <a:pt x="229" y="316"/>
                    </a:lnTo>
                    <a:lnTo>
                      <a:pt x="242" y="317"/>
                    </a:lnTo>
                    <a:lnTo>
                      <a:pt x="255" y="318"/>
                    </a:lnTo>
                    <a:lnTo>
                      <a:pt x="255" y="318"/>
                    </a:lnTo>
                    <a:lnTo>
                      <a:pt x="271" y="317"/>
                    </a:lnTo>
                    <a:lnTo>
                      <a:pt x="287" y="315"/>
                    </a:lnTo>
                    <a:lnTo>
                      <a:pt x="302" y="311"/>
                    </a:lnTo>
                    <a:lnTo>
                      <a:pt x="317" y="305"/>
                    </a:lnTo>
                    <a:lnTo>
                      <a:pt x="331" y="299"/>
                    </a:lnTo>
                    <a:lnTo>
                      <a:pt x="344" y="290"/>
                    </a:lnTo>
                    <a:lnTo>
                      <a:pt x="356" y="282"/>
                    </a:lnTo>
                    <a:lnTo>
                      <a:pt x="367" y="271"/>
                    </a:lnTo>
                    <a:lnTo>
                      <a:pt x="378" y="260"/>
                    </a:lnTo>
                    <a:lnTo>
                      <a:pt x="387" y="247"/>
                    </a:lnTo>
                    <a:lnTo>
                      <a:pt x="395" y="235"/>
                    </a:lnTo>
                    <a:lnTo>
                      <a:pt x="402" y="221"/>
                    </a:lnTo>
                    <a:lnTo>
                      <a:pt x="407" y="207"/>
                    </a:lnTo>
                    <a:lnTo>
                      <a:pt x="410" y="191"/>
                    </a:lnTo>
                    <a:lnTo>
                      <a:pt x="413" y="176"/>
                    </a:lnTo>
                    <a:lnTo>
                      <a:pt x="414" y="159"/>
                    </a:lnTo>
                    <a:lnTo>
                      <a:pt x="414" y="159"/>
                    </a:lnTo>
                    <a:lnTo>
                      <a:pt x="414" y="150"/>
                    </a:lnTo>
                    <a:lnTo>
                      <a:pt x="415" y="140"/>
                    </a:lnTo>
                    <a:lnTo>
                      <a:pt x="419" y="130"/>
                    </a:lnTo>
                    <a:lnTo>
                      <a:pt x="422" y="122"/>
                    </a:lnTo>
                    <a:lnTo>
                      <a:pt x="425" y="113"/>
                    </a:lnTo>
                    <a:lnTo>
                      <a:pt x="431" y="106"/>
                    </a:lnTo>
                    <a:lnTo>
                      <a:pt x="436" y="98"/>
                    </a:lnTo>
                    <a:lnTo>
                      <a:pt x="442" y="92"/>
                    </a:lnTo>
                    <a:lnTo>
                      <a:pt x="449" y="85"/>
                    </a:lnTo>
                    <a:lnTo>
                      <a:pt x="456" y="80"/>
                    </a:lnTo>
                    <a:lnTo>
                      <a:pt x="464" y="75"/>
                    </a:lnTo>
                    <a:lnTo>
                      <a:pt x="472" y="71"/>
                    </a:lnTo>
                    <a:lnTo>
                      <a:pt x="481" y="68"/>
                    </a:lnTo>
                    <a:lnTo>
                      <a:pt x="491" y="65"/>
                    </a:lnTo>
                    <a:lnTo>
                      <a:pt x="499" y="64"/>
                    </a:lnTo>
                    <a:lnTo>
                      <a:pt x="509" y="64"/>
                    </a:lnTo>
                    <a:lnTo>
                      <a:pt x="509" y="64"/>
                    </a:lnTo>
                    <a:lnTo>
                      <a:pt x="520" y="64"/>
                    </a:lnTo>
                    <a:lnTo>
                      <a:pt x="528" y="65"/>
                    </a:lnTo>
                    <a:lnTo>
                      <a:pt x="538" y="68"/>
                    </a:lnTo>
                    <a:lnTo>
                      <a:pt x="546" y="71"/>
                    </a:lnTo>
                    <a:lnTo>
                      <a:pt x="555" y="75"/>
                    </a:lnTo>
                    <a:lnTo>
                      <a:pt x="562" y="80"/>
                    </a:lnTo>
                    <a:lnTo>
                      <a:pt x="570" y="85"/>
                    </a:lnTo>
                    <a:lnTo>
                      <a:pt x="576" y="92"/>
                    </a:lnTo>
                    <a:lnTo>
                      <a:pt x="583" y="98"/>
                    </a:lnTo>
                    <a:lnTo>
                      <a:pt x="588" y="106"/>
                    </a:lnTo>
                    <a:lnTo>
                      <a:pt x="594" y="113"/>
                    </a:lnTo>
                    <a:lnTo>
                      <a:pt x="597" y="122"/>
                    </a:lnTo>
                    <a:lnTo>
                      <a:pt x="600" y="130"/>
                    </a:lnTo>
                    <a:lnTo>
                      <a:pt x="603" y="140"/>
                    </a:lnTo>
                    <a:lnTo>
                      <a:pt x="604" y="150"/>
                    </a:lnTo>
                    <a:lnTo>
                      <a:pt x="604" y="159"/>
                    </a:lnTo>
                    <a:lnTo>
                      <a:pt x="604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925280" y="3600846"/>
              <a:ext cx="792000" cy="792000"/>
              <a:chOff x="8001000" y="3009900"/>
              <a:chExt cx="792000" cy="792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001000" y="3009900"/>
                <a:ext cx="792000" cy="792000"/>
              </a:xfrm>
              <a:prstGeom prst="ellipse">
                <a:avLst/>
              </a:prstGeom>
              <a:solidFill>
                <a:srgbClr val="FBD7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8235075" y="3244334"/>
                <a:ext cx="323850" cy="323850"/>
              </a:xfrm>
              <a:custGeom>
                <a:avLst/>
                <a:gdLst>
                  <a:gd name="T0" fmla="*/ 410 w 1017"/>
                  <a:gd name="T1" fmla="*/ 428 h 1018"/>
                  <a:gd name="T2" fmla="*/ 220 w 1017"/>
                  <a:gd name="T3" fmla="*/ 735 h 1018"/>
                  <a:gd name="T4" fmla="*/ 283 w 1017"/>
                  <a:gd name="T5" fmla="*/ 797 h 1018"/>
                  <a:gd name="T6" fmla="*/ 581 w 1017"/>
                  <a:gd name="T7" fmla="*/ 613 h 1018"/>
                  <a:gd name="T8" fmla="*/ 781 w 1017"/>
                  <a:gd name="T9" fmla="*/ 326 h 1018"/>
                  <a:gd name="T10" fmla="*/ 778 w 1017"/>
                  <a:gd name="T11" fmla="*/ 239 h 1018"/>
                  <a:gd name="T12" fmla="*/ 691 w 1017"/>
                  <a:gd name="T13" fmla="*/ 236 h 1018"/>
                  <a:gd name="T14" fmla="*/ 405 w 1017"/>
                  <a:gd name="T15" fmla="*/ 584 h 1018"/>
                  <a:gd name="T16" fmla="*/ 567 w 1017"/>
                  <a:gd name="T17" fmla="*/ 531 h 1018"/>
                  <a:gd name="T18" fmla="*/ 473 w 1017"/>
                  <a:gd name="T19" fmla="*/ 562 h 1018"/>
                  <a:gd name="T20" fmla="*/ 448 w 1017"/>
                  <a:gd name="T21" fmla="*/ 487 h 1018"/>
                  <a:gd name="T22" fmla="*/ 539 w 1017"/>
                  <a:gd name="T23" fmla="*/ 453 h 1018"/>
                  <a:gd name="T24" fmla="*/ 571 w 1017"/>
                  <a:gd name="T25" fmla="*/ 520 h 1018"/>
                  <a:gd name="T26" fmla="*/ 382 w 1017"/>
                  <a:gd name="T27" fmla="*/ 16 h 1018"/>
                  <a:gd name="T28" fmla="*/ 184 w 1017"/>
                  <a:gd name="T29" fmla="*/ 116 h 1018"/>
                  <a:gd name="T30" fmla="*/ 49 w 1017"/>
                  <a:gd name="T31" fmla="*/ 289 h 1018"/>
                  <a:gd name="T32" fmla="*/ 0 w 1017"/>
                  <a:gd name="T33" fmla="*/ 509 h 1018"/>
                  <a:gd name="T34" fmla="*/ 40 w 1017"/>
                  <a:gd name="T35" fmla="*/ 707 h 1018"/>
                  <a:gd name="T36" fmla="*/ 166 w 1017"/>
                  <a:gd name="T37" fmla="*/ 885 h 1018"/>
                  <a:gd name="T38" fmla="*/ 357 w 1017"/>
                  <a:gd name="T39" fmla="*/ 995 h 1018"/>
                  <a:gd name="T40" fmla="*/ 560 w 1017"/>
                  <a:gd name="T41" fmla="*/ 1015 h 1018"/>
                  <a:gd name="T42" fmla="*/ 772 w 1017"/>
                  <a:gd name="T43" fmla="*/ 944 h 1018"/>
                  <a:gd name="T44" fmla="*/ 930 w 1017"/>
                  <a:gd name="T45" fmla="*/ 793 h 1018"/>
                  <a:gd name="T46" fmla="*/ 1012 w 1017"/>
                  <a:gd name="T47" fmla="*/ 586 h 1018"/>
                  <a:gd name="T48" fmla="*/ 1001 w 1017"/>
                  <a:gd name="T49" fmla="*/ 382 h 1018"/>
                  <a:gd name="T50" fmla="*/ 901 w 1017"/>
                  <a:gd name="T51" fmla="*/ 186 h 1018"/>
                  <a:gd name="T52" fmla="*/ 728 w 1017"/>
                  <a:gd name="T53" fmla="*/ 50 h 1018"/>
                  <a:gd name="T54" fmla="*/ 508 w 1017"/>
                  <a:gd name="T55" fmla="*/ 0 h 1018"/>
                  <a:gd name="T56" fmla="*/ 376 w 1017"/>
                  <a:gd name="T57" fmla="*/ 935 h 1018"/>
                  <a:gd name="T58" fmla="*/ 209 w 1017"/>
                  <a:gd name="T59" fmla="*/ 838 h 1018"/>
                  <a:gd name="T60" fmla="*/ 99 w 1017"/>
                  <a:gd name="T61" fmla="*/ 682 h 1018"/>
                  <a:gd name="T62" fmla="*/ 63 w 1017"/>
                  <a:gd name="T63" fmla="*/ 509 h 1018"/>
                  <a:gd name="T64" fmla="*/ 107 w 1017"/>
                  <a:gd name="T65" fmla="*/ 315 h 1018"/>
                  <a:gd name="T66" fmla="*/ 225 w 1017"/>
                  <a:gd name="T67" fmla="*/ 165 h 1018"/>
                  <a:gd name="T68" fmla="*/ 397 w 1017"/>
                  <a:gd name="T69" fmla="*/ 77 h 1018"/>
                  <a:gd name="T70" fmla="*/ 576 w 1017"/>
                  <a:gd name="T71" fmla="*/ 69 h 1018"/>
                  <a:gd name="T72" fmla="*/ 757 w 1017"/>
                  <a:gd name="T73" fmla="*/ 139 h 1018"/>
                  <a:gd name="T74" fmla="*/ 889 w 1017"/>
                  <a:gd name="T75" fmla="*/ 278 h 1018"/>
                  <a:gd name="T76" fmla="*/ 952 w 1017"/>
                  <a:gd name="T77" fmla="*/ 463 h 1018"/>
                  <a:gd name="T78" fmla="*/ 933 w 1017"/>
                  <a:gd name="T79" fmla="*/ 642 h 1018"/>
                  <a:gd name="T80" fmla="*/ 838 w 1017"/>
                  <a:gd name="T81" fmla="*/ 808 h 1018"/>
                  <a:gd name="T82" fmla="*/ 681 w 1017"/>
                  <a:gd name="T83" fmla="*/ 919 h 1018"/>
                  <a:gd name="T84" fmla="*/ 508 w 1017"/>
                  <a:gd name="T85" fmla="*/ 954 h 1018"/>
                  <a:gd name="T86" fmla="*/ 540 w 1017"/>
                  <a:gd name="T87" fmla="*/ 165 h 1018"/>
                  <a:gd name="T88" fmla="*/ 515 w 1017"/>
                  <a:gd name="T89" fmla="*/ 128 h 1018"/>
                  <a:gd name="T90" fmla="*/ 477 w 1017"/>
                  <a:gd name="T91" fmla="*/ 152 h 1018"/>
                  <a:gd name="T92" fmla="*/ 502 w 1017"/>
                  <a:gd name="T93" fmla="*/ 190 h 1018"/>
                  <a:gd name="T94" fmla="*/ 482 w 1017"/>
                  <a:gd name="T95" fmla="*/ 841 h 1018"/>
                  <a:gd name="T96" fmla="*/ 490 w 1017"/>
                  <a:gd name="T97" fmla="*/ 885 h 1018"/>
                  <a:gd name="T98" fmla="*/ 534 w 1017"/>
                  <a:gd name="T99" fmla="*/ 877 h 1018"/>
                  <a:gd name="T100" fmla="*/ 526 w 1017"/>
                  <a:gd name="T101" fmla="*/ 833 h 1018"/>
                  <a:gd name="T102" fmla="*/ 840 w 1017"/>
                  <a:gd name="T103" fmla="*/ 483 h 1018"/>
                  <a:gd name="T104" fmla="*/ 831 w 1017"/>
                  <a:gd name="T105" fmla="*/ 527 h 1018"/>
                  <a:gd name="T106" fmla="*/ 876 w 1017"/>
                  <a:gd name="T107" fmla="*/ 535 h 1018"/>
                  <a:gd name="T108" fmla="*/ 885 w 1017"/>
                  <a:gd name="T109" fmla="*/ 491 h 1018"/>
                  <a:gd name="T110" fmla="*/ 152 w 1017"/>
                  <a:gd name="T111" fmla="*/ 477 h 1018"/>
                  <a:gd name="T112" fmla="*/ 128 w 1017"/>
                  <a:gd name="T113" fmla="*/ 515 h 1018"/>
                  <a:gd name="T114" fmla="*/ 165 w 1017"/>
                  <a:gd name="T115" fmla="*/ 540 h 1018"/>
                  <a:gd name="T116" fmla="*/ 190 w 1017"/>
                  <a:gd name="T117" fmla="*/ 50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691" y="236"/>
                    </a:moveTo>
                    <a:lnTo>
                      <a:pt x="455" y="394"/>
                    </a:lnTo>
                    <a:lnTo>
                      <a:pt x="455" y="394"/>
                    </a:lnTo>
                    <a:lnTo>
                      <a:pt x="445" y="399"/>
                    </a:lnTo>
                    <a:lnTo>
                      <a:pt x="436" y="404"/>
                    </a:lnTo>
                    <a:lnTo>
                      <a:pt x="427" y="411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0" y="428"/>
                    </a:lnTo>
                    <a:lnTo>
                      <a:pt x="402" y="439"/>
                    </a:lnTo>
                    <a:lnTo>
                      <a:pt x="396" y="450"/>
                    </a:lnTo>
                    <a:lnTo>
                      <a:pt x="390" y="460"/>
                    </a:lnTo>
                    <a:lnTo>
                      <a:pt x="236" y="691"/>
                    </a:lnTo>
                    <a:lnTo>
                      <a:pt x="236" y="691"/>
                    </a:lnTo>
                    <a:lnTo>
                      <a:pt x="228" y="702"/>
                    </a:lnTo>
                    <a:lnTo>
                      <a:pt x="224" y="712"/>
                    </a:lnTo>
                    <a:lnTo>
                      <a:pt x="221" y="723"/>
                    </a:lnTo>
                    <a:lnTo>
                      <a:pt x="220" y="735"/>
                    </a:lnTo>
                    <a:lnTo>
                      <a:pt x="221" y="747"/>
                    </a:lnTo>
                    <a:lnTo>
                      <a:pt x="225" y="759"/>
                    </a:lnTo>
                    <a:lnTo>
                      <a:pt x="231" y="769"/>
                    </a:lnTo>
                    <a:lnTo>
                      <a:pt x="238" y="779"/>
                    </a:lnTo>
                    <a:lnTo>
                      <a:pt x="238" y="779"/>
                    </a:lnTo>
                    <a:lnTo>
                      <a:pt x="248" y="786"/>
                    </a:lnTo>
                    <a:lnTo>
                      <a:pt x="260" y="793"/>
                    </a:lnTo>
                    <a:lnTo>
                      <a:pt x="271" y="796"/>
                    </a:lnTo>
                    <a:lnTo>
                      <a:pt x="283" y="797"/>
                    </a:lnTo>
                    <a:lnTo>
                      <a:pt x="283" y="797"/>
                    </a:lnTo>
                    <a:lnTo>
                      <a:pt x="295" y="796"/>
                    </a:lnTo>
                    <a:lnTo>
                      <a:pt x="306" y="793"/>
                    </a:lnTo>
                    <a:lnTo>
                      <a:pt x="316" y="789"/>
                    </a:lnTo>
                    <a:lnTo>
                      <a:pt x="326" y="781"/>
                    </a:lnTo>
                    <a:lnTo>
                      <a:pt x="561" y="624"/>
                    </a:lnTo>
                    <a:lnTo>
                      <a:pt x="561" y="624"/>
                    </a:lnTo>
                    <a:lnTo>
                      <a:pt x="572" y="619"/>
                    </a:lnTo>
                    <a:lnTo>
                      <a:pt x="581" y="613"/>
                    </a:lnTo>
                    <a:lnTo>
                      <a:pt x="590" y="606"/>
                    </a:lnTo>
                    <a:lnTo>
                      <a:pt x="599" y="599"/>
                    </a:lnTo>
                    <a:lnTo>
                      <a:pt x="599" y="599"/>
                    </a:lnTo>
                    <a:lnTo>
                      <a:pt x="607" y="589"/>
                    </a:lnTo>
                    <a:lnTo>
                      <a:pt x="615" y="579"/>
                    </a:lnTo>
                    <a:lnTo>
                      <a:pt x="621" y="569"/>
                    </a:lnTo>
                    <a:lnTo>
                      <a:pt x="626" y="558"/>
                    </a:lnTo>
                    <a:lnTo>
                      <a:pt x="781" y="326"/>
                    </a:lnTo>
                    <a:lnTo>
                      <a:pt x="781" y="326"/>
                    </a:lnTo>
                    <a:lnTo>
                      <a:pt x="789" y="317"/>
                    </a:lnTo>
                    <a:lnTo>
                      <a:pt x="793" y="306"/>
                    </a:lnTo>
                    <a:lnTo>
                      <a:pt x="796" y="294"/>
                    </a:lnTo>
                    <a:lnTo>
                      <a:pt x="797" y="282"/>
                    </a:lnTo>
                    <a:lnTo>
                      <a:pt x="795" y="270"/>
                    </a:lnTo>
                    <a:lnTo>
                      <a:pt x="792" y="260"/>
                    </a:lnTo>
                    <a:lnTo>
                      <a:pt x="786" y="249"/>
                    </a:lnTo>
                    <a:lnTo>
                      <a:pt x="778" y="239"/>
                    </a:lnTo>
                    <a:lnTo>
                      <a:pt x="778" y="239"/>
                    </a:lnTo>
                    <a:lnTo>
                      <a:pt x="769" y="232"/>
                    </a:lnTo>
                    <a:lnTo>
                      <a:pt x="758" y="225"/>
                    </a:lnTo>
                    <a:lnTo>
                      <a:pt x="747" y="222"/>
                    </a:lnTo>
                    <a:lnTo>
                      <a:pt x="735" y="221"/>
                    </a:lnTo>
                    <a:lnTo>
                      <a:pt x="723" y="222"/>
                    </a:lnTo>
                    <a:lnTo>
                      <a:pt x="711" y="224"/>
                    </a:lnTo>
                    <a:lnTo>
                      <a:pt x="701" y="230"/>
                    </a:lnTo>
                    <a:lnTo>
                      <a:pt x="691" y="236"/>
                    </a:lnTo>
                    <a:lnTo>
                      <a:pt x="691" y="236"/>
                    </a:lnTo>
                    <a:close/>
                    <a:moveTo>
                      <a:pt x="289" y="730"/>
                    </a:moveTo>
                    <a:lnTo>
                      <a:pt x="283" y="734"/>
                    </a:lnTo>
                    <a:lnTo>
                      <a:pt x="283" y="734"/>
                    </a:lnTo>
                    <a:lnTo>
                      <a:pt x="283" y="765"/>
                    </a:lnTo>
                    <a:lnTo>
                      <a:pt x="283" y="734"/>
                    </a:lnTo>
                    <a:lnTo>
                      <a:pt x="396" y="566"/>
                    </a:lnTo>
                    <a:lnTo>
                      <a:pt x="396" y="566"/>
                    </a:lnTo>
                    <a:lnTo>
                      <a:pt x="400" y="575"/>
                    </a:lnTo>
                    <a:lnTo>
                      <a:pt x="405" y="584"/>
                    </a:lnTo>
                    <a:lnTo>
                      <a:pt x="412" y="591"/>
                    </a:lnTo>
                    <a:lnTo>
                      <a:pt x="418" y="599"/>
                    </a:lnTo>
                    <a:lnTo>
                      <a:pt x="418" y="599"/>
                    </a:lnTo>
                    <a:lnTo>
                      <a:pt x="426" y="605"/>
                    </a:lnTo>
                    <a:lnTo>
                      <a:pt x="433" y="612"/>
                    </a:lnTo>
                    <a:lnTo>
                      <a:pt x="442" y="617"/>
                    </a:lnTo>
                    <a:lnTo>
                      <a:pt x="451" y="621"/>
                    </a:lnTo>
                    <a:lnTo>
                      <a:pt x="289" y="730"/>
                    </a:lnTo>
                    <a:close/>
                    <a:moveTo>
                      <a:pt x="567" y="531"/>
                    </a:moveTo>
                    <a:lnTo>
                      <a:pt x="552" y="554"/>
                    </a:lnTo>
                    <a:lnTo>
                      <a:pt x="530" y="569"/>
                    </a:lnTo>
                    <a:lnTo>
                      <a:pt x="530" y="569"/>
                    </a:lnTo>
                    <a:lnTo>
                      <a:pt x="519" y="572"/>
                    </a:lnTo>
                    <a:lnTo>
                      <a:pt x="508" y="573"/>
                    </a:lnTo>
                    <a:lnTo>
                      <a:pt x="508" y="573"/>
                    </a:lnTo>
                    <a:lnTo>
                      <a:pt x="496" y="571"/>
                    </a:lnTo>
                    <a:lnTo>
                      <a:pt x="484" y="568"/>
                    </a:lnTo>
                    <a:lnTo>
                      <a:pt x="473" y="562"/>
                    </a:lnTo>
                    <a:lnTo>
                      <a:pt x="463" y="554"/>
                    </a:lnTo>
                    <a:lnTo>
                      <a:pt x="463" y="554"/>
                    </a:lnTo>
                    <a:lnTo>
                      <a:pt x="456" y="544"/>
                    </a:lnTo>
                    <a:lnTo>
                      <a:pt x="449" y="533"/>
                    </a:lnTo>
                    <a:lnTo>
                      <a:pt x="446" y="521"/>
                    </a:lnTo>
                    <a:lnTo>
                      <a:pt x="445" y="509"/>
                    </a:lnTo>
                    <a:lnTo>
                      <a:pt x="445" y="509"/>
                    </a:lnTo>
                    <a:lnTo>
                      <a:pt x="446" y="498"/>
                    </a:lnTo>
                    <a:lnTo>
                      <a:pt x="448" y="487"/>
                    </a:lnTo>
                    <a:lnTo>
                      <a:pt x="463" y="465"/>
                    </a:lnTo>
                    <a:lnTo>
                      <a:pt x="486" y="450"/>
                    </a:lnTo>
                    <a:lnTo>
                      <a:pt x="486" y="450"/>
                    </a:lnTo>
                    <a:lnTo>
                      <a:pt x="495" y="447"/>
                    </a:lnTo>
                    <a:lnTo>
                      <a:pt x="503" y="446"/>
                    </a:lnTo>
                    <a:lnTo>
                      <a:pt x="513" y="446"/>
                    </a:lnTo>
                    <a:lnTo>
                      <a:pt x="521" y="447"/>
                    </a:lnTo>
                    <a:lnTo>
                      <a:pt x="530" y="450"/>
                    </a:lnTo>
                    <a:lnTo>
                      <a:pt x="539" y="453"/>
                    </a:lnTo>
                    <a:lnTo>
                      <a:pt x="546" y="458"/>
                    </a:lnTo>
                    <a:lnTo>
                      <a:pt x="554" y="463"/>
                    </a:lnTo>
                    <a:lnTo>
                      <a:pt x="554" y="463"/>
                    </a:lnTo>
                    <a:lnTo>
                      <a:pt x="561" y="473"/>
                    </a:lnTo>
                    <a:lnTo>
                      <a:pt x="567" y="485"/>
                    </a:lnTo>
                    <a:lnTo>
                      <a:pt x="571" y="497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1" y="520"/>
                    </a:lnTo>
                    <a:lnTo>
                      <a:pt x="567" y="531"/>
                    </a:lnTo>
                    <a:lnTo>
                      <a:pt x="567" y="531"/>
                    </a:lnTo>
                    <a:close/>
                    <a:moveTo>
                      <a:pt x="508" y="0"/>
                    </a:moveTo>
                    <a:lnTo>
                      <a:pt x="508" y="0"/>
                    </a:lnTo>
                    <a:lnTo>
                      <a:pt x="483" y="1"/>
                    </a:lnTo>
                    <a:lnTo>
                      <a:pt x="456" y="2"/>
                    </a:lnTo>
                    <a:lnTo>
                      <a:pt x="431" y="5"/>
                    </a:lnTo>
                    <a:lnTo>
                      <a:pt x="405" y="11"/>
                    </a:lnTo>
                    <a:lnTo>
                      <a:pt x="382" y="16"/>
                    </a:lnTo>
                    <a:lnTo>
                      <a:pt x="357" y="23"/>
                    </a:lnTo>
                    <a:lnTo>
                      <a:pt x="334" y="31"/>
                    </a:lnTo>
                    <a:lnTo>
                      <a:pt x="310" y="40"/>
                    </a:lnTo>
                    <a:lnTo>
                      <a:pt x="287" y="50"/>
                    </a:lnTo>
                    <a:lnTo>
                      <a:pt x="266" y="61"/>
                    </a:lnTo>
                    <a:lnTo>
                      <a:pt x="245" y="74"/>
                    </a:lnTo>
                    <a:lnTo>
                      <a:pt x="224" y="87"/>
                    </a:lnTo>
                    <a:lnTo>
                      <a:pt x="204" y="101"/>
                    </a:lnTo>
                    <a:lnTo>
                      <a:pt x="184" y="116"/>
                    </a:lnTo>
                    <a:lnTo>
                      <a:pt x="166" y="132"/>
                    </a:lnTo>
                    <a:lnTo>
                      <a:pt x="149" y="149"/>
                    </a:lnTo>
                    <a:lnTo>
                      <a:pt x="132" y="167"/>
                    </a:lnTo>
                    <a:lnTo>
                      <a:pt x="116" y="186"/>
                    </a:lnTo>
                    <a:lnTo>
                      <a:pt x="101" y="205"/>
                    </a:lnTo>
                    <a:lnTo>
                      <a:pt x="87" y="224"/>
                    </a:lnTo>
                    <a:lnTo>
                      <a:pt x="73" y="245"/>
                    </a:lnTo>
                    <a:lnTo>
                      <a:pt x="61" y="266"/>
                    </a:lnTo>
                    <a:lnTo>
                      <a:pt x="49" y="289"/>
                    </a:lnTo>
                    <a:lnTo>
                      <a:pt x="40" y="311"/>
                    </a:lnTo>
                    <a:lnTo>
                      <a:pt x="30" y="334"/>
                    </a:lnTo>
                    <a:lnTo>
                      <a:pt x="22" y="357"/>
                    </a:lnTo>
                    <a:lnTo>
                      <a:pt x="16" y="382"/>
                    </a:lnTo>
                    <a:lnTo>
                      <a:pt x="10" y="407"/>
                    </a:lnTo>
                    <a:lnTo>
                      <a:pt x="5" y="431"/>
                    </a:lnTo>
                    <a:lnTo>
                      <a:pt x="2" y="457"/>
                    </a:lnTo>
                    <a:lnTo>
                      <a:pt x="0" y="483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35"/>
                    </a:lnTo>
                    <a:lnTo>
                      <a:pt x="2" y="561"/>
                    </a:lnTo>
                    <a:lnTo>
                      <a:pt x="5" y="586"/>
                    </a:lnTo>
                    <a:lnTo>
                      <a:pt x="10" y="612"/>
                    </a:lnTo>
                    <a:lnTo>
                      <a:pt x="16" y="636"/>
                    </a:lnTo>
                    <a:lnTo>
                      <a:pt x="22" y="660"/>
                    </a:lnTo>
                    <a:lnTo>
                      <a:pt x="30" y="683"/>
                    </a:lnTo>
                    <a:lnTo>
                      <a:pt x="40" y="707"/>
                    </a:lnTo>
                    <a:lnTo>
                      <a:pt x="49" y="730"/>
                    </a:lnTo>
                    <a:lnTo>
                      <a:pt x="61" y="751"/>
                    </a:lnTo>
                    <a:lnTo>
                      <a:pt x="73" y="772"/>
                    </a:lnTo>
                    <a:lnTo>
                      <a:pt x="87" y="793"/>
                    </a:lnTo>
                    <a:lnTo>
                      <a:pt x="101" y="813"/>
                    </a:lnTo>
                    <a:lnTo>
                      <a:pt x="116" y="833"/>
                    </a:lnTo>
                    <a:lnTo>
                      <a:pt x="132" y="851"/>
                    </a:lnTo>
                    <a:lnTo>
                      <a:pt x="149" y="868"/>
                    </a:lnTo>
                    <a:lnTo>
                      <a:pt x="166" y="885"/>
                    </a:lnTo>
                    <a:lnTo>
                      <a:pt x="184" y="901"/>
                    </a:lnTo>
                    <a:lnTo>
                      <a:pt x="204" y="916"/>
                    </a:lnTo>
                    <a:lnTo>
                      <a:pt x="224" y="930"/>
                    </a:lnTo>
                    <a:lnTo>
                      <a:pt x="245" y="944"/>
                    </a:lnTo>
                    <a:lnTo>
                      <a:pt x="266" y="956"/>
                    </a:lnTo>
                    <a:lnTo>
                      <a:pt x="287" y="968"/>
                    </a:lnTo>
                    <a:lnTo>
                      <a:pt x="310" y="977"/>
                    </a:lnTo>
                    <a:lnTo>
                      <a:pt x="334" y="987"/>
                    </a:lnTo>
                    <a:lnTo>
                      <a:pt x="357" y="995"/>
                    </a:lnTo>
                    <a:lnTo>
                      <a:pt x="382" y="1002"/>
                    </a:lnTo>
                    <a:lnTo>
                      <a:pt x="405" y="1007"/>
                    </a:lnTo>
                    <a:lnTo>
                      <a:pt x="431" y="1012"/>
                    </a:lnTo>
                    <a:lnTo>
                      <a:pt x="456" y="1015"/>
                    </a:lnTo>
                    <a:lnTo>
                      <a:pt x="483" y="1017"/>
                    </a:lnTo>
                    <a:lnTo>
                      <a:pt x="508" y="1018"/>
                    </a:lnTo>
                    <a:lnTo>
                      <a:pt x="508" y="1018"/>
                    </a:lnTo>
                    <a:lnTo>
                      <a:pt x="534" y="1017"/>
                    </a:lnTo>
                    <a:lnTo>
                      <a:pt x="560" y="1015"/>
                    </a:lnTo>
                    <a:lnTo>
                      <a:pt x="586" y="1012"/>
                    </a:lnTo>
                    <a:lnTo>
                      <a:pt x="610" y="1007"/>
                    </a:lnTo>
                    <a:lnTo>
                      <a:pt x="635" y="1002"/>
                    </a:lnTo>
                    <a:lnTo>
                      <a:pt x="660" y="995"/>
                    </a:lnTo>
                    <a:lnTo>
                      <a:pt x="683" y="987"/>
                    </a:lnTo>
                    <a:lnTo>
                      <a:pt x="706" y="977"/>
                    </a:lnTo>
                    <a:lnTo>
                      <a:pt x="728" y="968"/>
                    </a:lnTo>
                    <a:lnTo>
                      <a:pt x="751" y="956"/>
                    </a:lnTo>
                    <a:lnTo>
                      <a:pt x="772" y="944"/>
                    </a:lnTo>
                    <a:lnTo>
                      <a:pt x="793" y="930"/>
                    </a:lnTo>
                    <a:lnTo>
                      <a:pt x="812" y="916"/>
                    </a:lnTo>
                    <a:lnTo>
                      <a:pt x="831" y="901"/>
                    </a:lnTo>
                    <a:lnTo>
                      <a:pt x="851" y="885"/>
                    </a:lnTo>
                    <a:lnTo>
                      <a:pt x="868" y="868"/>
                    </a:lnTo>
                    <a:lnTo>
                      <a:pt x="885" y="851"/>
                    </a:lnTo>
                    <a:lnTo>
                      <a:pt x="901" y="833"/>
                    </a:lnTo>
                    <a:lnTo>
                      <a:pt x="916" y="813"/>
                    </a:lnTo>
                    <a:lnTo>
                      <a:pt x="930" y="793"/>
                    </a:lnTo>
                    <a:lnTo>
                      <a:pt x="943" y="772"/>
                    </a:lnTo>
                    <a:lnTo>
                      <a:pt x="956" y="751"/>
                    </a:lnTo>
                    <a:lnTo>
                      <a:pt x="967" y="730"/>
                    </a:lnTo>
                    <a:lnTo>
                      <a:pt x="977" y="707"/>
                    </a:lnTo>
                    <a:lnTo>
                      <a:pt x="986" y="683"/>
                    </a:lnTo>
                    <a:lnTo>
                      <a:pt x="995" y="660"/>
                    </a:lnTo>
                    <a:lnTo>
                      <a:pt x="1001" y="636"/>
                    </a:lnTo>
                    <a:lnTo>
                      <a:pt x="1007" y="612"/>
                    </a:lnTo>
                    <a:lnTo>
                      <a:pt x="1012" y="586"/>
                    </a:lnTo>
                    <a:lnTo>
                      <a:pt x="1015" y="561"/>
                    </a:lnTo>
                    <a:lnTo>
                      <a:pt x="1017" y="535"/>
                    </a:lnTo>
                    <a:lnTo>
                      <a:pt x="1017" y="509"/>
                    </a:lnTo>
                    <a:lnTo>
                      <a:pt x="1017" y="509"/>
                    </a:lnTo>
                    <a:lnTo>
                      <a:pt x="1017" y="483"/>
                    </a:lnTo>
                    <a:lnTo>
                      <a:pt x="1015" y="457"/>
                    </a:lnTo>
                    <a:lnTo>
                      <a:pt x="1012" y="431"/>
                    </a:lnTo>
                    <a:lnTo>
                      <a:pt x="1007" y="407"/>
                    </a:lnTo>
                    <a:lnTo>
                      <a:pt x="1001" y="382"/>
                    </a:lnTo>
                    <a:lnTo>
                      <a:pt x="995" y="357"/>
                    </a:lnTo>
                    <a:lnTo>
                      <a:pt x="986" y="334"/>
                    </a:lnTo>
                    <a:lnTo>
                      <a:pt x="977" y="311"/>
                    </a:lnTo>
                    <a:lnTo>
                      <a:pt x="967" y="289"/>
                    </a:lnTo>
                    <a:lnTo>
                      <a:pt x="956" y="266"/>
                    </a:lnTo>
                    <a:lnTo>
                      <a:pt x="943" y="245"/>
                    </a:lnTo>
                    <a:lnTo>
                      <a:pt x="930" y="224"/>
                    </a:lnTo>
                    <a:lnTo>
                      <a:pt x="916" y="205"/>
                    </a:lnTo>
                    <a:lnTo>
                      <a:pt x="901" y="186"/>
                    </a:lnTo>
                    <a:lnTo>
                      <a:pt x="885" y="167"/>
                    </a:lnTo>
                    <a:lnTo>
                      <a:pt x="868" y="149"/>
                    </a:lnTo>
                    <a:lnTo>
                      <a:pt x="851" y="132"/>
                    </a:lnTo>
                    <a:lnTo>
                      <a:pt x="831" y="116"/>
                    </a:lnTo>
                    <a:lnTo>
                      <a:pt x="812" y="101"/>
                    </a:lnTo>
                    <a:lnTo>
                      <a:pt x="793" y="87"/>
                    </a:lnTo>
                    <a:lnTo>
                      <a:pt x="772" y="74"/>
                    </a:lnTo>
                    <a:lnTo>
                      <a:pt x="751" y="61"/>
                    </a:lnTo>
                    <a:lnTo>
                      <a:pt x="728" y="50"/>
                    </a:lnTo>
                    <a:lnTo>
                      <a:pt x="706" y="40"/>
                    </a:lnTo>
                    <a:lnTo>
                      <a:pt x="683" y="31"/>
                    </a:lnTo>
                    <a:lnTo>
                      <a:pt x="660" y="23"/>
                    </a:lnTo>
                    <a:lnTo>
                      <a:pt x="635" y="16"/>
                    </a:lnTo>
                    <a:lnTo>
                      <a:pt x="610" y="11"/>
                    </a:lnTo>
                    <a:lnTo>
                      <a:pt x="586" y="5"/>
                    </a:lnTo>
                    <a:lnTo>
                      <a:pt x="560" y="2"/>
                    </a:lnTo>
                    <a:lnTo>
                      <a:pt x="534" y="1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  <a:moveTo>
                      <a:pt x="508" y="954"/>
                    </a:moveTo>
                    <a:lnTo>
                      <a:pt x="508" y="954"/>
                    </a:lnTo>
                    <a:lnTo>
                      <a:pt x="486" y="954"/>
                    </a:lnTo>
                    <a:lnTo>
                      <a:pt x="463" y="952"/>
                    </a:lnTo>
                    <a:lnTo>
                      <a:pt x="441" y="948"/>
                    </a:lnTo>
                    <a:lnTo>
                      <a:pt x="418" y="945"/>
                    </a:lnTo>
                    <a:lnTo>
                      <a:pt x="397" y="940"/>
                    </a:lnTo>
                    <a:lnTo>
                      <a:pt x="376" y="935"/>
                    </a:lnTo>
                    <a:lnTo>
                      <a:pt x="355" y="927"/>
                    </a:lnTo>
                    <a:lnTo>
                      <a:pt x="336" y="919"/>
                    </a:lnTo>
                    <a:lnTo>
                      <a:pt x="315" y="910"/>
                    </a:lnTo>
                    <a:lnTo>
                      <a:pt x="296" y="900"/>
                    </a:lnTo>
                    <a:lnTo>
                      <a:pt x="278" y="889"/>
                    </a:lnTo>
                    <a:lnTo>
                      <a:pt x="260" y="878"/>
                    </a:lnTo>
                    <a:lnTo>
                      <a:pt x="242" y="866"/>
                    </a:lnTo>
                    <a:lnTo>
                      <a:pt x="225" y="852"/>
                    </a:lnTo>
                    <a:lnTo>
                      <a:pt x="209" y="838"/>
                    </a:lnTo>
                    <a:lnTo>
                      <a:pt x="194" y="824"/>
                    </a:lnTo>
                    <a:lnTo>
                      <a:pt x="179" y="808"/>
                    </a:lnTo>
                    <a:lnTo>
                      <a:pt x="165" y="792"/>
                    </a:lnTo>
                    <a:lnTo>
                      <a:pt x="151" y="775"/>
                    </a:lnTo>
                    <a:lnTo>
                      <a:pt x="139" y="757"/>
                    </a:lnTo>
                    <a:lnTo>
                      <a:pt x="128" y="739"/>
                    </a:lnTo>
                    <a:lnTo>
                      <a:pt x="117" y="721"/>
                    </a:lnTo>
                    <a:lnTo>
                      <a:pt x="107" y="702"/>
                    </a:lnTo>
                    <a:lnTo>
                      <a:pt x="99" y="682"/>
                    </a:lnTo>
                    <a:lnTo>
                      <a:pt x="90" y="662"/>
                    </a:lnTo>
                    <a:lnTo>
                      <a:pt x="84" y="642"/>
                    </a:lnTo>
                    <a:lnTo>
                      <a:pt x="77" y="620"/>
                    </a:lnTo>
                    <a:lnTo>
                      <a:pt x="72" y="599"/>
                    </a:lnTo>
                    <a:lnTo>
                      <a:pt x="69" y="576"/>
                    </a:lnTo>
                    <a:lnTo>
                      <a:pt x="65" y="555"/>
                    </a:lnTo>
                    <a:lnTo>
                      <a:pt x="63" y="532"/>
                    </a:lnTo>
                    <a:lnTo>
                      <a:pt x="63" y="509"/>
                    </a:lnTo>
                    <a:lnTo>
                      <a:pt x="63" y="509"/>
                    </a:lnTo>
                    <a:lnTo>
                      <a:pt x="63" y="486"/>
                    </a:lnTo>
                    <a:lnTo>
                      <a:pt x="65" y="463"/>
                    </a:lnTo>
                    <a:lnTo>
                      <a:pt x="69" y="441"/>
                    </a:lnTo>
                    <a:lnTo>
                      <a:pt x="72" y="420"/>
                    </a:lnTo>
                    <a:lnTo>
                      <a:pt x="77" y="398"/>
                    </a:lnTo>
                    <a:lnTo>
                      <a:pt x="84" y="377"/>
                    </a:lnTo>
                    <a:lnTo>
                      <a:pt x="90" y="356"/>
                    </a:lnTo>
                    <a:lnTo>
                      <a:pt x="99" y="336"/>
                    </a:lnTo>
                    <a:lnTo>
                      <a:pt x="107" y="315"/>
                    </a:lnTo>
                    <a:lnTo>
                      <a:pt x="117" y="297"/>
                    </a:lnTo>
                    <a:lnTo>
                      <a:pt x="128" y="278"/>
                    </a:lnTo>
                    <a:lnTo>
                      <a:pt x="139" y="260"/>
                    </a:lnTo>
                    <a:lnTo>
                      <a:pt x="151" y="242"/>
                    </a:lnTo>
                    <a:lnTo>
                      <a:pt x="165" y="225"/>
                    </a:lnTo>
                    <a:lnTo>
                      <a:pt x="179" y="209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25" y="165"/>
                    </a:lnTo>
                    <a:lnTo>
                      <a:pt x="242" y="152"/>
                    </a:lnTo>
                    <a:lnTo>
                      <a:pt x="260" y="139"/>
                    </a:lnTo>
                    <a:lnTo>
                      <a:pt x="278" y="128"/>
                    </a:lnTo>
                    <a:lnTo>
                      <a:pt x="296" y="117"/>
                    </a:lnTo>
                    <a:lnTo>
                      <a:pt x="315" y="107"/>
                    </a:lnTo>
                    <a:lnTo>
                      <a:pt x="336" y="99"/>
                    </a:lnTo>
                    <a:lnTo>
                      <a:pt x="355" y="90"/>
                    </a:lnTo>
                    <a:lnTo>
                      <a:pt x="376" y="84"/>
                    </a:lnTo>
                    <a:lnTo>
                      <a:pt x="397" y="77"/>
                    </a:lnTo>
                    <a:lnTo>
                      <a:pt x="418" y="73"/>
                    </a:lnTo>
                    <a:lnTo>
                      <a:pt x="441" y="69"/>
                    </a:lnTo>
                    <a:lnTo>
                      <a:pt x="463" y="65"/>
                    </a:lnTo>
                    <a:lnTo>
                      <a:pt x="486" y="64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531" y="64"/>
                    </a:lnTo>
                    <a:lnTo>
                      <a:pt x="554" y="65"/>
                    </a:lnTo>
                    <a:lnTo>
                      <a:pt x="576" y="69"/>
                    </a:lnTo>
                    <a:lnTo>
                      <a:pt x="598" y="73"/>
                    </a:lnTo>
                    <a:lnTo>
                      <a:pt x="620" y="77"/>
                    </a:lnTo>
                    <a:lnTo>
                      <a:pt x="640" y="84"/>
                    </a:lnTo>
                    <a:lnTo>
                      <a:pt x="661" y="90"/>
                    </a:lnTo>
                    <a:lnTo>
                      <a:pt x="681" y="99"/>
                    </a:lnTo>
                    <a:lnTo>
                      <a:pt x="702" y="107"/>
                    </a:lnTo>
                    <a:lnTo>
                      <a:pt x="721" y="117"/>
                    </a:lnTo>
                    <a:lnTo>
                      <a:pt x="739" y="128"/>
                    </a:lnTo>
                    <a:lnTo>
                      <a:pt x="757" y="139"/>
                    </a:lnTo>
                    <a:lnTo>
                      <a:pt x="775" y="152"/>
                    </a:lnTo>
                    <a:lnTo>
                      <a:pt x="792" y="165"/>
                    </a:lnTo>
                    <a:lnTo>
                      <a:pt x="808" y="179"/>
                    </a:lnTo>
                    <a:lnTo>
                      <a:pt x="823" y="194"/>
                    </a:lnTo>
                    <a:lnTo>
                      <a:pt x="838" y="209"/>
                    </a:lnTo>
                    <a:lnTo>
                      <a:pt x="852" y="225"/>
                    </a:lnTo>
                    <a:lnTo>
                      <a:pt x="865" y="242"/>
                    </a:lnTo>
                    <a:lnTo>
                      <a:pt x="878" y="260"/>
                    </a:lnTo>
                    <a:lnTo>
                      <a:pt x="889" y="278"/>
                    </a:lnTo>
                    <a:lnTo>
                      <a:pt x="900" y="297"/>
                    </a:lnTo>
                    <a:lnTo>
                      <a:pt x="910" y="315"/>
                    </a:lnTo>
                    <a:lnTo>
                      <a:pt x="918" y="336"/>
                    </a:lnTo>
                    <a:lnTo>
                      <a:pt x="927" y="356"/>
                    </a:lnTo>
                    <a:lnTo>
                      <a:pt x="933" y="377"/>
                    </a:lnTo>
                    <a:lnTo>
                      <a:pt x="940" y="398"/>
                    </a:lnTo>
                    <a:lnTo>
                      <a:pt x="944" y="420"/>
                    </a:lnTo>
                    <a:lnTo>
                      <a:pt x="948" y="441"/>
                    </a:lnTo>
                    <a:lnTo>
                      <a:pt x="952" y="463"/>
                    </a:lnTo>
                    <a:lnTo>
                      <a:pt x="953" y="486"/>
                    </a:lnTo>
                    <a:lnTo>
                      <a:pt x="954" y="509"/>
                    </a:lnTo>
                    <a:lnTo>
                      <a:pt x="954" y="509"/>
                    </a:lnTo>
                    <a:lnTo>
                      <a:pt x="953" y="532"/>
                    </a:lnTo>
                    <a:lnTo>
                      <a:pt x="952" y="555"/>
                    </a:lnTo>
                    <a:lnTo>
                      <a:pt x="948" y="576"/>
                    </a:lnTo>
                    <a:lnTo>
                      <a:pt x="944" y="599"/>
                    </a:lnTo>
                    <a:lnTo>
                      <a:pt x="940" y="620"/>
                    </a:lnTo>
                    <a:lnTo>
                      <a:pt x="933" y="642"/>
                    </a:lnTo>
                    <a:lnTo>
                      <a:pt x="927" y="662"/>
                    </a:lnTo>
                    <a:lnTo>
                      <a:pt x="918" y="682"/>
                    </a:lnTo>
                    <a:lnTo>
                      <a:pt x="910" y="702"/>
                    </a:lnTo>
                    <a:lnTo>
                      <a:pt x="900" y="721"/>
                    </a:lnTo>
                    <a:lnTo>
                      <a:pt x="889" y="739"/>
                    </a:lnTo>
                    <a:lnTo>
                      <a:pt x="878" y="757"/>
                    </a:lnTo>
                    <a:lnTo>
                      <a:pt x="865" y="775"/>
                    </a:lnTo>
                    <a:lnTo>
                      <a:pt x="852" y="792"/>
                    </a:lnTo>
                    <a:lnTo>
                      <a:pt x="838" y="808"/>
                    </a:lnTo>
                    <a:lnTo>
                      <a:pt x="823" y="824"/>
                    </a:lnTo>
                    <a:lnTo>
                      <a:pt x="808" y="838"/>
                    </a:lnTo>
                    <a:lnTo>
                      <a:pt x="792" y="852"/>
                    </a:lnTo>
                    <a:lnTo>
                      <a:pt x="775" y="866"/>
                    </a:lnTo>
                    <a:lnTo>
                      <a:pt x="757" y="878"/>
                    </a:lnTo>
                    <a:lnTo>
                      <a:pt x="739" y="889"/>
                    </a:lnTo>
                    <a:lnTo>
                      <a:pt x="721" y="900"/>
                    </a:lnTo>
                    <a:lnTo>
                      <a:pt x="702" y="910"/>
                    </a:lnTo>
                    <a:lnTo>
                      <a:pt x="681" y="919"/>
                    </a:lnTo>
                    <a:lnTo>
                      <a:pt x="661" y="927"/>
                    </a:lnTo>
                    <a:lnTo>
                      <a:pt x="640" y="935"/>
                    </a:lnTo>
                    <a:lnTo>
                      <a:pt x="620" y="940"/>
                    </a:lnTo>
                    <a:lnTo>
                      <a:pt x="598" y="945"/>
                    </a:lnTo>
                    <a:lnTo>
                      <a:pt x="576" y="948"/>
                    </a:lnTo>
                    <a:lnTo>
                      <a:pt x="554" y="952"/>
                    </a:lnTo>
                    <a:lnTo>
                      <a:pt x="531" y="954"/>
                    </a:lnTo>
                    <a:lnTo>
                      <a:pt x="508" y="954"/>
                    </a:lnTo>
                    <a:lnTo>
                      <a:pt x="508" y="954"/>
                    </a:lnTo>
                    <a:close/>
                    <a:moveTo>
                      <a:pt x="508" y="191"/>
                    </a:moveTo>
                    <a:lnTo>
                      <a:pt x="508" y="191"/>
                    </a:lnTo>
                    <a:lnTo>
                      <a:pt x="515" y="190"/>
                    </a:lnTo>
                    <a:lnTo>
                      <a:pt x="520" y="188"/>
                    </a:lnTo>
                    <a:lnTo>
                      <a:pt x="526" y="186"/>
                    </a:lnTo>
                    <a:lnTo>
                      <a:pt x="531" y="181"/>
                    </a:lnTo>
                    <a:lnTo>
                      <a:pt x="534" y="177"/>
                    </a:lnTo>
                    <a:lnTo>
                      <a:pt x="537" y="172"/>
                    </a:lnTo>
                    <a:lnTo>
                      <a:pt x="540" y="165"/>
                    </a:lnTo>
                    <a:lnTo>
                      <a:pt x="541" y="159"/>
                    </a:lnTo>
                    <a:lnTo>
                      <a:pt x="541" y="159"/>
                    </a:lnTo>
                    <a:lnTo>
                      <a:pt x="540" y="152"/>
                    </a:lnTo>
                    <a:lnTo>
                      <a:pt x="537" y="147"/>
                    </a:lnTo>
                    <a:lnTo>
                      <a:pt x="534" y="142"/>
                    </a:lnTo>
                    <a:lnTo>
                      <a:pt x="531" y="136"/>
                    </a:lnTo>
                    <a:lnTo>
                      <a:pt x="526" y="133"/>
                    </a:lnTo>
                    <a:lnTo>
                      <a:pt x="520" y="130"/>
                    </a:lnTo>
                    <a:lnTo>
                      <a:pt x="515" y="128"/>
                    </a:lnTo>
                    <a:lnTo>
                      <a:pt x="508" y="128"/>
                    </a:lnTo>
                    <a:lnTo>
                      <a:pt x="508" y="128"/>
                    </a:lnTo>
                    <a:lnTo>
                      <a:pt x="502" y="128"/>
                    </a:lnTo>
                    <a:lnTo>
                      <a:pt x="496" y="130"/>
                    </a:lnTo>
                    <a:lnTo>
                      <a:pt x="490" y="133"/>
                    </a:lnTo>
                    <a:lnTo>
                      <a:pt x="486" y="136"/>
                    </a:lnTo>
                    <a:lnTo>
                      <a:pt x="482" y="142"/>
                    </a:lnTo>
                    <a:lnTo>
                      <a:pt x="479" y="147"/>
                    </a:lnTo>
                    <a:lnTo>
                      <a:pt x="477" y="152"/>
                    </a:lnTo>
                    <a:lnTo>
                      <a:pt x="476" y="159"/>
                    </a:lnTo>
                    <a:lnTo>
                      <a:pt x="476" y="159"/>
                    </a:lnTo>
                    <a:lnTo>
                      <a:pt x="477" y="165"/>
                    </a:lnTo>
                    <a:lnTo>
                      <a:pt x="479" y="172"/>
                    </a:lnTo>
                    <a:lnTo>
                      <a:pt x="482" y="177"/>
                    </a:lnTo>
                    <a:lnTo>
                      <a:pt x="486" y="181"/>
                    </a:lnTo>
                    <a:lnTo>
                      <a:pt x="490" y="186"/>
                    </a:lnTo>
                    <a:lnTo>
                      <a:pt x="496" y="188"/>
                    </a:lnTo>
                    <a:lnTo>
                      <a:pt x="502" y="190"/>
                    </a:lnTo>
                    <a:lnTo>
                      <a:pt x="508" y="191"/>
                    </a:lnTo>
                    <a:lnTo>
                      <a:pt x="508" y="191"/>
                    </a:lnTo>
                    <a:close/>
                    <a:moveTo>
                      <a:pt x="508" y="827"/>
                    </a:moveTo>
                    <a:lnTo>
                      <a:pt x="508" y="827"/>
                    </a:lnTo>
                    <a:lnTo>
                      <a:pt x="502" y="827"/>
                    </a:lnTo>
                    <a:lnTo>
                      <a:pt x="496" y="829"/>
                    </a:lnTo>
                    <a:lnTo>
                      <a:pt x="490" y="833"/>
                    </a:lnTo>
                    <a:lnTo>
                      <a:pt x="486" y="836"/>
                    </a:lnTo>
                    <a:lnTo>
                      <a:pt x="482" y="841"/>
                    </a:lnTo>
                    <a:lnTo>
                      <a:pt x="479" y="847"/>
                    </a:lnTo>
                    <a:lnTo>
                      <a:pt x="477" y="852"/>
                    </a:lnTo>
                    <a:lnTo>
                      <a:pt x="476" y="858"/>
                    </a:lnTo>
                    <a:lnTo>
                      <a:pt x="476" y="858"/>
                    </a:lnTo>
                    <a:lnTo>
                      <a:pt x="477" y="865"/>
                    </a:lnTo>
                    <a:lnTo>
                      <a:pt x="479" y="871"/>
                    </a:lnTo>
                    <a:lnTo>
                      <a:pt x="482" y="877"/>
                    </a:lnTo>
                    <a:lnTo>
                      <a:pt x="486" y="881"/>
                    </a:lnTo>
                    <a:lnTo>
                      <a:pt x="490" y="885"/>
                    </a:lnTo>
                    <a:lnTo>
                      <a:pt x="496" y="888"/>
                    </a:lnTo>
                    <a:lnTo>
                      <a:pt x="502" y="889"/>
                    </a:lnTo>
                    <a:lnTo>
                      <a:pt x="508" y="891"/>
                    </a:lnTo>
                    <a:lnTo>
                      <a:pt x="508" y="891"/>
                    </a:lnTo>
                    <a:lnTo>
                      <a:pt x="515" y="889"/>
                    </a:lnTo>
                    <a:lnTo>
                      <a:pt x="520" y="888"/>
                    </a:lnTo>
                    <a:lnTo>
                      <a:pt x="526" y="885"/>
                    </a:lnTo>
                    <a:lnTo>
                      <a:pt x="531" y="881"/>
                    </a:lnTo>
                    <a:lnTo>
                      <a:pt x="534" y="877"/>
                    </a:lnTo>
                    <a:lnTo>
                      <a:pt x="537" y="871"/>
                    </a:lnTo>
                    <a:lnTo>
                      <a:pt x="540" y="865"/>
                    </a:lnTo>
                    <a:lnTo>
                      <a:pt x="541" y="858"/>
                    </a:lnTo>
                    <a:lnTo>
                      <a:pt x="541" y="858"/>
                    </a:lnTo>
                    <a:lnTo>
                      <a:pt x="540" y="852"/>
                    </a:lnTo>
                    <a:lnTo>
                      <a:pt x="537" y="847"/>
                    </a:lnTo>
                    <a:lnTo>
                      <a:pt x="534" y="841"/>
                    </a:lnTo>
                    <a:lnTo>
                      <a:pt x="531" y="836"/>
                    </a:lnTo>
                    <a:lnTo>
                      <a:pt x="526" y="833"/>
                    </a:lnTo>
                    <a:lnTo>
                      <a:pt x="520" y="829"/>
                    </a:lnTo>
                    <a:lnTo>
                      <a:pt x="515" y="827"/>
                    </a:lnTo>
                    <a:lnTo>
                      <a:pt x="508" y="827"/>
                    </a:lnTo>
                    <a:lnTo>
                      <a:pt x="508" y="827"/>
                    </a:lnTo>
                    <a:close/>
                    <a:moveTo>
                      <a:pt x="858" y="477"/>
                    </a:moveTo>
                    <a:lnTo>
                      <a:pt x="858" y="477"/>
                    </a:lnTo>
                    <a:lnTo>
                      <a:pt x="852" y="477"/>
                    </a:lnTo>
                    <a:lnTo>
                      <a:pt x="845" y="480"/>
                    </a:lnTo>
                    <a:lnTo>
                      <a:pt x="840" y="483"/>
                    </a:lnTo>
                    <a:lnTo>
                      <a:pt x="836" y="486"/>
                    </a:lnTo>
                    <a:lnTo>
                      <a:pt x="831" y="491"/>
                    </a:lnTo>
                    <a:lnTo>
                      <a:pt x="829" y="497"/>
                    </a:lnTo>
                    <a:lnTo>
                      <a:pt x="827" y="502"/>
                    </a:lnTo>
                    <a:lnTo>
                      <a:pt x="826" y="509"/>
                    </a:lnTo>
                    <a:lnTo>
                      <a:pt x="826" y="509"/>
                    </a:lnTo>
                    <a:lnTo>
                      <a:pt x="827" y="515"/>
                    </a:lnTo>
                    <a:lnTo>
                      <a:pt x="829" y="521"/>
                    </a:lnTo>
                    <a:lnTo>
                      <a:pt x="831" y="527"/>
                    </a:lnTo>
                    <a:lnTo>
                      <a:pt x="836" y="531"/>
                    </a:lnTo>
                    <a:lnTo>
                      <a:pt x="840" y="535"/>
                    </a:lnTo>
                    <a:lnTo>
                      <a:pt x="845" y="539"/>
                    </a:lnTo>
                    <a:lnTo>
                      <a:pt x="852" y="540"/>
                    </a:lnTo>
                    <a:lnTo>
                      <a:pt x="858" y="541"/>
                    </a:lnTo>
                    <a:lnTo>
                      <a:pt x="858" y="541"/>
                    </a:lnTo>
                    <a:lnTo>
                      <a:pt x="865" y="540"/>
                    </a:lnTo>
                    <a:lnTo>
                      <a:pt x="871" y="539"/>
                    </a:lnTo>
                    <a:lnTo>
                      <a:pt x="876" y="535"/>
                    </a:lnTo>
                    <a:lnTo>
                      <a:pt x="881" y="531"/>
                    </a:lnTo>
                    <a:lnTo>
                      <a:pt x="885" y="527"/>
                    </a:lnTo>
                    <a:lnTo>
                      <a:pt x="887" y="521"/>
                    </a:lnTo>
                    <a:lnTo>
                      <a:pt x="889" y="515"/>
                    </a:lnTo>
                    <a:lnTo>
                      <a:pt x="890" y="509"/>
                    </a:lnTo>
                    <a:lnTo>
                      <a:pt x="890" y="509"/>
                    </a:lnTo>
                    <a:lnTo>
                      <a:pt x="889" y="502"/>
                    </a:lnTo>
                    <a:lnTo>
                      <a:pt x="887" y="497"/>
                    </a:lnTo>
                    <a:lnTo>
                      <a:pt x="885" y="491"/>
                    </a:lnTo>
                    <a:lnTo>
                      <a:pt x="881" y="486"/>
                    </a:lnTo>
                    <a:lnTo>
                      <a:pt x="876" y="483"/>
                    </a:lnTo>
                    <a:lnTo>
                      <a:pt x="871" y="480"/>
                    </a:lnTo>
                    <a:lnTo>
                      <a:pt x="865" y="477"/>
                    </a:lnTo>
                    <a:lnTo>
                      <a:pt x="858" y="477"/>
                    </a:lnTo>
                    <a:lnTo>
                      <a:pt x="858" y="477"/>
                    </a:lnTo>
                    <a:close/>
                    <a:moveTo>
                      <a:pt x="159" y="477"/>
                    </a:moveTo>
                    <a:lnTo>
                      <a:pt x="159" y="477"/>
                    </a:lnTo>
                    <a:lnTo>
                      <a:pt x="152" y="477"/>
                    </a:lnTo>
                    <a:lnTo>
                      <a:pt x="146" y="480"/>
                    </a:lnTo>
                    <a:lnTo>
                      <a:pt x="140" y="483"/>
                    </a:lnTo>
                    <a:lnTo>
                      <a:pt x="136" y="486"/>
                    </a:lnTo>
                    <a:lnTo>
                      <a:pt x="132" y="491"/>
                    </a:lnTo>
                    <a:lnTo>
                      <a:pt x="130" y="497"/>
                    </a:lnTo>
                    <a:lnTo>
                      <a:pt x="128" y="502"/>
                    </a:lnTo>
                    <a:lnTo>
                      <a:pt x="126" y="509"/>
                    </a:lnTo>
                    <a:lnTo>
                      <a:pt x="126" y="509"/>
                    </a:lnTo>
                    <a:lnTo>
                      <a:pt x="128" y="515"/>
                    </a:lnTo>
                    <a:lnTo>
                      <a:pt x="130" y="521"/>
                    </a:lnTo>
                    <a:lnTo>
                      <a:pt x="132" y="527"/>
                    </a:lnTo>
                    <a:lnTo>
                      <a:pt x="136" y="531"/>
                    </a:lnTo>
                    <a:lnTo>
                      <a:pt x="140" y="535"/>
                    </a:lnTo>
                    <a:lnTo>
                      <a:pt x="146" y="539"/>
                    </a:lnTo>
                    <a:lnTo>
                      <a:pt x="152" y="540"/>
                    </a:lnTo>
                    <a:lnTo>
                      <a:pt x="159" y="541"/>
                    </a:lnTo>
                    <a:lnTo>
                      <a:pt x="159" y="541"/>
                    </a:lnTo>
                    <a:lnTo>
                      <a:pt x="165" y="540"/>
                    </a:lnTo>
                    <a:lnTo>
                      <a:pt x="170" y="539"/>
                    </a:lnTo>
                    <a:lnTo>
                      <a:pt x="176" y="535"/>
                    </a:lnTo>
                    <a:lnTo>
                      <a:pt x="181" y="531"/>
                    </a:lnTo>
                    <a:lnTo>
                      <a:pt x="184" y="527"/>
                    </a:lnTo>
                    <a:lnTo>
                      <a:pt x="188" y="521"/>
                    </a:lnTo>
                    <a:lnTo>
                      <a:pt x="190" y="515"/>
                    </a:lnTo>
                    <a:lnTo>
                      <a:pt x="190" y="509"/>
                    </a:lnTo>
                    <a:lnTo>
                      <a:pt x="190" y="509"/>
                    </a:lnTo>
                    <a:lnTo>
                      <a:pt x="190" y="502"/>
                    </a:lnTo>
                    <a:lnTo>
                      <a:pt x="188" y="497"/>
                    </a:lnTo>
                    <a:lnTo>
                      <a:pt x="184" y="491"/>
                    </a:lnTo>
                    <a:lnTo>
                      <a:pt x="181" y="486"/>
                    </a:lnTo>
                    <a:lnTo>
                      <a:pt x="176" y="483"/>
                    </a:lnTo>
                    <a:lnTo>
                      <a:pt x="170" y="480"/>
                    </a:lnTo>
                    <a:lnTo>
                      <a:pt x="165" y="477"/>
                    </a:lnTo>
                    <a:lnTo>
                      <a:pt x="159" y="477"/>
                    </a:lnTo>
                    <a:lnTo>
                      <a:pt x="159" y="4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392361" y="3600846"/>
              <a:ext cx="792000" cy="792000"/>
              <a:chOff x="8001000" y="3009900"/>
              <a:chExt cx="792000" cy="7920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001000" y="3009900"/>
                <a:ext cx="792000" cy="792000"/>
              </a:xfrm>
              <a:prstGeom prst="ellipse">
                <a:avLst/>
              </a:prstGeom>
              <a:solidFill>
                <a:srgbClr val="FBD77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8235075" y="3244334"/>
                <a:ext cx="323850" cy="323850"/>
              </a:xfrm>
              <a:custGeom>
                <a:avLst/>
                <a:gdLst>
                  <a:gd name="T0" fmla="*/ 410 w 1017"/>
                  <a:gd name="T1" fmla="*/ 428 h 1018"/>
                  <a:gd name="T2" fmla="*/ 220 w 1017"/>
                  <a:gd name="T3" fmla="*/ 735 h 1018"/>
                  <a:gd name="T4" fmla="*/ 283 w 1017"/>
                  <a:gd name="T5" fmla="*/ 797 h 1018"/>
                  <a:gd name="T6" fmla="*/ 581 w 1017"/>
                  <a:gd name="T7" fmla="*/ 613 h 1018"/>
                  <a:gd name="T8" fmla="*/ 781 w 1017"/>
                  <a:gd name="T9" fmla="*/ 326 h 1018"/>
                  <a:gd name="T10" fmla="*/ 778 w 1017"/>
                  <a:gd name="T11" fmla="*/ 239 h 1018"/>
                  <a:gd name="T12" fmla="*/ 691 w 1017"/>
                  <a:gd name="T13" fmla="*/ 236 h 1018"/>
                  <a:gd name="T14" fmla="*/ 405 w 1017"/>
                  <a:gd name="T15" fmla="*/ 584 h 1018"/>
                  <a:gd name="T16" fmla="*/ 567 w 1017"/>
                  <a:gd name="T17" fmla="*/ 531 h 1018"/>
                  <a:gd name="T18" fmla="*/ 473 w 1017"/>
                  <a:gd name="T19" fmla="*/ 562 h 1018"/>
                  <a:gd name="T20" fmla="*/ 448 w 1017"/>
                  <a:gd name="T21" fmla="*/ 487 h 1018"/>
                  <a:gd name="T22" fmla="*/ 539 w 1017"/>
                  <a:gd name="T23" fmla="*/ 453 h 1018"/>
                  <a:gd name="T24" fmla="*/ 571 w 1017"/>
                  <a:gd name="T25" fmla="*/ 520 h 1018"/>
                  <a:gd name="T26" fmla="*/ 382 w 1017"/>
                  <a:gd name="T27" fmla="*/ 16 h 1018"/>
                  <a:gd name="T28" fmla="*/ 184 w 1017"/>
                  <a:gd name="T29" fmla="*/ 116 h 1018"/>
                  <a:gd name="T30" fmla="*/ 49 w 1017"/>
                  <a:gd name="T31" fmla="*/ 289 h 1018"/>
                  <a:gd name="T32" fmla="*/ 0 w 1017"/>
                  <a:gd name="T33" fmla="*/ 509 h 1018"/>
                  <a:gd name="T34" fmla="*/ 40 w 1017"/>
                  <a:gd name="T35" fmla="*/ 707 h 1018"/>
                  <a:gd name="T36" fmla="*/ 166 w 1017"/>
                  <a:gd name="T37" fmla="*/ 885 h 1018"/>
                  <a:gd name="T38" fmla="*/ 357 w 1017"/>
                  <a:gd name="T39" fmla="*/ 995 h 1018"/>
                  <a:gd name="T40" fmla="*/ 560 w 1017"/>
                  <a:gd name="T41" fmla="*/ 1015 h 1018"/>
                  <a:gd name="T42" fmla="*/ 772 w 1017"/>
                  <a:gd name="T43" fmla="*/ 944 h 1018"/>
                  <a:gd name="T44" fmla="*/ 930 w 1017"/>
                  <a:gd name="T45" fmla="*/ 793 h 1018"/>
                  <a:gd name="T46" fmla="*/ 1012 w 1017"/>
                  <a:gd name="T47" fmla="*/ 586 h 1018"/>
                  <a:gd name="T48" fmla="*/ 1001 w 1017"/>
                  <a:gd name="T49" fmla="*/ 382 h 1018"/>
                  <a:gd name="T50" fmla="*/ 901 w 1017"/>
                  <a:gd name="T51" fmla="*/ 186 h 1018"/>
                  <a:gd name="T52" fmla="*/ 728 w 1017"/>
                  <a:gd name="T53" fmla="*/ 50 h 1018"/>
                  <a:gd name="T54" fmla="*/ 508 w 1017"/>
                  <a:gd name="T55" fmla="*/ 0 h 1018"/>
                  <a:gd name="T56" fmla="*/ 376 w 1017"/>
                  <a:gd name="T57" fmla="*/ 935 h 1018"/>
                  <a:gd name="T58" fmla="*/ 209 w 1017"/>
                  <a:gd name="T59" fmla="*/ 838 h 1018"/>
                  <a:gd name="T60" fmla="*/ 99 w 1017"/>
                  <a:gd name="T61" fmla="*/ 682 h 1018"/>
                  <a:gd name="T62" fmla="*/ 63 w 1017"/>
                  <a:gd name="T63" fmla="*/ 509 h 1018"/>
                  <a:gd name="T64" fmla="*/ 107 w 1017"/>
                  <a:gd name="T65" fmla="*/ 315 h 1018"/>
                  <a:gd name="T66" fmla="*/ 225 w 1017"/>
                  <a:gd name="T67" fmla="*/ 165 h 1018"/>
                  <a:gd name="T68" fmla="*/ 397 w 1017"/>
                  <a:gd name="T69" fmla="*/ 77 h 1018"/>
                  <a:gd name="T70" fmla="*/ 576 w 1017"/>
                  <a:gd name="T71" fmla="*/ 69 h 1018"/>
                  <a:gd name="T72" fmla="*/ 757 w 1017"/>
                  <a:gd name="T73" fmla="*/ 139 h 1018"/>
                  <a:gd name="T74" fmla="*/ 889 w 1017"/>
                  <a:gd name="T75" fmla="*/ 278 h 1018"/>
                  <a:gd name="T76" fmla="*/ 952 w 1017"/>
                  <a:gd name="T77" fmla="*/ 463 h 1018"/>
                  <a:gd name="T78" fmla="*/ 933 w 1017"/>
                  <a:gd name="T79" fmla="*/ 642 h 1018"/>
                  <a:gd name="T80" fmla="*/ 838 w 1017"/>
                  <a:gd name="T81" fmla="*/ 808 h 1018"/>
                  <a:gd name="T82" fmla="*/ 681 w 1017"/>
                  <a:gd name="T83" fmla="*/ 919 h 1018"/>
                  <a:gd name="T84" fmla="*/ 508 w 1017"/>
                  <a:gd name="T85" fmla="*/ 954 h 1018"/>
                  <a:gd name="T86" fmla="*/ 540 w 1017"/>
                  <a:gd name="T87" fmla="*/ 165 h 1018"/>
                  <a:gd name="T88" fmla="*/ 515 w 1017"/>
                  <a:gd name="T89" fmla="*/ 128 h 1018"/>
                  <a:gd name="T90" fmla="*/ 477 w 1017"/>
                  <a:gd name="T91" fmla="*/ 152 h 1018"/>
                  <a:gd name="T92" fmla="*/ 502 w 1017"/>
                  <a:gd name="T93" fmla="*/ 190 h 1018"/>
                  <a:gd name="T94" fmla="*/ 482 w 1017"/>
                  <a:gd name="T95" fmla="*/ 841 h 1018"/>
                  <a:gd name="T96" fmla="*/ 490 w 1017"/>
                  <a:gd name="T97" fmla="*/ 885 h 1018"/>
                  <a:gd name="T98" fmla="*/ 534 w 1017"/>
                  <a:gd name="T99" fmla="*/ 877 h 1018"/>
                  <a:gd name="T100" fmla="*/ 526 w 1017"/>
                  <a:gd name="T101" fmla="*/ 833 h 1018"/>
                  <a:gd name="T102" fmla="*/ 840 w 1017"/>
                  <a:gd name="T103" fmla="*/ 483 h 1018"/>
                  <a:gd name="T104" fmla="*/ 831 w 1017"/>
                  <a:gd name="T105" fmla="*/ 527 h 1018"/>
                  <a:gd name="T106" fmla="*/ 876 w 1017"/>
                  <a:gd name="T107" fmla="*/ 535 h 1018"/>
                  <a:gd name="T108" fmla="*/ 885 w 1017"/>
                  <a:gd name="T109" fmla="*/ 491 h 1018"/>
                  <a:gd name="T110" fmla="*/ 152 w 1017"/>
                  <a:gd name="T111" fmla="*/ 477 h 1018"/>
                  <a:gd name="T112" fmla="*/ 128 w 1017"/>
                  <a:gd name="T113" fmla="*/ 515 h 1018"/>
                  <a:gd name="T114" fmla="*/ 165 w 1017"/>
                  <a:gd name="T115" fmla="*/ 540 h 1018"/>
                  <a:gd name="T116" fmla="*/ 190 w 1017"/>
                  <a:gd name="T117" fmla="*/ 50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691" y="236"/>
                    </a:moveTo>
                    <a:lnTo>
                      <a:pt x="455" y="394"/>
                    </a:lnTo>
                    <a:lnTo>
                      <a:pt x="455" y="394"/>
                    </a:lnTo>
                    <a:lnTo>
                      <a:pt x="445" y="399"/>
                    </a:lnTo>
                    <a:lnTo>
                      <a:pt x="436" y="404"/>
                    </a:lnTo>
                    <a:lnTo>
                      <a:pt x="427" y="411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0" y="428"/>
                    </a:lnTo>
                    <a:lnTo>
                      <a:pt x="402" y="439"/>
                    </a:lnTo>
                    <a:lnTo>
                      <a:pt x="396" y="450"/>
                    </a:lnTo>
                    <a:lnTo>
                      <a:pt x="390" y="460"/>
                    </a:lnTo>
                    <a:lnTo>
                      <a:pt x="236" y="691"/>
                    </a:lnTo>
                    <a:lnTo>
                      <a:pt x="236" y="691"/>
                    </a:lnTo>
                    <a:lnTo>
                      <a:pt x="228" y="702"/>
                    </a:lnTo>
                    <a:lnTo>
                      <a:pt x="224" y="712"/>
                    </a:lnTo>
                    <a:lnTo>
                      <a:pt x="221" y="723"/>
                    </a:lnTo>
                    <a:lnTo>
                      <a:pt x="220" y="735"/>
                    </a:lnTo>
                    <a:lnTo>
                      <a:pt x="221" y="747"/>
                    </a:lnTo>
                    <a:lnTo>
                      <a:pt x="225" y="759"/>
                    </a:lnTo>
                    <a:lnTo>
                      <a:pt x="231" y="769"/>
                    </a:lnTo>
                    <a:lnTo>
                      <a:pt x="238" y="779"/>
                    </a:lnTo>
                    <a:lnTo>
                      <a:pt x="238" y="779"/>
                    </a:lnTo>
                    <a:lnTo>
                      <a:pt x="248" y="786"/>
                    </a:lnTo>
                    <a:lnTo>
                      <a:pt x="260" y="793"/>
                    </a:lnTo>
                    <a:lnTo>
                      <a:pt x="271" y="796"/>
                    </a:lnTo>
                    <a:lnTo>
                      <a:pt x="283" y="797"/>
                    </a:lnTo>
                    <a:lnTo>
                      <a:pt x="283" y="797"/>
                    </a:lnTo>
                    <a:lnTo>
                      <a:pt x="295" y="796"/>
                    </a:lnTo>
                    <a:lnTo>
                      <a:pt x="306" y="793"/>
                    </a:lnTo>
                    <a:lnTo>
                      <a:pt x="316" y="789"/>
                    </a:lnTo>
                    <a:lnTo>
                      <a:pt x="326" y="781"/>
                    </a:lnTo>
                    <a:lnTo>
                      <a:pt x="561" y="624"/>
                    </a:lnTo>
                    <a:lnTo>
                      <a:pt x="561" y="624"/>
                    </a:lnTo>
                    <a:lnTo>
                      <a:pt x="572" y="619"/>
                    </a:lnTo>
                    <a:lnTo>
                      <a:pt x="581" y="613"/>
                    </a:lnTo>
                    <a:lnTo>
                      <a:pt x="590" y="606"/>
                    </a:lnTo>
                    <a:lnTo>
                      <a:pt x="599" y="599"/>
                    </a:lnTo>
                    <a:lnTo>
                      <a:pt x="599" y="599"/>
                    </a:lnTo>
                    <a:lnTo>
                      <a:pt x="607" y="589"/>
                    </a:lnTo>
                    <a:lnTo>
                      <a:pt x="615" y="579"/>
                    </a:lnTo>
                    <a:lnTo>
                      <a:pt x="621" y="569"/>
                    </a:lnTo>
                    <a:lnTo>
                      <a:pt x="626" y="558"/>
                    </a:lnTo>
                    <a:lnTo>
                      <a:pt x="781" y="326"/>
                    </a:lnTo>
                    <a:lnTo>
                      <a:pt x="781" y="326"/>
                    </a:lnTo>
                    <a:lnTo>
                      <a:pt x="789" y="317"/>
                    </a:lnTo>
                    <a:lnTo>
                      <a:pt x="793" y="306"/>
                    </a:lnTo>
                    <a:lnTo>
                      <a:pt x="796" y="294"/>
                    </a:lnTo>
                    <a:lnTo>
                      <a:pt x="797" y="282"/>
                    </a:lnTo>
                    <a:lnTo>
                      <a:pt x="795" y="270"/>
                    </a:lnTo>
                    <a:lnTo>
                      <a:pt x="792" y="260"/>
                    </a:lnTo>
                    <a:lnTo>
                      <a:pt x="786" y="249"/>
                    </a:lnTo>
                    <a:lnTo>
                      <a:pt x="778" y="239"/>
                    </a:lnTo>
                    <a:lnTo>
                      <a:pt x="778" y="239"/>
                    </a:lnTo>
                    <a:lnTo>
                      <a:pt x="769" y="232"/>
                    </a:lnTo>
                    <a:lnTo>
                      <a:pt x="758" y="225"/>
                    </a:lnTo>
                    <a:lnTo>
                      <a:pt x="747" y="222"/>
                    </a:lnTo>
                    <a:lnTo>
                      <a:pt x="735" y="221"/>
                    </a:lnTo>
                    <a:lnTo>
                      <a:pt x="723" y="222"/>
                    </a:lnTo>
                    <a:lnTo>
                      <a:pt x="711" y="224"/>
                    </a:lnTo>
                    <a:lnTo>
                      <a:pt x="701" y="230"/>
                    </a:lnTo>
                    <a:lnTo>
                      <a:pt x="691" y="236"/>
                    </a:lnTo>
                    <a:lnTo>
                      <a:pt x="691" y="236"/>
                    </a:lnTo>
                    <a:close/>
                    <a:moveTo>
                      <a:pt x="289" y="730"/>
                    </a:moveTo>
                    <a:lnTo>
                      <a:pt x="283" y="734"/>
                    </a:lnTo>
                    <a:lnTo>
                      <a:pt x="283" y="734"/>
                    </a:lnTo>
                    <a:lnTo>
                      <a:pt x="283" y="765"/>
                    </a:lnTo>
                    <a:lnTo>
                      <a:pt x="283" y="734"/>
                    </a:lnTo>
                    <a:lnTo>
                      <a:pt x="396" y="566"/>
                    </a:lnTo>
                    <a:lnTo>
                      <a:pt x="396" y="566"/>
                    </a:lnTo>
                    <a:lnTo>
                      <a:pt x="400" y="575"/>
                    </a:lnTo>
                    <a:lnTo>
                      <a:pt x="405" y="584"/>
                    </a:lnTo>
                    <a:lnTo>
                      <a:pt x="412" y="591"/>
                    </a:lnTo>
                    <a:lnTo>
                      <a:pt x="418" y="599"/>
                    </a:lnTo>
                    <a:lnTo>
                      <a:pt x="418" y="599"/>
                    </a:lnTo>
                    <a:lnTo>
                      <a:pt x="426" y="605"/>
                    </a:lnTo>
                    <a:lnTo>
                      <a:pt x="433" y="612"/>
                    </a:lnTo>
                    <a:lnTo>
                      <a:pt x="442" y="617"/>
                    </a:lnTo>
                    <a:lnTo>
                      <a:pt x="451" y="621"/>
                    </a:lnTo>
                    <a:lnTo>
                      <a:pt x="289" y="730"/>
                    </a:lnTo>
                    <a:close/>
                    <a:moveTo>
                      <a:pt x="567" y="531"/>
                    </a:moveTo>
                    <a:lnTo>
                      <a:pt x="552" y="554"/>
                    </a:lnTo>
                    <a:lnTo>
                      <a:pt x="530" y="569"/>
                    </a:lnTo>
                    <a:lnTo>
                      <a:pt x="530" y="569"/>
                    </a:lnTo>
                    <a:lnTo>
                      <a:pt x="519" y="572"/>
                    </a:lnTo>
                    <a:lnTo>
                      <a:pt x="508" y="573"/>
                    </a:lnTo>
                    <a:lnTo>
                      <a:pt x="508" y="573"/>
                    </a:lnTo>
                    <a:lnTo>
                      <a:pt x="496" y="571"/>
                    </a:lnTo>
                    <a:lnTo>
                      <a:pt x="484" y="568"/>
                    </a:lnTo>
                    <a:lnTo>
                      <a:pt x="473" y="562"/>
                    </a:lnTo>
                    <a:lnTo>
                      <a:pt x="463" y="554"/>
                    </a:lnTo>
                    <a:lnTo>
                      <a:pt x="463" y="554"/>
                    </a:lnTo>
                    <a:lnTo>
                      <a:pt x="456" y="544"/>
                    </a:lnTo>
                    <a:lnTo>
                      <a:pt x="449" y="533"/>
                    </a:lnTo>
                    <a:lnTo>
                      <a:pt x="446" y="521"/>
                    </a:lnTo>
                    <a:lnTo>
                      <a:pt x="445" y="509"/>
                    </a:lnTo>
                    <a:lnTo>
                      <a:pt x="445" y="509"/>
                    </a:lnTo>
                    <a:lnTo>
                      <a:pt x="446" y="498"/>
                    </a:lnTo>
                    <a:lnTo>
                      <a:pt x="448" y="487"/>
                    </a:lnTo>
                    <a:lnTo>
                      <a:pt x="463" y="465"/>
                    </a:lnTo>
                    <a:lnTo>
                      <a:pt x="486" y="450"/>
                    </a:lnTo>
                    <a:lnTo>
                      <a:pt x="486" y="450"/>
                    </a:lnTo>
                    <a:lnTo>
                      <a:pt x="495" y="447"/>
                    </a:lnTo>
                    <a:lnTo>
                      <a:pt x="503" y="446"/>
                    </a:lnTo>
                    <a:lnTo>
                      <a:pt x="513" y="446"/>
                    </a:lnTo>
                    <a:lnTo>
                      <a:pt x="521" y="447"/>
                    </a:lnTo>
                    <a:lnTo>
                      <a:pt x="530" y="450"/>
                    </a:lnTo>
                    <a:lnTo>
                      <a:pt x="539" y="453"/>
                    </a:lnTo>
                    <a:lnTo>
                      <a:pt x="546" y="458"/>
                    </a:lnTo>
                    <a:lnTo>
                      <a:pt x="554" y="463"/>
                    </a:lnTo>
                    <a:lnTo>
                      <a:pt x="554" y="463"/>
                    </a:lnTo>
                    <a:lnTo>
                      <a:pt x="561" y="473"/>
                    </a:lnTo>
                    <a:lnTo>
                      <a:pt x="567" y="485"/>
                    </a:lnTo>
                    <a:lnTo>
                      <a:pt x="571" y="497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1" y="520"/>
                    </a:lnTo>
                    <a:lnTo>
                      <a:pt x="567" y="531"/>
                    </a:lnTo>
                    <a:lnTo>
                      <a:pt x="567" y="531"/>
                    </a:lnTo>
                    <a:close/>
                    <a:moveTo>
                      <a:pt x="508" y="0"/>
                    </a:moveTo>
                    <a:lnTo>
                      <a:pt x="508" y="0"/>
                    </a:lnTo>
                    <a:lnTo>
                      <a:pt x="483" y="1"/>
                    </a:lnTo>
                    <a:lnTo>
                      <a:pt x="456" y="2"/>
                    </a:lnTo>
                    <a:lnTo>
                      <a:pt x="431" y="5"/>
                    </a:lnTo>
                    <a:lnTo>
                      <a:pt x="405" y="11"/>
                    </a:lnTo>
                    <a:lnTo>
                      <a:pt x="382" y="16"/>
                    </a:lnTo>
                    <a:lnTo>
                      <a:pt x="357" y="23"/>
                    </a:lnTo>
                    <a:lnTo>
                      <a:pt x="334" y="31"/>
                    </a:lnTo>
                    <a:lnTo>
                      <a:pt x="310" y="40"/>
                    </a:lnTo>
                    <a:lnTo>
                      <a:pt x="287" y="50"/>
                    </a:lnTo>
                    <a:lnTo>
                      <a:pt x="266" y="61"/>
                    </a:lnTo>
                    <a:lnTo>
                      <a:pt x="245" y="74"/>
                    </a:lnTo>
                    <a:lnTo>
                      <a:pt x="224" y="87"/>
                    </a:lnTo>
                    <a:lnTo>
                      <a:pt x="204" y="101"/>
                    </a:lnTo>
                    <a:lnTo>
                      <a:pt x="184" y="116"/>
                    </a:lnTo>
                    <a:lnTo>
                      <a:pt x="166" y="132"/>
                    </a:lnTo>
                    <a:lnTo>
                      <a:pt x="149" y="149"/>
                    </a:lnTo>
                    <a:lnTo>
                      <a:pt x="132" y="167"/>
                    </a:lnTo>
                    <a:lnTo>
                      <a:pt x="116" y="186"/>
                    </a:lnTo>
                    <a:lnTo>
                      <a:pt x="101" y="205"/>
                    </a:lnTo>
                    <a:lnTo>
                      <a:pt x="87" y="224"/>
                    </a:lnTo>
                    <a:lnTo>
                      <a:pt x="73" y="245"/>
                    </a:lnTo>
                    <a:lnTo>
                      <a:pt x="61" y="266"/>
                    </a:lnTo>
                    <a:lnTo>
                      <a:pt x="49" y="289"/>
                    </a:lnTo>
                    <a:lnTo>
                      <a:pt x="40" y="311"/>
                    </a:lnTo>
                    <a:lnTo>
                      <a:pt x="30" y="334"/>
                    </a:lnTo>
                    <a:lnTo>
                      <a:pt x="22" y="357"/>
                    </a:lnTo>
                    <a:lnTo>
                      <a:pt x="16" y="382"/>
                    </a:lnTo>
                    <a:lnTo>
                      <a:pt x="10" y="407"/>
                    </a:lnTo>
                    <a:lnTo>
                      <a:pt x="5" y="431"/>
                    </a:lnTo>
                    <a:lnTo>
                      <a:pt x="2" y="457"/>
                    </a:lnTo>
                    <a:lnTo>
                      <a:pt x="0" y="483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35"/>
                    </a:lnTo>
                    <a:lnTo>
                      <a:pt x="2" y="561"/>
                    </a:lnTo>
                    <a:lnTo>
                      <a:pt x="5" y="586"/>
                    </a:lnTo>
                    <a:lnTo>
                      <a:pt x="10" y="612"/>
                    </a:lnTo>
                    <a:lnTo>
                      <a:pt x="16" y="636"/>
                    </a:lnTo>
                    <a:lnTo>
                      <a:pt x="22" y="660"/>
                    </a:lnTo>
                    <a:lnTo>
                      <a:pt x="30" y="683"/>
                    </a:lnTo>
                    <a:lnTo>
                      <a:pt x="40" y="707"/>
                    </a:lnTo>
                    <a:lnTo>
                      <a:pt x="49" y="730"/>
                    </a:lnTo>
                    <a:lnTo>
                      <a:pt x="61" y="751"/>
                    </a:lnTo>
                    <a:lnTo>
                      <a:pt x="73" y="772"/>
                    </a:lnTo>
                    <a:lnTo>
                      <a:pt x="87" y="793"/>
                    </a:lnTo>
                    <a:lnTo>
                      <a:pt x="101" y="813"/>
                    </a:lnTo>
                    <a:lnTo>
                      <a:pt x="116" y="833"/>
                    </a:lnTo>
                    <a:lnTo>
                      <a:pt x="132" y="851"/>
                    </a:lnTo>
                    <a:lnTo>
                      <a:pt x="149" y="868"/>
                    </a:lnTo>
                    <a:lnTo>
                      <a:pt x="166" y="885"/>
                    </a:lnTo>
                    <a:lnTo>
                      <a:pt x="184" y="901"/>
                    </a:lnTo>
                    <a:lnTo>
                      <a:pt x="204" y="916"/>
                    </a:lnTo>
                    <a:lnTo>
                      <a:pt x="224" y="930"/>
                    </a:lnTo>
                    <a:lnTo>
                      <a:pt x="245" y="944"/>
                    </a:lnTo>
                    <a:lnTo>
                      <a:pt x="266" y="956"/>
                    </a:lnTo>
                    <a:lnTo>
                      <a:pt x="287" y="968"/>
                    </a:lnTo>
                    <a:lnTo>
                      <a:pt x="310" y="977"/>
                    </a:lnTo>
                    <a:lnTo>
                      <a:pt x="334" y="987"/>
                    </a:lnTo>
                    <a:lnTo>
                      <a:pt x="357" y="995"/>
                    </a:lnTo>
                    <a:lnTo>
                      <a:pt x="382" y="1002"/>
                    </a:lnTo>
                    <a:lnTo>
                      <a:pt x="405" y="1007"/>
                    </a:lnTo>
                    <a:lnTo>
                      <a:pt x="431" y="1012"/>
                    </a:lnTo>
                    <a:lnTo>
                      <a:pt x="456" y="1015"/>
                    </a:lnTo>
                    <a:lnTo>
                      <a:pt x="483" y="1017"/>
                    </a:lnTo>
                    <a:lnTo>
                      <a:pt x="508" y="1018"/>
                    </a:lnTo>
                    <a:lnTo>
                      <a:pt x="508" y="1018"/>
                    </a:lnTo>
                    <a:lnTo>
                      <a:pt x="534" y="1017"/>
                    </a:lnTo>
                    <a:lnTo>
                      <a:pt x="560" y="1015"/>
                    </a:lnTo>
                    <a:lnTo>
                      <a:pt x="586" y="1012"/>
                    </a:lnTo>
                    <a:lnTo>
                      <a:pt x="610" y="1007"/>
                    </a:lnTo>
                    <a:lnTo>
                      <a:pt x="635" y="1002"/>
                    </a:lnTo>
                    <a:lnTo>
                      <a:pt x="660" y="995"/>
                    </a:lnTo>
                    <a:lnTo>
                      <a:pt x="683" y="987"/>
                    </a:lnTo>
                    <a:lnTo>
                      <a:pt x="706" y="977"/>
                    </a:lnTo>
                    <a:lnTo>
                      <a:pt x="728" y="968"/>
                    </a:lnTo>
                    <a:lnTo>
                      <a:pt x="751" y="956"/>
                    </a:lnTo>
                    <a:lnTo>
                      <a:pt x="772" y="944"/>
                    </a:lnTo>
                    <a:lnTo>
                      <a:pt x="793" y="930"/>
                    </a:lnTo>
                    <a:lnTo>
                      <a:pt x="812" y="916"/>
                    </a:lnTo>
                    <a:lnTo>
                      <a:pt x="831" y="901"/>
                    </a:lnTo>
                    <a:lnTo>
                      <a:pt x="851" y="885"/>
                    </a:lnTo>
                    <a:lnTo>
                      <a:pt x="868" y="868"/>
                    </a:lnTo>
                    <a:lnTo>
                      <a:pt x="885" y="851"/>
                    </a:lnTo>
                    <a:lnTo>
                      <a:pt x="901" y="833"/>
                    </a:lnTo>
                    <a:lnTo>
                      <a:pt x="916" y="813"/>
                    </a:lnTo>
                    <a:lnTo>
                      <a:pt x="930" y="793"/>
                    </a:lnTo>
                    <a:lnTo>
                      <a:pt x="943" y="772"/>
                    </a:lnTo>
                    <a:lnTo>
                      <a:pt x="956" y="751"/>
                    </a:lnTo>
                    <a:lnTo>
                      <a:pt x="967" y="730"/>
                    </a:lnTo>
                    <a:lnTo>
                      <a:pt x="977" y="707"/>
                    </a:lnTo>
                    <a:lnTo>
                      <a:pt x="986" y="683"/>
                    </a:lnTo>
                    <a:lnTo>
                      <a:pt x="995" y="660"/>
                    </a:lnTo>
                    <a:lnTo>
                      <a:pt x="1001" y="636"/>
                    </a:lnTo>
                    <a:lnTo>
                      <a:pt x="1007" y="612"/>
                    </a:lnTo>
                    <a:lnTo>
                      <a:pt x="1012" y="586"/>
                    </a:lnTo>
                    <a:lnTo>
                      <a:pt x="1015" y="561"/>
                    </a:lnTo>
                    <a:lnTo>
                      <a:pt x="1017" y="535"/>
                    </a:lnTo>
                    <a:lnTo>
                      <a:pt x="1017" y="509"/>
                    </a:lnTo>
                    <a:lnTo>
                      <a:pt x="1017" y="509"/>
                    </a:lnTo>
                    <a:lnTo>
                      <a:pt x="1017" y="483"/>
                    </a:lnTo>
                    <a:lnTo>
                      <a:pt x="1015" y="457"/>
                    </a:lnTo>
                    <a:lnTo>
                      <a:pt x="1012" y="431"/>
                    </a:lnTo>
                    <a:lnTo>
                      <a:pt x="1007" y="407"/>
                    </a:lnTo>
                    <a:lnTo>
                      <a:pt x="1001" y="382"/>
                    </a:lnTo>
                    <a:lnTo>
                      <a:pt x="995" y="357"/>
                    </a:lnTo>
                    <a:lnTo>
                      <a:pt x="986" y="334"/>
                    </a:lnTo>
                    <a:lnTo>
                      <a:pt x="977" y="311"/>
                    </a:lnTo>
                    <a:lnTo>
                      <a:pt x="967" y="289"/>
                    </a:lnTo>
                    <a:lnTo>
                      <a:pt x="956" y="266"/>
                    </a:lnTo>
                    <a:lnTo>
                      <a:pt x="943" y="245"/>
                    </a:lnTo>
                    <a:lnTo>
                      <a:pt x="930" y="224"/>
                    </a:lnTo>
                    <a:lnTo>
                      <a:pt x="916" y="205"/>
                    </a:lnTo>
                    <a:lnTo>
                      <a:pt x="901" y="186"/>
                    </a:lnTo>
                    <a:lnTo>
                      <a:pt x="885" y="167"/>
                    </a:lnTo>
                    <a:lnTo>
                      <a:pt x="868" y="149"/>
                    </a:lnTo>
                    <a:lnTo>
                      <a:pt x="851" y="132"/>
                    </a:lnTo>
                    <a:lnTo>
                      <a:pt x="831" y="116"/>
                    </a:lnTo>
                    <a:lnTo>
                      <a:pt x="812" y="101"/>
                    </a:lnTo>
                    <a:lnTo>
                      <a:pt x="793" y="87"/>
                    </a:lnTo>
                    <a:lnTo>
                      <a:pt x="772" y="74"/>
                    </a:lnTo>
                    <a:lnTo>
                      <a:pt x="751" y="61"/>
                    </a:lnTo>
                    <a:lnTo>
                      <a:pt x="728" y="50"/>
                    </a:lnTo>
                    <a:lnTo>
                      <a:pt x="706" y="40"/>
                    </a:lnTo>
                    <a:lnTo>
                      <a:pt x="683" y="31"/>
                    </a:lnTo>
                    <a:lnTo>
                      <a:pt x="660" y="23"/>
                    </a:lnTo>
                    <a:lnTo>
                      <a:pt x="635" y="16"/>
                    </a:lnTo>
                    <a:lnTo>
                      <a:pt x="610" y="11"/>
                    </a:lnTo>
                    <a:lnTo>
                      <a:pt x="586" y="5"/>
                    </a:lnTo>
                    <a:lnTo>
                      <a:pt x="560" y="2"/>
                    </a:lnTo>
                    <a:lnTo>
                      <a:pt x="534" y="1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  <a:moveTo>
                      <a:pt x="508" y="954"/>
                    </a:moveTo>
                    <a:lnTo>
                      <a:pt x="508" y="954"/>
                    </a:lnTo>
                    <a:lnTo>
                      <a:pt x="486" y="954"/>
                    </a:lnTo>
                    <a:lnTo>
                      <a:pt x="463" y="952"/>
                    </a:lnTo>
                    <a:lnTo>
                      <a:pt x="441" y="948"/>
                    </a:lnTo>
                    <a:lnTo>
                      <a:pt x="418" y="945"/>
                    </a:lnTo>
                    <a:lnTo>
                      <a:pt x="397" y="940"/>
                    </a:lnTo>
                    <a:lnTo>
                      <a:pt x="376" y="935"/>
                    </a:lnTo>
                    <a:lnTo>
                      <a:pt x="355" y="927"/>
                    </a:lnTo>
                    <a:lnTo>
                      <a:pt x="336" y="919"/>
                    </a:lnTo>
                    <a:lnTo>
                      <a:pt x="315" y="910"/>
                    </a:lnTo>
                    <a:lnTo>
                      <a:pt x="296" y="900"/>
                    </a:lnTo>
                    <a:lnTo>
                      <a:pt x="278" y="889"/>
                    </a:lnTo>
                    <a:lnTo>
                      <a:pt x="260" y="878"/>
                    </a:lnTo>
                    <a:lnTo>
                      <a:pt x="242" y="866"/>
                    </a:lnTo>
                    <a:lnTo>
                      <a:pt x="225" y="852"/>
                    </a:lnTo>
                    <a:lnTo>
                      <a:pt x="209" y="838"/>
                    </a:lnTo>
                    <a:lnTo>
                      <a:pt x="194" y="824"/>
                    </a:lnTo>
                    <a:lnTo>
                      <a:pt x="179" y="808"/>
                    </a:lnTo>
                    <a:lnTo>
                      <a:pt x="165" y="792"/>
                    </a:lnTo>
                    <a:lnTo>
                      <a:pt x="151" y="775"/>
                    </a:lnTo>
                    <a:lnTo>
                      <a:pt x="139" y="757"/>
                    </a:lnTo>
                    <a:lnTo>
                      <a:pt x="128" y="739"/>
                    </a:lnTo>
                    <a:lnTo>
                      <a:pt x="117" y="721"/>
                    </a:lnTo>
                    <a:lnTo>
                      <a:pt x="107" y="702"/>
                    </a:lnTo>
                    <a:lnTo>
                      <a:pt x="99" y="682"/>
                    </a:lnTo>
                    <a:lnTo>
                      <a:pt x="90" y="662"/>
                    </a:lnTo>
                    <a:lnTo>
                      <a:pt x="84" y="642"/>
                    </a:lnTo>
                    <a:lnTo>
                      <a:pt x="77" y="620"/>
                    </a:lnTo>
                    <a:lnTo>
                      <a:pt x="72" y="599"/>
                    </a:lnTo>
                    <a:lnTo>
                      <a:pt x="69" y="576"/>
                    </a:lnTo>
                    <a:lnTo>
                      <a:pt x="65" y="555"/>
                    </a:lnTo>
                    <a:lnTo>
                      <a:pt x="63" y="532"/>
                    </a:lnTo>
                    <a:lnTo>
                      <a:pt x="63" y="509"/>
                    </a:lnTo>
                    <a:lnTo>
                      <a:pt x="63" y="509"/>
                    </a:lnTo>
                    <a:lnTo>
                      <a:pt x="63" y="486"/>
                    </a:lnTo>
                    <a:lnTo>
                      <a:pt x="65" y="463"/>
                    </a:lnTo>
                    <a:lnTo>
                      <a:pt x="69" y="441"/>
                    </a:lnTo>
                    <a:lnTo>
                      <a:pt x="72" y="420"/>
                    </a:lnTo>
                    <a:lnTo>
                      <a:pt x="77" y="398"/>
                    </a:lnTo>
                    <a:lnTo>
                      <a:pt x="84" y="377"/>
                    </a:lnTo>
                    <a:lnTo>
                      <a:pt x="90" y="356"/>
                    </a:lnTo>
                    <a:lnTo>
                      <a:pt x="99" y="336"/>
                    </a:lnTo>
                    <a:lnTo>
                      <a:pt x="107" y="315"/>
                    </a:lnTo>
                    <a:lnTo>
                      <a:pt x="117" y="297"/>
                    </a:lnTo>
                    <a:lnTo>
                      <a:pt x="128" y="278"/>
                    </a:lnTo>
                    <a:lnTo>
                      <a:pt x="139" y="260"/>
                    </a:lnTo>
                    <a:lnTo>
                      <a:pt x="151" y="242"/>
                    </a:lnTo>
                    <a:lnTo>
                      <a:pt x="165" y="225"/>
                    </a:lnTo>
                    <a:lnTo>
                      <a:pt x="179" y="209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25" y="165"/>
                    </a:lnTo>
                    <a:lnTo>
                      <a:pt x="242" y="152"/>
                    </a:lnTo>
                    <a:lnTo>
                      <a:pt x="260" y="139"/>
                    </a:lnTo>
                    <a:lnTo>
                      <a:pt x="278" y="128"/>
                    </a:lnTo>
                    <a:lnTo>
                      <a:pt x="296" y="117"/>
                    </a:lnTo>
                    <a:lnTo>
                      <a:pt x="315" y="107"/>
                    </a:lnTo>
                    <a:lnTo>
                      <a:pt x="336" y="99"/>
                    </a:lnTo>
                    <a:lnTo>
                      <a:pt x="355" y="90"/>
                    </a:lnTo>
                    <a:lnTo>
                      <a:pt x="376" y="84"/>
                    </a:lnTo>
                    <a:lnTo>
                      <a:pt x="397" y="77"/>
                    </a:lnTo>
                    <a:lnTo>
                      <a:pt x="418" y="73"/>
                    </a:lnTo>
                    <a:lnTo>
                      <a:pt x="441" y="69"/>
                    </a:lnTo>
                    <a:lnTo>
                      <a:pt x="463" y="65"/>
                    </a:lnTo>
                    <a:lnTo>
                      <a:pt x="486" y="64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531" y="64"/>
                    </a:lnTo>
                    <a:lnTo>
                      <a:pt x="554" y="65"/>
                    </a:lnTo>
                    <a:lnTo>
                      <a:pt x="576" y="69"/>
                    </a:lnTo>
                    <a:lnTo>
                      <a:pt x="598" y="73"/>
                    </a:lnTo>
                    <a:lnTo>
                      <a:pt x="620" y="77"/>
                    </a:lnTo>
                    <a:lnTo>
                      <a:pt x="640" y="84"/>
                    </a:lnTo>
                    <a:lnTo>
                      <a:pt x="661" y="90"/>
                    </a:lnTo>
                    <a:lnTo>
                      <a:pt x="681" y="99"/>
                    </a:lnTo>
                    <a:lnTo>
                      <a:pt x="702" y="107"/>
                    </a:lnTo>
                    <a:lnTo>
                      <a:pt x="721" y="117"/>
                    </a:lnTo>
                    <a:lnTo>
                      <a:pt x="739" y="128"/>
                    </a:lnTo>
                    <a:lnTo>
                      <a:pt x="757" y="139"/>
                    </a:lnTo>
                    <a:lnTo>
                      <a:pt x="775" y="152"/>
                    </a:lnTo>
                    <a:lnTo>
                      <a:pt x="792" y="165"/>
                    </a:lnTo>
                    <a:lnTo>
                      <a:pt x="808" y="179"/>
                    </a:lnTo>
                    <a:lnTo>
                      <a:pt x="823" y="194"/>
                    </a:lnTo>
                    <a:lnTo>
                      <a:pt x="838" y="209"/>
                    </a:lnTo>
                    <a:lnTo>
                      <a:pt x="852" y="225"/>
                    </a:lnTo>
                    <a:lnTo>
                      <a:pt x="865" y="242"/>
                    </a:lnTo>
                    <a:lnTo>
                      <a:pt x="878" y="260"/>
                    </a:lnTo>
                    <a:lnTo>
                      <a:pt x="889" y="278"/>
                    </a:lnTo>
                    <a:lnTo>
                      <a:pt x="900" y="297"/>
                    </a:lnTo>
                    <a:lnTo>
                      <a:pt x="910" y="315"/>
                    </a:lnTo>
                    <a:lnTo>
                      <a:pt x="918" y="336"/>
                    </a:lnTo>
                    <a:lnTo>
                      <a:pt x="927" y="356"/>
                    </a:lnTo>
                    <a:lnTo>
                      <a:pt x="933" y="377"/>
                    </a:lnTo>
                    <a:lnTo>
                      <a:pt x="940" y="398"/>
                    </a:lnTo>
                    <a:lnTo>
                      <a:pt x="944" y="420"/>
                    </a:lnTo>
                    <a:lnTo>
                      <a:pt x="948" y="441"/>
                    </a:lnTo>
                    <a:lnTo>
                      <a:pt x="952" y="463"/>
                    </a:lnTo>
                    <a:lnTo>
                      <a:pt x="953" y="486"/>
                    </a:lnTo>
                    <a:lnTo>
                      <a:pt x="954" y="509"/>
                    </a:lnTo>
                    <a:lnTo>
                      <a:pt x="954" y="509"/>
                    </a:lnTo>
                    <a:lnTo>
                      <a:pt x="953" y="532"/>
                    </a:lnTo>
                    <a:lnTo>
                      <a:pt x="952" y="555"/>
                    </a:lnTo>
                    <a:lnTo>
                      <a:pt x="948" y="576"/>
                    </a:lnTo>
                    <a:lnTo>
                      <a:pt x="944" y="599"/>
                    </a:lnTo>
                    <a:lnTo>
                      <a:pt x="940" y="620"/>
                    </a:lnTo>
                    <a:lnTo>
                      <a:pt x="933" y="642"/>
                    </a:lnTo>
                    <a:lnTo>
                      <a:pt x="927" y="662"/>
                    </a:lnTo>
                    <a:lnTo>
                      <a:pt x="918" y="682"/>
                    </a:lnTo>
                    <a:lnTo>
                      <a:pt x="910" y="702"/>
                    </a:lnTo>
                    <a:lnTo>
                      <a:pt x="900" y="721"/>
                    </a:lnTo>
                    <a:lnTo>
                      <a:pt x="889" y="739"/>
                    </a:lnTo>
                    <a:lnTo>
                      <a:pt x="878" y="757"/>
                    </a:lnTo>
                    <a:lnTo>
                      <a:pt x="865" y="775"/>
                    </a:lnTo>
                    <a:lnTo>
                      <a:pt x="852" y="792"/>
                    </a:lnTo>
                    <a:lnTo>
                      <a:pt x="838" y="808"/>
                    </a:lnTo>
                    <a:lnTo>
                      <a:pt x="823" y="824"/>
                    </a:lnTo>
                    <a:lnTo>
                      <a:pt x="808" y="838"/>
                    </a:lnTo>
                    <a:lnTo>
                      <a:pt x="792" y="852"/>
                    </a:lnTo>
                    <a:lnTo>
                      <a:pt x="775" y="866"/>
                    </a:lnTo>
                    <a:lnTo>
                      <a:pt x="757" y="878"/>
                    </a:lnTo>
                    <a:lnTo>
                      <a:pt x="739" y="889"/>
                    </a:lnTo>
                    <a:lnTo>
                      <a:pt x="721" y="900"/>
                    </a:lnTo>
                    <a:lnTo>
                      <a:pt x="702" y="910"/>
                    </a:lnTo>
                    <a:lnTo>
                      <a:pt x="681" y="919"/>
                    </a:lnTo>
                    <a:lnTo>
                      <a:pt x="661" y="927"/>
                    </a:lnTo>
                    <a:lnTo>
                      <a:pt x="640" y="935"/>
                    </a:lnTo>
                    <a:lnTo>
                      <a:pt x="620" y="940"/>
                    </a:lnTo>
                    <a:lnTo>
                      <a:pt x="598" y="945"/>
                    </a:lnTo>
                    <a:lnTo>
                      <a:pt x="576" y="948"/>
                    </a:lnTo>
                    <a:lnTo>
                      <a:pt x="554" y="952"/>
                    </a:lnTo>
                    <a:lnTo>
                      <a:pt x="531" y="954"/>
                    </a:lnTo>
                    <a:lnTo>
                      <a:pt x="508" y="954"/>
                    </a:lnTo>
                    <a:lnTo>
                      <a:pt x="508" y="954"/>
                    </a:lnTo>
                    <a:close/>
                    <a:moveTo>
                      <a:pt x="508" y="191"/>
                    </a:moveTo>
                    <a:lnTo>
                      <a:pt x="508" y="191"/>
                    </a:lnTo>
                    <a:lnTo>
                      <a:pt x="515" y="190"/>
                    </a:lnTo>
                    <a:lnTo>
                      <a:pt x="520" y="188"/>
                    </a:lnTo>
                    <a:lnTo>
                      <a:pt x="526" y="186"/>
                    </a:lnTo>
                    <a:lnTo>
                      <a:pt x="531" y="181"/>
                    </a:lnTo>
                    <a:lnTo>
                      <a:pt x="534" y="177"/>
                    </a:lnTo>
                    <a:lnTo>
                      <a:pt x="537" y="172"/>
                    </a:lnTo>
                    <a:lnTo>
                      <a:pt x="540" y="165"/>
                    </a:lnTo>
                    <a:lnTo>
                      <a:pt x="541" y="159"/>
                    </a:lnTo>
                    <a:lnTo>
                      <a:pt x="541" y="159"/>
                    </a:lnTo>
                    <a:lnTo>
                      <a:pt x="540" y="152"/>
                    </a:lnTo>
                    <a:lnTo>
                      <a:pt x="537" y="147"/>
                    </a:lnTo>
                    <a:lnTo>
                      <a:pt x="534" y="142"/>
                    </a:lnTo>
                    <a:lnTo>
                      <a:pt x="531" y="136"/>
                    </a:lnTo>
                    <a:lnTo>
                      <a:pt x="526" y="133"/>
                    </a:lnTo>
                    <a:lnTo>
                      <a:pt x="520" y="130"/>
                    </a:lnTo>
                    <a:lnTo>
                      <a:pt x="515" y="128"/>
                    </a:lnTo>
                    <a:lnTo>
                      <a:pt x="508" y="128"/>
                    </a:lnTo>
                    <a:lnTo>
                      <a:pt x="508" y="128"/>
                    </a:lnTo>
                    <a:lnTo>
                      <a:pt x="502" y="128"/>
                    </a:lnTo>
                    <a:lnTo>
                      <a:pt x="496" y="130"/>
                    </a:lnTo>
                    <a:lnTo>
                      <a:pt x="490" y="133"/>
                    </a:lnTo>
                    <a:lnTo>
                      <a:pt x="486" y="136"/>
                    </a:lnTo>
                    <a:lnTo>
                      <a:pt x="482" y="142"/>
                    </a:lnTo>
                    <a:lnTo>
                      <a:pt x="479" y="147"/>
                    </a:lnTo>
                    <a:lnTo>
                      <a:pt x="477" y="152"/>
                    </a:lnTo>
                    <a:lnTo>
                      <a:pt x="476" y="159"/>
                    </a:lnTo>
                    <a:lnTo>
                      <a:pt x="476" y="159"/>
                    </a:lnTo>
                    <a:lnTo>
                      <a:pt x="477" y="165"/>
                    </a:lnTo>
                    <a:lnTo>
                      <a:pt x="479" y="172"/>
                    </a:lnTo>
                    <a:lnTo>
                      <a:pt x="482" y="177"/>
                    </a:lnTo>
                    <a:lnTo>
                      <a:pt x="486" y="181"/>
                    </a:lnTo>
                    <a:lnTo>
                      <a:pt x="490" y="186"/>
                    </a:lnTo>
                    <a:lnTo>
                      <a:pt x="496" y="188"/>
                    </a:lnTo>
                    <a:lnTo>
                      <a:pt x="502" y="190"/>
                    </a:lnTo>
                    <a:lnTo>
                      <a:pt x="508" y="191"/>
                    </a:lnTo>
                    <a:lnTo>
                      <a:pt x="508" y="191"/>
                    </a:lnTo>
                    <a:close/>
                    <a:moveTo>
                      <a:pt x="508" y="827"/>
                    </a:moveTo>
                    <a:lnTo>
                      <a:pt x="508" y="827"/>
                    </a:lnTo>
                    <a:lnTo>
                      <a:pt x="502" y="827"/>
                    </a:lnTo>
                    <a:lnTo>
                      <a:pt x="496" y="829"/>
                    </a:lnTo>
                    <a:lnTo>
                      <a:pt x="490" y="833"/>
                    </a:lnTo>
                    <a:lnTo>
                      <a:pt x="486" y="836"/>
                    </a:lnTo>
                    <a:lnTo>
                      <a:pt x="482" y="841"/>
                    </a:lnTo>
                    <a:lnTo>
                      <a:pt x="479" y="847"/>
                    </a:lnTo>
                    <a:lnTo>
                      <a:pt x="477" y="852"/>
                    </a:lnTo>
                    <a:lnTo>
                      <a:pt x="476" y="858"/>
                    </a:lnTo>
                    <a:lnTo>
                      <a:pt x="476" y="858"/>
                    </a:lnTo>
                    <a:lnTo>
                      <a:pt x="477" y="865"/>
                    </a:lnTo>
                    <a:lnTo>
                      <a:pt x="479" y="871"/>
                    </a:lnTo>
                    <a:lnTo>
                      <a:pt x="482" y="877"/>
                    </a:lnTo>
                    <a:lnTo>
                      <a:pt x="486" y="881"/>
                    </a:lnTo>
                    <a:lnTo>
                      <a:pt x="490" y="885"/>
                    </a:lnTo>
                    <a:lnTo>
                      <a:pt x="496" y="888"/>
                    </a:lnTo>
                    <a:lnTo>
                      <a:pt x="502" y="889"/>
                    </a:lnTo>
                    <a:lnTo>
                      <a:pt x="508" y="891"/>
                    </a:lnTo>
                    <a:lnTo>
                      <a:pt x="508" y="891"/>
                    </a:lnTo>
                    <a:lnTo>
                      <a:pt x="515" y="889"/>
                    </a:lnTo>
                    <a:lnTo>
                      <a:pt x="520" y="888"/>
                    </a:lnTo>
                    <a:lnTo>
                      <a:pt x="526" y="885"/>
                    </a:lnTo>
                    <a:lnTo>
                      <a:pt x="531" y="881"/>
                    </a:lnTo>
                    <a:lnTo>
                      <a:pt x="534" y="877"/>
                    </a:lnTo>
                    <a:lnTo>
                      <a:pt x="537" y="871"/>
                    </a:lnTo>
                    <a:lnTo>
                      <a:pt x="540" y="865"/>
                    </a:lnTo>
                    <a:lnTo>
                      <a:pt x="541" y="858"/>
                    </a:lnTo>
                    <a:lnTo>
                      <a:pt x="541" y="858"/>
                    </a:lnTo>
                    <a:lnTo>
                      <a:pt x="540" y="852"/>
                    </a:lnTo>
                    <a:lnTo>
                      <a:pt x="537" y="847"/>
                    </a:lnTo>
                    <a:lnTo>
                      <a:pt x="534" y="841"/>
                    </a:lnTo>
                    <a:lnTo>
                      <a:pt x="531" y="836"/>
                    </a:lnTo>
                    <a:lnTo>
                      <a:pt x="526" y="833"/>
                    </a:lnTo>
                    <a:lnTo>
                      <a:pt x="520" y="829"/>
                    </a:lnTo>
                    <a:lnTo>
                      <a:pt x="515" y="827"/>
                    </a:lnTo>
                    <a:lnTo>
                      <a:pt x="508" y="827"/>
                    </a:lnTo>
                    <a:lnTo>
                      <a:pt x="508" y="827"/>
                    </a:lnTo>
                    <a:close/>
                    <a:moveTo>
                      <a:pt x="858" y="477"/>
                    </a:moveTo>
                    <a:lnTo>
                      <a:pt x="858" y="477"/>
                    </a:lnTo>
                    <a:lnTo>
                      <a:pt x="852" y="477"/>
                    </a:lnTo>
                    <a:lnTo>
                      <a:pt x="845" y="480"/>
                    </a:lnTo>
                    <a:lnTo>
                      <a:pt x="840" y="483"/>
                    </a:lnTo>
                    <a:lnTo>
                      <a:pt x="836" y="486"/>
                    </a:lnTo>
                    <a:lnTo>
                      <a:pt x="831" y="491"/>
                    </a:lnTo>
                    <a:lnTo>
                      <a:pt x="829" y="497"/>
                    </a:lnTo>
                    <a:lnTo>
                      <a:pt x="827" y="502"/>
                    </a:lnTo>
                    <a:lnTo>
                      <a:pt x="826" y="509"/>
                    </a:lnTo>
                    <a:lnTo>
                      <a:pt x="826" y="509"/>
                    </a:lnTo>
                    <a:lnTo>
                      <a:pt x="827" y="515"/>
                    </a:lnTo>
                    <a:lnTo>
                      <a:pt x="829" y="521"/>
                    </a:lnTo>
                    <a:lnTo>
                      <a:pt x="831" y="527"/>
                    </a:lnTo>
                    <a:lnTo>
                      <a:pt x="836" y="531"/>
                    </a:lnTo>
                    <a:lnTo>
                      <a:pt x="840" y="535"/>
                    </a:lnTo>
                    <a:lnTo>
                      <a:pt x="845" y="539"/>
                    </a:lnTo>
                    <a:lnTo>
                      <a:pt x="852" y="540"/>
                    </a:lnTo>
                    <a:lnTo>
                      <a:pt x="858" y="541"/>
                    </a:lnTo>
                    <a:lnTo>
                      <a:pt x="858" y="541"/>
                    </a:lnTo>
                    <a:lnTo>
                      <a:pt x="865" y="540"/>
                    </a:lnTo>
                    <a:lnTo>
                      <a:pt x="871" y="539"/>
                    </a:lnTo>
                    <a:lnTo>
                      <a:pt x="876" y="535"/>
                    </a:lnTo>
                    <a:lnTo>
                      <a:pt x="881" y="531"/>
                    </a:lnTo>
                    <a:lnTo>
                      <a:pt x="885" y="527"/>
                    </a:lnTo>
                    <a:lnTo>
                      <a:pt x="887" y="521"/>
                    </a:lnTo>
                    <a:lnTo>
                      <a:pt x="889" y="515"/>
                    </a:lnTo>
                    <a:lnTo>
                      <a:pt x="890" y="509"/>
                    </a:lnTo>
                    <a:lnTo>
                      <a:pt x="890" y="509"/>
                    </a:lnTo>
                    <a:lnTo>
                      <a:pt x="889" y="502"/>
                    </a:lnTo>
                    <a:lnTo>
                      <a:pt x="887" y="497"/>
                    </a:lnTo>
                    <a:lnTo>
                      <a:pt x="885" y="491"/>
                    </a:lnTo>
                    <a:lnTo>
                      <a:pt x="881" y="486"/>
                    </a:lnTo>
                    <a:lnTo>
                      <a:pt x="876" y="483"/>
                    </a:lnTo>
                    <a:lnTo>
                      <a:pt x="871" y="480"/>
                    </a:lnTo>
                    <a:lnTo>
                      <a:pt x="865" y="477"/>
                    </a:lnTo>
                    <a:lnTo>
                      <a:pt x="858" y="477"/>
                    </a:lnTo>
                    <a:lnTo>
                      <a:pt x="858" y="477"/>
                    </a:lnTo>
                    <a:close/>
                    <a:moveTo>
                      <a:pt x="159" y="477"/>
                    </a:moveTo>
                    <a:lnTo>
                      <a:pt x="159" y="477"/>
                    </a:lnTo>
                    <a:lnTo>
                      <a:pt x="152" y="477"/>
                    </a:lnTo>
                    <a:lnTo>
                      <a:pt x="146" y="480"/>
                    </a:lnTo>
                    <a:lnTo>
                      <a:pt x="140" y="483"/>
                    </a:lnTo>
                    <a:lnTo>
                      <a:pt x="136" y="486"/>
                    </a:lnTo>
                    <a:lnTo>
                      <a:pt x="132" y="491"/>
                    </a:lnTo>
                    <a:lnTo>
                      <a:pt x="130" y="497"/>
                    </a:lnTo>
                    <a:lnTo>
                      <a:pt x="128" y="502"/>
                    </a:lnTo>
                    <a:lnTo>
                      <a:pt x="126" y="509"/>
                    </a:lnTo>
                    <a:lnTo>
                      <a:pt x="126" y="509"/>
                    </a:lnTo>
                    <a:lnTo>
                      <a:pt x="128" y="515"/>
                    </a:lnTo>
                    <a:lnTo>
                      <a:pt x="130" y="521"/>
                    </a:lnTo>
                    <a:lnTo>
                      <a:pt x="132" y="527"/>
                    </a:lnTo>
                    <a:lnTo>
                      <a:pt x="136" y="531"/>
                    </a:lnTo>
                    <a:lnTo>
                      <a:pt x="140" y="535"/>
                    </a:lnTo>
                    <a:lnTo>
                      <a:pt x="146" y="539"/>
                    </a:lnTo>
                    <a:lnTo>
                      <a:pt x="152" y="540"/>
                    </a:lnTo>
                    <a:lnTo>
                      <a:pt x="159" y="541"/>
                    </a:lnTo>
                    <a:lnTo>
                      <a:pt x="159" y="541"/>
                    </a:lnTo>
                    <a:lnTo>
                      <a:pt x="165" y="540"/>
                    </a:lnTo>
                    <a:lnTo>
                      <a:pt x="170" y="539"/>
                    </a:lnTo>
                    <a:lnTo>
                      <a:pt x="176" y="535"/>
                    </a:lnTo>
                    <a:lnTo>
                      <a:pt x="181" y="531"/>
                    </a:lnTo>
                    <a:lnTo>
                      <a:pt x="184" y="527"/>
                    </a:lnTo>
                    <a:lnTo>
                      <a:pt x="188" y="521"/>
                    </a:lnTo>
                    <a:lnTo>
                      <a:pt x="190" y="515"/>
                    </a:lnTo>
                    <a:lnTo>
                      <a:pt x="190" y="509"/>
                    </a:lnTo>
                    <a:lnTo>
                      <a:pt x="190" y="509"/>
                    </a:lnTo>
                    <a:lnTo>
                      <a:pt x="190" y="502"/>
                    </a:lnTo>
                    <a:lnTo>
                      <a:pt x="188" y="497"/>
                    </a:lnTo>
                    <a:lnTo>
                      <a:pt x="184" y="491"/>
                    </a:lnTo>
                    <a:lnTo>
                      <a:pt x="181" y="486"/>
                    </a:lnTo>
                    <a:lnTo>
                      <a:pt x="176" y="483"/>
                    </a:lnTo>
                    <a:lnTo>
                      <a:pt x="170" y="480"/>
                    </a:lnTo>
                    <a:lnTo>
                      <a:pt x="165" y="477"/>
                    </a:lnTo>
                    <a:lnTo>
                      <a:pt x="159" y="477"/>
                    </a:lnTo>
                    <a:lnTo>
                      <a:pt x="159" y="4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2536646" y="193275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1897580" y="2346881"/>
            <a:ext cx="2735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36371" y="4724110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5500052" y="5113520"/>
            <a:ext cx="2735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45509" y="194145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8362190" y="2312418"/>
            <a:ext cx="2735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696355" y="542120"/>
            <a:ext cx="2579473" cy="660717"/>
          </a:xfrm>
          <a:prstGeom prst="rect">
            <a:avLst/>
          </a:prstGeom>
          <a:solidFill>
            <a:srgbClr val="C4D7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1912" y="557618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860327" y="1108964"/>
            <a:ext cx="0" cy="4673797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1689315" y="669129"/>
            <a:ext cx="8278848" cy="55197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7953" y="0"/>
            <a:ext cx="2614047" cy="6858000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03934" y="1052554"/>
            <a:ext cx="3859079" cy="47528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4699" y="1377050"/>
            <a:ext cx="3332134" cy="4103900"/>
          </a:xfrm>
          <a:prstGeom prst="rect">
            <a:avLst/>
          </a:prstGeom>
          <a:solidFill>
            <a:srgbClr val="FBD7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0536" y="820078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3350" y="2329391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3934" y="3838704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50535" y="5376717"/>
            <a:ext cx="419581" cy="419581"/>
          </a:xfrm>
          <a:prstGeom prst="ellipse">
            <a:avLst/>
          </a:prstGeom>
          <a:solidFill>
            <a:srgbClr val="C4D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81808" y="3607872"/>
            <a:ext cx="1927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4315040" y="4069537"/>
            <a:ext cx="2360240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08350" y="1377050"/>
            <a:ext cx="2426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7885604" y="1838715"/>
            <a:ext cx="2971308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90871" y="2839873"/>
            <a:ext cx="2426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7868125" y="3301538"/>
            <a:ext cx="2971308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08350" y="4233089"/>
            <a:ext cx="2426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4"/>
          <p:cNvSpPr txBox="1"/>
          <p:nvPr/>
        </p:nvSpPr>
        <p:spPr>
          <a:xfrm>
            <a:off x="7885604" y="4694754"/>
            <a:ext cx="2971308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sed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" name="图形 22" descr="沙漏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16350" y="2057394"/>
            <a:ext cx="1192734" cy="11927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7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6"/>
          <p:cNvSpPr/>
          <p:nvPr/>
        </p:nvSpPr>
        <p:spPr>
          <a:xfrm>
            <a:off x="5597588" y="3470766"/>
            <a:ext cx="4398819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 rtl="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4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sz="1400" kern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55042" y="3144602"/>
            <a:ext cx="774914" cy="200259"/>
            <a:chOff x="852408" y="3745351"/>
            <a:chExt cx="1379350" cy="356462"/>
          </a:xfrm>
        </p:grpSpPr>
        <p:sp>
          <p:nvSpPr>
            <p:cNvPr id="7" name="椭圆 6"/>
            <p:cNvSpPr/>
            <p:nvPr/>
          </p:nvSpPr>
          <p:spPr>
            <a:xfrm>
              <a:off x="852408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363852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75296" y="3745351"/>
              <a:ext cx="356462" cy="35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362416" y="1808006"/>
            <a:ext cx="3967565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6600" spc="225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en-US" sz="6600" spc="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双波形 12"/>
          <p:cNvSpPr/>
          <p:nvPr/>
        </p:nvSpPr>
        <p:spPr>
          <a:xfrm rot="2696221">
            <a:off x="-4409184" y="2680349"/>
            <a:ext cx="12564333" cy="6008275"/>
          </a:xfrm>
          <a:prstGeom prst="doubleWave">
            <a:avLst>
              <a:gd name="adj1" fmla="val 6705"/>
              <a:gd name="adj2" fmla="val -3109"/>
            </a:avLst>
          </a:prstGeom>
          <a:solidFill>
            <a:srgbClr val="FBD77F"/>
          </a:solidFill>
          <a:ln>
            <a:noFill/>
          </a:ln>
          <a:effectLst>
            <a:outerShdw blurRad="139700" dist="1143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64685" y="3585694"/>
            <a:ext cx="3452315" cy="26237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16600" b="1" spc="225" dirty="0">
                <a:solidFill>
                  <a:srgbClr val="AAC6C3"/>
                </a:solidFill>
                <a:cs typeface="+mn-ea"/>
                <a:sym typeface="+mn-lt"/>
              </a:rPr>
              <a:t>02</a:t>
            </a:r>
            <a:endParaRPr sz="16600" b="1" spc="225" dirty="0">
              <a:solidFill>
                <a:srgbClr val="AAC6C3"/>
              </a:solidFill>
              <a:cs typeface="+mn-ea"/>
              <a:sym typeface="+mn-lt"/>
            </a:endParaRPr>
          </a:p>
        </p:txBody>
      </p:sp>
      <p:sp>
        <p:nvSpPr>
          <p:cNvPr id="15" name="双波形 14"/>
          <p:cNvSpPr/>
          <p:nvPr/>
        </p:nvSpPr>
        <p:spPr>
          <a:xfrm rot="14568640">
            <a:off x="9029646" y="-219061"/>
            <a:ext cx="6562026" cy="2820437"/>
          </a:xfrm>
          <a:prstGeom prst="doubleWave">
            <a:avLst>
              <a:gd name="adj1" fmla="val 9058"/>
              <a:gd name="adj2" fmla="val -4864"/>
            </a:avLst>
          </a:prstGeom>
          <a:solidFill>
            <a:srgbClr val="9BBBB7"/>
          </a:solidFill>
          <a:ln>
            <a:noFill/>
          </a:ln>
          <a:effectLst>
            <a:outerShdw blurRad="177800" dist="1016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 animBg="1"/>
      <p:bldP spid="4" grpId="0"/>
    </p:bldLst>
  </p:timing>
</p:sld>
</file>

<file path=ppt/theme/theme1.xml><?xml version="1.0" encoding="utf-8"?>
<a:theme xmlns:a="http://schemas.openxmlformats.org/drawingml/2006/main" name="莫兰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b5cenm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6063</Words>
  <Application>WPS 演示</Application>
  <PresentationFormat>自定义</PresentationFormat>
  <Paragraphs>324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方正细谭黑简体</vt:lpstr>
      <vt:lpstr>微软雅黑</vt:lpstr>
      <vt:lpstr>Arial Unicode MS</vt:lpstr>
      <vt:lpstr>Calibri</vt:lpstr>
      <vt:lpstr>汉仪中圆简</vt:lpstr>
      <vt:lpstr>Arial</vt:lpstr>
      <vt:lpstr>莫兰迪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简约商务</dc:title>
  <dc:creator>第一PPT</dc:creator>
  <cp:keywords>www.1ppt.com</cp:keywords>
  <dc:description>www.1ppt.com</dc:description>
  <cp:lastModifiedBy>铭</cp:lastModifiedBy>
  <cp:revision>46</cp:revision>
  <dcterms:created xsi:type="dcterms:W3CDTF">2019-09-29T07:58:00Z</dcterms:created>
  <dcterms:modified xsi:type="dcterms:W3CDTF">2022-02-11T06:56:07Z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C187A08DA9F2498796BDE73B5CAFC839</vt:lpwstr>
  </property>
  <property fmtid="{D5CDD505-2E9C-101B-9397-08002B2CF9AE}" pid="3" name="KSOProductBuildVer">
    <vt:lpwstr>2052-11.1.0.11045</vt:lpwstr>
  </property>
</Properties>
</file>