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strictFirstAndLastChars="0" autoCompressPictures="0">
  <p:sldMasterIdLst>
    <p:sldMasterId id="2147483648" r:id="rId1"/>
    <p:sldMasterId id="2147483662" r:id="rId3"/>
    <p:sldMasterId id="2147483669" r:id="rId4"/>
  </p:sldMasterIdLst>
  <p:notesMasterIdLst>
    <p:notesMasterId r:id="rId6"/>
  </p:notesMasterIdLst>
  <p:handoutMasterIdLst>
    <p:handoutMasterId r:id="rId30"/>
  </p:handoutMasterIdLst>
  <p:sldIdLst>
    <p:sldId id="261" r:id="rId5"/>
    <p:sldId id="363" r:id="rId7"/>
    <p:sldId id="375" r:id="rId8"/>
    <p:sldId id="302" r:id="rId9"/>
    <p:sldId id="259" r:id="rId10"/>
    <p:sldId id="367" r:id="rId11"/>
    <p:sldId id="332" r:id="rId12"/>
    <p:sldId id="372" r:id="rId13"/>
    <p:sldId id="378" r:id="rId14"/>
    <p:sldId id="272" r:id="rId15"/>
    <p:sldId id="370" r:id="rId16"/>
    <p:sldId id="374" r:id="rId17"/>
    <p:sldId id="263" r:id="rId18"/>
    <p:sldId id="379" r:id="rId19"/>
    <p:sldId id="266" r:id="rId20"/>
    <p:sldId id="262" r:id="rId21"/>
    <p:sldId id="281" r:id="rId22"/>
    <p:sldId id="381" r:id="rId23"/>
    <p:sldId id="380" r:id="rId24"/>
    <p:sldId id="270" r:id="rId25"/>
    <p:sldId id="299" r:id="rId26"/>
    <p:sldId id="269" r:id="rId27"/>
    <p:sldId id="373" r:id="rId28"/>
    <p:sldId id="376" r:id="rId29"/>
  </p:sldIdLst>
  <p:sldSz cx="24384000" cy="13716000"/>
  <p:notesSz cx="6858000" cy="9144000"/>
  <p:custDataLst>
    <p:tags r:id="rId34"/>
  </p:custDataLst>
  <p:defaultTextStyle>
    <a:defPPr>
      <a:defRPr lang="en-US"/>
    </a:defPPr>
    <a:lvl1pPr algn="l" defTabSz="825500" rtl="0" eaLnBrk="0" fontAlgn="base" hangingPunct="0">
      <a:spcBef>
        <a:spcPct val="0"/>
      </a:spcBef>
      <a:spcAft>
        <a:spcPct val="0"/>
      </a:spcAft>
      <a:defRPr sz="2000" kern="1200">
        <a:solidFill>
          <a:srgbClr val="74808C"/>
        </a:solidFill>
        <a:latin typeface="Poppins"/>
        <a:ea typeface="Poppins"/>
        <a:cs typeface="Poppins"/>
        <a:sym typeface="Poppins"/>
      </a:defRPr>
    </a:lvl1pPr>
    <a:lvl2pPr marL="457200" indent="-228600" algn="l" defTabSz="825500" rtl="0" eaLnBrk="0" fontAlgn="base" hangingPunct="0">
      <a:spcBef>
        <a:spcPct val="0"/>
      </a:spcBef>
      <a:spcAft>
        <a:spcPct val="0"/>
      </a:spcAft>
      <a:defRPr sz="2000" kern="1200">
        <a:solidFill>
          <a:srgbClr val="74808C"/>
        </a:solidFill>
        <a:latin typeface="Poppins"/>
        <a:ea typeface="Poppins"/>
        <a:cs typeface="Poppins"/>
        <a:sym typeface="Poppins"/>
      </a:defRPr>
    </a:lvl2pPr>
    <a:lvl3pPr marL="914400" indent="-457200" algn="l" defTabSz="825500" rtl="0" eaLnBrk="0" fontAlgn="base" hangingPunct="0">
      <a:spcBef>
        <a:spcPct val="0"/>
      </a:spcBef>
      <a:spcAft>
        <a:spcPct val="0"/>
      </a:spcAft>
      <a:defRPr sz="2000" kern="1200">
        <a:solidFill>
          <a:srgbClr val="74808C"/>
        </a:solidFill>
        <a:latin typeface="Poppins"/>
        <a:ea typeface="Poppins"/>
        <a:cs typeface="Poppins"/>
        <a:sym typeface="Poppins"/>
      </a:defRPr>
    </a:lvl3pPr>
    <a:lvl4pPr marL="1371600" indent="-685800" algn="l" defTabSz="825500" rtl="0" eaLnBrk="0" fontAlgn="base" hangingPunct="0">
      <a:spcBef>
        <a:spcPct val="0"/>
      </a:spcBef>
      <a:spcAft>
        <a:spcPct val="0"/>
      </a:spcAft>
      <a:defRPr sz="2000" kern="1200">
        <a:solidFill>
          <a:srgbClr val="74808C"/>
        </a:solidFill>
        <a:latin typeface="Poppins"/>
        <a:ea typeface="Poppins"/>
        <a:cs typeface="Poppins"/>
        <a:sym typeface="Poppins"/>
      </a:defRPr>
    </a:lvl4pPr>
    <a:lvl5pPr marL="1828800" indent="-914400" algn="l" defTabSz="825500" rtl="0" eaLnBrk="0" fontAlgn="base" hangingPunct="0">
      <a:spcBef>
        <a:spcPct val="0"/>
      </a:spcBef>
      <a:spcAft>
        <a:spcPct val="0"/>
      </a:spcAft>
      <a:defRPr sz="2000" kern="1200">
        <a:solidFill>
          <a:srgbClr val="74808C"/>
        </a:solidFill>
        <a:latin typeface="Poppins"/>
        <a:ea typeface="Poppins"/>
        <a:cs typeface="Poppins"/>
        <a:sym typeface="Poppins"/>
      </a:defRPr>
    </a:lvl5pPr>
    <a:lvl6pPr marL="2286000" algn="l" defTabSz="914400" rtl="0" eaLnBrk="1" latinLnBrk="0" hangingPunct="1">
      <a:defRPr sz="2000" kern="1200">
        <a:solidFill>
          <a:srgbClr val="74808C"/>
        </a:solidFill>
        <a:latin typeface="Poppins"/>
        <a:ea typeface="Poppins"/>
        <a:cs typeface="Poppins"/>
        <a:sym typeface="Poppins"/>
      </a:defRPr>
    </a:lvl6pPr>
    <a:lvl7pPr marL="2743200" algn="l" defTabSz="914400" rtl="0" eaLnBrk="1" latinLnBrk="0" hangingPunct="1">
      <a:defRPr sz="2000" kern="1200">
        <a:solidFill>
          <a:srgbClr val="74808C"/>
        </a:solidFill>
        <a:latin typeface="Poppins"/>
        <a:ea typeface="Poppins"/>
        <a:cs typeface="Poppins"/>
        <a:sym typeface="Poppins"/>
      </a:defRPr>
    </a:lvl7pPr>
    <a:lvl8pPr marL="3200400" algn="l" defTabSz="914400" rtl="0" eaLnBrk="1" latinLnBrk="0" hangingPunct="1">
      <a:defRPr sz="2000" kern="1200">
        <a:solidFill>
          <a:srgbClr val="74808C"/>
        </a:solidFill>
        <a:latin typeface="Poppins"/>
        <a:ea typeface="Poppins"/>
        <a:cs typeface="Poppins"/>
        <a:sym typeface="Poppins"/>
      </a:defRPr>
    </a:lvl8pPr>
    <a:lvl9pPr marL="3657600" algn="l" defTabSz="914400" rtl="0" eaLnBrk="1" latinLnBrk="0" hangingPunct="1">
      <a:defRPr sz="2000" kern="1200">
        <a:solidFill>
          <a:srgbClr val="74808C"/>
        </a:solidFill>
        <a:latin typeface="Poppins"/>
        <a:ea typeface="Poppins"/>
        <a:cs typeface="Poppins"/>
        <a:sym typeface="Poppin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FB2"/>
    <a:srgbClr val="1F1F1F"/>
    <a:srgbClr val="32D1A8"/>
    <a:srgbClr val="DBD8DD"/>
    <a:srgbClr val="FDF9FF"/>
    <a:srgbClr val="EEEBF0"/>
    <a:srgbClr val="0FDB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37" autoAdjust="0"/>
    <p:restoredTop sz="92743"/>
  </p:normalViewPr>
  <p:slideViewPr>
    <p:cSldViewPr showGuides="1">
      <p:cViewPr>
        <p:scale>
          <a:sx n="25" d="100"/>
          <a:sy n="25" d="100"/>
        </p:scale>
        <p:origin x="-2556" y="-1296"/>
      </p:cViewPr>
      <p:guideLst>
        <p:guide orient="horz" pos="4355"/>
        <p:guide pos="7680"/>
      </p:guideLst>
    </p:cSldViewPr>
  </p:slideViewPr>
  <p:outlineViewPr>
    <p:cViewPr>
      <p:scale>
        <a:sx n="33" d="100"/>
        <a:sy n="33" d="100"/>
      </p:scale>
      <p:origin x="0" y="-9232"/>
    </p:cViewPr>
  </p:outlin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4" Type="http://schemas.openxmlformats.org/officeDocument/2006/relationships/tags" Target="tags/tag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8D09"/>
            </a:solidFill>
            <a:ln w="25378">
              <a:noFill/>
            </a:ln>
          </c:spPr>
          <c:explosion val="0"/>
          <c:dPt>
            <c:idx val="0"/>
            <c:bubble3D val="0"/>
            <c:spPr>
              <a:solidFill>
                <a:schemeClr val="tx1"/>
              </a:solidFill>
              <a:ln w="25378">
                <a:noFill/>
              </a:ln>
            </c:spPr>
          </c:dPt>
          <c:dPt>
            <c:idx val="1"/>
            <c:bubble3D val="0"/>
            <c:spPr>
              <a:solidFill>
                <a:srgbClr val="D5D9D9"/>
              </a:solidFill>
              <a:ln w="25378">
                <a:noFill/>
              </a:ln>
            </c:spPr>
          </c:dPt>
          <c:dPt>
            <c:idx val="2"/>
            <c:bubble3D val="0"/>
            <c:spPr>
              <a:solidFill>
                <a:srgbClr val="00B050"/>
              </a:solidFill>
              <a:ln w="25378">
                <a:noFill/>
              </a:ln>
            </c:spPr>
          </c:dPt>
          <c:dPt>
            <c:idx val="3"/>
            <c:bubble3D val="0"/>
            <c:spPr>
              <a:solidFill>
                <a:srgbClr val="32D1A8"/>
              </a:solidFill>
              <a:ln w="25378">
                <a:noFill/>
              </a:ln>
            </c:spPr>
          </c:dPt>
          <c:dPt>
            <c:idx val="4"/>
            <c:bubble3D val="0"/>
            <c:spPr>
              <a:solidFill>
                <a:srgbClr val="1F1F1F"/>
              </a:solidFill>
              <a:ln w="25378">
                <a:noFill/>
              </a:ln>
            </c:spPr>
          </c:dPt>
          <c:dLbls>
            <c:delete val="1"/>
          </c:dLbls>
          <c:cat>
            <c:strRef>
              <c:f>Sheet1!$B$1:$F$1</c:f>
              <c:strCache>
                <c:ptCount val="5"/>
                <c:pt idx="0">
                  <c:v>P1</c:v>
                </c:pt>
                <c:pt idx="1">
                  <c:v>P2</c:v>
                </c:pt>
                <c:pt idx="2">
                  <c:v>P3</c:v>
                </c:pt>
                <c:pt idx="3">
                  <c:v>P4</c:v>
                </c:pt>
                <c:pt idx="4">
                  <c:v>P5</c:v>
                </c:pt>
              </c:strCache>
            </c:strRef>
          </c:cat>
          <c:val>
            <c:numRef>
              <c:f>Sheet1!$B$2:$F$2</c:f>
              <c:numCache>
                <c:formatCode>g/"通""用""格""式"</c:formatCode>
                <c:ptCount val="5"/>
                <c:pt idx="0">
                  <c:v>75</c:v>
                </c:pt>
                <c:pt idx="1">
                  <c:v>56</c:v>
                </c:pt>
                <c:pt idx="2">
                  <c:v>39</c:v>
                </c:pt>
                <c:pt idx="3">
                  <c:v>41</c:v>
                </c:pt>
                <c:pt idx="4">
                  <c:v>20</c:v>
                </c:pt>
              </c:numCache>
            </c:numRef>
          </c:val>
        </c:ser>
        <c:dLbls>
          <c:showLegendKey val="0"/>
          <c:showVal val="0"/>
          <c:showCatName val="0"/>
          <c:showSerName val="0"/>
          <c:showPercent val="0"/>
          <c:showBubbleSize val="0"/>
          <c:showLeaderLines val="1"/>
        </c:dLbls>
        <c:firstSliceAng val="0"/>
      </c:pieChart>
      <c:spPr>
        <a:noFill/>
        <a:ln w="25378">
          <a:noFill/>
        </a:ln>
      </c:spPr>
    </c:plotArea>
    <c:plotVisOnly val="1"/>
    <c:dispBlanksAs val="gap"/>
    <c:showDLblsOverMax val="1"/>
  </c:chart>
  <c:spPr>
    <a:noFill/>
    <a:ln>
      <a:noFill/>
    </a:ln>
  </c:spPr>
  <c:txPr>
    <a:bodyPr/>
    <a:lstStyle/>
    <a:p>
      <a:pPr>
        <a:defRPr lang="zh-CN" sz="1000" b="0" i="0" u="none" strike="noStrike" baseline="0">
          <a:solidFill>
            <a:srgbClr val="865357"/>
          </a:solidFill>
          <a:latin typeface="+mn-lt"/>
          <a:ea typeface="+mn-ea"/>
          <a:cs typeface="+mn-ea"/>
          <a:sym typeface="+mn-lt"/>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a:defRPr sz="1200">
                <a:latin typeface="Poppins" charset="0"/>
                <a:ea typeface="Poppins" charset="0"/>
                <a:cs typeface="Poppins" charset="0"/>
                <a:sym typeface="Poppins" charset="0"/>
              </a:defRPr>
            </a:lvl1pPr>
          </a:lstStyle>
          <a:p>
            <a:pPr>
              <a:defRPr/>
            </a:pPr>
            <a:endParaRPr lang="en-US" altLang="en-US"/>
          </a:p>
        </p:txBody>
      </p:sp>
      <p:sp>
        <p:nvSpPr>
          <p:cNvPr id="3" name="Date Placeholder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a:defRPr sz="1200">
                <a:latin typeface="Poppins" charset="0"/>
                <a:ea typeface="Poppins" charset="0"/>
                <a:cs typeface="Poppins" charset="0"/>
                <a:sym typeface="Poppins" charset="0"/>
              </a:defRPr>
            </a:lvl1pPr>
          </a:lstStyle>
          <a:p>
            <a:pPr>
              <a:defRPr/>
            </a:pPr>
            <a:fld id="{3C80C88B-0730-7645-9EB2-3646EAF114B0}" type="datetimeFigureOut">
              <a:rPr lang="en-US" altLang="en-US"/>
            </a:fld>
            <a:endParaRPr lang="en-US" altLang="en-US"/>
          </a:p>
        </p:txBody>
      </p:sp>
      <p:sp>
        <p:nvSpPr>
          <p:cNvPr id="4" name="Footer Placeholder 3"/>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a:defRPr sz="1200">
                <a:latin typeface="Poppins" charset="0"/>
                <a:ea typeface="Poppins" charset="0"/>
                <a:cs typeface="Poppins" charset="0"/>
                <a:sym typeface="Poppins" charset="0"/>
              </a:defRPr>
            </a:lvl1pPr>
          </a:lstStyle>
          <a:p>
            <a:pPr>
              <a:defRPr/>
            </a:pPr>
            <a:endParaRPr lang="en-US" alt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lstStyle>
            <a:lvl1pPr algn="r" eaLnBrk="1">
              <a:defRPr sz="1200">
                <a:latin typeface="Poppins" charset="0"/>
                <a:ea typeface="Poppins" charset="0"/>
                <a:cs typeface="Poppins" charset="0"/>
                <a:sym typeface="Poppins" charset="0"/>
              </a:defRPr>
            </a:lvl1pPr>
          </a:lstStyle>
          <a:p>
            <a:pPr>
              <a:defRPr/>
            </a:pPr>
            <a:fld id="{EF07ABDA-7538-A441-9152-6C797C076F68}" type="slidenum">
              <a:rPr lang="en-US" altLang="en-US"/>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Rectangle 1"/>
          <p:cNvSpPr>
            <a:spLocks noGrp="1" noRot="1" noChangeAspect="1"/>
          </p:cNvSpPr>
          <p:nvPr>
            <p:ph type="sldImg"/>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098" name="Rectangle 2"/>
          <p:cNvSpPr>
            <a:spLocks noGrp="1"/>
          </p:cNvSpPr>
          <p:nvPr>
            <p:ph type="body" sz="quarter" idx="1"/>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91440" tIns="45720" rIns="91440" bIns="45720" numCol="1" anchor="t" anchorCtr="0" compatLnSpc="1"/>
          <a:lstStyle/>
          <a:p>
            <a:pPr lvl="0"/>
            <a:r>
              <a:rPr lang="x-none" altLang="x-none" noProof="0">
                <a:sym typeface="Helvetica Neue" charset="0"/>
              </a:rPr>
              <a:t>Click to edit Master text styles</a:t>
            </a:r>
            <a:endParaRPr lang="x-none" altLang="x-none" noProof="0">
              <a:sym typeface="Helvetica Neue" charset="0"/>
            </a:endParaRPr>
          </a:p>
          <a:p>
            <a:pPr lvl="1"/>
            <a:r>
              <a:rPr lang="x-none" altLang="x-none" noProof="0">
                <a:sym typeface="Helvetica Neue" charset="0"/>
              </a:rPr>
              <a:t>Second level</a:t>
            </a:r>
            <a:endParaRPr lang="x-none" altLang="x-none" noProof="0">
              <a:sym typeface="Helvetica Neue" charset="0"/>
            </a:endParaRPr>
          </a:p>
          <a:p>
            <a:pPr lvl="2"/>
            <a:r>
              <a:rPr lang="x-none" altLang="x-none" noProof="0">
                <a:sym typeface="Helvetica Neue" charset="0"/>
              </a:rPr>
              <a:t>Third level</a:t>
            </a:r>
            <a:endParaRPr lang="x-none" altLang="x-none" noProof="0">
              <a:sym typeface="Helvetica Neue" charset="0"/>
            </a:endParaRPr>
          </a:p>
          <a:p>
            <a:pPr lvl="3"/>
            <a:r>
              <a:rPr lang="x-none" altLang="x-none" noProof="0">
                <a:sym typeface="Helvetica Neue" charset="0"/>
              </a:rPr>
              <a:t>Fourth level</a:t>
            </a:r>
            <a:endParaRPr lang="x-none" altLang="x-none" noProof="0">
              <a:sym typeface="Helvetica Neue" charset="0"/>
            </a:endParaRPr>
          </a:p>
          <a:p>
            <a:pPr lvl="4"/>
            <a:r>
              <a:rPr lang="x-none" altLang="x-none" noProof="0">
                <a:sym typeface="Helvetica Neue" charset="0"/>
              </a:rPr>
              <a:t>Fifth level</a:t>
            </a:r>
            <a:endParaRPr lang="x-none" altLang="x-none" noProof="0">
              <a:sym typeface="Helvetica Neue" charset="0"/>
            </a:endParaRPr>
          </a:p>
        </p:txBody>
      </p:sp>
    </p:spTree>
  </p:cSld>
  <p:clrMap bg1="lt1" tx1="dk1" bg2="lt2" tx2="dk2" accent1="accent1" accent2="accent2" accent3="accent3" accent4="accent4" accent5="accent5" accent6="accent6" hlink="hlink" folHlink="folHlink"/>
  <p:notesStyle>
    <a:lvl1pPr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1pPr>
    <a:lvl2pPr indent="228600"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2pPr>
    <a:lvl3pPr indent="457200"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3pPr>
    <a:lvl4pPr indent="685800"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4pPr>
    <a:lvl5pPr indent="914400"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71713" y="1729334"/>
            <a:ext cx="19504148" cy="2178050"/>
          </a:xfrm>
        </p:spPr>
        <p:txBody>
          <a:bodyPr/>
          <a:lstStyle>
            <a:lvl1pPr>
              <a:lnSpc>
                <a:spcPct val="100000"/>
              </a:lnSpc>
              <a:defRPr b="1" i="0">
                <a:solidFill>
                  <a:schemeClr val="bg1"/>
                </a:solidFill>
                <a:latin typeface="Montserrat Semi" charset="0"/>
                <a:ea typeface="Montserrat Semi" charset="0"/>
                <a:cs typeface="Montserrat Semi" charset="0"/>
              </a:defRPr>
            </a:lvl1pPr>
          </a:lstStyle>
          <a:p>
            <a:r>
              <a:rPr lang="en-US"/>
              <a:t>Click to edit Master title style</a:t>
            </a:r>
            <a:endParaRPr lang="en-US"/>
          </a:p>
        </p:txBody>
      </p:sp>
      <p:sp>
        <p:nvSpPr>
          <p:cNvPr id="3" name="Content Placeholder 2"/>
          <p:cNvSpPr>
            <a:spLocks noGrp="1"/>
          </p:cNvSpPr>
          <p:nvPr>
            <p:ph idx="1"/>
          </p:nvPr>
        </p:nvSpPr>
        <p:spPr>
          <a:xfrm>
            <a:off x="2271713" y="4121696"/>
            <a:ext cx="20477162" cy="7019925"/>
          </a:xfrm>
        </p:spPr>
        <p:txBody>
          <a:bodyPr/>
          <a:lstStyle>
            <a:lvl1pPr algn="just">
              <a:lnSpc>
                <a:spcPct val="180000"/>
              </a:lnSpc>
              <a:defRPr sz="2200"/>
            </a:lvl1pPr>
            <a:lvl2pPr algn="just">
              <a:lnSpc>
                <a:spcPct val="180000"/>
              </a:lnSpc>
              <a:defRPr sz="2200"/>
            </a:lvl2pPr>
            <a:lvl3pPr algn="just">
              <a:lnSpc>
                <a:spcPct val="180000"/>
              </a:lnSpc>
              <a:defRPr sz="2200"/>
            </a:lvl3pPr>
            <a:lvl4pPr algn="just">
              <a:lnSpc>
                <a:spcPct val="180000"/>
              </a:lnSpc>
              <a:defRPr sz="2200"/>
            </a:lvl4pPr>
            <a:lvl5pPr algn="just">
              <a:lnSpc>
                <a:spcPct val="180000"/>
              </a:lnSpc>
              <a:defRPr sz="2200"/>
            </a:lvl5pPr>
          </a:lstStyle>
          <a:p>
            <a:pPr lvl="0"/>
            <a:r>
              <a:rPr lang="en-US"/>
              <a:t>Click to edit Master text styles</a:t>
            </a:r>
            <a:endParaRPr lang="en-US"/>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tandart page + cur photo">
    <p:spTree>
      <p:nvGrpSpPr>
        <p:cNvPr id="1" name=""/>
        <p:cNvGrpSpPr/>
        <p:nvPr/>
      </p:nvGrpSpPr>
      <p:grpSpPr>
        <a:xfrm>
          <a:off x="0" y="0"/>
          <a:ext cx="0" cy="0"/>
          <a:chOff x="0" y="0"/>
          <a:chExt cx="0" cy="0"/>
        </a:xfrm>
      </p:grpSpPr>
      <p:sp>
        <p:nvSpPr>
          <p:cNvPr id="21" name="Picture Placeholder 2"/>
          <p:cNvSpPr>
            <a:spLocks noGrp="1"/>
          </p:cNvSpPr>
          <p:nvPr>
            <p:ph type="pic" sz="quarter" idx="15"/>
          </p:nvPr>
        </p:nvSpPr>
        <p:spPr>
          <a:xfrm>
            <a:off x="5323948" y="482467"/>
            <a:ext cx="12834351" cy="12789042"/>
          </a:xfrm>
          <a:custGeom>
            <a:avLst/>
            <a:gdLst>
              <a:gd name="connsiteX0" fmla="*/ 0 w 9320213"/>
              <a:gd name="connsiteY0" fmla="*/ 0 h 11266188"/>
              <a:gd name="connsiteX1" fmla="*/ 9320213 w 9320213"/>
              <a:gd name="connsiteY1" fmla="*/ 0 h 11266188"/>
              <a:gd name="connsiteX2" fmla="*/ 9320213 w 9320213"/>
              <a:gd name="connsiteY2" fmla="*/ 11266188 h 11266188"/>
              <a:gd name="connsiteX3" fmla="*/ 0 w 9320213"/>
              <a:gd name="connsiteY3" fmla="*/ 11266188 h 11266188"/>
              <a:gd name="connsiteX4" fmla="*/ 0 w 9320213"/>
              <a:gd name="connsiteY4" fmla="*/ 0 h 11266188"/>
              <a:gd name="connsiteX0-1" fmla="*/ 0 w 10594831"/>
              <a:gd name="connsiteY0-2" fmla="*/ 2216727 h 11266188"/>
              <a:gd name="connsiteX1-3" fmla="*/ 10594831 w 10594831"/>
              <a:gd name="connsiteY1-4" fmla="*/ 0 h 11266188"/>
              <a:gd name="connsiteX2-5" fmla="*/ 10594831 w 10594831"/>
              <a:gd name="connsiteY2-6" fmla="*/ 11266188 h 11266188"/>
              <a:gd name="connsiteX3-7" fmla="*/ 1274618 w 10594831"/>
              <a:gd name="connsiteY3-8" fmla="*/ 11266188 h 11266188"/>
              <a:gd name="connsiteX4-9" fmla="*/ 0 w 10594831"/>
              <a:gd name="connsiteY4-10" fmla="*/ 2216727 h 11266188"/>
              <a:gd name="connsiteX0-11" fmla="*/ 0 w 10594831"/>
              <a:gd name="connsiteY0-12" fmla="*/ 2216727 h 11266188"/>
              <a:gd name="connsiteX1-13" fmla="*/ 10594831 w 10594831"/>
              <a:gd name="connsiteY1-14" fmla="*/ 0 h 11266188"/>
              <a:gd name="connsiteX2-15" fmla="*/ 10594831 w 10594831"/>
              <a:gd name="connsiteY2-16" fmla="*/ 11266188 h 11266188"/>
              <a:gd name="connsiteX3-17" fmla="*/ 55418 w 10594831"/>
              <a:gd name="connsiteY3-18" fmla="*/ 5558115 h 11266188"/>
              <a:gd name="connsiteX4-19" fmla="*/ 0 w 10594831"/>
              <a:gd name="connsiteY4-20" fmla="*/ 2216727 h 11266188"/>
              <a:gd name="connsiteX0-21" fmla="*/ 0 w 10594831"/>
              <a:gd name="connsiteY0-22" fmla="*/ 2216727 h 11515570"/>
              <a:gd name="connsiteX1-23" fmla="*/ 10594831 w 10594831"/>
              <a:gd name="connsiteY1-24" fmla="*/ 0 h 11515570"/>
              <a:gd name="connsiteX2-25" fmla="*/ 6909522 w 10594831"/>
              <a:gd name="connsiteY2-26" fmla="*/ 11515570 h 11515570"/>
              <a:gd name="connsiteX3-27" fmla="*/ 55418 w 10594831"/>
              <a:gd name="connsiteY3-28" fmla="*/ 5558115 h 11515570"/>
              <a:gd name="connsiteX4-29" fmla="*/ 0 w 10594831"/>
              <a:gd name="connsiteY4-30" fmla="*/ 2216727 h 11515570"/>
              <a:gd name="connsiteX0-31" fmla="*/ 0 w 10206904"/>
              <a:gd name="connsiteY0-32" fmla="*/ 3103418 h 12402261"/>
              <a:gd name="connsiteX1-33" fmla="*/ 10206904 w 10206904"/>
              <a:gd name="connsiteY1-34" fmla="*/ 0 h 12402261"/>
              <a:gd name="connsiteX2-35" fmla="*/ 6909522 w 10206904"/>
              <a:gd name="connsiteY2-36" fmla="*/ 12402261 h 12402261"/>
              <a:gd name="connsiteX3-37" fmla="*/ 55418 w 10206904"/>
              <a:gd name="connsiteY3-38" fmla="*/ 6444806 h 12402261"/>
              <a:gd name="connsiteX4-39" fmla="*/ 0 w 10206904"/>
              <a:gd name="connsiteY4-40" fmla="*/ 3103418 h 12402261"/>
              <a:gd name="connsiteX0-41" fmla="*/ 0 w 10206904"/>
              <a:gd name="connsiteY0-42" fmla="*/ 3103418 h 12402261"/>
              <a:gd name="connsiteX1-43" fmla="*/ 10206904 w 10206904"/>
              <a:gd name="connsiteY1-44" fmla="*/ 0 h 12402261"/>
              <a:gd name="connsiteX2-45" fmla="*/ 8821450 w 10206904"/>
              <a:gd name="connsiteY2-46" fmla="*/ 5116304 h 12402261"/>
              <a:gd name="connsiteX3-47" fmla="*/ 6909522 w 10206904"/>
              <a:gd name="connsiteY3-48" fmla="*/ 12402261 h 12402261"/>
              <a:gd name="connsiteX4-49" fmla="*/ 55418 w 10206904"/>
              <a:gd name="connsiteY4-50" fmla="*/ 6444806 h 12402261"/>
              <a:gd name="connsiteX5" fmla="*/ 0 w 10206904"/>
              <a:gd name="connsiteY5" fmla="*/ 3103418 h 12402261"/>
              <a:gd name="connsiteX0-51" fmla="*/ 0 w 12146540"/>
              <a:gd name="connsiteY0-52" fmla="*/ 3103418 h 12402261"/>
              <a:gd name="connsiteX1-53" fmla="*/ 10206904 w 12146540"/>
              <a:gd name="connsiteY1-54" fmla="*/ 0 h 12402261"/>
              <a:gd name="connsiteX2-55" fmla="*/ 12146540 w 12146540"/>
              <a:gd name="connsiteY2-56" fmla="*/ 2456231 h 12402261"/>
              <a:gd name="connsiteX3-57" fmla="*/ 6909522 w 12146540"/>
              <a:gd name="connsiteY3-58" fmla="*/ 12402261 h 12402261"/>
              <a:gd name="connsiteX4-59" fmla="*/ 55418 w 12146540"/>
              <a:gd name="connsiteY4-60" fmla="*/ 6444806 h 12402261"/>
              <a:gd name="connsiteX5-61" fmla="*/ 0 w 12146540"/>
              <a:gd name="connsiteY5-62" fmla="*/ 3103418 h 12402261"/>
              <a:gd name="connsiteX0-63" fmla="*/ 0 w 12146540"/>
              <a:gd name="connsiteY0-64" fmla="*/ 3103418 h 12402261"/>
              <a:gd name="connsiteX1-65" fmla="*/ 10206904 w 12146540"/>
              <a:gd name="connsiteY1-66" fmla="*/ 0 h 12402261"/>
              <a:gd name="connsiteX2-67" fmla="*/ 12146540 w 12146540"/>
              <a:gd name="connsiteY2-68" fmla="*/ 2456231 h 12402261"/>
              <a:gd name="connsiteX3-69" fmla="*/ 9126250 w 12146540"/>
              <a:gd name="connsiteY3-70" fmla="*/ 8081177 h 12402261"/>
              <a:gd name="connsiteX4-71" fmla="*/ 6909522 w 12146540"/>
              <a:gd name="connsiteY4-72" fmla="*/ 12402261 h 12402261"/>
              <a:gd name="connsiteX5-73" fmla="*/ 55418 w 12146540"/>
              <a:gd name="connsiteY5-74" fmla="*/ 6444806 h 12402261"/>
              <a:gd name="connsiteX6" fmla="*/ 0 w 12146540"/>
              <a:gd name="connsiteY6" fmla="*/ 3103418 h 12402261"/>
              <a:gd name="connsiteX0-75" fmla="*/ 0 w 12146540"/>
              <a:gd name="connsiteY0-76" fmla="*/ 3103418 h 12402261"/>
              <a:gd name="connsiteX1-77" fmla="*/ 10206904 w 12146540"/>
              <a:gd name="connsiteY1-78" fmla="*/ 0 h 12402261"/>
              <a:gd name="connsiteX2-79" fmla="*/ 12146540 w 12146540"/>
              <a:gd name="connsiteY2-80" fmla="*/ 2456231 h 12402261"/>
              <a:gd name="connsiteX3-81" fmla="*/ 9153959 w 12146540"/>
              <a:gd name="connsiteY3-82" fmla="*/ 12265250 h 12402261"/>
              <a:gd name="connsiteX4-83" fmla="*/ 6909522 w 12146540"/>
              <a:gd name="connsiteY4-84" fmla="*/ 12402261 h 12402261"/>
              <a:gd name="connsiteX5-85" fmla="*/ 55418 w 12146540"/>
              <a:gd name="connsiteY5-86" fmla="*/ 6444806 h 12402261"/>
              <a:gd name="connsiteX6-87" fmla="*/ 0 w 12146540"/>
              <a:gd name="connsiteY6-88" fmla="*/ 3103418 h 12402261"/>
              <a:gd name="connsiteX0-89" fmla="*/ 0 w 12146540"/>
              <a:gd name="connsiteY0-90" fmla="*/ 3103418 h 12402261"/>
              <a:gd name="connsiteX1-91" fmla="*/ 5080722 w 12146540"/>
              <a:gd name="connsiteY1-92" fmla="*/ 1569540 h 12402261"/>
              <a:gd name="connsiteX2-93" fmla="*/ 10206904 w 12146540"/>
              <a:gd name="connsiteY2-94" fmla="*/ 0 h 12402261"/>
              <a:gd name="connsiteX3-95" fmla="*/ 12146540 w 12146540"/>
              <a:gd name="connsiteY3-96" fmla="*/ 2456231 h 12402261"/>
              <a:gd name="connsiteX4-97" fmla="*/ 9153959 w 12146540"/>
              <a:gd name="connsiteY4-98" fmla="*/ 12265250 h 12402261"/>
              <a:gd name="connsiteX5-99" fmla="*/ 6909522 w 12146540"/>
              <a:gd name="connsiteY5-100" fmla="*/ 12402261 h 12402261"/>
              <a:gd name="connsiteX6-101" fmla="*/ 55418 w 12146540"/>
              <a:gd name="connsiteY6-102" fmla="*/ 6444806 h 12402261"/>
              <a:gd name="connsiteX7" fmla="*/ 0 w 12146540"/>
              <a:gd name="connsiteY7" fmla="*/ 3103418 h 12402261"/>
              <a:gd name="connsiteX0-103" fmla="*/ 0 w 12146540"/>
              <a:gd name="connsiteY0-104" fmla="*/ 3103418 h 12402261"/>
              <a:gd name="connsiteX1-105" fmla="*/ 4387995 w 12146540"/>
              <a:gd name="connsiteY1-106" fmla="*/ 599722 h 12402261"/>
              <a:gd name="connsiteX2-107" fmla="*/ 10206904 w 12146540"/>
              <a:gd name="connsiteY2-108" fmla="*/ 0 h 12402261"/>
              <a:gd name="connsiteX3-109" fmla="*/ 12146540 w 12146540"/>
              <a:gd name="connsiteY3-110" fmla="*/ 2456231 h 12402261"/>
              <a:gd name="connsiteX4-111" fmla="*/ 9153959 w 12146540"/>
              <a:gd name="connsiteY4-112" fmla="*/ 12265250 h 12402261"/>
              <a:gd name="connsiteX5-113" fmla="*/ 6909522 w 12146540"/>
              <a:gd name="connsiteY5-114" fmla="*/ 12402261 h 12402261"/>
              <a:gd name="connsiteX6-115" fmla="*/ 55418 w 12146540"/>
              <a:gd name="connsiteY6-116" fmla="*/ 6444806 h 12402261"/>
              <a:gd name="connsiteX7-117" fmla="*/ 0 w 12146540"/>
              <a:gd name="connsiteY7-118" fmla="*/ 3103418 h 12402261"/>
              <a:gd name="connsiteX0-119" fmla="*/ 0 w 12146540"/>
              <a:gd name="connsiteY0-120" fmla="*/ 3103418 h 12402261"/>
              <a:gd name="connsiteX1-121" fmla="*/ 4387995 w 12146540"/>
              <a:gd name="connsiteY1-122" fmla="*/ 599722 h 12402261"/>
              <a:gd name="connsiteX2-123" fmla="*/ 10206904 w 12146540"/>
              <a:gd name="connsiteY2-124" fmla="*/ 0 h 12402261"/>
              <a:gd name="connsiteX3-125" fmla="*/ 12146540 w 12146540"/>
              <a:gd name="connsiteY3-126" fmla="*/ 2456231 h 12402261"/>
              <a:gd name="connsiteX4-127" fmla="*/ 9153959 w 12146540"/>
              <a:gd name="connsiteY4-128" fmla="*/ 12265250 h 12402261"/>
              <a:gd name="connsiteX5-129" fmla="*/ 6909522 w 12146540"/>
              <a:gd name="connsiteY5-130" fmla="*/ 12402261 h 12402261"/>
              <a:gd name="connsiteX6-131" fmla="*/ 3916941 w 12146540"/>
              <a:gd name="connsiteY6-132" fmla="*/ 9799140 h 12402261"/>
              <a:gd name="connsiteX7-133" fmla="*/ 55418 w 12146540"/>
              <a:gd name="connsiteY7-134" fmla="*/ 6444806 h 12402261"/>
              <a:gd name="connsiteX8" fmla="*/ 0 w 12146540"/>
              <a:gd name="connsiteY8" fmla="*/ 3103418 h 12402261"/>
              <a:gd name="connsiteX0-135" fmla="*/ 0 w 12146540"/>
              <a:gd name="connsiteY0-136" fmla="*/ 3103418 h 12402261"/>
              <a:gd name="connsiteX1-137" fmla="*/ 4387995 w 12146540"/>
              <a:gd name="connsiteY1-138" fmla="*/ 599722 h 12402261"/>
              <a:gd name="connsiteX2-139" fmla="*/ 10206904 w 12146540"/>
              <a:gd name="connsiteY2-140" fmla="*/ 0 h 12402261"/>
              <a:gd name="connsiteX3-141" fmla="*/ 12146540 w 12146540"/>
              <a:gd name="connsiteY3-142" fmla="*/ 2456231 h 12402261"/>
              <a:gd name="connsiteX4-143" fmla="*/ 9153959 w 12146540"/>
              <a:gd name="connsiteY4-144" fmla="*/ 12265250 h 12402261"/>
              <a:gd name="connsiteX5-145" fmla="*/ 6909522 w 12146540"/>
              <a:gd name="connsiteY5-146" fmla="*/ 12402261 h 12402261"/>
              <a:gd name="connsiteX6-147" fmla="*/ 3168795 w 12146540"/>
              <a:gd name="connsiteY6-148" fmla="*/ 10270195 h 12402261"/>
              <a:gd name="connsiteX7-149" fmla="*/ 55418 w 12146540"/>
              <a:gd name="connsiteY7-150" fmla="*/ 6444806 h 12402261"/>
              <a:gd name="connsiteX8-151" fmla="*/ 0 w 12146540"/>
              <a:gd name="connsiteY8-152" fmla="*/ 3103418 h 12402261"/>
              <a:gd name="connsiteX0-153" fmla="*/ 0 w 12146540"/>
              <a:gd name="connsiteY0-154" fmla="*/ 3103418 h 12402261"/>
              <a:gd name="connsiteX1-155" fmla="*/ 4387995 w 12146540"/>
              <a:gd name="connsiteY1-156" fmla="*/ 599722 h 12402261"/>
              <a:gd name="connsiteX2-157" fmla="*/ 10206904 w 12146540"/>
              <a:gd name="connsiteY2-158" fmla="*/ 0 h 12402261"/>
              <a:gd name="connsiteX3-159" fmla="*/ 12146540 w 12146540"/>
              <a:gd name="connsiteY3-160" fmla="*/ 2456231 h 12402261"/>
              <a:gd name="connsiteX4-161" fmla="*/ 10733377 w 12146540"/>
              <a:gd name="connsiteY4-162" fmla="*/ 7249904 h 12402261"/>
              <a:gd name="connsiteX5-163" fmla="*/ 9153959 w 12146540"/>
              <a:gd name="connsiteY5-164" fmla="*/ 12265250 h 12402261"/>
              <a:gd name="connsiteX6-165" fmla="*/ 6909522 w 12146540"/>
              <a:gd name="connsiteY6-166" fmla="*/ 12402261 h 12402261"/>
              <a:gd name="connsiteX7-167" fmla="*/ 3168795 w 12146540"/>
              <a:gd name="connsiteY7-168" fmla="*/ 10270195 h 12402261"/>
              <a:gd name="connsiteX8-169" fmla="*/ 55418 w 12146540"/>
              <a:gd name="connsiteY8-170" fmla="*/ 6444806 h 12402261"/>
              <a:gd name="connsiteX9" fmla="*/ 0 w 12146540"/>
              <a:gd name="connsiteY9" fmla="*/ 3103418 h 12402261"/>
              <a:gd name="connsiteX0-171" fmla="*/ 0 w 12146540"/>
              <a:gd name="connsiteY0-172" fmla="*/ 3103418 h 12402261"/>
              <a:gd name="connsiteX1-173" fmla="*/ 4387995 w 12146540"/>
              <a:gd name="connsiteY1-174" fmla="*/ 599722 h 12402261"/>
              <a:gd name="connsiteX2-175" fmla="*/ 10206904 w 12146540"/>
              <a:gd name="connsiteY2-176" fmla="*/ 0 h 12402261"/>
              <a:gd name="connsiteX3-177" fmla="*/ 12146540 w 12146540"/>
              <a:gd name="connsiteY3-178" fmla="*/ 2456231 h 12402261"/>
              <a:gd name="connsiteX4-179" fmla="*/ 11453813 w 12146540"/>
              <a:gd name="connsiteY4-180" fmla="*/ 8219722 h 12402261"/>
              <a:gd name="connsiteX5-181" fmla="*/ 9153959 w 12146540"/>
              <a:gd name="connsiteY5-182" fmla="*/ 12265250 h 12402261"/>
              <a:gd name="connsiteX6-183" fmla="*/ 6909522 w 12146540"/>
              <a:gd name="connsiteY6-184" fmla="*/ 12402261 h 12402261"/>
              <a:gd name="connsiteX7-185" fmla="*/ 3168795 w 12146540"/>
              <a:gd name="connsiteY7-186" fmla="*/ 10270195 h 12402261"/>
              <a:gd name="connsiteX8-187" fmla="*/ 55418 w 12146540"/>
              <a:gd name="connsiteY8-188" fmla="*/ 6444806 h 12402261"/>
              <a:gd name="connsiteX9-189" fmla="*/ 0 w 12146540"/>
              <a:gd name="connsiteY9-190" fmla="*/ 3103418 h 12402261"/>
              <a:gd name="connsiteX0-191" fmla="*/ 0 w 12146540"/>
              <a:gd name="connsiteY0-192" fmla="*/ 3103418 h 12402261"/>
              <a:gd name="connsiteX1-193" fmla="*/ 4387995 w 12146540"/>
              <a:gd name="connsiteY1-194" fmla="*/ 599722 h 12402261"/>
              <a:gd name="connsiteX2-195" fmla="*/ 10206904 w 12146540"/>
              <a:gd name="connsiteY2-196" fmla="*/ 0 h 12402261"/>
              <a:gd name="connsiteX3-197" fmla="*/ 12146540 w 12146540"/>
              <a:gd name="connsiteY3-198" fmla="*/ 2456231 h 12402261"/>
              <a:gd name="connsiteX4-199" fmla="*/ 11453813 w 12146540"/>
              <a:gd name="connsiteY4-200" fmla="*/ 8219722 h 12402261"/>
              <a:gd name="connsiteX5-201" fmla="*/ 9153959 w 12146540"/>
              <a:gd name="connsiteY5-202" fmla="*/ 12265250 h 12402261"/>
              <a:gd name="connsiteX6-203" fmla="*/ 6909522 w 12146540"/>
              <a:gd name="connsiteY6-204" fmla="*/ 12402261 h 12402261"/>
              <a:gd name="connsiteX7-205" fmla="*/ 3168795 w 12146540"/>
              <a:gd name="connsiteY7-206" fmla="*/ 10270195 h 12402261"/>
              <a:gd name="connsiteX8-207" fmla="*/ 55418 w 12146540"/>
              <a:gd name="connsiteY8-208" fmla="*/ 6444806 h 12402261"/>
              <a:gd name="connsiteX9-209" fmla="*/ 21834 w 12146540"/>
              <a:gd name="connsiteY9-210" fmla="*/ 4509871 h 12402261"/>
              <a:gd name="connsiteX10" fmla="*/ 0 w 12146540"/>
              <a:gd name="connsiteY10" fmla="*/ 3103418 h 12402261"/>
              <a:gd name="connsiteX0-211" fmla="*/ 631308 w 12777848"/>
              <a:gd name="connsiteY0-212" fmla="*/ 3103418 h 12402261"/>
              <a:gd name="connsiteX1-213" fmla="*/ 5019303 w 12777848"/>
              <a:gd name="connsiteY1-214" fmla="*/ 599722 h 12402261"/>
              <a:gd name="connsiteX2-215" fmla="*/ 10838212 w 12777848"/>
              <a:gd name="connsiteY2-216" fmla="*/ 0 h 12402261"/>
              <a:gd name="connsiteX3-217" fmla="*/ 12777848 w 12777848"/>
              <a:gd name="connsiteY3-218" fmla="*/ 2456231 h 12402261"/>
              <a:gd name="connsiteX4-219" fmla="*/ 12085121 w 12777848"/>
              <a:gd name="connsiteY4-220" fmla="*/ 8219722 h 12402261"/>
              <a:gd name="connsiteX5-221" fmla="*/ 9785267 w 12777848"/>
              <a:gd name="connsiteY5-222" fmla="*/ 12265250 h 12402261"/>
              <a:gd name="connsiteX6-223" fmla="*/ 7540830 w 12777848"/>
              <a:gd name="connsiteY6-224" fmla="*/ 12402261 h 12402261"/>
              <a:gd name="connsiteX7-225" fmla="*/ 3800103 w 12777848"/>
              <a:gd name="connsiteY7-226" fmla="*/ 10270195 h 12402261"/>
              <a:gd name="connsiteX8-227" fmla="*/ 686726 w 12777848"/>
              <a:gd name="connsiteY8-228" fmla="*/ 6444806 h 12402261"/>
              <a:gd name="connsiteX9-229" fmla="*/ 0 w 12777848"/>
              <a:gd name="connsiteY9-230" fmla="*/ 4666625 h 12402261"/>
              <a:gd name="connsiteX10-231" fmla="*/ 631308 w 12777848"/>
              <a:gd name="connsiteY10-232" fmla="*/ 3103418 h 12402261"/>
              <a:gd name="connsiteX0-233" fmla="*/ 631308 w 12777848"/>
              <a:gd name="connsiteY0-234" fmla="*/ 3103418 h 12402261"/>
              <a:gd name="connsiteX1-235" fmla="*/ 5019303 w 12777848"/>
              <a:gd name="connsiteY1-236" fmla="*/ 599722 h 12402261"/>
              <a:gd name="connsiteX2-237" fmla="*/ 10838212 w 12777848"/>
              <a:gd name="connsiteY2-238" fmla="*/ 0 h 12402261"/>
              <a:gd name="connsiteX3-239" fmla="*/ 12777848 w 12777848"/>
              <a:gd name="connsiteY3-240" fmla="*/ 2456231 h 12402261"/>
              <a:gd name="connsiteX4-241" fmla="*/ 12085121 w 12777848"/>
              <a:gd name="connsiteY4-242" fmla="*/ 8219722 h 12402261"/>
              <a:gd name="connsiteX5-243" fmla="*/ 9785267 w 12777848"/>
              <a:gd name="connsiteY5-244" fmla="*/ 12265250 h 12402261"/>
              <a:gd name="connsiteX6-245" fmla="*/ 7540830 w 12777848"/>
              <a:gd name="connsiteY6-246" fmla="*/ 12402261 h 12402261"/>
              <a:gd name="connsiteX7-247" fmla="*/ 3800103 w 12777848"/>
              <a:gd name="connsiteY7-248" fmla="*/ 10270195 h 12402261"/>
              <a:gd name="connsiteX8-249" fmla="*/ 686726 w 12777848"/>
              <a:gd name="connsiteY8-250" fmla="*/ 6444806 h 12402261"/>
              <a:gd name="connsiteX9-251" fmla="*/ 0 w 12777848"/>
              <a:gd name="connsiteY9-252" fmla="*/ 4666625 h 12402261"/>
              <a:gd name="connsiteX10-253" fmla="*/ 631308 w 12777848"/>
              <a:gd name="connsiteY10-254" fmla="*/ 3103418 h 12402261"/>
              <a:gd name="connsiteX0-255" fmla="*/ 659947 w 12806487"/>
              <a:gd name="connsiteY0-256" fmla="*/ 3103418 h 12402261"/>
              <a:gd name="connsiteX1-257" fmla="*/ 5047942 w 12806487"/>
              <a:gd name="connsiteY1-258" fmla="*/ 599722 h 12402261"/>
              <a:gd name="connsiteX2-259" fmla="*/ 10866851 w 12806487"/>
              <a:gd name="connsiteY2-260" fmla="*/ 0 h 12402261"/>
              <a:gd name="connsiteX3-261" fmla="*/ 12806487 w 12806487"/>
              <a:gd name="connsiteY3-262" fmla="*/ 2456231 h 12402261"/>
              <a:gd name="connsiteX4-263" fmla="*/ 12113760 w 12806487"/>
              <a:gd name="connsiteY4-264" fmla="*/ 8219722 h 12402261"/>
              <a:gd name="connsiteX5-265" fmla="*/ 9813906 w 12806487"/>
              <a:gd name="connsiteY5-266" fmla="*/ 12265250 h 12402261"/>
              <a:gd name="connsiteX6-267" fmla="*/ 7569469 w 12806487"/>
              <a:gd name="connsiteY6-268" fmla="*/ 12402261 h 12402261"/>
              <a:gd name="connsiteX7-269" fmla="*/ 3828742 w 12806487"/>
              <a:gd name="connsiteY7-270" fmla="*/ 10270195 h 12402261"/>
              <a:gd name="connsiteX8-271" fmla="*/ 715365 w 12806487"/>
              <a:gd name="connsiteY8-272" fmla="*/ 6444806 h 12402261"/>
              <a:gd name="connsiteX9-273" fmla="*/ 28639 w 12806487"/>
              <a:gd name="connsiteY9-274" fmla="*/ 4666625 h 12402261"/>
              <a:gd name="connsiteX10-275" fmla="*/ 659947 w 12806487"/>
              <a:gd name="connsiteY10-276" fmla="*/ 3103418 h 12402261"/>
              <a:gd name="connsiteX0-277" fmla="*/ 660628 w 12807168"/>
              <a:gd name="connsiteY0-278" fmla="*/ 3103418 h 12402261"/>
              <a:gd name="connsiteX1-279" fmla="*/ 5048623 w 12807168"/>
              <a:gd name="connsiteY1-280" fmla="*/ 599722 h 12402261"/>
              <a:gd name="connsiteX2-281" fmla="*/ 10867532 w 12807168"/>
              <a:gd name="connsiteY2-282" fmla="*/ 0 h 12402261"/>
              <a:gd name="connsiteX3-283" fmla="*/ 12807168 w 12807168"/>
              <a:gd name="connsiteY3-284" fmla="*/ 2456231 h 12402261"/>
              <a:gd name="connsiteX4-285" fmla="*/ 12114441 w 12807168"/>
              <a:gd name="connsiteY4-286" fmla="*/ 8219722 h 12402261"/>
              <a:gd name="connsiteX5-287" fmla="*/ 9814587 w 12807168"/>
              <a:gd name="connsiteY5-288" fmla="*/ 12265250 h 12402261"/>
              <a:gd name="connsiteX6-289" fmla="*/ 7570150 w 12807168"/>
              <a:gd name="connsiteY6-290" fmla="*/ 12402261 h 12402261"/>
              <a:gd name="connsiteX7-291" fmla="*/ 3829423 w 12807168"/>
              <a:gd name="connsiteY7-292" fmla="*/ 10270195 h 12402261"/>
              <a:gd name="connsiteX8-293" fmla="*/ 716046 w 12807168"/>
              <a:gd name="connsiteY8-294" fmla="*/ 6444806 h 12402261"/>
              <a:gd name="connsiteX9-295" fmla="*/ 29320 w 12807168"/>
              <a:gd name="connsiteY9-296" fmla="*/ 4666625 h 12402261"/>
              <a:gd name="connsiteX10-297" fmla="*/ 660628 w 12807168"/>
              <a:gd name="connsiteY10-298" fmla="*/ 3103418 h 12402261"/>
              <a:gd name="connsiteX0-299" fmla="*/ 660628 w 12807168"/>
              <a:gd name="connsiteY0-300" fmla="*/ 3103418 h 12402261"/>
              <a:gd name="connsiteX1-301" fmla="*/ 5048623 w 12807168"/>
              <a:gd name="connsiteY1-302" fmla="*/ 599722 h 12402261"/>
              <a:gd name="connsiteX2-303" fmla="*/ 10867532 w 12807168"/>
              <a:gd name="connsiteY2-304" fmla="*/ 0 h 12402261"/>
              <a:gd name="connsiteX3-305" fmla="*/ 12807168 w 12807168"/>
              <a:gd name="connsiteY3-306" fmla="*/ 2456231 h 12402261"/>
              <a:gd name="connsiteX4-307" fmla="*/ 12114441 w 12807168"/>
              <a:gd name="connsiteY4-308" fmla="*/ 8219722 h 12402261"/>
              <a:gd name="connsiteX5-309" fmla="*/ 9814587 w 12807168"/>
              <a:gd name="connsiteY5-310" fmla="*/ 12265250 h 12402261"/>
              <a:gd name="connsiteX6-311" fmla="*/ 7570150 w 12807168"/>
              <a:gd name="connsiteY6-312" fmla="*/ 12402261 h 12402261"/>
              <a:gd name="connsiteX7-313" fmla="*/ 3838132 w 12807168"/>
              <a:gd name="connsiteY7-314" fmla="*/ 10252778 h 12402261"/>
              <a:gd name="connsiteX8-315" fmla="*/ 716046 w 12807168"/>
              <a:gd name="connsiteY8-316" fmla="*/ 6444806 h 12402261"/>
              <a:gd name="connsiteX9-317" fmla="*/ 29320 w 12807168"/>
              <a:gd name="connsiteY9-318" fmla="*/ 4666625 h 12402261"/>
              <a:gd name="connsiteX10-319" fmla="*/ 660628 w 12807168"/>
              <a:gd name="connsiteY10-320" fmla="*/ 3103418 h 12402261"/>
              <a:gd name="connsiteX0-321" fmla="*/ 660628 w 12807168"/>
              <a:gd name="connsiteY0-322" fmla="*/ 3103418 h 12402261"/>
              <a:gd name="connsiteX1-323" fmla="*/ 5048623 w 12807168"/>
              <a:gd name="connsiteY1-324" fmla="*/ 599722 h 12402261"/>
              <a:gd name="connsiteX2-325" fmla="*/ 10867532 w 12807168"/>
              <a:gd name="connsiteY2-326" fmla="*/ 0 h 12402261"/>
              <a:gd name="connsiteX3-327" fmla="*/ 12807168 w 12807168"/>
              <a:gd name="connsiteY3-328" fmla="*/ 2456231 h 12402261"/>
              <a:gd name="connsiteX4-329" fmla="*/ 12114441 w 12807168"/>
              <a:gd name="connsiteY4-330" fmla="*/ 8219722 h 12402261"/>
              <a:gd name="connsiteX5-331" fmla="*/ 9814587 w 12807168"/>
              <a:gd name="connsiteY5-332" fmla="*/ 12265250 h 12402261"/>
              <a:gd name="connsiteX6-333" fmla="*/ 7570150 w 12807168"/>
              <a:gd name="connsiteY6-334" fmla="*/ 12402261 h 12402261"/>
              <a:gd name="connsiteX7-335" fmla="*/ 3838132 w 12807168"/>
              <a:gd name="connsiteY7-336" fmla="*/ 10252778 h 12402261"/>
              <a:gd name="connsiteX8-337" fmla="*/ 716046 w 12807168"/>
              <a:gd name="connsiteY8-338" fmla="*/ 6444806 h 12402261"/>
              <a:gd name="connsiteX9-339" fmla="*/ 29320 w 12807168"/>
              <a:gd name="connsiteY9-340" fmla="*/ 4666625 h 12402261"/>
              <a:gd name="connsiteX10-341" fmla="*/ 660628 w 12807168"/>
              <a:gd name="connsiteY10-342" fmla="*/ 3103418 h 12402261"/>
              <a:gd name="connsiteX0-343" fmla="*/ 660628 w 12807168"/>
              <a:gd name="connsiteY0-344" fmla="*/ 3103418 h 12402261"/>
              <a:gd name="connsiteX1-345" fmla="*/ 5048623 w 12807168"/>
              <a:gd name="connsiteY1-346" fmla="*/ 599722 h 12402261"/>
              <a:gd name="connsiteX2-347" fmla="*/ 10867532 w 12807168"/>
              <a:gd name="connsiteY2-348" fmla="*/ 0 h 12402261"/>
              <a:gd name="connsiteX3-349" fmla="*/ 12807168 w 12807168"/>
              <a:gd name="connsiteY3-350" fmla="*/ 2456231 h 12402261"/>
              <a:gd name="connsiteX4-351" fmla="*/ 12114441 w 12807168"/>
              <a:gd name="connsiteY4-352" fmla="*/ 8219722 h 12402261"/>
              <a:gd name="connsiteX5-353" fmla="*/ 9814587 w 12807168"/>
              <a:gd name="connsiteY5-354" fmla="*/ 12265250 h 12402261"/>
              <a:gd name="connsiteX6-355" fmla="*/ 7570150 w 12807168"/>
              <a:gd name="connsiteY6-356" fmla="*/ 12402261 h 12402261"/>
              <a:gd name="connsiteX7-357" fmla="*/ 3838132 w 12807168"/>
              <a:gd name="connsiteY7-358" fmla="*/ 10252778 h 12402261"/>
              <a:gd name="connsiteX8-359" fmla="*/ 724755 w 12807168"/>
              <a:gd name="connsiteY8-360" fmla="*/ 6418680 h 12402261"/>
              <a:gd name="connsiteX9-361" fmla="*/ 29320 w 12807168"/>
              <a:gd name="connsiteY9-362" fmla="*/ 4666625 h 12402261"/>
              <a:gd name="connsiteX10-363" fmla="*/ 660628 w 12807168"/>
              <a:gd name="connsiteY10-364" fmla="*/ 3103418 h 12402261"/>
              <a:gd name="connsiteX0-365" fmla="*/ 660628 w 12807168"/>
              <a:gd name="connsiteY0-366" fmla="*/ 3103418 h 12402261"/>
              <a:gd name="connsiteX1-367" fmla="*/ 5048623 w 12807168"/>
              <a:gd name="connsiteY1-368" fmla="*/ 599722 h 12402261"/>
              <a:gd name="connsiteX2-369" fmla="*/ 10867532 w 12807168"/>
              <a:gd name="connsiteY2-370" fmla="*/ 0 h 12402261"/>
              <a:gd name="connsiteX3-371" fmla="*/ 12807168 w 12807168"/>
              <a:gd name="connsiteY3-372" fmla="*/ 2456231 h 12402261"/>
              <a:gd name="connsiteX4-373" fmla="*/ 12114441 w 12807168"/>
              <a:gd name="connsiteY4-374" fmla="*/ 8219722 h 12402261"/>
              <a:gd name="connsiteX5-375" fmla="*/ 9814587 w 12807168"/>
              <a:gd name="connsiteY5-376" fmla="*/ 12265250 h 12402261"/>
              <a:gd name="connsiteX6-377" fmla="*/ 7570150 w 12807168"/>
              <a:gd name="connsiteY6-378" fmla="*/ 12402261 h 12402261"/>
              <a:gd name="connsiteX7-379" fmla="*/ 3838132 w 12807168"/>
              <a:gd name="connsiteY7-380" fmla="*/ 10252778 h 12402261"/>
              <a:gd name="connsiteX8-381" fmla="*/ 724755 w 12807168"/>
              <a:gd name="connsiteY8-382" fmla="*/ 6418680 h 12402261"/>
              <a:gd name="connsiteX9-383" fmla="*/ 29320 w 12807168"/>
              <a:gd name="connsiteY9-384" fmla="*/ 4666625 h 12402261"/>
              <a:gd name="connsiteX10-385" fmla="*/ 660628 w 12807168"/>
              <a:gd name="connsiteY10-386" fmla="*/ 3103418 h 12402261"/>
              <a:gd name="connsiteX0-387" fmla="*/ 660628 w 12807168"/>
              <a:gd name="connsiteY0-388" fmla="*/ 3103418 h 12402261"/>
              <a:gd name="connsiteX1-389" fmla="*/ 5048623 w 12807168"/>
              <a:gd name="connsiteY1-390" fmla="*/ 599722 h 12402261"/>
              <a:gd name="connsiteX2-391" fmla="*/ 10867532 w 12807168"/>
              <a:gd name="connsiteY2-392" fmla="*/ 0 h 12402261"/>
              <a:gd name="connsiteX3-393" fmla="*/ 12807168 w 12807168"/>
              <a:gd name="connsiteY3-394" fmla="*/ 2456231 h 12402261"/>
              <a:gd name="connsiteX4-395" fmla="*/ 12114441 w 12807168"/>
              <a:gd name="connsiteY4-396" fmla="*/ 8219722 h 12402261"/>
              <a:gd name="connsiteX5-397" fmla="*/ 9814587 w 12807168"/>
              <a:gd name="connsiteY5-398" fmla="*/ 12265250 h 12402261"/>
              <a:gd name="connsiteX6-399" fmla="*/ 7570150 w 12807168"/>
              <a:gd name="connsiteY6-400" fmla="*/ 12402261 h 12402261"/>
              <a:gd name="connsiteX7-401" fmla="*/ 3838132 w 12807168"/>
              <a:gd name="connsiteY7-402" fmla="*/ 10252778 h 12402261"/>
              <a:gd name="connsiteX8-403" fmla="*/ 724755 w 12807168"/>
              <a:gd name="connsiteY8-404" fmla="*/ 6418680 h 12402261"/>
              <a:gd name="connsiteX9-405" fmla="*/ 29320 w 12807168"/>
              <a:gd name="connsiteY9-406" fmla="*/ 4666625 h 12402261"/>
              <a:gd name="connsiteX10-407" fmla="*/ 660628 w 12807168"/>
              <a:gd name="connsiteY10-408" fmla="*/ 3103418 h 12402261"/>
              <a:gd name="connsiteX0-409" fmla="*/ 660628 w 12807168"/>
              <a:gd name="connsiteY0-410" fmla="*/ 3103418 h 12402261"/>
              <a:gd name="connsiteX1-411" fmla="*/ 5048623 w 12807168"/>
              <a:gd name="connsiteY1-412" fmla="*/ 599722 h 12402261"/>
              <a:gd name="connsiteX2-413" fmla="*/ 10867532 w 12807168"/>
              <a:gd name="connsiteY2-414" fmla="*/ 0 h 12402261"/>
              <a:gd name="connsiteX3-415" fmla="*/ 12807168 w 12807168"/>
              <a:gd name="connsiteY3-416" fmla="*/ 2456231 h 12402261"/>
              <a:gd name="connsiteX4-417" fmla="*/ 12114441 w 12807168"/>
              <a:gd name="connsiteY4-418" fmla="*/ 8219722 h 12402261"/>
              <a:gd name="connsiteX5-419" fmla="*/ 9814587 w 12807168"/>
              <a:gd name="connsiteY5-420" fmla="*/ 12265250 h 12402261"/>
              <a:gd name="connsiteX6-421" fmla="*/ 7570150 w 12807168"/>
              <a:gd name="connsiteY6-422" fmla="*/ 12402261 h 12402261"/>
              <a:gd name="connsiteX7-423" fmla="*/ 3838132 w 12807168"/>
              <a:gd name="connsiteY7-424" fmla="*/ 10252778 h 12402261"/>
              <a:gd name="connsiteX8-425" fmla="*/ 724755 w 12807168"/>
              <a:gd name="connsiteY8-426" fmla="*/ 6418680 h 12402261"/>
              <a:gd name="connsiteX9-427" fmla="*/ 29320 w 12807168"/>
              <a:gd name="connsiteY9-428" fmla="*/ 4666625 h 12402261"/>
              <a:gd name="connsiteX10-429" fmla="*/ 660628 w 12807168"/>
              <a:gd name="connsiteY10-430" fmla="*/ 3103418 h 12402261"/>
              <a:gd name="connsiteX0-431" fmla="*/ 660628 w 12807168"/>
              <a:gd name="connsiteY0-432" fmla="*/ 3103418 h 12402261"/>
              <a:gd name="connsiteX1-433" fmla="*/ 5048623 w 12807168"/>
              <a:gd name="connsiteY1-434" fmla="*/ 599722 h 12402261"/>
              <a:gd name="connsiteX2-435" fmla="*/ 10867532 w 12807168"/>
              <a:gd name="connsiteY2-436" fmla="*/ 0 h 12402261"/>
              <a:gd name="connsiteX3-437" fmla="*/ 12807168 w 12807168"/>
              <a:gd name="connsiteY3-438" fmla="*/ 2456231 h 12402261"/>
              <a:gd name="connsiteX4-439" fmla="*/ 12114441 w 12807168"/>
              <a:gd name="connsiteY4-440" fmla="*/ 8219722 h 12402261"/>
              <a:gd name="connsiteX5-441" fmla="*/ 9814587 w 12807168"/>
              <a:gd name="connsiteY5-442" fmla="*/ 12265250 h 12402261"/>
              <a:gd name="connsiteX6-443" fmla="*/ 7570150 w 12807168"/>
              <a:gd name="connsiteY6-444" fmla="*/ 12402261 h 12402261"/>
              <a:gd name="connsiteX7-445" fmla="*/ 3838132 w 12807168"/>
              <a:gd name="connsiteY7-446" fmla="*/ 10252778 h 12402261"/>
              <a:gd name="connsiteX8-447" fmla="*/ 724755 w 12807168"/>
              <a:gd name="connsiteY8-448" fmla="*/ 6418680 h 12402261"/>
              <a:gd name="connsiteX9-449" fmla="*/ 29320 w 12807168"/>
              <a:gd name="connsiteY9-450" fmla="*/ 4666625 h 12402261"/>
              <a:gd name="connsiteX10-451" fmla="*/ 660628 w 12807168"/>
              <a:gd name="connsiteY10-452" fmla="*/ 3103418 h 12402261"/>
              <a:gd name="connsiteX0-453" fmla="*/ 660628 w 12807168"/>
              <a:gd name="connsiteY0-454" fmla="*/ 3103418 h 12463221"/>
              <a:gd name="connsiteX1-455" fmla="*/ 5048623 w 12807168"/>
              <a:gd name="connsiteY1-456" fmla="*/ 599722 h 12463221"/>
              <a:gd name="connsiteX2-457" fmla="*/ 10867532 w 12807168"/>
              <a:gd name="connsiteY2-458" fmla="*/ 0 h 12463221"/>
              <a:gd name="connsiteX3-459" fmla="*/ 12807168 w 12807168"/>
              <a:gd name="connsiteY3-460" fmla="*/ 2456231 h 12463221"/>
              <a:gd name="connsiteX4-461" fmla="*/ 12114441 w 12807168"/>
              <a:gd name="connsiteY4-462" fmla="*/ 8219722 h 12463221"/>
              <a:gd name="connsiteX5-463" fmla="*/ 9814587 w 12807168"/>
              <a:gd name="connsiteY5-464" fmla="*/ 12265250 h 12463221"/>
              <a:gd name="connsiteX6-465" fmla="*/ 7552733 w 12807168"/>
              <a:gd name="connsiteY6-466" fmla="*/ 12463221 h 12463221"/>
              <a:gd name="connsiteX7-467" fmla="*/ 3838132 w 12807168"/>
              <a:gd name="connsiteY7-468" fmla="*/ 10252778 h 12463221"/>
              <a:gd name="connsiteX8-469" fmla="*/ 724755 w 12807168"/>
              <a:gd name="connsiteY8-470" fmla="*/ 6418680 h 12463221"/>
              <a:gd name="connsiteX9-471" fmla="*/ 29320 w 12807168"/>
              <a:gd name="connsiteY9-472" fmla="*/ 4666625 h 12463221"/>
              <a:gd name="connsiteX10-473" fmla="*/ 660628 w 12807168"/>
              <a:gd name="connsiteY10-474" fmla="*/ 3103418 h 12463221"/>
              <a:gd name="connsiteX0-475" fmla="*/ 660628 w 12807168"/>
              <a:gd name="connsiteY0-476" fmla="*/ 3103418 h 12463221"/>
              <a:gd name="connsiteX1-477" fmla="*/ 5048623 w 12807168"/>
              <a:gd name="connsiteY1-478" fmla="*/ 599722 h 12463221"/>
              <a:gd name="connsiteX2-479" fmla="*/ 10867532 w 12807168"/>
              <a:gd name="connsiteY2-480" fmla="*/ 0 h 12463221"/>
              <a:gd name="connsiteX3-481" fmla="*/ 12807168 w 12807168"/>
              <a:gd name="connsiteY3-482" fmla="*/ 2456231 h 12463221"/>
              <a:gd name="connsiteX4-483" fmla="*/ 12114441 w 12807168"/>
              <a:gd name="connsiteY4-484" fmla="*/ 8219722 h 12463221"/>
              <a:gd name="connsiteX5-485" fmla="*/ 9814587 w 12807168"/>
              <a:gd name="connsiteY5-486" fmla="*/ 12265250 h 12463221"/>
              <a:gd name="connsiteX6-487" fmla="*/ 7552733 w 12807168"/>
              <a:gd name="connsiteY6-488" fmla="*/ 12463221 h 12463221"/>
              <a:gd name="connsiteX7-489" fmla="*/ 3838132 w 12807168"/>
              <a:gd name="connsiteY7-490" fmla="*/ 10252778 h 12463221"/>
              <a:gd name="connsiteX8-491" fmla="*/ 724755 w 12807168"/>
              <a:gd name="connsiteY8-492" fmla="*/ 6418680 h 12463221"/>
              <a:gd name="connsiteX9-493" fmla="*/ 29320 w 12807168"/>
              <a:gd name="connsiteY9-494" fmla="*/ 4666625 h 12463221"/>
              <a:gd name="connsiteX10-495" fmla="*/ 660628 w 12807168"/>
              <a:gd name="connsiteY10-496" fmla="*/ 3103418 h 12463221"/>
              <a:gd name="connsiteX0-497" fmla="*/ 660628 w 12807168"/>
              <a:gd name="connsiteY0-498" fmla="*/ 3103418 h 12463221"/>
              <a:gd name="connsiteX1-499" fmla="*/ 5048623 w 12807168"/>
              <a:gd name="connsiteY1-500" fmla="*/ 599722 h 12463221"/>
              <a:gd name="connsiteX2-501" fmla="*/ 10867532 w 12807168"/>
              <a:gd name="connsiteY2-502" fmla="*/ 0 h 12463221"/>
              <a:gd name="connsiteX3-503" fmla="*/ 12807168 w 12807168"/>
              <a:gd name="connsiteY3-504" fmla="*/ 2456231 h 12463221"/>
              <a:gd name="connsiteX4-505" fmla="*/ 12114441 w 12807168"/>
              <a:gd name="connsiteY4-506" fmla="*/ 8219722 h 12463221"/>
              <a:gd name="connsiteX5-507" fmla="*/ 9814587 w 12807168"/>
              <a:gd name="connsiteY5-508" fmla="*/ 12265250 h 12463221"/>
              <a:gd name="connsiteX6-509" fmla="*/ 7552733 w 12807168"/>
              <a:gd name="connsiteY6-510" fmla="*/ 12463221 h 12463221"/>
              <a:gd name="connsiteX7-511" fmla="*/ 3838132 w 12807168"/>
              <a:gd name="connsiteY7-512" fmla="*/ 10252778 h 12463221"/>
              <a:gd name="connsiteX8-513" fmla="*/ 724755 w 12807168"/>
              <a:gd name="connsiteY8-514" fmla="*/ 6418680 h 12463221"/>
              <a:gd name="connsiteX9-515" fmla="*/ 29320 w 12807168"/>
              <a:gd name="connsiteY9-516" fmla="*/ 4666625 h 12463221"/>
              <a:gd name="connsiteX10-517" fmla="*/ 660628 w 12807168"/>
              <a:gd name="connsiteY10-518" fmla="*/ 3103418 h 12463221"/>
              <a:gd name="connsiteX0-519" fmla="*/ 660628 w 12807168"/>
              <a:gd name="connsiteY0-520" fmla="*/ 3103418 h 12463221"/>
              <a:gd name="connsiteX1-521" fmla="*/ 5048623 w 12807168"/>
              <a:gd name="connsiteY1-522" fmla="*/ 599722 h 12463221"/>
              <a:gd name="connsiteX2-523" fmla="*/ 10867532 w 12807168"/>
              <a:gd name="connsiteY2-524" fmla="*/ 0 h 12463221"/>
              <a:gd name="connsiteX3-525" fmla="*/ 12807168 w 12807168"/>
              <a:gd name="connsiteY3-526" fmla="*/ 2456231 h 12463221"/>
              <a:gd name="connsiteX4-527" fmla="*/ 12114441 w 12807168"/>
              <a:gd name="connsiteY4-528" fmla="*/ 8219722 h 12463221"/>
              <a:gd name="connsiteX5-529" fmla="*/ 9814587 w 12807168"/>
              <a:gd name="connsiteY5-530" fmla="*/ 12239124 h 12463221"/>
              <a:gd name="connsiteX6-531" fmla="*/ 7552733 w 12807168"/>
              <a:gd name="connsiteY6-532" fmla="*/ 12463221 h 12463221"/>
              <a:gd name="connsiteX7-533" fmla="*/ 3838132 w 12807168"/>
              <a:gd name="connsiteY7-534" fmla="*/ 10252778 h 12463221"/>
              <a:gd name="connsiteX8-535" fmla="*/ 724755 w 12807168"/>
              <a:gd name="connsiteY8-536" fmla="*/ 6418680 h 12463221"/>
              <a:gd name="connsiteX9-537" fmla="*/ 29320 w 12807168"/>
              <a:gd name="connsiteY9-538" fmla="*/ 4666625 h 12463221"/>
              <a:gd name="connsiteX10-539" fmla="*/ 660628 w 12807168"/>
              <a:gd name="connsiteY10-540" fmla="*/ 3103418 h 12463221"/>
              <a:gd name="connsiteX0-541" fmla="*/ 660628 w 12807168"/>
              <a:gd name="connsiteY0-542" fmla="*/ 3103418 h 12603400"/>
              <a:gd name="connsiteX1-543" fmla="*/ 5048623 w 12807168"/>
              <a:gd name="connsiteY1-544" fmla="*/ 599722 h 12603400"/>
              <a:gd name="connsiteX2-545" fmla="*/ 10867532 w 12807168"/>
              <a:gd name="connsiteY2-546" fmla="*/ 0 h 12603400"/>
              <a:gd name="connsiteX3-547" fmla="*/ 12807168 w 12807168"/>
              <a:gd name="connsiteY3-548" fmla="*/ 2456231 h 12603400"/>
              <a:gd name="connsiteX4-549" fmla="*/ 12114441 w 12807168"/>
              <a:gd name="connsiteY4-550" fmla="*/ 8219722 h 12603400"/>
              <a:gd name="connsiteX5-551" fmla="*/ 9814587 w 12807168"/>
              <a:gd name="connsiteY5-552" fmla="*/ 12239124 h 12603400"/>
              <a:gd name="connsiteX6-553" fmla="*/ 7552733 w 12807168"/>
              <a:gd name="connsiteY6-554" fmla="*/ 12463221 h 12603400"/>
              <a:gd name="connsiteX7-555" fmla="*/ 3838132 w 12807168"/>
              <a:gd name="connsiteY7-556" fmla="*/ 10252778 h 12603400"/>
              <a:gd name="connsiteX8-557" fmla="*/ 724755 w 12807168"/>
              <a:gd name="connsiteY8-558" fmla="*/ 6418680 h 12603400"/>
              <a:gd name="connsiteX9-559" fmla="*/ 29320 w 12807168"/>
              <a:gd name="connsiteY9-560" fmla="*/ 4666625 h 12603400"/>
              <a:gd name="connsiteX10-561" fmla="*/ 660628 w 12807168"/>
              <a:gd name="connsiteY10-562" fmla="*/ 3103418 h 12603400"/>
              <a:gd name="connsiteX0-563" fmla="*/ 660628 w 12807168"/>
              <a:gd name="connsiteY0-564" fmla="*/ 3103418 h 12713670"/>
              <a:gd name="connsiteX1-565" fmla="*/ 5048623 w 12807168"/>
              <a:gd name="connsiteY1-566" fmla="*/ 599722 h 12713670"/>
              <a:gd name="connsiteX2-567" fmla="*/ 10867532 w 12807168"/>
              <a:gd name="connsiteY2-568" fmla="*/ 0 h 12713670"/>
              <a:gd name="connsiteX3-569" fmla="*/ 12807168 w 12807168"/>
              <a:gd name="connsiteY3-570" fmla="*/ 2456231 h 12713670"/>
              <a:gd name="connsiteX4-571" fmla="*/ 12114441 w 12807168"/>
              <a:gd name="connsiteY4-572" fmla="*/ 8219722 h 12713670"/>
              <a:gd name="connsiteX5-573" fmla="*/ 9814587 w 12807168"/>
              <a:gd name="connsiteY5-574" fmla="*/ 12239124 h 12713670"/>
              <a:gd name="connsiteX6-575" fmla="*/ 7552733 w 12807168"/>
              <a:gd name="connsiteY6-576" fmla="*/ 12463221 h 12713670"/>
              <a:gd name="connsiteX7-577" fmla="*/ 3838132 w 12807168"/>
              <a:gd name="connsiteY7-578" fmla="*/ 10252778 h 12713670"/>
              <a:gd name="connsiteX8-579" fmla="*/ 724755 w 12807168"/>
              <a:gd name="connsiteY8-580" fmla="*/ 6418680 h 12713670"/>
              <a:gd name="connsiteX9-581" fmla="*/ 29320 w 12807168"/>
              <a:gd name="connsiteY9-582" fmla="*/ 4666625 h 12713670"/>
              <a:gd name="connsiteX10-583" fmla="*/ 660628 w 12807168"/>
              <a:gd name="connsiteY10-584" fmla="*/ 3103418 h 12713670"/>
              <a:gd name="connsiteX0-585" fmla="*/ 660628 w 12807168"/>
              <a:gd name="connsiteY0-586" fmla="*/ 3103418 h 12713670"/>
              <a:gd name="connsiteX1-587" fmla="*/ 5048623 w 12807168"/>
              <a:gd name="connsiteY1-588" fmla="*/ 599722 h 12713670"/>
              <a:gd name="connsiteX2-589" fmla="*/ 10867532 w 12807168"/>
              <a:gd name="connsiteY2-590" fmla="*/ 0 h 12713670"/>
              <a:gd name="connsiteX3-591" fmla="*/ 12807168 w 12807168"/>
              <a:gd name="connsiteY3-592" fmla="*/ 2456231 h 12713670"/>
              <a:gd name="connsiteX4-593" fmla="*/ 12114441 w 12807168"/>
              <a:gd name="connsiteY4-594" fmla="*/ 8219722 h 12713670"/>
              <a:gd name="connsiteX5-595" fmla="*/ 9814587 w 12807168"/>
              <a:gd name="connsiteY5-596" fmla="*/ 12239124 h 12713670"/>
              <a:gd name="connsiteX6-597" fmla="*/ 7552733 w 12807168"/>
              <a:gd name="connsiteY6-598" fmla="*/ 12463221 h 12713670"/>
              <a:gd name="connsiteX7-599" fmla="*/ 3838132 w 12807168"/>
              <a:gd name="connsiteY7-600" fmla="*/ 10252778 h 12713670"/>
              <a:gd name="connsiteX8-601" fmla="*/ 724755 w 12807168"/>
              <a:gd name="connsiteY8-602" fmla="*/ 6418680 h 12713670"/>
              <a:gd name="connsiteX9-603" fmla="*/ 29320 w 12807168"/>
              <a:gd name="connsiteY9-604" fmla="*/ 4666625 h 12713670"/>
              <a:gd name="connsiteX10-605" fmla="*/ 660628 w 12807168"/>
              <a:gd name="connsiteY10-606" fmla="*/ 3103418 h 12713670"/>
              <a:gd name="connsiteX0-607" fmla="*/ 660628 w 12807168"/>
              <a:gd name="connsiteY0-608" fmla="*/ 3103418 h 12713670"/>
              <a:gd name="connsiteX1-609" fmla="*/ 5048623 w 12807168"/>
              <a:gd name="connsiteY1-610" fmla="*/ 599722 h 12713670"/>
              <a:gd name="connsiteX2-611" fmla="*/ 10867532 w 12807168"/>
              <a:gd name="connsiteY2-612" fmla="*/ 0 h 12713670"/>
              <a:gd name="connsiteX3-613" fmla="*/ 12807168 w 12807168"/>
              <a:gd name="connsiteY3-614" fmla="*/ 2456231 h 12713670"/>
              <a:gd name="connsiteX4-615" fmla="*/ 12114441 w 12807168"/>
              <a:gd name="connsiteY4-616" fmla="*/ 8219722 h 12713670"/>
              <a:gd name="connsiteX5-617" fmla="*/ 9814587 w 12807168"/>
              <a:gd name="connsiteY5-618" fmla="*/ 12239124 h 12713670"/>
              <a:gd name="connsiteX6-619" fmla="*/ 7552733 w 12807168"/>
              <a:gd name="connsiteY6-620" fmla="*/ 12463221 h 12713670"/>
              <a:gd name="connsiteX7-621" fmla="*/ 3838132 w 12807168"/>
              <a:gd name="connsiteY7-622" fmla="*/ 10252778 h 12713670"/>
              <a:gd name="connsiteX8-623" fmla="*/ 724755 w 12807168"/>
              <a:gd name="connsiteY8-624" fmla="*/ 6418680 h 12713670"/>
              <a:gd name="connsiteX9-625" fmla="*/ 29320 w 12807168"/>
              <a:gd name="connsiteY9-626" fmla="*/ 4666625 h 12713670"/>
              <a:gd name="connsiteX10-627" fmla="*/ 660628 w 12807168"/>
              <a:gd name="connsiteY10-628" fmla="*/ 3103418 h 12713670"/>
              <a:gd name="connsiteX0-629" fmla="*/ 660628 w 12807168"/>
              <a:gd name="connsiteY0-630" fmla="*/ 3103418 h 12713670"/>
              <a:gd name="connsiteX1-631" fmla="*/ 5048623 w 12807168"/>
              <a:gd name="connsiteY1-632" fmla="*/ 599722 h 12713670"/>
              <a:gd name="connsiteX2-633" fmla="*/ 10867532 w 12807168"/>
              <a:gd name="connsiteY2-634" fmla="*/ 0 h 12713670"/>
              <a:gd name="connsiteX3-635" fmla="*/ 12807168 w 12807168"/>
              <a:gd name="connsiteY3-636" fmla="*/ 2456231 h 12713670"/>
              <a:gd name="connsiteX4-637" fmla="*/ 12114441 w 12807168"/>
              <a:gd name="connsiteY4-638" fmla="*/ 8219722 h 12713670"/>
              <a:gd name="connsiteX5-639" fmla="*/ 9814587 w 12807168"/>
              <a:gd name="connsiteY5-640" fmla="*/ 12239124 h 12713670"/>
              <a:gd name="connsiteX6-641" fmla="*/ 7552733 w 12807168"/>
              <a:gd name="connsiteY6-642" fmla="*/ 12463221 h 12713670"/>
              <a:gd name="connsiteX7-643" fmla="*/ 3838132 w 12807168"/>
              <a:gd name="connsiteY7-644" fmla="*/ 10252778 h 12713670"/>
              <a:gd name="connsiteX8-645" fmla="*/ 724755 w 12807168"/>
              <a:gd name="connsiteY8-646" fmla="*/ 6418680 h 12713670"/>
              <a:gd name="connsiteX9-647" fmla="*/ 29320 w 12807168"/>
              <a:gd name="connsiteY9-648" fmla="*/ 4666625 h 12713670"/>
              <a:gd name="connsiteX10-649" fmla="*/ 660628 w 12807168"/>
              <a:gd name="connsiteY10-650" fmla="*/ 3103418 h 12713670"/>
              <a:gd name="connsiteX0-651" fmla="*/ 660628 w 12807168"/>
              <a:gd name="connsiteY0-652" fmla="*/ 3103418 h 12713670"/>
              <a:gd name="connsiteX1-653" fmla="*/ 5048623 w 12807168"/>
              <a:gd name="connsiteY1-654" fmla="*/ 599722 h 12713670"/>
              <a:gd name="connsiteX2-655" fmla="*/ 10867532 w 12807168"/>
              <a:gd name="connsiteY2-656" fmla="*/ 0 h 12713670"/>
              <a:gd name="connsiteX3-657" fmla="*/ 12807168 w 12807168"/>
              <a:gd name="connsiteY3-658" fmla="*/ 2456231 h 12713670"/>
              <a:gd name="connsiteX4-659" fmla="*/ 12114441 w 12807168"/>
              <a:gd name="connsiteY4-660" fmla="*/ 8219722 h 12713670"/>
              <a:gd name="connsiteX5-661" fmla="*/ 9814587 w 12807168"/>
              <a:gd name="connsiteY5-662" fmla="*/ 12239124 h 12713670"/>
              <a:gd name="connsiteX6-663" fmla="*/ 7552733 w 12807168"/>
              <a:gd name="connsiteY6-664" fmla="*/ 12463221 h 12713670"/>
              <a:gd name="connsiteX7-665" fmla="*/ 3838132 w 12807168"/>
              <a:gd name="connsiteY7-666" fmla="*/ 10252778 h 12713670"/>
              <a:gd name="connsiteX8-667" fmla="*/ 724755 w 12807168"/>
              <a:gd name="connsiteY8-668" fmla="*/ 6418680 h 12713670"/>
              <a:gd name="connsiteX9-669" fmla="*/ 29320 w 12807168"/>
              <a:gd name="connsiteY9-670" fmla="*/ 4666625 h 12713670"/>
              <a:gd name="connsiteX10-671" fmla="*/ 660628 w 12807168"/>
              <a:gd name="connsiteY10-672" fmla="*/ 3103418 h 12713670"/>
              <a:gd name="connsiteX0-673" fmla="*/ 660628 w 12746208"/>
              <a:gd name="connsiteY0-674" fmla="*/ 3103418 h 12713670"/>
              <a:gd name="connsiteX1-675" fmla="*/ 5048623 w 12746208"/>
              <a:gd name="connsiteY1-676" fmla="*/ 599722 h 12713670"/>
              <a:gd name="connsiteX2-677" fmla="*/ 10867532 w 12746208"/>
              <a:gd name="connsiteY2-678" fmla="*/ 0 h 12713670"/>
              <a:gd name="connsiteX3-679" fmla="*/ 12746208 w 12746208"/>
              <a:gd name="connsiteY3-680" fmla="*/ 2456231 h 12713670"/>
              <a:gd name="connsiteX4-681" fmla="*/ 12114441 w 12746208"/>
              <a:gd name="connsiteY4-682" fmla="*/ 8219722 h 12713670"/>
              <a:gd name="connsiteX5-683" fmla="*/ 9814587 w 12746208"/>
              <a:gd name="connsiteY5-684" fmla="*/ 12239124 h 12713670"/>
              <a:gd name="connsiteX6-685" fmla="*/ 7552733 w 12746208"/>
              <a:gd name="connsiteY6-686" fmla="*/ 12463221 h 12713670"/>
              <a:gd name="connsiteX7-687" fmla="*/ 3838132 w 12746208"/>
              <a:gd name="connsiteY7-688" fmla="*/ 10252778 h 12713670"/>
              <a:gd name="connsiteX8-689" fmla="*/ 724755 w 12746208"/>
              <a:gd name="connsiteY8-690" fmla="*/ 6418680 h 12713670"/>
              <a:gd name="connsiteX9-691" fmla="*/ 29320 w 12746208"/>
              <a:gd name="connsiteY9-692" fmla="*/ 4666625 h 12713670"/>
              <a:gd name="connsiteX10-693" fmla="*/ 660628 w 12746208"/>
              <a:gd name="connsiteY10-694" fmla="*/ 3103418 h 12713670"/>
              <a:gd name="connsiteX0-695" fmla="*/ 660628 w 12819119"/>
              <a:gd name="connsiteY0-696" fmla="*/ 3103418 h 12713670"/>
              <a:gd name="connsiteX1-697" fmla="*/ 5048623 w 12819119"/>
              <a:gd name="connsiteY1-698" fmla="*/ 599722 h 12713670"/>
              <a:gd name="connsiteX2-699" fmla="*/ 10867532 w 12819119"/>
              <a:gd name="connsiteY2-700" fmla="*/ 0 h 12713670"/>
              <a:gd name="connsiteX3-701" fmla="*/ 12746208 w 12819119"/>
              <a:gd name="connsiteY3-702" fmla="*/ 2456231 h 12713670"/>
              <a:gd name="connsiteX4-703" fmla="*/ 12114441 w 12819119"/>
              <a:gd name="connsiteY4-704" fmla="*/ 8219722 h 12713670"/>
              <a:gd name="connsiteX5-705" fmla="*/ 9814587 w 12819119"/>
              <a:gd name="connsiteY5-706" fmla="*/ 12239124 h 12713670"/>
              <a:gd name="connsiteX6-707" fmla="*/ 7552733 w 12819119"/>
              <a:gd name="connsiteY6-708" fmla="*/ 12463221 h 12713670"/>
              <a:gd name="connsiteX7-709" fmla="*/ 3838132 w 12819119"/>
              <a:gd name="connsiteY7-710" fmla="*/ 10252778 h 12713670"/>
              <a:gd name="connsiteX8-711" fmla="*/ 724755 w 12819119"/>
              <a:gd name="connsiteY8-712" fmla="*/ 6418680 h 12713670"/>
              <a:gd name="connsiteX9-713" fmla="*/ 29320 w 12819119"/>
              <a:gd name="connsiteY9-714" fmla="*/ 4666625 h 12713670"/>
              <a:gd name="connsiteX10-715" fmla="*/ 660628 w 12819119"/>
              <a:gd name="connsiteY10-716" fmla="*/ 3103418 h 12713670"/>
              <a:gd name="connsiteX0-717" fmla="*/ 660628 w 12819119"/>
              <a:gd name="connsiteY0-718" fmla="*/ 3103418 h 12713670"/>
              <a:gd name="connsiteX1-719" fmla="*/ 5048623 w 12819119"/>
              <a:gd name="connsiteY1-720" fmla="*/ 599722 h 12713670"/>
              <a:gd name="connsiteX2-721" fmla="*/ 10867532 w 12819119"/>
              <a:gd name="connsiteY2-722" fmla="*/ 0 h 12713670"/>
              <a:gd name="connsiteX3-723" fmla="*/ 12746208 w 12819119"/>
              <a:gd name="connsiteY3-724" fmla="*/ 2456231 h 12713670"/>
              <a:gd name="connsiteX4-725" fmla="*/ 12114441 w 12819119"/>
              <a:gd name="connsiteY4-726" fmla="*/ 8219722 h 12713670"/>
              <a:gd name="connsiteX5-727" fmla="*/ 9814587 w 12819119"/>
              <a:gd name="connsiteY5-728" fmla="*/ 12239124 h 12713670"/>
              <a:gd name="connsiteX6-729" fmla="*/ 7552733 w 12819119"/>
              <a:gd name="connsiteY6-730" fmla="*/ 12463221 h 12713670"/>
              <a:gd name="connsiteX7-731" fmla="*/ 3838132 w 12819119"/>
              <a:gd name="connsiteY7-732" fmla="*/ 10252778 h 12713670"/>
              <a:gd name="connsiteX8-733" fmla="*/ 724755 w 12819119"/>
              <a:gd name="connsiteY8-734" fmla="*/ 6418680 h 12713670"/>
              <a:gd name="connsiteX9-735" fmla="*/ 29320 w 12819119"/>
              <a:gd name="connsiteY9-736" fmla="*/ 4666625 h 12713670"/>
              <a:gd name="connsiteX10-737" fmla="*/ 660628 w 12819119"/>
              <a:gd name="connsiteY10-738" fmla="*/ 3103418 h 12713670"/>
              <a:gd name="connsiteX0-739" fmla="*/ 660628 w 12819119"/>
              <a:gd name="connsiteY0-740" fmla="*/ 3068584 h 12678836"/>
              <a:gd name="connsiteX1-741" fmla="*/ 5048623 w 12819119"/>
              <a:gd name="connsiteY1-742" fmla="*/ 564888 h 12678836"/>
              <a:gd name="connsiteX2-743" fmla="*/ 10841407 w 12819119"/>
              <a:gd name="connsiteY2-744" fmla="*/ 0 h 12678836"/>
              <a:gd name="connsiteX3-745" fmla="*/ 12746208 w 12819119"/>
              <a:gd name="connsiteY3-746" fmla="*/ 2421397 h 12678836"/>
              <a:gd name="connsiteX4-747" fmla="*/ 12114441 w 12819119"/>
              <a:gd name="connsiteY4-748" fmla="*/ 8184888 h 12678836"/>
              <a:gd name="connsiteX5-749" fmla="*/ 9814587 w 12819119"/>
              <a:gd name="connsiteY5-750" fmla="*/ 12204290 h 12678836"/>
              <a:gd name="connsiteX6-751" fmla="*/ 7552733 w 12819119"/>
              <a:gd name="connsiteY6-752" fmla="*/ 12428387 h 12678836"/>
              <a:gd name="connsiteX7-753" fmla="*/ 3838132 w 12819119"/>
              <a:gd name="connsiteY7-754" fmla="*/ 10217944 h 12678836"/>
              <a:gd name="connsiteX8-755" fmla="*/ 724755 w 12819119"/>
              <a:gd name="connsiteY8-756" fmla="*/ 6383846 h 12678836"/>
              <a:gd name="connsiteX9-757" fmla="*/ 29320 w 12819119"/>
              <a:gd name="connsiteY9-758" fmla="*/ 4631791 h 12678836"/>
              <a:gd name="connsiteX10-759" fmla="*/ 660628 w 12819119"/>
              <a:gd name="connsiteY10-760" fmla="*/ 3068584 h 12678836"/>
              <a:gd name="connsiteX0-761" fmla="*/ 660628 w 12819119"/>
              <a:gd name="connsiteY0-762" fmla="*/ 3068584 h 12678836"/>
              <a:gd name="connsiteX1-763" fmla="*/ 5048623 w 12819119"/>
              <a:gd name="connsiteY1-764" fmla="*/ 564888 h 12678836"/>
              <a:gd name="connsiteX2-765" fmla="*/ 10841407 w 12819119"/>
              <a:gd name="connsiteY2-766" fmla="*/ 0 h 12678836"/>
              <a:gd name="connsiteX3-767" fmla="*/ 12746208 w 12819119"/>
              <a:gd name="connsiteY3-768" fmla="*/ 2421397 h 12678836"/>
              <a:gd name="connsiteX4-769" fmla="*/ 12114441 w 12819119"/>
              <a:gd name="connsiteY4-770" fmla="*/ 8184888 h 12678836"/>
              <a:gd name="connsiteX5-771" fmla="*/ 9814587 w 12819119"/>
              <a:gd name="connsiteY5-772" fmla="*/ 12204290 h 12678836"/>
              <a:gd name="connsiteX6-773" fmla="*/ 7552733 w 12819119"/>
              <a:gd name="connsiteY6-774" fmla="*/ 12428387 h 12678836"/>
              <a:gd name="connsiteX7-775" fmla="*/ 3838132 w 12819119"/>
              <a:gd name="connsiteY7-776" fmla="*/ 10217944 h 12678836"/>
              <a:gd name="connsiteX8-777" fmla="*/ 724755 w 12819119"/>
              <a:gd name="connsiteY8-778" fmla="*/ 6383846 h 12678836"/>
              <a:gd name="connsiteX9-779" fmla="*/ 29320 w 12819119"/>
              <a:gd name="connsiteY9-780" fmla="*/ 4631791 h 12678836"/>
              <a:gd name="connsiteX10-781" fmla="*/ 660628 w 12819119"/>
              <a:gd name="connsiteY10-782" fmla="*/ 3068584 h 12678836"/>
              <a:gd name="connsiteX0-783" fmla="*/ 660628 w 12819119"/>
              <a:gd name="connsiteY0-784" fmla="*/ 3068584 h 12678836"/>
              <a:gd name="connsiteX1-785" fmla="*/ 5048623 w 12819119"/>
              <a:gd name="connsiteY1-786" fmla="*/ 564888 h 12678836"/>
              <a:gd name="connsiteX2-787" fmla="*/ 10841407 w 12819119"/>
              <a:gd name="connsiteY2-788" fmla="*/ 0 h 12678836"/>
              <a:gd name="connsiteX3-789" fmla="*/ 12746208 w 12819119"/>
              <a:gd name="connsiteY3-790" fmla="*/ 2421397 h 12678836"/>
              <a:gd name="connsiteX4-791" fmla="*/ 12114441 w 12819119"/>
              <a:gd name="connsiteY4-792" fmla="*/ 8184888 h 12678836"/>
              <a:gd name="connsiteX5-793" fmla="*/ 9814587 w 12819119"/>
              <a:gd name="connsiteY5-794" fmla="*/ 12204290 h 12678836"/>
              <a:gd name="connsiteX6-795" fmla="*/ 7552733 w 12819119"/>
              <a:gd name="connsiteY6-796" fmla="*/ 12428387 h 12678836"/>
              <a:gd name="connsiteX7-797" fmla="*/ 3838132 w 12819119"/>
              <a:gd name="connsiteY7-798" fmla="*/ 10217944 h 12678836"/>
              <a:gd name="connsiteX8-799" fmla="*/ 724755 w 12819119"/>
              <a:gd name="connsiteY8-800" fmla="*/ 6383846 h 12678836"/>
              <a:gd name="connsiteX9-801" fmla="*/ 29320 w 12819119"/>
              <a:gd name="connsiteY9-802" fmla="*/ 4631791 h 12678836"/>
              <a:gd name="connsiteX10-803" fmla="*/ 660628 w 12819119"/>
              <a:gd name="connsiteY10-804" fmla="*/ 3068584 h 12678836"/>
              <a:gd name="connsiteX0-805" fmla="*/ 660628 w 12819119"/>
              <a:gd name="connsiteY0-806" fmla="*/ 3153495 h 12763747"/>
              <a:gd name="connsiteX1-807" fmla="*/ 5048623 w 12819119"/>
              <a:gd name="connsiteY1-808" fmla="*/ 649799 h 12763747"/>
              <a:gd name="connsiteX2-809" fmla="*/ 10841407 w 12819119"/>
              <a:gd name="connsiteY2-810" fmla="*/ 84911 h 12763747"/>
              <a:gd name="connsiteX3-811" fmla="*/ 12746208 w 12819119"/>
              <a:gd name="connsiteY3-812" fmla="*/ 2506308 h 12763747"/>
              <a:gd name="connsiteX4-813" fmla="*/ 12114441 w 12819119"/>
              <a:gd name="connsiteY4-814" fmla="*/ 8269799 h 12763747"/>
              <a:gd name="connsiteX5-815" fmla="*/ 9814587 w 12819119"/>
              <a:gd name="connsiteY5-816" fmla="*/ 12289201 h 12763747"/>
              <a:gd name="connsiteX6-817" fmla="*/ 7552733 w 12819119"/>
              <a:gd name="connsiteY6-818" fmla="*/ 12513298 h 12763747"/>
              <a:gd name="connsiteX7-819" fmla="*/ 3838132 w 12819119"/>
              <a:gd name="connsiteY7-820" fmla="*/ 10302855 h 12763747"/>
              <a:gd name="connsiteX8-821" fmla="*/ 724755 w 12819119"/>
              <a:gd name="connsiteY8-822" fmla="*/ 6468757 h 12763747"/>
              <a:gd name="connsiteX9-823" fmla="*/ 29320 w 12819119"/>
              <a:gd name="connsiteY9-824" fmla="*/ 4716702 h 12763747"/>
              <a:gd name="connsiteX10-825" fmla="*/ 660628 w 12819119"/>
              <a:gd name="connsiteY10-826" fmla="*/ 3153495 h 12763747"/>
              <a:gd name="connsiteX0-827" fmla="*/ 660628 w 12819119"/>
              <a:gd name="connsiteY0-828" fmla="*/ 3201994 h 12812246"/>
              <a:gd name="connsiteX1-829" fmla="*/ 5048623 w 12819119"/>
              <a:gd name="connsiteY1-830" fmla="*/ 698298 h 12812246"/>
              <a:gd name="connsiteX2-831" fmla="*/ 10841407 w 12819119"/>
              <a:gd name="connsiteY2-832" fmla="*/ 133410 h 12812246"/>
              <a:gd name="connsiteX3-833" fmla="*/ 12746208 w 12819119"/>
              <a:gd name="connsiteY3-834" fmla="*/ 2554807 h 12812246"/>
              <a:gd name="connsiteX4-835" fmla="*/ 12114441 w 12819119"/>
              <a:gd name="connsiteY4-836" fmla="*/ 8318298 h 12812246"/>
              <a:gd name="connsiteX5-837" fmla="*/ 9814587 w 12819119"/>
              <a:gd name="connsiteY5-838" fmla="*/ 12337700 h 12812246"/>
              <a:gd name="connsiteX6-839" fmla="*/ 7552733 w 12819119"/>
              <a:gd name="connsiteY6-840" fmla="*/ 12561797 h 12812246"/>
              <a:gd name="connsiteX7-841" fmla="*/ 3838132 w 12819119"/>
              <a:gd name="connsiteY7-842" fmla="*/ 10351354 h 12812246"/>
              <a:gd name="connsiteX8-843" fmla="*/ 724755 w 12819119"/>
              <a:gd name="connsiteY8-844" fmla="*/ 6517256 h 12812246"/>
              <a:gd name="connsiteX9-845" fmla="*/ 29320 w 12819119"/>
              <a:gd name="connsiteY9-846" fmla="*/ 4765201 h 12812246"/>
              <a:gd name="connsiteX10-847" fmla="*/ 660628 w 12819119"/>
              <a:gd name="connsiteY10-848" fmla="*/ 3201994 h 12812246"/>
              <a:gd name="connsiteX0-849" fmla="*/ 660628 w 12819119"/>
              <a:gd name="connsiteY0-850" fmla="*/ 3160459 h 12770711"/>
              <a:gd name="connsiteX1-851" fmla="*/ 5048623 w 12819119"/>
              <a:gd name="connsiteY1-852" fmla="*/ 656763 h 12770711"/>
              <a:gd name="connsiteX2-853" fmla="*/ 10841407 w 12819119"/>
              <a:gd name="connsiteY2-854" fmla="*/ 91875 h 12770711"/>
              <a:gd name="connsiteX3-855" fmla="*/ 12746208 w 12819119"/>
              <a:gd name="connsiteY3-856" fmla="*/ 2513272 h 12770711"/>
              <a:gd name="connsiteX4-857" fmla="*/ 12114441 w 12819119"/>
              <a:gd name="connsiteY4-858" fmla="*/ 8276763 h 12770711"/>
              <a:gd name="connsiteX5-859" fmla="*/ 9814587 w 12819119"/>
              <a:gd name="connsiteY5-860" fmla="*/ 12296165 h 12770711"/>
              <a:gd name="connsiteX6-861" fmla="*/ 7552733 w 12819119"/>
              <a:gd name="connsiteY6-862" fmla="*/ 12520262 h 12770711"/>
              <a:gd name="connsiteX7-863" fmla="*/ 3838132 w 12819119"/>
              <a:gd name="connsiteY7-864" fmla="*/ 10309819 h 12770711"/>
              <a:gd name="connsiteX8-865" fmla="*/ 724755 w 12819119"/>
              <a:gd name="connsiteY8-866" fmla="*/ 6475721 h 12770711"/>
              <a:gd name="connsiteX9-867" fmla="*/ 29320 w 12819119"/>
              <a:gd name="connsiteY9-868" fmla="*/ 4723666 h 12770711"/>
              <a:gd name="connsiteX10-869" fmla="*/ 660628 w 12819119"/>
              <a:gd name="connsiteY10-870" fmla="*/ 3160459 h 12770711"/>
              <a:gd name="connsiteX0-871" fmla="*/ 660628 w 12819119"/>
              <a:gd name="connsiteY0-872" fmla="*/ 3160459 h 12770711"/>
              <a:gd name="connsiteX1-873" fmla="*/ 5048623 w 12819119"/>
              <a:gd name="connsiteY1-874" fmla="*/ 656763 h 12770711"/>
              <a:gd name="connsiteX2-875" fmla="*/ 10841407 w 12819119"/>
              <a:gd name="connsiteY2-876" fmla="*/ 91875 h 12770711"/>
              <a:gd name="connsiteX3-877" fmla="*/ 12746208 w 12819119"/>
              <a:gd name="connsiteY3-878" fmla="*/ 2513272 h 12770711"/>
              <a:gd name="connsiteX4-879" fmla="*/ 12114441 w 12819119"/>
              <a:gd name="connsiteY4-880" fmla="*/ 8276763 h 12770711"/>
              <a:gd name="connsiteX5-881" fmla="*/ 9814587 w 12819119"/>
              <a:gd name="connsiteY5-882" fmla="*/ 12296165 h 12770711"/>
              <a:gd name="connsiteX6-883" fmla="*/ 7552733 w 12819119"/>
              <a:gd name="connsiteY6-884" fmla="*/ 12520262 h 12770711"/>
              <a:gd name="connsiteX7-885" fmla="*/ 3838132 w 12819119"/>
              <a:gd name="connsiteY7-886" fmla="*/ 10309819 h 12770711"/>
              <a:gd name="connsiteX8-887" fmla="*/ 724755 w 12819119"/>
              <a:gd name="connsiteY8-888" fmla="*/ 6475721 h 12770711"/>
              <a:gd name="connsiteX9-889" fmla="*/ 29320 w 12819119"/>
              <a:gd name="connsiteY9-890" fmla="*/ 4723666 h 12770711"/>
              <a:gd name="connsiteX10-891" fmla="*/ 660628 w 12819119"/>
              <a:gd name="connsiteY10-892" fmla="*/ 3160459 h 12770711"/>
              <a:gd name="connsiteX0-893" fmla="*/ 660628 w 12819119"/>
              <a:gd name="connsiteY0-894" fmla="*/ 3160459 h 12770711"/>
              <a:gd name="connsiteX1-895" fmla="*/ 5048623 w 12819119"/>
              <a:gd name="connsiteY1-896" fmla="*/ 656763 h 12770711"/>
              <a:gd name="connsiteX2-897" fmla="*/ 10771738 w 12819119"/>
              <a:gd name="connsiteY2-898" fmla="*/ 91875 h 12770711"/>
              <a:gd name="connsiteX3-899" fmla="*/ 12746208 w 12819119"/>
              <a:gd name="connsiteY3-900" fmla="*/ 2513272 h 12770711"/>
              <a:gd name="connsiteX4-901" fmla="*/ 12114441 w 12819119"/>
              <a:gd name="connsiteY4-902" fmla="*/ 8276763 h 12770711"/>
              <a:gd name="connsiteX5-903" fmla="*/ 9814587 w 12819119"/>
              <a:gd name="connsiteY5-904" fmla="*/ 12296165 h 12770711"/>
              <a:gd name="connsiteX6-905" fmla="*/ 7552733 w 12819119"/>
              <a:gd name="connsiteY6-906" fmla="*/ 12520262 h 12770711"/>
              <a:gd name="connsiteX7-907" fmla="*/ 3838132 w 12819119"/>
              <a:gd name="connsiteY7-908" fmla="*/ 10309819 h 12770711"/>
              <a:gd name="connsiteX8-909" fmla="*/ 724755 w 12819119"/>
              <a:gd name="connsiteY8-910" fmla="*/ 6475721 h 12770711"/>
              <a:gd name="connsiteX9-911" fmla="*/ 29320 w 12819119"/>
              <a:gd name="connsiteY9-912" fmla="*/ 4723666 h 12770711"/>
              <a:gd name="connsiteX10-913" fmla="*/ 660628 w 12819119"/>
              <a:gd name="connsiteY10-914" fmla="*/ 3160459 h 12770711"/>
              <a:gd name="connsiteX0-915" fmla="*/ 660628 w 12819119"/>
              <a:gd name="connsiteY0-916" fmla="*/ 3160459 h 12770711"/>
              <a:gd name="connsiteX1-917" fmla="*/ 5048623 w 12819119"/>
              <a:gd name="connsiteY1-918" fmla="*/ 656763 h 12770711"/>
              <a:gd name="connsiteX2-919" fmla="*/ 10771738 w 12819119"/>
              <a:gd name="connsiteY2-920" fmla="*/ 91875 h 12770711"/>
              <a:gd name="connsiteX3-921" fmla="*/ 12746208 w 12819119"/>
              <a:gd name="connsiteY3-922" fmla="*/ 2513272 h 12770711"/>
              <a:gd name="connsiteX4-923" fmla="*/ 12114441 w 12819119"/>
              <a:gd name="connsiteY4-924" fmla="*/ 8276763 h 12770711"/>
              <a:gd name="connsiteX5-925" fmla="*/ 9814587 w 12819119"/>
              <a:gd name="connsiteY5-926" fmla="*/ 12296165 h 12770711"/>
              <a:gd name="connsiteX6-927" fmla="*/ 7552733 w 12819119"/>
              <a:gd name="connsiteY6-928" fmla="*/ 12520262 h 12770711"/>
              <a:gd name="connsiteX7-929" fmla="*/ 3838132 w 12819119"/>
              <a:gd name="connsiteY7-930" fmla="*/ 10309819 h 12770711"/>
              <a:gd name="connsiteX8-931" fmla="*/ 724755 w 12819119"/>
              <a:gd name="connsiteY8-932" fmla="*/ 6475721 h 12770711"/>
              <a:gd name="connsiteX9-933" fmla="*/ 29320 w 12819119"/>
              <a:gd name="connsiteY9-934" fmla="*/ 4723666 h 12770711"/>
              <a:gd name="connsiteX10-935" fmla="*/ 660628 w 12819119"/>
              <a:gd name="connsiteY10-936" fmla="*/ 3160459 h 12770711"/>
              <a:gd name="connsiteX0-937" fmla="*/ 660628 w 12819119"/>
              <a:gd name="connsiteY0-938" fmla="*/ 3160459 h 12770711"/>
              <a:gd name="connsiteX1-939" fmla="*/ 5048623 w 12819119"/>
              <a:gd name="connsiteY1-940" fmla="*/ 656763 h 12770711"/>
              <a:gd name="connsiteX2-941" fmla="*/ 10771738 w 12819119"/>
              <a:gd name="connsiteY2-942" fmla="*/ 91875 h 12770711"/>
              <a:gd name="connsiteX3-943" fmla="*/ 12746208 w 12819119"/>
              <a:gd name="connsiteY3-944" fmla="*/ 2513272 h 12770711"/>
              <a:gd name="connsiteX4-945" fmla="*/ 12114441 w 12819119"/>
              <a:gd name="connsiteY4-946" fmla="*/ 8276763 h 12770711"/>
              <a:gd name="connsiteX5-947" fmla="*/ 9814587 w 12819119"/>
              <a:gd name="connsiteY5-948" fmla="*/ 12296165 h 12770711"/>
              <a:gd name="connsiteX6-949" fmla="*/ 7552733 w 12819119"/>
              <a:gd name="connsiteY6-950" fmla="*/ 12520262 h 12770711"/>
              <a:gd name="connsiteX7-951" fmla="*/ 3838132 w 12819119"/>
              <a:gd name="connsiteY7-952" fmla="*/ 10309819 h 12770711"/>
              <a:gd name="connsiteX8-953" fmla="*/ 724755 w 12819119"/>
              <a:gd name="connsiteY8-954" fmla="*/ 6475721 h 12770711"/>
              <a:gd name="connsiteX9-955" fmla="*/ 29320 w 12819119"/>
              <a:gd name="connsiteY9-956" fmla="*/ 4723666 h 12770711"/>
              <a:gd name="connsiteX10-957" fmla="*/ 660628 w 12819119"/>
              <a:gd name="connsiteY10-958" fmla="*/ 3160459 h 12770711"/>
              <a:gd name="connsiteX0-959" fmla="*/ 660628 w 12819119"/>
              <a:gd name="connsiteY0-960" fmla="*/ 3160459 h 12770711"/>
              <a:gd name="connsiteX1-961" fmla="*/ 5048623 w 12819119"/>
              <a:gd name="connsiteY1-962" fmla="*/ 656763 h 12770711"/>
              <a:gd name="connsiteX2-963" fmla="*/ 10771738 w 12819119"/>
              <a:gd name="connsiteY2-964" fmla="*/ 91875 h 12770711"/>
              <a:gd name="connsiteX3-965" fmla="*/ 12746208 w 12819119"/>
              <a:gd name="connsiteY3-966" fmla="*/ 2513272 h 12770711"/>
              <a:gd name="connsiteX4-967" fmla="*/ 12114441 w 12819119"/>
              <a:gd name="connsiteY4-968" fmla="*/ 8276763 h 12770711"/>
              <a:gd name="connsiteX5-969" fmla="*/ 9814587 w 12819119"/>
              <a:gd name="connsiteY5-970" fmla="*/ 12296165 h 12770711"/>
              <a:gd name="connsiteX6-971" fmla="*/ 7552733 w 12819119"/>
              <a:gd name="connsiteY6-972" fmla="*/ 12520262 h 12770711"/>
              <a:gd name="connsiteX7-973" fmla="*/ 3838132 w 12819119"/>
              <a:gd name="connsiteY7-974" fmla="*/ 10309819 h 12770711"/>
              <a:gd name="connsiteX8-975" fmla="*/ 724755 w 12819119"/>
              <a:gd name="connsiteY8-976" fmla="*/ 6475721 h 12770711"/>
              <a:gd name="connsiteX9-977" fmla="*/ 29320 w 12819119"/>
              <a:gd name="connsiteY9-978" fmla="*/ 4723666 h 12770711"/>
              <a:gd name="connsiteX10-979" fmla="*/ 660628 w 12819119"/>
              <a:gd name="connsiteY10-980" fmla="*/ 3160459 h 12770711"/>
              <a:gd name="connsiteX0-981" fmla="*/ 660628 w 12819119"/>
              <a:gd name="connsiteY0-982" fmla="*/ 3160459 h 12770711"/>
              <a:gd name="connsiteX1-983" fmla="*/ 5048623 w 12819119"/>
              <a:gd name="connsiteY1-984" fmla="*/ 656763 h 12770711"/>
              <a:gd name="connsiteX2-985" fmla="*/ 10771738 w 12819119"/>
              <a:gd name="connsiteY2-986" fmla="*/ 91875 h 12770711"/>
              <a:gd name="connsiteX3-987" fmla="*/ 12746208 w 12819119"/>
              <a:gd name="connsiteY3-988" fmla="*/ 2513272 h 12770711"/>
              <a:gd name="connsiteX4-989" fmla="*/ 12114441 w 12819119"/>
              <a:gd name="connsiteY4-990" fmla="*/ 8276763 h 12770711"/>
              <a:gd name="connsiteX5-991" fmla="*/ 9814587 w 12819119"/>
              <a:gd name="connsiteY5-992" fmla="*/ 12296165 h 12770711"/>
              <a:gd name="connsiteX6-993" fmla="*/ 7552733 w 12819119"/>
              <a:gd name="connsiteY6-994" fmla="*/ 12520262 h 12770711"/>
              <a:gd name="connsiteX7-995" fmla="*/ 3838132 w 12819119"/>
              <a:gd name="connsiteY7-996" fmla="*/ 10309819 h 12770711"/>
              <a:gd name="connsiteX8-997" fmla="*/ 724755 w 12819119"/>
              <a:gd name="connsiteY8-998" fmla="*/ 6475721 h 12770711"/>
              <a:gd name="connsiteX9-999" fmla="*/ 29320 w 12819119"/>
              <a:gd name="connsiteY9-1000" fmla="*/ 4723666 h 12770711"/>
              <a:gd name="connsiteX10-1001" fmla="*/ 660628 w 12819119"/>
              <a:gd name="connsiteY10-1002" fmla="*/ 3160459 h 12770711"/>
              <a:gd name="connsiteX0-1003" fmla="*/ 660628 w 12819119"/>
              <a:gd name="connsiteY0-1004" fmla="*/ 3160459 h 12770711"/>
              <a:gd name="connsiteX1-1005" fmla="*/ 5048623 w 12819119"/>
              <a:gd name="connsiteY1-1006" fmla="*/ 656763 h 12770711"/>
              <a:gd name="connsiteX2-1007" fmla="*/ 10771738 w 12819119"/>
              <a:gd name="connsiteY2-1008" fmla="*/ 91875 h 12770711"/>
              <a:gd name="connsiteX3-1009" fmla="*/ 12746208 w 12819119"/>
              <a:gd name="connsiteY3-1010" fmla="*/ 2513272 h 12770711"/>
              <a:gd name="connsiteX4-1011" fmla="*/ 12114441 w 12819119"/>
              <a:gd name="connsiteY4-1012" fmla="*/ 8276763 h 12770711"/>
              <a:gd name="connsiteX5-1013" fmla="*/ 9814587 w 12819119"/>
              <a:gd name="connsiteY5-1014" fmla="*/ 12296165 h 12770711"/>
              <a:gd name="connsiteX6-1015" fmla="*/ 7552733 w 12819119"/>
              <a:gd name="connsiteY6-1016" fmla="*/ 12520262 h 12770711"/>
              <a:gd name="connsiteX7-1017" fmla="*/ 3838132 w 12819119"/>
              <a:gd name="connsiteY7-1018" fmla="*/ 10309819 h 12770711"/>
              <a:gd name="connsiteX8-1019" fmla="*/ 724755 w 12819119"/>
              <a:gd name="connsiteY8-1020" fmla="*/ 6475721 h 12770711"/>
              <a:gd name="connsiteX9-1021" fmla="*/ 29320 w 12819119"/>
              <a:gd name="connsiteY9-1022" fmla="*/ 4723666 h 12770711"/>
              <a:gd name="connsiteX10-1023" fmla="*/ 660628 w 12819119"/>
              <a:gd name="connsiteY10-1024" fmla="*/ 3160459 h 12770711"/>
              <a:gd name="connsiteX0-1025" fmla="*/ 726445 w 12884936"/>
              <a:gd name="connsiteY0-1026" fmla="*/ 3160459 h 12770711"/>
              <a:gd name="connsiteX1-1027" fmla="*/ 5114440 w 12884936"/>
              <a:gd name="connsiteY1-1028" fmla="*/ 656763 h 12770711"/>
              <a:gd name="connsiteX2-1029" fmla="*/ 10837555 w 12884936"/>
              <a:gd name="connsiteY2-1030" fmla="*/ 91875 h 12770711"/>
              <a:gd name="connsiteX3-1031" fmla="*/ 12812025 w 12884936"/>
              <a:gd name="connsiteY3-1032" fmla="*/ 2513272 h 12770711"/>
              <a:gd name="connsiteX4-1033" fmla="*/ 12180258 w 12884936"/>
              <a:gd name="connsiteY4-1034" fmla="*/ 8276763 h 12770711"/>
              <a:gd name="connsiteX5-1035" fmla="*/ 9880404 w 12884936"/>
              <a:gd name="connsiteY5-1036" fmla="*/ 12296165 h 12770711"/>
              <a:gd name="connsiteX6-1037" fmla="*/ 7618550 w 12884936"/>
              <a:gd name="connsiteY6-1038" fmla="*/ 12520262 h 12770711"/>
              <a:gd name="connsiteX7-1039" fmla="*/ 3903949 w 12884936"/>
              <a:gd name="connsiteY7-1040" fmla="*/ 10309819 h 12770711"/>
              <a:gd name="connsiteX8-1041" fmla="*/ 790572 w 12884936"/>
              <a:gd name="connsiteY8-1042" fmla="*/ 6475721 h 12770711"/>
              <a:gd name="connsiteX9-1043" fmla="*/ 95137 w 12884936"/>
              <a:gd name="connsiteY9-1044" fmla="*/ 4723666 h 12770711"/>
              <a:gd name="connsiteX10-1045" fmla="*/ 726445 w 12884936"/>
              <a:gd name="connsiteY10-1046" fmla="*/ 3160459 h 12770711"/>
              <a:gd name="connsiteX0-1047" fmla="*/ 677298 w 12835789"/>
              <a:gd name="connsiteY0-1048" fmla="*/ 3160459 h 12770711"/>
              <a:gd name="connsiteX1-1049" fmla="*/ 5065293 w 12835789"/>
              <a:gd name="connsiteY1-1050" fmla="*/ 656763 h 12770711"/>
              <a:gd name="connsiteX2-1051" fmla="*/ 10788408 w 12835789"/>
              <a:gd name="connsiteY2-1052" fmla="*/ 91875 h 12770711"/>
              <a:gd name="connsiteX3-1053" fmla="*/ 12762878 w 12835789"/>
              <a:gd name="connsiteY3-1054" fmla="*/ 2513272 h 12770711"/>
              <a:gd name="connsiteX4-1055" fmla="*/ 12131111 w 12835789"/>
              <a:gd name="connsiteY4-1056" fmla="*/ 8276763 h 12770711"/>
              <a:gd name="connsiteX5-1057" fmla="*/ 9831257 w 12835789"/>
              <a:gd name="connsiteY5-1058" fmla="*/ 12296165 h 12770711"/>
              <a:gd name="connsiteX6-1059" fmla="*/ 7569403 w 12835789"/>
              <a:gd name="connsiteY6-1060" fmla="*/ 12520262 h 12770711"/>
              <a:gd name="connsiteX7-1061" fmla="*/ 3854802 w 12835789"/>
              <a:gd name="connsiteY7-1062" fmla="*/ 10309819 h 12770711"/>
              <a:gd name="connsiteX8-1063" fmla="*/ 741425 w 12835789"/>
              <a:gd name="connsiteY8-1064" fmla="*/ 6475721 h 12770711"/>
              <a:gd name="connsiteX9-1065" fmla="*/ 45990 w 12835789"/>
              <a:gd name="connsiteY9-1066" fmla="*/ 4723666 h 12770711"/>
              <a:gd name="connsiteX10-1067" fmla="*/ 677298 w 12835789"/>
              <a:gd name="connsiteY10-1068" fmla="*/ 3160459 h 12770711"/>
              <a:gd name="connsiteX0-1069" fmla="*/ 677298 w 12835789"/>
              <a:gd name="connsiteY0-1070" fmla="*/ 3160459 h 12770711"/>
              <a:gd name="connsiteX1-1071" fmla="*/ 5065293 w 12835789"/>
              <a:gd name="connsiteY1-1072" fmla="*/ 656763 h 12770711"/>
              <a:gd name="connsiteX2-1073" fmla="*/ 10788408 w 12835789"/>
              <a:gd name="connsiteY2-1074" fmla="*/ 91875 h 12770711"/>
              <a:gd name="connsiteX3-1075" fmla="*/ 12762878 w 12835789"/>
              <a:gd name="connsiteY3-1076" fmla="*/ 2513272 h 12770711"/>
              <a:gd name="connsiteX4-1077" fmla="*/ 12131111 w 12835789"/>
              <a:gd name="connsiteY4-1078" fmla="*/ 8276763 h 12770711"/>
              <a:gd name="connsiteX5-1079" fmla="*/ 9831257 w 12835789"/>
              <a:gd name="connsiteY5-1080" fmla="*/ 12296165 h 12770711"/>
              <a:gd name="connsiteX6-1081" fmla="*/ 7569403 w 12835789"/>
              <a:gd name="connsiteY6-1082" fmla="*/ 12520262 h 12770711"/>
              <a:gd name="connsiteX7-1083" fmla="*/ 3854802 w 12835789"/>
              <a:gd name="connsiteY7-1084" fmla="*/ 10309819 h 12770711"/>
              <a:gd name="connsiteX8-1085" fmla="*/ 741425 w 12835789"/>
              <a:gd name="connsiteY8-1086" fmla="*/ 6475721 h 12770711"/>
              <a:gd name="connsiteX9-1087" fmla="*/ 45990 w 12835789"/>
              <a:gd name="connsiteY9-1088" fmla="*/ 4723666 h 12770711"/>
              <a:gd name="connsiteX10-1089" fmla="*/ 677298 w 12835789"/>
              <a:gd name="connsiteY10-1090" fmla="*/ 3160459 h 12770711"/>
              <a:gd name="connsiteX0-1091" fmla="*/ 683915 w 12842406"/>
              <a:gd name="connsiteY0-1092" fmla="*/ 3160459 h 12770711"/>
              <a:gd name="connsiteX1-1093" fmla="*/ 5071910 w 12842406"/>
              <a:gd name="connsiteY1-1094" fmla="*/ 656763 h 12770711"/>
              <a:gd name="connsiteX2-1095" fmla="*/ 10795025 w 12842406"/>
              <a:gd name="connsiteY2-1096" fmla="*/ 91875 h 12770711"/>
              <a:gd name="connsiteX3-1097" fmla="*/ 12769495 w 12842406"/>
              <a:gd name="connsiteY3-1098" fmla="*/ 2513272 h 12770711"/>
              <a:gd name="connsiteX4-1099" fmla="*/ 12137728 w 12842406"/>
              <a:gd name="connsiteY4-1100" fmla="*/ 8276763 h 12770711"/>
              <a:gd name="connsiteX5-1101" fmla="*/ 9837874 w 12842406"/>
              <a:gd name="connsiteY5-1102" fmla="*/ 12296165 h 12770711"/>
              <a:gd name="connsiteX6-1103" fmla="*/ 7576020 w 12842406"/>
              <a:gd name="connsiteY6-1104" fmla="*/ 12520262 h 12770711"/>
              <a:gd name="connsiteX7-1105" fmla="*/ 3861419 w 12842406"/>
              <a:gd name="connsiteY7-1106" fmla="*/ 10309819 h 12770711"/>
              <a:gd name="connsiteX8-1107" fmla="*/ 748042 w 12842406"/>
              <a:gd name="connsiteY8-1108" fmla="*/ 6475721 h 12770711"/>
              <a:gd name="connsiteX9-1109" fmla="*/ 52607 w 12842406"/>
              <a:gd name="connsiteY9-1110" fmla="*/ 4723666 h 12770711"/>
              <a:gd name="connsiteX10-1111" fmla="*/ 683915 w 12842406"/>
              <a:gd name="connsiteY10-1112" fmla="*/ 3160459 h 12770711"/>
              <a:gd name="connsiteX0-1113" fmla="*/ 663130 w 12821621"/>
              <a:gd name="connsiteY0-1114" fmla="*/ 3160459 h 12770711"/>
              <a:gd name="connsiteX1-1115" fmla="*/ 5051125 w 12821621"/>
              <a:gd name="connsiteY1-1116" fmla="*/ 656763 h 12770711"/>
              <a:gd name="connsiteX2-1117" fmla="*/ 10774240 w 12821621"/>
              <a:gd name="connsiteY2-1118" fmla="*/ 91875 h 12770711"/>
              <a:gd name="connsiteX3-1119" fmla="*/ 12748710 w 12821621"/>
              <a:gd name="connsiteY3-1120" fmla="*/ 2513272 h 12770711"/>
              <a:gd name="connsiteX4-1121" fmla="*/ 12116943 w 12821621"/>
              <a:gd name="connsiteY4-1122" fmla="*/ 8276763 h 12770711"/>
              <a:gd name="connsiteX5-1123" fmla="*/ 9817089 w 12821621"/>
              <a:gd name="connsiteY5-1124" fmla="*/ 12296165 h 12770711"/>
              <a:gd name="connsiteX6-1125" fmla="*/ 7555235 w 12821621"/>
              <a:gd name="connsiteY6-1126" fmla="*/ 12520262 h 12770711"/>
              <a:gd name="connsiteX7-1127" fmla="*/ 3840634 w 12821621"/>
              <a:gd name="connsiteY7-1128" fmla="*/ 10309819 h 12770711"/>
              <a:gd name="connsiteX8-1129" fmla="*/ 727257 w 12821621"/>
              <a:gd name="connsiteY8-1130" fmla="*/ 6475721 h 12770711"/>
              <a:gd name="connsiteX9-1131" fmla="*/ 31822 w 12821621"/>
              <a:gd name="connsiteY9-1132" fmla="*/ 4723666 h 12770711"/>
              <a:gd name="connsiteX10-1133" fmla="*/ 663130 w 12821621"/>
              <a:gd name="connsiteY10-1134" fmla="*/ 3160459 h 12770711"/>
              <a:gd name="connsiteX0-1135" fmla="*/ 663130 w 12821621"/>
              <a:gd name="connsiteY0-1136" fmla="*/ 3160459 h 12770711"/>
              <a:gd name="connsiteX1-1137" fmla="*/ 5051125 w 12821621"/>
              <a:gd name="connsiteY1-1138" fmla="*/ 656763 h 12770711"/>
              <a:gd name="connsiteX2-1139" fmla="*/ 10774240 w 12821621"/>
              <a:gd name="connsiteY2-1140" fmla="*/ 91875 h 12770711"/>
              <a:gd name="connsiteX3-1141" fmla="*/ 12748710 w 12821621"/>
              <a:gd name="connsiteY3-1142" fmla="*/ 2513272 h 12770711"/>
              <a:gd name="connsiteX4-1143" fmla="*/ 12116943 w 12821621"/>
              <a:gd name="connsiteY4-1144" fmla="*/ 8276763 h 12770711"/>
              <a:gd name="connsiteX5-1145" fmla="*/ 9817089 w 12821621"/>
              <a:gd name="connsiteY5-1146" fmla="*/ 12296165 h 12770711"/>
              <a:gd name="connsiteX6-1147" fmla="*/ 7555235 w 12821621"/>
              <a:gd name="connsiteY6-1148" fmla="*/ 12520262 h 12770711"/>
              <a:gd name="connsiteX7-1149" fmla="*/ 3840634 w 12821621"/>
              <a:gd name="connsiteY7-1150" fmla="*/ 10309819 h 12770711"/>
              <a:gd name="connsiteX8-1151" fmla="*/ 727257 w 12821621"/>
              <a:gd name="connsiteY8-1152" fmla="*/ 6475721 h 12770711"/>
              <a:gd name="connsiteX9-1153" fmla="*/ 31822 w 12821621"/>
              <a:gd name="connsiteY9-1154" fmla="*/ 4723666 h 12770711"/>
              <a:gd name="connsiteX10-1155" fmla="*/ 663130 w 12821621"/>
              <a:gd name="connsiteY10-1156" fmla="*/ 3160459 h 12770711"/>
              <a:gd name="connsiteX0-1157" fmla="*/ 663130 w 12821621"/>
              <a:gd name="connsiteY0-1158" fmla="*/ 3160459 h 12770711"/>
              <a:gd name="connsiteX1-1159" fmla="*/ 5051125 w 12821621"/>
              <a:gd name="connsiteY1-1160" fmla="*/ 656763 h 12770711"/>
              <a:gd name="connsiteX2-1161" fmla="*/ 10774240 w 12821621"/>
              <a:gd name="connsiteY2-1162" fmla="*/ 91875 h 12770711"/>
              <a:gd name="connsiteX3-1163" fmla="*/ 12748710 w 12821621"/>
              <a:gd name="connsiteY3-1164" fmla="*/ 2513272 h 12770711"/>
              <a:gd name="connsiteX4-1165" fmla="*/ 12116943 w 12821621"/>
              <a:gd name="connsiteY4-1166" fmla="*/ 8276763 h 12770711"/>
              <a:gd name="connsiteX5-1167" fmla="*/ 9817089 w 12821621"/>
              <a:gd name="connsiteY5-1168" fmla="*/ 12296165 h 12770711"/>
              <a:gd name="connsiteX6-1169" fmla="*/ 7555235 w 12821621"/>
              <a:gd name="connsiteY6-1170" fmla="*/ 12520262 h 12770711"/>
              <a:gd name="connsiteX7-1171" fmla="*/ 3840634 w 12821621"/>
              <a:gd name="connsiteY7-1172" fmla="*/ 10309819 h 12770711"/>
              <a:gd name="connsiteX8-1173" fmla="*/ 727257 w 12821621"/>
              <a:gd name="connsiteY8-1174" fmla="*/ 6475721 h 12770711"/>
              <a:gd name="connsiteX9-1175" fmla="*/ 31822 w 12821621"/>
              <a:gd name="connsiteY9-1176" fmla="*/ 4723666 h 12770711"/>
              <a:gd name="connsiteX10-1177" fmla="*/ 663130 w 12821621"/>
              <a:gd name="connsiteY10-1178" fmla="*/ 3160459 h 12770711"/>
              <a:gd name="connsiteX0-1179" fmla="*/ 663130 w 12821621"/>
              <a:gd name="connsiteY0-1180" fmla="*/ 3160459 h 12770711"/>
              <a:gd name="connsiteX1-1181" fmla="*/ 5051125 w 12821621"/>
              <a:gd name="connsiteY1-1182" fmla="*/ 656763 h 12770711"/>
              <a:gd name="connsiteX2-1183" fmla="*/ 10774240 w 12821621"/>
              <a:gd name="connsiteY2-1184" fmla="*/ 91875 h 12770711"/>
              <a:gd name="connsiteX3-1185" fmla="*/ 12748710 w 12821621"/>
              <a:gd name="connsiteY3-1186" fmla="*/ 2513272 h 12770711"/>
              <a:gd name="connsiteX4-1187" fmla="*/ 12116943 w 12821621"/>
              <a:gd name="connsiteY4-1188" fmla="*/ 8276763 h 12770711"/>
              <a:gd name="connsiteX5-1189" fmla="*/ 9817089 w 12821621"/>
              <a:gd name="connsiteY5-1190" fmla="*/ 12296165 h 12770711"/>
              <a:gd name="connsiteX6-1191" fmla="*/ 7555235 w 12821621"/>
              <a:gd name="connsiteY6-1192" fmla="*/ 12520262 h 12770711"/>
              <a:gd name="connsiteX7-1193" fmla="*/ 3840634 w 12821621"/>
              <a:gd name="connsiteY7-1194" fmla="*/ 10309819 h 12770711"/>
              <a:gd name="connsiteX8-1195" fmla="*/ 727257 w 12821621"/>
              <a:gd name="connsiteY8-1196" fmla="*/ 6475721 h 12770711"/>
              <a:gd name="connsiteX9-1197" fmla="*/ 31822 w 12821621"/>
              <a:gd name="connsiteY9-1198" fmla="*/ 4723666 h 12770711"/>
              <a:gd name="connsiteX10-1199" fmla="*/ 663130 w 12821621"/>
              <a:gd name="connsiteY10-1200" fmla="*/ 3160459 h 12770711"/>
              <a:gd name="connsiteX0-1201" fmla="*/ 663130 w 12821621"/>
              <a:gd name="connsiteY0-1202" fmla="*/ 3160459 h 12770711"/>
              <a:gd name="connsiteX1-1203" fmla="*/ 5051125 w 12821621"/>
              <a:gd name="connsiteY1-1204" fmla="*/ 656763 h 12770711"/>
              <a:gd name="connsiteX2-1205" fmla="*/ 10774240 w 12821621"/>
              <a:gd name="connsiteY2-1206" fmla="*/ 91875 h 12770711"/>
              <a:gd name="connsiteX3-1207" fmla="*/ 12748710 w 12821621"/>
              <a:gd name="connsiteY3-1208" fmla="*/ 2513272 h 12770711"/>
              <a:gd name="connsiteX4-1209" fmla="*/ 12116943 w 12821621"/>
              <a:gd name="connsiteY4-1210" fmla="*/ 8276763 h 12770711"/>
              <a:gd name="connsiteX5-1211" fmla="*/ 9817089 w 12821621"/>
              <a:gd name="connsiteY5-1212" fmla="*/ 12296165 h 12770711"/>
              <a:gd name="connsiteX6-1213" fmla="*/ 7555235 w 12821621"/>
              <a:gd name="connsiteY6-1214" fmla="*/ 12520262 h 12770711"/>
              <a:gd name="connsiteX7-1215" fmla="*/ 3840634 w 12821621"/>
              <a:gd name="connsiteY7-1216" fmla="*/ 10309819 h 12770711"/>
              <a:gd name="connsiteX8-1217" fmla="*/ 727257 w 12821621"/>
              <a:gd name="connsiteY8-1218" fmla="*/ 6475721 h 12770711"/>
              <a:gd name="connsiteX9-1219" fmla="*/ 31822 w 12821621"/>
              <a:gd name="connsiteY9-1220" fmla="*/ 4723666 h 12770711"/>
              <a:gd name="connsiteX10-1221" fmla="*/ 663130 w 12821621"/>
              <a:gd name="connsiteY10-1222" fmla="*/ 3160459 h 12770711"/>
              <a:gd name="connsiteX0-1223" fmla="*/ 663130 w 12821621"/>
              <a:gd name="connsiteY0-1224" fmla="*/ 3160459 h 12779497"/>
              <a:gd name="connsiteX1-1225" fmla="*/ 5051125 w 12821621"/>
              <a:gd name="connsiteY1-1226" fmla="*/ 656763 h 12779497"/>
              <a:gd name="connsiteX2-1227" fmla="*/ 10774240 w 12821621"/>
              <a:gd name="connsiteY2-1228" fmla="*/ 91875 h 12779497"/>
              <a:gd name="connsiteX3-1229" fmla="*/ 12748710 w 12821621"/>
              <a:gd name="connsiteY3-1230" fmla="*/ 2513272 h 12779497"/>
              <a:gd name="connsiteX4-1231" fmla="*/ 12116943 w 12821621"/>
              <a:gd name="connsiteY4-1232" fmla="*/ 8276763 h 12779497"/>
              <a:gd name="connsiteX5-1233" fmla="*/ 9817089 w 12821621"/>
              <a:gd name="connsiteY5-1234" fmla="*/ 12296165 h 12779497"/>
              <a:gd name="connsiteX6-1235" fmla="*/ 7546527 w 12821621"/>
              <a:gd name="connsiteY6-1236" fmla="*/ 12537679 h 12779497"/>
              <a:gd name="connsiteX7-1237" fmla="*/ 3840634 w 12821621"/>
              <a:gd name="connsiteY7-1238" fmla="*/ 10309819 h 12779497"/>
              <a:gd name="connsiteX8-1239" fmla="*/ 727257 w 12821621"/>
              <a:gd name="connsiteY8-1240" fmla="*/ 6475721 h 12779497"/>
              <a:gd name="connsiteX9-1241" fmla="*/ 31822 w 12821621"/>
              <a:gd name="connsiteY9-1242" fmla="*/ 4723666 h 12779497"/>
              <a:gd name="connsiteX10-1243" fmla="*/ 663130 w 12821621"/>
              <a:gd name="connsiteY10-1244" fmla="*/ 3160459 h 12779497"/>
              <a:gd name="connsiteX0-1245" fmla="*/ 663130 w 12821621"/>
              <a:gd name="connsiteY0-1246" fmla="*/ 3160459 h 12770711"/>
              <a:gd name="connsiteX1-1247" fmla="*/ 5051125 w 12821621"/>
              <a:gd name="connsiteY1-1248" fmla="*/ 656763 h 12770711"/>
              <a:gd name="connsiteX2-1249" fmla="*/ 10774240 w 12821621"/>
              <a:gd name="connsiteY2-1250" fmla="*/ 91875 h 12770711"/>
              <a:gd name="connsiteX3-1251" fmla="*/ 12748710 w 12821621"/>
              <a:gd name="connsiteY3-1252" fmla="*/ 2513272 h 12770711"/>
              <a:gd name="connsiteX4-1253" fmla="*/ 12116943 w 12821621"/>
              <a:gd name="connsiteY4-1254" fmla="*/ 8276763 h 12770711"/>
              <a:gd name="connsiteX5-1255" fmla="*/ 9817089 w 12821621"/>
              <a:gd name="connsiteY5-1256" fmla="*/ 12296165 h 12770711"/>
              <a:gd name="connsiteX6-1257" fmla="*/ 7581361 w 12821621"/>
              <a:gd name="connsiteY6-1258" fmla="*/ 12520262 h 12770711"/>
              <a:gd name="connsiteX7-1259" fmla="*/ 3840634 w 12821621"/>
              <a:gd name="connsiteY7-1260" fmla="*/ 10309819 h 12770711"/>
              <a:gd name="connsiteX8-1261" fmla="*/ 727257 w 12821621"/>
              <a:gd name="connsiteY8-1262" fmla="*/ 6475721 h 12770711"/>
              <a:gd name="connsiteX9-1263" fmla="*/ 31822 w 12821621"/>
              <a:gd name="connsiteY9-1264" fmla="*/ 4723666 h 12770711"/>
              <a:gd name="connsiteX10-1265" fmla="*/ 663130 w 12821621"/>
              <a:gd name="connsiteY10-1266" fmla="*/ 3160459 h 12770711"/>
              <a:gd name="connsiteX0-1267" fmla="*/ 663130 w 12821621"/>
              <a:gd name="connsiteY0-1268" fmla="*/ 3160459 h 12795017"/>
              <a:gd name="connsiteX1-1269" fmla="*/ 5051125 w 12821621"/>
              <a:gd name="connsiteY1-1270" fmla="*/ 656763 h 12795017"/>
              <a:gd name="connsiteX2-1271" fmla="*/ 10774240 w 12821621"/>
              <a:gd name="connsiteY2-1272" fmla="*/ 91875 h 12795017"/>
              <a:gd name="connsiteX3-1273" fmla="*/ 12748710 w 12821621"/>
              <a:gd name="connsiteY3-1274" fmla="*/ 2513272 h 12795017"/>
              <a:gd name="connsiteX4-1275" fmla="*/ 12116943 w 12821621"/>
              <a:gd name="connsiteY4-1276" fmla="*/ 8276763 h 12795017"/>
              <a:gd name="connsiteX5-1277" fmla="*/ 9817089 w 12821621"/>
              <a:gd name="connsiteY5-1278" fmla="*/ 12296165 h 12795017"/>
              <a:gd name="connsiteX6-1279" fmla="*/ 7581361 w 12821621"/>
              <a:gd name="connsiteY6-1280" fmla="*/ 12520262 h 12795017"/>
              <a:gd name="connsiteX7-1281" fmla="*/ 3840634 w 12821621"/>
              <a:gd name="connsiteY7-1282" fmla="*/ 10309819 h 12795017"/>
              <a:gd name="connsiteX8-1283" fmla="*/ 727257 w 12821621"/>
              <a:gd name="connsiteY8-1284" fmla="*/ 6475721 h 12795017"/>
              <a:gd name="connsiteX9-1285" fmla="*/ 31822 w 12821621"/>
              <a:gd name="connsiteY9-1286" fmla="*/ 4723666 h 12795017"/>
              <a:gd name="connsiteX10-1287" fmla="*/ 663130 w 12821621"/>
              <a:gd name="connsiteY10-1288" fmla="*/ 3160459 h 12795017"/>
              <a:gd name="connsiteX0-1289" fmla="*/ 663130 w 12821621"/>
              <a:gd name="connsiteY0-1290" fmla="*/ 3160459 h 12771849"/>
              <a:gd name="connsiteX1-1291" fmla="*/ 5051125 w 12821621"/>
              <a:gd name="connsiteY1-1292" fmla="*/ 656763 h 12771849"/>
              <a:gd name="connsiteX2-1293" fmla="*/ 10774240 w 12821621"/>
              <a:gd name="connsiteY2-1294" fmla="*/ 91875 h 12771849"/>
              <a:gd name="connsiteX3-1295" fmla="*/ 12748710 w 12821621"/>
              <a:gd name="connsiteY3-1296" fmla="*/ 2513272 h 12771849"/>
              <a:gd name="connsiteX4-1297" fmla="*/ 12116943 w 12821621"/>
              <a:gd name="connsiteY4-1298" fmla="*/ 8276763 h 12771849"/>
              <a:gd name="connsiteX5-1299" fmla="*/ 9817089 w 12821621"/>
              <a:gd name="connsiteY5-1300" fmla="*/ 12296165 h 12771849"/>
              <a:gd name="connsiteX6-1301" fmla="*/ 7581361 w 12821621"/>
              <a:gd name="connsiteY6-1302" fmla="*/ 12520262 h 12771849"/>
              <a:gd name="connsiteX7-1303" fmla="*/ 3840634 w 12821621"/>
              <a:gd name="connsiteY7-1304" fmla="*/ 10309819 h 12771849"/>
              <a:gd name="connsiteX8-1305" fmla="*/ 727257 w 12821621"/>
              <a:gd name="connsiteY8-1306" fmla="*/ 6475721 h 12771849"/>
              <a:gd name="connsiteX9-1307" fmla="*/ 31822 w 12821621"/>
              <a:gd name="connsiteY9-1308" fmla="*/ 4723666 h 12771849"/>
              <a:gd name="connsiteX10-1309" fmla="*/ 663130 w 12821621"/>
              <a:gd name="connsiteY10-1310" fmla="*/ 3160459 h 12771849"/>
              <a:gd name="connsiteX0-1311" fmla="*/ 663130 w 12821621"/>
              <a:gd name="connsiteY0-1312" fmla="*/ 3160459 h 12782507"/>
              <a:gd name="connsiteX1-1313" fmla="*/ 5051125 w 12821621"/>
              <a:gd name="connsiteY1-1314" fmla="*/ 656763 h 12782507"/>
              <a:gd name="connsiteX2-1315" fmla="*/ 10774240 w 12821621"/>
              <a:gd name="connsiteY2-1316" fmla="*/ 91875 h 12782507"/>
              <a:gd name="connsiteX3-1317" fmla="*/ 12748710 w 12821621"/>
              <a:gd name="connsiteY3-1318" fmla="*/ 2513272 h 12782507"/>
              <a:gd name="connsiteX4-1319" fmla="*/ 12116943 w 12821621"/>
              <a:gd name="connsiteY4-1320" fmla="*/ 8276763 h 12782507"/>
              <a:gd name="connsiteX5-1321" fmla="*/ 9817089 w 12821621"/>
              <a:gd name="connsiteY5-1322" fmla="*/ 12296165 h 12782507"/>
              <a:gd name="connsiteX6-1323" fmla="*/ 7581361 w 12821621"/>
              <a:gd name="connsiteY6-1324" fmla="*/ 12520262 h 12782507"/>
              <a:gd name="connsiteX7-1325" fmla="*/ 3840634 w 12821621"/>
              <a:gd name="connsiteY7-1326" fmla="*/ 10309819 h 12782507"/>
              <a:gd name="connsiteX8-1327" fmla="*/ 727257 w 12821621"/>
              <a:gd name="connsiteY8-1328" fmla="*/ 6475721 h 12782507"/>
              <a:gd name="connsiteX9-1329" fmla="*/ 31822 w 12821621"/>
              <a:gd name="connsiteY9-1330" fmla="*/ 4723666 h 12782507"/>
              <a:gd name="connsiteX10-1331" fmla="*/ 663130 w 12821621"/>
              <a:gd name="connsiteY10-1332" fmla="*/ 3160459 h 12782507"/>
              <a:gd name="connsiteX0-1333" fmla="*/ 663130 w 12821621"/>
              <a:gd name="connsiteY0-1334" fmla="*/ 3160459 h 12782507"/>
              <a:gd name="connsiteX1-1335" fmla="*/ 5051125 w 12821621"/>
              <a:gd name="connsiteY1-1336" fmla="*/ 656763 h 12782507"/>
              <a:gd name="connsiteX2-1337" fmla="*/ 10774240 w 12821621"/>
              <a:gd name="connsiteY2-1338" fmla="*/ 91875 h 12782507"/>
              <a:gd name="connsiteX3-1339" fmla="*/ 12748710 w 12821621"/>
              <a:gd name="connsiteY3-1340" fmla="*/ 2513272 h 12782507"/>
              <a:gd name="connsiteX4-1341" fmla="*/ 12116943 w 12821621"/>
              <a:gd name="connsiteY4-1342" fmla="*/ 8276763 h 12782507"/>
              <a:gd name="connsiteX5-1343" fmla="*/ 9817089 w 12821621"/>
              <a:gd name="connsiteY5-1344" fmla="*/ 12296165 h 12782507"/>
              <a:gd name="connsiteX6-1345" fmla="*/ 7581361 w 12821621"/>
              <a:gd name="connsiteY6-1346" fmla="*/ 12520262 h 12782507"/>
              <a:gd name="connsiteX7-1347" fmla="*/ 3840634 w 12821621"/>
              <a:gd name="connsiteY7-1348" fmla="*/ 10309819 h 12782507"/>
              <a:gd name="connsiteX8-1349" fmla="*/ 727257 w 12821621"/>
              <a:gd name="connsiteY8-1350" fmla="*/ 6475721 h 12782507"/>
              <a:gd name="connsiteX9-1351" fmla="*/ 31822 w 12821621"/>
              <a:gd name="connsiteY9-1352" fmla="*/ 4723666 h 12782507"/>
              <a:gd name="connsiteX10-1353" fmla="*/ 663130 w 12821621"/>
              <a:gd name="connsiteY10-1354" fmla="*/ 3160459 h 12782507"/>
              <a:gd name="connsiteX0-1355" fmla="*/ 663130 w 12821621"/>
              <a:gd name="connsiteY0-1356" fmla="*/ 3160459 h 12766150"/>
              <a:gd name="connsiteX1-1357" fmla="*/ 5051125 w 12821621"/>
              <a:gd name="connsiteY1-1358" fmla="*/ 656763 h 12766150"/>
              <a:gd name="connsiteX2-1359" fmla="*/ 10774240 w 12821621"/>
              <a:gd name="connsiteY2-1360" fmla="*/ 91875 h 12766150"/>
              <a:gd name="connsiteX3-1361" fmla="*/ 12748710 w 12821621"/>
              <a:gd name="connsiteY3-1362" fmla="*/ 2513272 h 12766150"/>
              <a:gd name="connsiteX4-1363" fmla="*/ 12116943 w 12821621"/>
              <a:gd name="connsiteY4-1364" fmla="*/ 8276763 h 12766150"/>
              <a:gd name="connsiteX5-1365" fmla="*/ 9817089 w 12821621"/>
              <a:gd name="connsiteY5-1366" fmla="*/ 12296165 h 12766150"/>
              <a:gd name="connsiteX6-1367" fmla="*/ 7581361 w 12821621"/>
              <a:gd name="connsiteY6-1368" fmla="*/ 12520262 h 12766150"/>
              <a:gd name="connsiteX7-1369" fmla="*/ 3840634 w 12821621"/>
              <a:gd name="connsiteY7-1370" fmla="*/ 10309819 h 12766150"/>
              <a:gd name="connsiteX8-1371" fmla="*/ 727257 w 12821621"/>
              <a:gd name="connsiteY8-1372" fmla="*/ 6475721 h 12766150"/>
              <a:gd name="connsiteX9-1373" fmla="*/ 31822 w 12821621"/>
              <a:gd name="connsiteY9-1374" fmla="*/ 4723666 h 12766150"/>
              <a:gd name="connsiteX10-1375" fmla="*/ 663130 w 12821621"/>
              <a:gd name="connsiteY10-1376" fmla="*/ 3160459 h 12766150"/>
              <a:gd name="connsiteX0-1377" fmla="*/ 663130 w 12843845"/>
              <a:gd name="connsiteY0-1378" fmla="*/ 3160459 h 12766150"/>
              <a:gd name="connsiteX1-1379" fmla="*/ 5051125 w 12843845"/>
              <a:gd name="connsiteY1-1380" fmla="*/ 656763 h 12766150"/>
              <a:gd name="connsiteX2-1381" fmla="*/ 10774240 w 12843845"/>
              <a:gd name="connsiteY2-1382" fmla="*/ 91875 h 12766150"/>
              <a:gd name="connsiteX3-1383" fmla="*/ 12748710 w 12843845"/>
              <a:gd name="connsiteY3-1384" fmla="*/ 2513272 h 12766150"/>
              <a:gd name="connsiteX4-1385" fmla="*/ 12116943 w 12843845"/>
              <a:gd name="connsiteY4-1386" fmla="*/ 8276763 h 12766150"/>
              <a:gd name="connsiteX5-1387" fmla="*/ 9817089 w 12843845"/>
              <a:gd name="connsiteY5-1388" fmla="*/ 12296165 h 12766150"/>
              <a:gd name="connsiteX6-1389" fmla="*/ 7581361 w 12843845"/>
              <a:gd name="connsiteY6-1390" fmla="*/ 12520262 h 12766150"/>
              <a:gd name="connsiteX7-1391" fmla="*/ 3840634 w 12843845"/>
              <a:gd name="connsiteY7-1392" fmla="*/ 10309819 h 12766150"/>
              <a:gd name="connsiteX8-1393" fmla="*/ 727257 w 12843845"/>
              <a:gd name="connsiteY8-1394" fmla="*/ 6475721 h 12766150"/>
              <a:gd name="connsiteX9-1395" fmla="*/ 31822 w 12843845"/>
              <a:gd name="connsiteY9-1396" fmla="*/ 4723666 h 12766150"/>
              <a:gd name="connsiteX10-1397" fmla="*/ 663130 w 12843845"/>
              <a:gd name="connsiteY10-1398" fmla="*/ 3160459 h 12766150"/>
              <a:gd name="connsiteX0-1399" fmla="*/ 663130 w 12804028"/>
              <a:gd name="connsiteY0-1400" fmla="*/ 3160459 h 12766150"/>
              <a:gd name="connsiteX1-1401" fmla="*/ 5051125 w 12804028"/>
              <a:gd name="connsiteY1-1402" fmla="*/ 656763 h 12766150"/>
              <a:gd name="connsiteX2-1403" fmla="*/ 10774240 w 12804028"/>
              <a:gd name="connsiteY2-1404" fmla="*/ 91875 h 12766150"/>
              <a:gd name="connsiteX3-1405" fmla="*/ 12748710 w 12804028"/>
              <a:gd name="connsiteY3-1406" fmla="*/ 2513272 h 12766150"/>
              <a:gd name="connsiteX4-1407" fmla="*/ 12116943 w 12804028"/>
              <a:gd name="connsiteY4-1408" fmla="*/ 8276763 h 12766150"/>
              <a:gd name="connsiteX5-1409" fmla="*/ 9817089 w 12804028"/>
              <a:gd name="connsiteY5-1410" fmla="*/ 12296165 h 12766150"/>
              <a:gd name="connsiteX6-1411" fmla="*/ 7581361 w 12804028"/>
              <a:gd name="connsiteY6-1412" fmla="*/ 12520262 h 12766150"/>
              <a:gd name="connsiteX7-1413" fmla="*/ 3840634 w 12804028"/>
              <a:gd name="connsiteY7-1414" fmla="*/ 10309819 h 12766150"/>
              <a:gd name="connsiteX8-1415" fmla="*/ 727257 w 12804028"/>
              <a:gd name="connsiteY8-1416" fmla="*/ 6475721 h 12766150"/>
              <a:gd name="connsiteX9-1417" fmla="*/ 31822 w 12804028"/>
              <a:gd name="connsiteY9-1418" fmla="*/ 4723666 h 12766150"/>
              <a:gd name="connsiteX10-1419" fmla="*/ 663130 w 12804028"/>
              <a:gd name="connsiteY10-1420" fmla="*/ 3160459 h 12766150"/>
              <a:gd name="connsiteX0-1421" fmla="*/ 663130 w 12790534"/>
              <a:gd name="connsiteY0-1422" fmla="*/ 3160459 h 12766150"/>
              <a:gd name="connsiteX1-1423" fmla="*/ 5051125 w 12790534"/>
              <a:gd name="connsiteY1-1424" fmla="*/ 656763 h 12766150"/>
              <a:gd name="connsiteX2-1425" fmla="*/ 10774240 w 12790534"/>
              <a:gd name="connsiteY2-1426" fmla="*/ 91875 h 12766150"/>
              <a:gd name="connsiteX3-1427" fmla="*/ 12740002 w 12790534"/>
              <a:gd name="connsiteY3-1428" fmla="*/ 2530690 h 12766150"/>
              <a:gd name="connsiteX4-1429" fmla="*/ 12116943 w 12790534"/>
              <a:gd name="connsiteY4-1430" fmla="*/ 8276763 h 12766150"/>
              <a:gd name="connsiteX5-1431" fmla="*/ 9817089 w 12790534"/>
              <a:gd name="connsiteY5-1432" fmla="*/ 12296165 h 12766150"/>
              <a:gd name="connsiteX6-1433" fmla="*/ 7581361 w 12790534"/>
              <a:gd name="connsiteY6-1434" fmla="*/ 12520262 h 12766150"/>
              <a:gd name="connsiteX7-1435" fmla="*/ 3840634 w 12790534"/>
              <a:gd name="connsiteY7-1436" fmla="*/ 10309819 h 12766150"/>
              <a:gd name="connsiteX8-1437" fmla="*/ 727257 w 12790534"/>
              <a:gd name="connsiteY8-1438" fmla="*/ 6475721 h 12766150"/>
              <a:gd name="connsiteX9-1439" fmla="*/ 31822 w 12790534"/>
              <a:gd name="connsiteY9-1440" fmla="*/ 4723666 h 12766150"/>
              <a:gd name="connsiteX10-1441" fmla="*/ 663130 w 12790534"/>
              <a:gd name="connsiteY10-1442" fmla="*/ 3160459 h 12766150"/>
              <a:gd name="connsiteX0-1443" fmla="*/ 663130 w 12798534"/>
              <a:gd name="connsiteY0-1444" fmla="*/ 3160459 h 12766150"/>
              <a:gd name="connsiteX1-1445" fmla="*/ 5051125 w 12798534"/>
              <a:gd name="connsiteY1-1446" fmla="*/ 656763 h 12766150"/>
              <a:gd name="connsiteX2-1447" fmla="*/ 10774240 w 12798534"/>
              <a:gd name="connsiteY2-1448" fmla="*/ 91875 h 12766150"/>
              <a:gd name="connsiteX3-1449" fmla="*/ 12748711 w 12798534"/>
              <a:gd name="connsiteY3-1450" fmla="*/ 2565524 h 12766150"/>
              <a:gd name="connsiteX4-1451" fmla="*/ 12116943 w 12798534"/>
              <a:gd name="connsiteY4-1452" fmla="*/ 8276763 h 12766150"/>
              <a:gd name="connsiteX5-1453" fmla="*/ 9817089 w 12798534"/>
              <a:gd name="connsiteY5-1454" fmla="*/ 12296165 h 12766150"/>
              <a:gd name="connsiteX6-1455" fmla="*/ 7581361 w 12798534"/>
              <a:gd name="connsiteY6-1456" fmla="*/ 12520262 h 12766150"/>
              <a:gd name="connsiteX7-1457" fmla="*/ 3840634 w 12798534"/>
              <a:gd name="connsiteY7-1458" fmla="*/ 10309819 h 12766150"/>
              <a:gd name="connsiteX8-1459" fmla="*/ 727257 w 12798534"/>
              <a:gd name="connsiteY8-1460" fmla="*/ 6475721 h 12766150"/>
              <a:gd name="connsiteX9-1461" fmla="*/ 31822 w 12798534"/>
              <a:gd name="connsiteY9-1462" fmla="*/ 4723666 h 12766150"/>
              <a:gd name="connsiteX10-1463" fmla="*/ 663130 w 12798534"/>
              <a:gd name="connsiteY10-1464" fmla="*/ 3160459 h 12766150"/>
              <a:gd name="connsiteX0-1465" fmla="*/ 663130 w 12798534"/>
              <a:gd name="connsiteY0-1466" fmla="*/ 3160459 h 12766150"/>
              <a:gd name="connsiteX1-1467" fmla="*/ 5051125 w 12798534"/>
              <a:gd name="connsiteY1-1468" fmla="*/ 656763 h 12766150"/>
              <a:gd name="connsiteX2-1469" fmla="*/ 10774240 w 12798534"/>
              <a:gd name="connsiteY2-1470" fmla="*/ 91875 h 12766150"/>
              <a:gd name="connsiteX3-1471" fmla="*/ 12748711 w 12798534"/>
              <a:gd name="connsiteY3-1472" fmla="*/ 2565524 h 12766150"/>
              <a:gd name="connsiteX4-1473" fmla="*/ 12116943 w 12798534"/>
              <a:gd name="connsiteY4-1474" fmla="*/ 8276763 h 12766150"/>
              <a:gd name="connsiteX5-1475" fmla="*/ 9817089 w 12798534"/>
              <a:gd name="connsiteY5-1476" fmla="*/ 12296165 h 12766150"/>
              <a:gd name="connsiteX6-1477" fmla="*/ 7581361 w 12798534"/>
              <a:gd name="connsiteY6-1478" fmla="*/ 12520262 h 12766150"/>
              <a:gd name="connsiteX7-1479" fmla="*/ 3840634 w 12798534"/>
              <a:gd name="connsiteY7-1480" fmla="*/ 10309819 h 12766150"/>
              <a:gd name="connsiteX8-1481" fmla="*/ 727257 w 12798534"/>
              <a:gd name="connsiteY8-1482" fmla="*/ 6475721 h 12766150"/>
              <a:gd name="connsiteX9-1483" fmla="*/ 31822 w 12798534"/>
              <a:gd name="connsiteY9-1484" fmla="*/ 4723666 h 12766150"/>
              <a:gd name="connsiteX10-1485" fmla="*/ 663130 w 12798534"/>
              <a:gd name="connsiteY10-1486" fmla="*/ 3160459 h 12766150"/>
              <a:gd name="connsiteX0-1487" fmla="*/ 663130 w 12828905"/>
              <a:gd name="connsiteY0-1488" fmla="*/ 3160459 h 12766150"/>
              <a:gd name="connsiteX1-1489" fmla="*/ 5051125 w 12828905"/>
              <a:gd name="connsiteY1-1490" fmla="*/ 656763 h 12766150"/>
              <a:gd name="connsiteX2-1491" fmla="*/ 10774240 w 12828905"/>
              <a:gd name="connsiteY2-1492" fmla="*/ 91875 h 12766150"/>
              <a:gd name="connsiteX3-1493" fmla="*/ 12748711 w 12828905"/>
              <a:gd name="connsiteY3-1494" fmla="*/ 2565524 h 12766150"/>
              <a:gd name="connsiteX4-1495" fmla="*/ 12116943 w 12828905"/>
              <a:gd name="connsiteY4-1496" fmla="*/ 8276763 h 12766150"/>
              <a:gd name="connsiteX5-1497" fmla="*/ 9817089 w 12828905"/>
              <a:gd name="connsiteY5-1498" fmla="*/ 12296165 h 12766150"/>
              <a:gd name="connsiteX6-1499" fmla="*/ 7581361 w 12828905"/>
              <a:gd name="connsiteY6-1500" fmla="*/ 12520262 h 12766150"/>
              <a:gd name="connsiteX7-1501" fmla="*/ 3840634 w 12828905"/>
              <a:gd name="connsiteY7-1502" fmla="*/ 10309819 h 12766150"/>
              <a:gd name="connsiteX8-1503" fmla="*/ 727257 w 12828905"/>
              <a:gd name="connsiteY8-1504" fmla="*/ 6475721 h 12766150"/>
              <a:gd name="connsiteX9-1505" fmla="*/ 31822 w 12828905"/>
              <a:gd name="connsiteY9-1506" fmla="*/ 4723666 h 12766150"/>
              <a:gd name="connsiteX10-1507" fmla="*/ 663130 w 12828905"/>
              <a:gd name="connsiteY10-1508" fmla="*/ 3160459 h 12766150"/>
              <a:gd name="connsiteX0-1509" fmla="*/ 663130 w 12828905"/>
              <a:gd name="connsiteY0-1510" fmla="*/ 3160459 h 12766150"/>
              <a:gd name="connsiteX1-1511" fmla="*/ 5051125 w 12828905"/>
              <a:gd name="connsiteY1-1512" fmla="*/ 656763 h 12766150"/>
              <a:gd name="connsiteX2-1513" fmla="*/ 10774240 w 12828905"/>
              <a:gd name="connsiteY2-1514" fmla="*/ 91875 h 12766150"/>
              <a:gd name="connsiteX3-1515" fmla="*/ 12748711 w 12828905"/>
              <a:gd name="connsiteY3-1516" fmla="*/ 2565524 h 12766150"/>
              <a:gd name="connsiteX4-1517" fmla="*/ 12116943 w 12828905"/>
              <a:gd name="connsiteY4-1518" fmla="*/ 8276763 h 12766150"/>
              <a:gd name="connsiteX5-1519" fmla="*/ 9817089 w 12828905"/>
              <a:gd name="connsiteY5-1520" fmla="*/ 12296165 h 12766150"/>
              <a:gd name="connsiteX6-1521" fmla="*/ 7581361 w 12828905"/>
              <a:gd name="connsiteY6-1522" fmla="*/ 12520262 h 12766150"/>
              <a:gd name="connsiteX7-1523" fmla="*/ 3840634 w 12828905"/>
              <a:gd name="connsiteY7-1524" fmla="*/ 10309819 h 12766150"/>
              <a:gd name="connsiteX8-1525" fmla="*/ 727257 w 12828905"/>
              <a:gd name="connsiteY8-1526" fmla="*/ 6475721 h 12766150"/>
              <a:gd name="connsiteX9-1527" fmla="*/ 31822 w 12828905"/>
              <a:gd name="connsiteY9-1528" fmla="*/ 4723666 h 12766150"/>
              <a:gd name="connsiteX10-1529" fmla="*/ 663130 w 12828905"/>
              <a:gd name="connsiteY10-1530" fmla="*/ 3160459 h 12766150"/>
              <a:gd name="connsiteX0-1531" fmla="*/ 663130 w 12834351"/>
              <a:gd name="connsiteY0-1532" fmla="*/ 3160459 h 12766150"/>
              <a:gd name="connsiteX1-1533" fmla="*/ 5051125 w 12834351"/>
              <a:gd name="connsiteY1-1534" fmla="*/ 656763 h 12766150"/>
              <a:gd name="connsiteX2-1535" fmla="*/ 10774240 w 12834351"/>
              <a:gd name="connsiteY2-1536" fmla="*/ 91875 h 12766150"/>
              <a:gd name="connsiteX3-1537" fmla="*/ 12748711 w 12834351"/>
              <a:gd name="connsiteY3-1538" fmla="*/ 2565524 h 12766150"/>
              <a:gd name="connsiteX4-1539" fmla="*/ 12116943 w 12834351"/>
              <a:gd name="connsiteY4-1540" fmla="*/ 8276763 h 12766150"/>
              <a:gd name="connsiteX5-1541" fmla="*/ 9817089 w 12834351"/>
              <a:gd name="connsiteY5-1542" fmla="*/ 12296165 h 12766150"/>
              <a:gd name="connsiteX6-1543" fmla="*/ 7581361 w 12834351"/>
              <a:gd name="connsiteY6-1544" fmla="*/ 12520262 h 12766150"/>
              <a:gd name="connsiteX7-1545" fmla="*/ 3840634 w 12834351"/>
              <a:gd name="connsiteY7-1546" fmla="*/ 10309819 h 12766150"/>
              <a:gd name="connsiteX8-1547" fmla="*/ 727257 w 12834351"/>
              <a:gd name="connsiteY8-1548" fmla="*/ 6475721 h 12766150"/>
              <a:gd name="connsiteX9-1549" fmla="*/ 31822 w 12834351"/>
              <a:gd name="connsiteY9-1550" fmla="*/ 4723666 h 12766150"/>
              <a:gd name="connsiteX10-1551" fmla="*/ 663130 w 12834351"/>
              <a:gd name="connsiteY10-1552" fmla="*/ 3160459 h 12766150"/>
              <a:gd name="connsiteX0-1553" fmla="*/ 663130 w 12834351"/>
              <a:gd name="connsiteY0-1554" fmla="*/ 3258559 h 12864250"/>
              <a:gd name="connsiteX1-1555" fmla="*/ 5051125 w 12834351"/>
              <a:gd name="connsiteY1-1556" fmla="*/ 754863 h 12864250"/>
              <a:gd name="connsiteX2-1557" fmla="*/ 10774240 w 12834351"/>
              <a:gd name="connsiteY2-1558" fmla="*/ 189975 h 12864250"/>
              <a:gd name="connsiteX3-1559" fmla="*/ 12748711 w 12834351"/>
              <a:gd name="connsiteY3-1560" fmla="*/ 2663624 h 12864250"/>
              <a:gd name="connsiteX4-1561" fmla="*/ 12116943 w 12834351"/>
              <a:gd name="connsiteY4-1562" fmla="*/ 8374863 h 12864250"/>
              <a:gd name="connsiteX5-1563" fmla="*/ 9817089 w 12834351"/>
              <a:gd name="connsiteY5-1564" fmla="*/ 12394265 h 12864250"/>
              <a:gd name="connsiteX6-1565" fmla="*/ 7581361 w 12834351"/>
              <a:gd name="connsiteY6-1566" fmla="*/ 12618362 h 12864250"/>
              <a:gd name="connsiteX7-1567" fmla="*/ 3840634 w 12834351"/>
              <a:gd name="connsiteY7-1568" fmla="*/ 10407919 h 12864250"/>
              <a:gd name="connsiteX8-1569" fmla="*/ 727257 w 12834351"/>
              <a:gd name="connsiteY8-1570" fmla="*/ 6573821 h 12864250"/>
              <a:gd name="connsiteX9-1571" fmla="*/ 31822 w 12834351"/>
              <a:gd name="connsiteY9-1572" fmla="*/ 4821766 h 12864250"/>
              <a:gd name="connsiteX10-1573" fmla="*/ 663130 w 12834351"/>
              <a:gd name="connsiteY10-1574" fmla="*/ 3258559 h 12864250"/>
              <a:gd name="connsiteX0-1575" fmla="*/ 663130 w 12834351"/>
              <a:gd name="connsiteY0-1576" fmla="*/ 3174915 h 12780606"/>
              <a:gd name="connsiteX1-1577" fmla="*/ 5051125 w 12834351"/>
              <a:gd name="connsiteY1-1578" fmla="*/ 671219 h 12780606"/>
              <a:gd name="connsiteX2-1579" fmla="*/ 10774240 w 12834351"/>
              <a:gd name="connsiteY2-1580" fmla="*/ 106331 h 12780606"/>
              <a:gd name="connsiteX3-1581" fmla="*/ 12748711 w 12834351"/>
              <a:gd name="connsiteY3-1582" fmla="*/ 2579980 h 12780606"/>
              <a:gd name="connsiteX4-1583" fmla="*/ 12116943 w 12834351"/>
              <a:gd name="connsiteY4-1584" fmla="*/ 8291219 h 12780606"/>
              <a:gd name="connsiteX5-1585" fmla="*/ 9817089 w 12834351"/>
              <a:gd name="connsiteY5-1586" fmla="*/ 12310621 h 12780606"/>
              <a:gd name="connsiteX6-1587" fmla="*/ 7581361 w 12834351"/>
              <a:gd name="connsiteY6-1588" fmla="*/ 12534718 h 12780606"/>
              <a:gd name="connsiteX7-1589" fmla="*/ 3840634 w 12834351"/>
              <a:gd name="connsiteY7-1590" fmla="*/ 10324275 h 12780606"/>
              <a:gd name="connsiteX8-1591" fmla="*/ 727257 w 12834351"/>
              <a:gd name="connsiteY8-1592" fmla="*/ 6490177 h 12780606"/>
              <a:gd name="connsiteX9-1593" fmla="*/ 31822 w 12834351"/>
              <a:gd name="connsiteY9-1594" fmla="*/ 4738122 h 12780606"/>
              <a:gd name="connsiteX10-1595" fmla="*/ 663130 w 12834351"/>
              <a:gd name="connsiteY10-1596" fmla="*/ 3174915 h 12780606"/>
              <a:gd name="connsiteX0-1597" fmla="*/ 663130 w 12834351"/>
              <a:gd name="connsiteY0-1598" fmla="*/ 3209491 h 12815182"/>
              <a:gd name="connsiteX1-1599" fmla="*/ 5051125 w 12834351"/>
              <a:gd name="connsiteY1-1600" fmla="*/ 705795 h 12815182"/>
              <a:gd name="connsiteX2-1601" fmla="*/ 10774240 w 12834351"/>
              <a:gd name="connsiteY2-1602" fmla="*/ 140907 h 12815182"/>
              <a:gd name="connsiteX3-1603" fmla="*/ 12748711 w 12834351"/>
              <a:gd name="connsiteY3-1604" fmla="*/ 2614556 h 12815182"/>
              <a:gd name="connsiteX4-1605" fmla="*/ 12116943 w 12834351"/>
              <a:gd name="connsiteY4-1606" fmla="*/ 8325795 h 12815182"/>
              <a:gd name="connsiteX5-1607" fmla="*/ 9817089 w 12834351"/>
              <a:gd name="connsiteY5-1608" fmla="*/ 12345197 h 12815182"/>
              <a:gd name="connsiteX6-1609" fmla="*/ 7581361 w 12834351"/>
              <a:gd name="connsiteY6-1610" fmla="*/ 12569294 h 12815182"/>
              <a:gd name="connsiteX7-1611" fmla="*/ 3840634 w 12834351"/>
              <a:gd name="connsiteY7-1612" fmla="*/ 10358851 h 12815182"/>
              <a:gd name="connsiteX8-1613" fmla="*/ 727257 w 12834351"/>
              <a:gd name="connsiteY8-1614" fmla="*/ 6524753 h 12815182"/>
              <a:gd name="connsiteX9-1615" fmla="*/ 31822 w 12834351"/>
              <a:gd name="connsiteY9-1616" fmla="*/ 4772698 h 12815182"/>
              <a:gd name="connsiteX10-1617" fmla="*/ 663130 w 12834351"/>
              <a:gd name="connsiteY10-1618" fmla="*/ 3209491 h 12815182"/>
              <a:gd name="connsiteX0-1619" fmla="*/ 663130 w 12834351"/>
              <a:gd name="connsiteY0-1620" fmla="*/ 3175410 h 12781101"/>
              <a:gd name="connsiteX1-1621" fmla="*/ 5051125 w 12834351"/>
              <a:gd name="connsiteY1-1622" fmla="*/ 671714 h 12781101"/>
              <a:gd name="connsiteX2-1623" fmla="*/ 10774240 w 12834351"/>
              <a:gd name="connsiteY2-1624" fmla="*/ 106826 h 12781101"/>
              <a:gd name="connsiteX3-1625" fmla="*/ 12748711 w 12834351"/>
              <a:gd name="connsiteY3-1626" fmla="*/ 2580475 h 12781101"/>
              <a:gd name="connsiteX4-1627" fmla="*/ 12116943 w 12834351"/>
              <a:gd name="connsiteY4-1628" fmla="*/ 8291714 h 12781101"/>
              <a:gd name="connsiteX5-1629" fmla="*/ 9817089 w 12834351"/>
              <a:gd name="connsiteY5-1630" fmla="*/ 12311116 h 12781101"/>
              <a:gd name="connsiteX6-1631" fmla="*/ 7581361 w 12834351"/>
              <a:gd name="connsiteY6-1632" fmla="*/ 12535213 h 12781101"/>
              <a:gd name="connsiteX7-1633" fmla="*/ 3840634 w 12834351"/>
              <a:gd name="connsiteY7-1634" fmla="*/ 10324770 h 12781101"/>
              <a:gd name="connsiteX8-1635" fmla="*/ 727257 w 12834351"/>
              <a:gd name="connsiteY8-1636" fmla="*/ 6490672 h 12781101"/>
              <a:gd name="connsiteX9-1637" fmla="*/ 31822 w 12834351"/>
              <a:gd name="connsiteY9-1638" fmla="*/ 4738617 h 12781101"/>
              <a:gd name="connsiteX10-1639" fmla="*/ 663130 w 12834351"/>
              <a:gd name="connsiteY10-1640" fmla="*/ 3175410 h 12781101"/>
              <a:gd name="connsiteX0-1641" fmla="*/ 663130 w 12834351"/>
              <a:gd name="connsiteY0-1642" fmla="*/ 3183351 h 12789042"/>
              <a:gd name="connsiteX1-1643" fmla="*/ 5051125 w 12834351"/>
              <a:gd name="connsiteY1-1644" fmla="*/ 679655 h 12789042"/>
              <a:gd name="connsiteX2-1645" fmla="*/ 10774240 w 12834351"/>
              <a:gd name="connsiteY2-1646" fmla="*/ 114767 h 12789042"/>
              <a:gd name="connsiteX3-1647" fmla="*/ 12748711 w 12834351"/>
              <a:gd name="connsiteY3-1648" fmla="*/ 2588416 h 12789042"/>
              <a:gd name="connsiteX4-1649" fmla="*/ 12116943 w 12834351"/>
              <a:gd name="connsiteY4-1650" fmla="*/ 8299655 h 12789042"/>
              <a:gd name="connsiteX5-1651" fmla="*/ 9817089 w 12834351"/>
              <a:gd name="connsiteY5-1652" fmla="*/ 12319057 h 12789042"/>
              <a:gd name="connsiteX6-1653" fmla="*/ 7581361 w 12834351"/>
              <a:gd name="connsiteY6-1654" fmla="*/ 12543154 h 12789042"/>
              <a:gd name="connsiteX7-1655" fmla="*/ 3840634 w 12834351"/>
              <a:gd name="connsiteY7-1656" fmla="*/ 10332711 h 12789042"/>
              <a:gd name="connsiteX8-1657" fmla="*/ 727257 w 12834351"/>
              <a:gd name="connsiteY8-1658" fmla="*/ 6498613 h 12789042"/>
              <a:gd name="connsiteX9-1659" fmla="*/ 31822 w 12834351"/>
              <a:gd name="connsiteY9-1660" fmla="*/ 4746558 h 12789042"/>
              <a:gd name="connsiteX10-1661" fmla="*/ 663130 w 12834351"/>
              <a:gd name="connsiteY10-1662" fmla="*/ 3183351 h 127890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87" y="connsiteY6-88"/>
              </a:cxn>
              <a:cxn ang="0">
                <a:pos x="connsiteX7-117" y="connsiteY7-118"/>
              </a:cxn>
              <a:cxn ang="0">
                <a:pos x="connsiteX8-151" y="connsiteY8-152"/>
              </a:cxn>
              <a:cxn ang="0">
                <a:pos x="connsiteX9-189" y="connsiteY9-190"/>
              </a:cxn>
              <a:cxn ang="0">
                <a:pos x="connsiteX10-231" y="connsiteY10-232"/>
              </a:cxn>
            </a:cxnLst>
            <a:rect l="l" t="t"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solidFill>
            <a:schemeClr val="bg2"/>
          </a:solidFill>
          <a:ln w="12700">
            <a:miter lim="400000"/>
          </a:ln>
        </p:spPr>
        <p:txBody>
          <a:bodyPr>
            <a:normAutofit/>
          </a:bodyPr>
          <a:lstStyle/>
          <a:p>
            <a:pPr lvl="0"/>
            <a:endParaRPr lang="en-US" noProof="0">
              <a:sym typeface="Open Sans" panose="020B0606030504020204"/>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Standart page + 4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086100" y="5400675"/>
            <a:ext cx="4086225" cy="4086225"/>
          </a:xfrm>
        </p:spPr>
        <p:txBody>
          <a:bodyPr>
            <a:normAutofit/>
          </a:bodyPr>
          <a:lstStyle/>
          <a:p>
            <a:pPr lvl="0"/>
            <a:endParaRPr lang="en-US" noProof="0">
              <a:sym typeface="Open Sans" panose="020B0606030504020204"/>
            </a:endParaRPr>
          </a:p>
        </p:txBody>
      </p:sp>
      <p:sp>
        <p:nvSpPr>
          <p:cNvPr id="10" name="Picture Placeholder 2"/>
          <p:cNvSpPr>
            <a:spLocks noGrp="1"/>
          </p:cNvSpPr>
          <p:nvPr>
            <p:ph type="pic" sz="quarter" idx="11"/>
          </p:nvPr>
        </p:nvSpPr>
        <p:spPr>
          <a:xfrm>
            <a:off x="7921625" y="5400674"/>
            <a:ext cx="4086225" cy="4086225"/>
          </a:xfrm>
        </p:spPr>
        <p:txBody>
          <a:bodyPr>
            <a:normAutofit/>
          </a:bodyPr>
          <a:lstStyle/>
          <a:p>
            <a:pPr lvl="0"/>
            <a:endParaRPr lang="en-US" noProof="0">
              <a:sym typeface="Open Sans" panose="020B0606030504020204"/>
            </a:endParaRPr>
          </a:p>
        </p:txBody>
      </p:sp>
      <p:sp>
        <p:nvSpPr>
          <p:cNvPr id="17" name="Picture Placeholder 2"/>
          <p:cNvSpPr>
            <a:spLocks noGrp="1"/>
          </p:cNvSpPr>
          <p:nvPr>
            <p:ph type="pic" sz="quarter" idx="12"/>
          </p:nvPr>
        </p:nvSpPr>
        <p:spPr>
          <a:xfrm>
            <a:off x="12757150" y="5400674"/>
            <a:ext cx="4086225" cy="4086225"/>
          </a:xfrm>
        </p:spPr>
        <p:txBody>
          <a:bodyPr>
            <a:normAutofit/>
          </a:bodyPr>
          <a:lstStyle/>
          <a:p>
            <a:pPr lvl="0"/>
            <a:endParaRPr lang="en-US" noProof="0">
              <a:sym typeface="Open Sans" panose="020B0606030504020204"/>
            </a:endParaRPr>
          </a:p>
        </p:txBody>
      </p:sp>
      <p:sp>
        <p:nvSpPr>
          <p:cNvPr id="18" name="Picture Placeholder 2"/>
          <p:cNvSpPr>
            <a:spLocks noGrp="1"/>
          </p:cNvSpPr>
          <p:nvPr>
            <p:ph type="pic" sz="quarter" idx="13"/>
          </p:nvPr>
        </p:nvSpPr>
        <p:spPr>
          <a:xfrm>
            <a:off x="17592675" y="5400673"/>
            <a:ext cx="4086225" cy="4086225"/>
          </a:xfrm>
        </p:spPr>
        <p:txBody>
          <a:bodyPr>
            <a:normAutofit/>
          </a:bodyPr>
          <a:lstStyle/>
          <a:p>
            <a:pPr lvl="0"/>
            <a:endParaRPr lang="en-US" noProof="0">
              <a:sym typeface="Open Sans" panose="020B0606030504020204"/>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tandart page + 4 cur photo">
    <p:spTree>
      <p:nvGrpSpPr>
        <p:cNvPr id="1" name=""/>
        <p:cNvGrpSpPr/>
        <p:nvPr/>
      </p:nvGrpSpPr>
      <p:grpSpPr>
        <a:xfrm>
          <a:off x="0" y="0"/>
          <a:ext cx="0" cy="0"/>
          <a:chOff x="0" y="0"/>
          <a:chExt cx="0" cy="0"/>
        </a:xfrm>
      </p:grpSpPr>
      <p:sp>
        <p:nvSpPr>
          <p:cNvPr id="21" name="Picture Placeholder 2"/>
          <p:cNvSpPr>
            <a:spLocks noGrp="1"/>
          </p:cNvSpPr>
          <p:nvPr>
            <p:ph type="pic" sz="quarter" idx="15"/>
          </p:nvPr>
        </p:nvSpPr>
        <p:spPr>
          <a:xfrm>
            <a:off x="1917443" y="3570514"/>
            <a:ext cx="4276732" cy="4261634"/>
          </a:xfrm>
          <a:custGeom>
            <a:avLst/>
            <a:gdLst>
              <a:gd name="connsiteX0" fmla="*/ 0 w 9320213"/>
              <a:gd name="connsiteY0" fmla="*/ 0 h 11266188"/>
              <a:gd name="connsiteX1" fmla="*/ 9320213 w 9320213"/>
              <a:gd name="connsiteY1" fmla="*/ 0 h 11266188"/>
              <a:gd name="connsiteX2" fmla="*/ 9320213 w 9320213"/>
              <a:gd name="connsiteY2" fmla="*/ 11266188 h 11266188"/>
              <a:gd name="connsiteX3" fmla="*/ 0 w 9320213"/>
              <a:gd name="connsiteY3" fmla="*/ 11266188 h 11266188"/>
              <a:gd name="connsiteX4" fmla="*/ 0 w 9320213"/>
              <a:gd name="connsiteY4" fmla="*/ 0 h 11266188"/>
              <a:gd name="connsiteX0-1" fmla="*/ 0 w 10594831"/>
              <a:gd name="connsiteY0-2" fmla="*/ 2216727 h 11266188"/>
              <a:gd name="connsiteX1-3" fmla="*/ 10594831 w 10594831"/>
              <a:gd name="connsiteY1-4" fmla="*/ 0 h 11266188"/>
              <a:gd name="connsiteX2-5" fmla="*/ 10594831 w 10594831"/>
              <a:gd name="connsiteY2-6" fmla="*/ 11266188 h 11266188"/>
              <a:gd name="connsiteX3-7" fmla="*/ 1274618 w 10594831"/>
              <a:gd name="connsiteY3-8" fmla="*/ 11266188 h 11266188"/>
              <a:gd name="connsiteX4-9" fmla="*/ 0 w 10594831"/>
              <a:gd name="connsiteY4-10" fmla="*/ 2216727 h 11266188"/>
              <a:gd name="connsiteX0-11" fmla="*/ 0 w 10594831"/>
              <a:gd name="connsiteY0-12" fmla="*/ 2216727 h 11266188"/>
              <a:gd name="connsiteX1-13" fmla="*/ 10594831 w 10594831"/>
              <a:gd name="connsiteY1-14" fmla="*/ 0 h 11266188"/>
              <a:gd name="connsiteX2-15" fmla="*/ 10594831 w 10594831"/>
              <a:gd name="connsiteY2-16" fmla="*/ 11266188 h 11266188"/>
              <a:gd name="connsiteX3-17" fmla="*/ 55418 w 10594831"/>
              <a:gd name="connsiteY3-18" fmla="*/ 5558115 h 11266188"/>
              <a:gd name="connsiteX4-19" fmla="*/ 0 w 10594831"/>
              <a:gd name="connsiteY4-20" fmla="*/ 2216727 h 11266188"/>
              <a:gd name="connsiteX0-21" fmla="*/ 0 w 10594831"/>
              <a:gd name="connsiteY0-22" fmla="*/ 2216727 h 11515570"/>
              <a:gd name="connsiteX1-23" fmla="*/ 10594831 w 10594831"/>
              <a:gd name="connsiteY1-24" fmla="*/ 0 h 11515570"/>
              <a:gd name="connsiteX2-25" fmla="*/ 6909522 w 10594831"/>
              <a:gd name="connsiteY2-26" fmla="*/ 11515570 h 11515570"/>
              <a:gd name="connsiteX3-27" fmla="*/ 55418 w 10594831"/>
              <a:gd name="connsiteY3-28" fmla="*/ 5558115 h 11515570"/>
              <a:gd name="connsiteX4-29" fmla="*/ 0 w 10594831"/>
              <a:gd name="connsiteY4-30" fmla="*/ 2216727 h 11515570"/>
              <a:gd name="connsiteX0-31" fmla="*/ 0 w 10206904"/>
              <a:gd name="connsiteY0-32" fmla="*/ 3103418 h 12402261"/>
              <a:gd name="connsiteX1-33" fmla="*/ 10206904 w 10206904"/>
              <a:gd name="connsiteY1-34" fmla="*/ 0 h 12402261"/>
              <a:gd name="connsiteX2-35" fmla="*/ 6909522 w 10206904"/>
              <a:gd name="connsiteY2-36" fmla="*/ 12402261 h 12402261"/>
              <a:gd name="connsiteX3-37" fmla="*/ 55418 w 10206904"/>
              <a:gd name="connsiteY3-38" fmla="*/ 6444806 h 12402261"/>
              <a:gd name="connsiteX4-39" fmla="*/ 0 w 10206904"/>
              <a:gd name="connsiteY4-40" fmla="*/ 3103418 h 12402261"/>
              <a:gd name="connsiteX0-41" fmla="*/ 0 w 10206904"/>
              <a:gd name="connsiteY0-42" fmla="*/ 3103418 h 12402261"/>
              <a:gd name="connsiteX1-43" fmla="*/ 10206904 w 10206904"/>
              <a:gd name="connsiteY1-44" fmla="*/ 0 h 12402261"/>
              <a:gd name="connsiteX2-45" fmla="*/ 8821450 w 10206904"/>
              <a:gd name="connsiteY2-46" fmla="*/ 5116304 h 12402261"/>
              <a:gd name="connsiteX3-47" fmla="*/ 6909522 w 10206904"/>
              <a:gd name="connsiteY3-48" fmla="*/ 12402261 h 12402261"/>
              <a:gd name="connsiteX4-49" fmla="*/ 55418 w 10206904"/>
              <a:gd name="connsiteY4-50" fmla="*/ 6444806 h 12402261"/>
              <a:gd name="connsiteX5" fmla="*/ 0 w 10206904"/>
              <a:gd name="connsiteY5" fmla="*/ 3103418 h 12402261"/>
              <a:gd name="connsiteX0-51" fmla="*/ 0 w 12146540"/>
              <a:gd name="connsiteY0-52" fmla="*/ 3103418 h 12402261"/>
              <a:gd name="connsiteX1-53" fmla="*/ 10206904 w 12146540"/>
              <a:gd name="connsiteY1-54" fmla="*/ 0 h 12402261"/>
              <a:gd name="connsiteX2-55" fmla="*/ 12146540 w 12146540"/>
              <a:gd name="connsiteY2-56" fmla="*/ 2456231 h 12402261"/>
              <a:gd name="connsiteX3-57" fmla="*/ 6909522 w 12146540"/>
              <a:gd name="connsiteY3-58" fmla="*/ 12402261 h 12402261"/>
              <a:gd name="connsiteX4-59" fmla="*/ 55418 w 12146540"/>
              <a:gd name="connsiteY4-60" fmla="*/ 6444806 h 12402261"/>
              <a:gd name="connsiteX5-61" fmla="*/ 0 w 12146540"/>
              <a:gd name="connsiteY5-62" fmla="*/ 3103418 h 12402261"/>
              <a:gd name="connsiteX0-63" fmla="*/ 0 w 12146540"/>
              <a:gd name="connsiteY0-64" fmla="*/ 3103418 h 12402261"/>
              <a:gd name="connsiteX1-65" fmla="*/ 10206904 w 12146540"/>
              <a:gd name="connsiteY1-66" fmla="*/ 0 h 12402261"/>
              <a:gd name="connsiteX2-67" fmla="*/ 12146540 w 12146540"/>
              <a:gd name="connsiteY2-68" fmla="*/ 2456231 h 12402261"/>
              <a:gd name="connsiteX3-69" fmla="*/ 9126250 w 12146540"/>
              <a:gd name="connsiteY3-70" fmla="*/ 8081177 h 12402261"/>
              <a:gd name="connsiteX4-71" fmla="*/ 6909522 w 12146540"/>
              <a:gd name="connsiteY4-72" fmla="*/ 12402261 h 12402261"/>
              <a:gd name="connsiteX5-73" fmla="*/ 55418 w 12146540"/>
              <a:gd name="connsiteY5-74" fmla="*/ 6444806 h 12402261"/>
              <a:gd name="connsiteX6" fmla="*/ 0 w 12146540"/>
              <a:gd name="connsiteY6" fmla="*/ 3103418 h 12402261"/>
              <a:gd name="connsiteX0-75" fmla="*/ 0 w 12146540"/>
              <a:gd name="connsiteY0-76" fmla="*/ 3103418 h 12402261"/>
              <a:gd name="connsiteX1-77" fmla="*/ 10206904 w 12146540"/>
              <a:gd name="connsiteY1-78" fmla="*/ 0 h 12402261"/>
              <a:gd name="connsiteX2-79" fmla="*/ 12146540 w 12146540"/>
              <a:gd name="connsiteY2-80" fmla="*/ 2456231 h 12402261"/>
              <a:gd name="connsiteX3-81" fmla="*/ 9153959 w 12146540"/>
              <a:gd name="connsiteY3-82" fmla="*/ 12265250 h 12402261"/>
              <a:gd name="connsiteX4-83" fmla="*/ 6909522 w 12146540"/>
              <a:gd name="connsiteY4-84" fmla="*/ 12402261 h 12402261"/>
              <a:gd name="connsiteX5-85" fmla="*/ 55418 w 12146540"/>
              <a:gd name="connsiteY5-86" fmla="*/ 6444806 h 12402261"/>
              <a:gd name="connsiteX6-87" fmla="*/ 0 w 12146540"/>
              <a:gd name="connsiteY6-88" fmla="*/ 3103418 h 12402261"/>
              <a:gd name="connsiteX0-89" fmla="*/ 0 w 12146540"/>
              <a:gd name="connsiteY0-90" fmla="*/ 3103418 h 12402261"/>
              <a:gd name="connsiteX1-91" fmla="*/ 5080722 w 12146540"/>
              <a:gd name="connsiteY1-92" fmla="*/ 1569540 h 12402261"/>
              <a:gd name="connsiteX2-93" fmla="*/ 10206904 w 12146540"/>
              <a:gd name="connsiteY2-94" fmla="*/ 0 h 12402261"/>
              <a:gd name="connsiteX3-95" fmla="*/ 12146540 w 12146540"/>
              <a:gd name="connsiteY3-96" fmla="*/ 2456231 h 12402261"/>
              <a:gd name="connsiteX4-97" fmla="*/ 9153959 w 12146540"/>
              <a:gd name="connsiteY4-98" fmla="*/ 12265250 h 12402261"/>
              <a:gd name="connsiteX5-99" fmla="*/ 6909522 w 12146540"/>
              <a:gd name="connsiteY5-100" fmla="*/ 12402261 h 12402261"/>
              <a:gd name="connsiteX6-101" fmla="*/ 55418 w 12146540"/>
              <a:gd name="connsiteY6-102" fmla="*/ 6444806 h 12402261"/>
              <a:gd name="connsiteX7" fmla="*/ 0 w 12146540"/>
              <a:gd name="connsiteY7" fmla="*/ 3103418 h 12402261"/>
              <a:gd name="connsiteX0-103" fmla="*/ 0 w 12146540"/>
              <a:gd name="connsiteY0-104" fmla="*/ 3103418 h 12402261"/>
              <a:gd name="connsiteX1-105" fmla="*/ 4387995 w 12146540"/>
              <a:gd name="connsiteY1-106" fmla="*/ 599722 h 12402261"/>
              <a:gd name="connsiteX2-107" fmla="*/ 10206904 w 12146540"/>
              <a:gd name="connsiteY2-108" fmla="*/ 0 h 12402261"/>
              <a:gd name="connsiteX3-109" fmla="*/ 12146540 w 12146540"/>
              <a:gd name="connsiteY3-110" fmla="*/ 2456231 h 12402261"/>
              <a:gd name="connsiteX4-111" fmla="*/ 9153959 w 12146540"/>
              <a:gd name="connsiteY4-112" fmla="*/ 12265250 h 12402261"/>
              <a:gd name="connsiteX5-113" fmla="*/ 6909522 w 12146540"/>
              <a:gd name="connsiteY5-114" fmla="*/ 12402261 h 12402261"/>
              <a:gd name="connsiteX6-115" fmla="*/ 55418 w 12146540"/>
              <a:gd name="connsiteY6-116" fmla="*/ 6444806 h 12402261"/>
              <a:gd name="connsiteX7-117" fmla="*/ 0 w 12146540"/>
              <a:gd name="connsiteY7-118" fmla="*/ 3103418 h 12402261"/>
              <a:gd name="connsiteX0-119" fmla="*/ 0 w 12146540"/>
              <a:gd name="connsiteY0-120" fmla="*/ 3103418 h 12402261"/>
              <a:gd name="connsiteX1-121" fmla="*/ 4387995 w 12146540"/>
              <a:gd name="connsiteY1-122" fmla="*/ 599722 h 12402261"/>
              <a:gd name="connsiteX2-123" fmla="*/ 10206904 w 12146540"/>
              <a:gd name="connsiteY2-124" fmla="*/ 0 h 12402261"/>
              <a:gd name="connsiteX3-125" fmla="*/ 12146540 w 12146540"/>
              <a:gd name="connsiteY3-126" fmla="*/ 2456231 h 12402261"/>
              <a:gd name="connsiteX4-127" fmla="*/ 9153959 w 12146540"/>
              <a:gd name="connsiteY4-128" fmla="*/ 12265250 h 12402261"/>
              <a:gd name="connsiteX5-129" fmla="*/ 6909522 w 12146540"/>
              <a:gd name="connsiteY5-130" fmla="*/ 12402261 h 12402261"/>
              <a:gd name="connsiteX6-131" fmla="*/ 3916941 w 12146540"/>
              <a:gd name="connsiteY6-132" fmla="*/ 9799140 h 12402261"/>
              <a:gd name="connsiteX7-133" fmla="*/ 55418 w 12146540"/>
              <a:gd name="connsiteY7-134" fmla="*/ 6444806 h 12402261"/>
              <a:gd name="connsiteX8" fmla="*/ 0 w 12146540"/>
              <a:gd name="connsiteY8" fmla="*/ 3103418 h 12402261"/>
              <a:gd name="connsiteX0-135" fmla="*/ 0 w 12146540"/>
              <a:gd name="connsiteY0-136" fmla="*/ 3103418 h 12402261"/>
              <a:gd name="connsiteX1-137" fmla="*/ 4387995 w 12146540"/>
              <a:gd name="connsiteY1-138" fmla="*/ 599722 h 12402261"/>
              <a:gd name="connsiteX2-139" fmla="*/ 10206904 w 12146540"/>
              <a:gd name="connsiteY2-140" fmla="*/ 0 h 12402261"/>
              <a:gd name="connsiteX3-141" fmla="*/ 12146540 w 12146540"/>
              <a:gd name="connsiteY3-142" fmla="*/ 2456231 h 12402261"/>
              <a:gd name="connsiteX4-143" fmla="*/ 9153959 w 12146540"/>
              <a:gd name="connsiteY4-144" fmla="*/ 12265250 h 12402261"/>
              <a:gd name="connsiteX5-145" fmla="*/ 6909522 w 12146540"/>
              <a:gd name="connsiteY5-146" fmla="*/ 12402261 h 12402261"/>
              <a:gd name="connsiteX6-147" fmla="*/ 3168795 w 12146540"/>
              <a:gd name="connsiteY6-148" fmla="*/ 10270195 h 12402261"/>
              <a:gd name="connsiteX7-149" fmla="*/ 55418 w 12146540"/>
              <a:gd name="connsiteY7-150" fmla="*/ 6444806 h 12402261"/>
              <a:gd name="connsiteX8-151" fmla="*/ 0 w 12146540"/>
              <a:gd name="connsiteY8-152" fmla="*/ 3103418 h 12402261"/>
              <a:gd name="connsiteX0-153" fmla="*/ 0 w 12146540"/>
              <a:gd name="connsiteY0-154" fmla="*/ 3103418 h 12402261"/>
              <a:gd name="connsiteX1-155" fmla="*/ 4387995 w 12146540"/>
              <a:gd name="connsiteY1-156" fmla="*/ 599722 h 12402261"/>
              <a:gd name="connsiteX2-157" fmla="*/ 10206904 w 12146540"/>
              <a:gd name="connsiteY2-158" fmla="*/ 0 h 12402261"/>
              <a:gd name="connsiteX3-159" fmla="*/ 12146540 w 12146540"/>
              <a:gd name="connsiteY3-160" fmla="*/ 2456231 h 12402261"/>
              <a:gd name="connsiteX4-161" fmla="*/ 10733377 w 12146540"/>
              <a:gd name="connsiteY4-162" fmla="*/ 7249904 h 12402261"/>
              <a:gd name="connsiteX5-163" fmla="*/ 9153959 w 12146540"/>
              <a:gd name="connsiteY5-164" fmla="*/ 12265250 h 12402261"/>
              <a:gd name="connsiteX6-165" fmla="*/ 6909522 w 12146540"/>
              <a:gd name="connsiteY6-166" fmla="*/ 12402261 h 12402261"/>
              <a:gd name="connsiteX7-167" fmla="*/ 3168795 w 12146540"/>
              <a:gd name="connsiteY7-168" fmla="*/ 10270195 h 12402261"/>
              <a:gd name="connsiteX8-169" fmla="*/ 55418 w 12146540"/>
              <a:gd name="connsiteY8-170" fmla="*/ 6444806 h 12402261"/>
              <a:gd name="connsiteX9" fmla="*/ 0 w 12146540"/>
              <a:gd name="connsiteY9" fmla="*/ 3103418 h 12402261"/>
              <a:gd name="connsiteX0-171" fmla="*/ 0 w 12146540"/>
              <a:gd name="connsiteY0-172" fmla="*/ 3103418 h 12402261"/>
              <a:gd name="connsiteX1-173" fmla="*/ 4387995 w 12146540"/>
              <a:gd name="connsiteY1-174" fmla="*/ 599722 h 12402261"/>
              <a:gd name="connsiteX2-175" fmla="*/ 10206904 w 12146540"/>
              <a:gd name="connsiteY2-176" fmla="*/ 0 h 12402261"/>
              <a:gd name="connsiteX3-177" fmla="*/ 12146540 w 12146540"/>
              <a:gd name="connsiteY3-178" fmla="*/ 2456231 h 12402261"/>
              <a:gd name="connsiteX4-179" fmla="*/ 11453813 w 12146540"/>
              <a:gd name="connsiteY4-180" fmla="*/ 8219722 h 12402261"/>
              <a:gd name="connsiteX5-181" fmla="*/ 9153959 w 12146540"/>
              <a:gd name="connsiteY5-182" fmla="*/ 12265250 h 12402261"/>
              <a:gd name="connsiteX6-183" fmla="*/ 6909522 w 12146540"/>
              <a:gd name="connsiteY6-184" fmla="*/ 12402261 h 12402261"/>
              <a:gd name="connsiteX7-185" fmla="*/ 3168795 w 12146540"/>
              <a:gd name="connsiteY7-186" fmla="*/ 10270195 h 12402261"/>
              <a:gd name="connsiteX8-187" fmla="*/ 55418 w 12146540"/>
              <a:gd name="connsiteY8-188" fmla="*/ 6444806 h 12402261"/>
              <a:gd name="connsiteX9-189" fmla="*/ 0 w 12146540"/>
              <a:gd name="connsiteY9-190" fmla="*/ 3103418 h 12402261"/>
              <a:gd name="connsiteX0-191" fmla="*/ 0 w 12146540"/>
              <a:gd name="connsiteY0-192" fmla="*/ 3103418 h 12402261"/>
              <a:gd name="connsiteX1-193" fmla="*/ 4387995 w 12146540"/>
              <a:gd name="connsiteY1-194" fmla="*/ 599722 h 12402261"/>
              <a:gd name="connsiteX2-195" fmla="*/ 10206904 w 12146540"/>
              <a:gd name="connsiteY2-196" fmla="*/ 0 h 12402261"/>
              <a:gd name="connsiteX3-197" fmla="*/ 12146540 w 12146540"/>
              <a:gd name="connsiteY3-198" fmla="*/ 2456231 h 12402261"/>
              <a:gd name="connsiteX4-199" fmla="*/ 11453813 w 12146540"/>
              <a:gd name="connsiteY4-200" fmla="*/ 8219722 h 12402261"/>
              <a:gd name="connsiteX5-201" fmla="*/ 9153959 w 12146540"/>
              <a:gd name="connsiteY5-202" fmla="*/ 12265250 h 12402261"/>
              <a:gd name="connsiteX6-203" fmla="*/ 6909522 w 12146540"/>
              <a:gd name="connsiteY6-204" fmla="*/ 12402261 h 12402261"/>
              <a:gd name="connsiteX7-205" fmla="*/ 3168795 w 12146540"/>
              <a:gd name="connsiteY7-206" fmla="*/ 10270195 h 12402261"/>
              <a:gd name="connsiteX8-207" fmla="*/ 55418 w 12146540"/>
              <a:gd name="connsiteY8-208" fmla="*/ 6444806 h 12402261"/>
              <a:gd name="connsiteX9-209" fmla="*/ 21834 w 12146540"/>
              <a:gd name="connsiteY9-210" fmla="*/ 4509871 h 12402261"/>
              <a:gd name="connsiteX10" fmla="*/ 0 w 12146540"/>
              <a:gd name="connsiteY10" fmla="*/ 3103418 h 12402261"/>
              <a:gd name="connsiteX0-211" fmla="*/ 631308 w 12777848"/>
              <a:gd name="connsiteY0-212" fmla="*/ 3103418 h 12402261"/>
              <a:gd name="connsiteX1-213" fmla="*/ 5019303 w 12777848"/>
              <a:gd name="connsiteY1-214" fmla="*/ 599722 h 12402261"/>
              <a:gd name="connsiteX2-215" fmla="*/ 10838212 w 12777848"/>
              <a:gd name="connsiteY2-216" fmla="*/ 0 h 12402261"/>
              <a:gd name="connsiteX3-217" fmla="*/ 12777848 w 12777848"/>
              <a:gd name="connsiteY3-218" fmla="*/ 2456231 h 12402261"/>
              <a:gd name="connsiteX4-219" fmla="*/ 12085121 w 12777848"/>
              <a:gd name="connsiteY4-220" fmla="*/ 8219722 h 12402261"/>
              <a:gd name="connsiteX5-221" fmla="*/ 9785267 w 12777848"/>
              <a:gd name="connsiteY5-222" fmla="*/ 12265250 h 12402261"/>
              <a:gd name="connsiteX6-223" fmla="*/ 7540830 w 12777848"/>
              <a:gd name="connsiteY6-224" fmla="*/ 12402261 h 12402261"/>
              <a:gd name="connsiteX7-225" fmla="*/ 3800103 w 12777848"/>
              <a:gd name="connsiteY7-226" fmla="*/ 10270195 h 12402261"/>
              <a:gd name="connsiteX8-227" fmla="*/ 686726 w 12777848"/>
              <a:gd name="connsiteY8-228" fmla="*/ 6444806 h 12402261"/>
              <a:gd name="connsiteX9-229" fmla="*/ 0 w 12777848"/>
              <a:gd name="connsiteY9-230" fmla="*/ 4666625 h 12402261"/>
              <a:gd name="connsiteX10-231" fmla="*/ 631308 w 12777848"/>
              <a:gd name="connsiteY10-232" fmla="*/ 3103418 h 12402261"/>
              <a:gd name="connsiteX0-233" fmla="*/ 631308 w 12777848"/>
              <a:gd name="connsiteY0-234" fmla="*/ 3103418 h 12402261"/>
              <a:gd name="connsiteX1-235" fmla="*/ 5019303 w 12777848"/>
              <a:gd name="connsiteY1-236" fmla="*/ 599722 h 12402261"/>
              <a:gd name="connsiteX2-237" fmla="*/ 10838212 w 12777848"/>
              <a:gd name="connsiteY2-238" fmla="*/ 0 h 12402261"/>
              <a:gd name="connsiteX3-239" fmla="*/ 12777848 w 12777848"/>
              <a:gd name="connsiteY3-240" fmla="*/ 2456231 h 12402261"/>
              <a:gd name="connsiteX4-241" fmla="*/ 12085121 w 12777848"/>
              <a:gd name="connsiteY4-242" fmla="*/ 8219722 h 12402261"/>
              <a:gd name="connsiteX5-243" fmla="*/ 9785267 w 12777848"/>
              <a:gd name="connsiteY5-244" fmla="*/ 12265250 h 12402261"/>
              <a:gd name="connsiteX6-245" fmla="*/ 7540830 w 12777848"/>
              <a:gd name="connsiteY6-246" fmla="*/ 12402261 h 12402261"/>
              <a:gd name="connsiteX7-247" fmla="*/ 3800103 w 12777848"/>
              <a:gd name="connsiteY7-248" fmla="*/ 10270195 h 12402261"/>
              <a:gd name="connsiteX8-249" fmla="*/ 686726 w 12777848"/>
              <a:gd name="connsiteY8-250" fmla="*/ 6444806 h 12402261"/>
              <a:gd name="connsiteX9-251" fmla="*/ 0 w 12777848"/>
              <a:gd name="connsiteY9-252" fmla="*/ 4666625 h 12402261"/>
              <a:gd name="connsiteX10-253" fmla="*/ 631308 w 12777848"/>
              <a:gd name="connsiteY10-254" fmla="*/ 3103418 h 12402261"/>
              <a:gd name="connsiteX0-255" fmla="*/ 659947 w 12806487"/>
              <a:gd name="connsiteY0-256" fmla="*/ 3103418 h 12402261"/>
              <a:gd name="connsiteX1-257" fmla="*/ 5047942 w 12806487"/>
              <a:gd name="connsiteY1-258" fmla="*/ 599722 h 12402261"/>
              <a:gd name="connsiteX2-259" fmla="*/ 10866851 w 12806487"/>
              <a:gd name="connsiteY2-260" fmla="*/ 0 h 12402261"/>
              <a:gd name="connsiteX3-261" fmla="*/ 12806487 w 12806487"/>
              <a:gd name="connsiteY3-262" fmla="*/ 2456231 h 12402261"/>
              <a:gd name="connsiteX4-263" fmla="*/ 12113760 w 12806487"/>
              <a:gd name="connsiteY4-264" fmla="*/ 8219722 h 12402261"/>
              <a:gd name="connsiteX5-265" fmla="*/ 9813906 w 12806487"/>
              <a:gd name="connsiteY5-266" fmla="*/ 12265250 h 12402261"/>
              <a:gd name="connsiteX6-267" fmla="*/ 7569469 w 12806487"/>
              <a:gd name="connsiteY6-268" fmla="*/ 12402261 h 12402261"/>
              <a:gd name="connsiteX7-269" fmla="*/ 3828742 w 12806487"/>
              <a:gd name="connsiteY7-270" fmla="*/ 10270195 h 12402261"/>
              <a:gd name="connsiteX8-271" fmla="*/ 715365 w 12806487"/>
              <a:gd name="connsiteY8-272" fmla="*/ 6444806 h 12402261"/>
              <a:gd name="connsiteX9-273" fmla="*/ 28639 w 12806487"/>
              <a:gd name="connsiteY9-274" fmla="*/ 4666625 h 12402261"/>
              <a:gd name="connsiteX10-275" fmla="*/ 659947 w 12806487"/>
              <a:gd name="connsiteY10-276" fmla="*/ 3103418 h 12402261"/>
              <a:gd name="connsiteX0-277" fmla="*/ 660628 w 12807168"/>
              <a:gd name="connsiteY0-278" fmla="*/ 3103418 h 12402261"/>
              <a:gd name="connsiteX1-279" fmla="*/ 5048623 w 12807168"/>
              <a:gd name="connsiteY1-280" fmla="*/ 599722 h 12402261"/>
              <a:gd name="connsiteX2-281" fmla="*/ 10867532 w 12807168"/>
              <a:gd name="connsiteY2-282" fmla="*/ 0 h 12402261"/>
              <a:gd name="connsiteX3-283" fmla="*/ 12807168 w 12807168"/>
              <a:gd name="connsiteY3-284" fmla="*/ 2456231 h 12402261"/>
              <a:gd name="connsiteX4-285" fmla="*/ 12114441 w 12807168"/>
              <a:gd name="connsiteY4-286" fmla="*/ 8219722 h 12402261"/>
              <a:gd name="connsiteX5-287" fmla="*/ 9814587 w 12807168"/>
              <a:gd name="connsiteY5-288" fmla="*/ 12265250 h 12402261"/>
              <a:gd name="connsiteX6-289" fmla="*/ 7570150 w 12807168"/>
              <a:gd name="connsiteY6-290" fmla="*/ 12402261 h 12402261"/>
              <a:gd name="connsiteX7-291" fmla="*/ 3829423 w 12807168"/>
              <a:gd name="connsiteY7-292" fmla="*/ 10270195 h 12402261"/>
              <a:gd name="connsiteX8-293" fmla="*/ 716046 w 12807168"/>
              <a:gd name="connsiteY8-294" fmla="*/ 6444806 h 12402261"/>
              <a:gd name="connsiteX9-295" fmla="*/ 29320 w 12807168"/>
              <a:gd name="connsiteY9-296" fmla="*/ 4666625 h 12402261"/>
              <a:gd name="connsiteX10-297" fmla="*/ 660628 w 12807168"/>
              <a:gd name="connsiteY10-298" fmla="*/ 3103418 h 12402261"/>
              <a:gd name="connsiteX0-299" fmla="*/ 660628 w 12807168"/>
              <a:gd name="connsiteY0-300" fmla="*/ 3103418 h 12402261"/>
              <a:gd name="connsiteX1-301" fmla="*/ 5048623 w 12807168"/>
              <a:gd name="connsiteY1-302" fmla="*/ 599722 h 12402261"/>
              <a:gd name="connsiteX2-303" fmla="*/ 10867532 w 12807168"/>
              <a:gd name="connsiteY2-304" fmla="*/ 0 h 12402261"/>
              <a:gd name="connsiteX3-305" fmla="*/ 12807168 w 12807168"/>
              <a:gd name="connsiteY3-306" fmla="*/ 2456231 h 12402261"/>
              <a:gd name="connsiteX4-307" fmla="*/ 12114441 w 12807168"/>
              <a:gd name="connsiteY4-308" fmla="*/ 8219722 h 12402261"/>
              <a:gd name="connsiteX5-309" fmla="*/ 9814587 w 12807168"/>
              <a:gd name="connsiteY5-310" fmla="*/ 12265250 h 12402261"/>
              <a:gd name="connsiteX6-311" fmla="*/ 7570150 w 12807168"/>
              <a:gd name="connsiteY6-312" fmla="*/ 12402261 h 12402261"/>
              <a:gd name="connsiteX7-313" fmla="*/ 3838132 w 12807168"/>
              <a:gd name="connsiteY7-314" fmla="*/ 10252778 h 12402261"/>
              <a:gd name="connsiteX8-315" fmla="*/ 716046 w 12807168"/>
              <a:gd name="connsiteY8-316" fmla="*/ 6444806 h 12402261"/>
              <a:gd name="connsiteX9-317" fmla="*/ 29320 w 12807168"/>
              <a:gd name="connsiteY9-318" fmla="*/ 4666625 h 12402261"/>
              <a:gd name="connsiteX10-319" fmla="*/ 660628 w 12807168"/>
              <a:gd name="connsiteY10-320" fmla="*/ 3103418 h 12402261"/>
              <a:gd name="connsiteX0-321" fmla="*/ 660628 w 12807168"/>
              <a:gd name="connsiteY0-322" fmla="*/ 3103418 h 12402261"/>
              <a:gd name="connsiteX1-323" fmla="*/ 5048623 w 12807168"/>
              <a:gd name="connsiteY1-324" fmla="*/ 599722 h 12402261"/>
              <a:gd name="connsiteX2-325" fmla="*/ 10867532 w 12807168"/>
              <a:gd name="connsiteY2-326" fmla="*/ 0 h 12402261"/>
              <a:gd name="connsiteX3-327" fmla="*/ 12807168 w 12807168"/>
              <a:gd name="connsiteY3-328" fmla="*/ 2456231 h 12402261"/>
              <a:gd name="connsiteX4-329" fmla="*/ 12114441 w 12807168"/>
              <a:gd name="connsiteY4-330" fmla="*/ 8219722 h 12402261"/>
              <a:gd name="connsiteX5-331" fmla="*/ 9814587 w 12807168"/>
              <a:gd name="connsiteY5-332" fmla="*/ 12265250 h 12402261"/>
              <a:gd name="connsiteX6-333" fmla="*/ 7570150 w 12807168"/>
              <a:gd name="connsiteY6-334" fmla="*/ 12402261 h 12402261"/>
              <a:gd name="connsiteX7-335" fmla="*/ 3838132 w 12807168"/>
              <a:gd name="connsiteY7-336" fmla="*/ 10252778 h 12402261"/>
              <a:gd name="connsiteX8-337" fmla="*/ 716046 w 12807168"/>
              <a:gd name="connsiteY8-338" fmla="*/ 6444806 h 12402261"/>
              <a:gd name="connsiteX9-339" fmla="*/ 29320 w 12807168"/>
              <a:gd name="connsiteY9-340" fmla="*/ 4666625 h 12402261"/>
              <a:gd name="connsiteX10-341" fmla="*/ 660628 w 12807168"/>
              <a:gd name="connsiteY10-342" fmla="*/ 3103418 h 12402261"/>
              <a:gd name="connsiteX0-343" fmla="*/ 660628 w 12807168"/>
              <a:gd name="connsiteY0-344" fmla="*/ 3103418 h 12402261"/>
              <a:gd name="connsiteX1-345" fmla="*/ 5048623 w 12807168"/>
              <a:gd name="connsiteY1-346" fmla="*/ 599722 h 12402261"/>
              <a:gd name="connsiteX2-347" fmla="*/ 10867532 w 12807168"/>
              <a:gd name="connsiteY2-348" fmla="*/ 0 h 12402261"/>
              <a:gd name="connsiteX3-349" fmla="*/ 12807168 w 12807168"/>
              <a:gd name="connsiteY3-350" fmla="*/ 2456231 h 12402261"/>
              <a:gd name="connsiteX4-351" fmla="*/ 12114441 w 12807168"/>
              <a:gd name="connsiteY4-352" fmla="*/ 8219722 h 12402261"/>
              <a:gd name="connsiteX5-353" fmla="*/ 9814587 w 12807168"/>
              <a:gd name="connsiteY5-354" fmla="*/ 12265250 h 12402261"/>
              <a:gd name="connsiteX6-355" fmla="*/ 7570150 w 12807168"/>
              <a:gd name="connsiteY6-356" fmla="*/ 12402261 h 12402261"/>
              <a:gd name="connsiteX7-357" fmla="*/ 3838132 w 12807168"/>
              <a:gd name="connsiteY7-358" fmla="*/ 10252778 h 12402261"/>
              <a:gd name="connsiteX8-359" fmla="*/ 724755 w 12807168"/>
              <a:gd name="connsiteY8-360" fmla="*/ 6418680 h 12402261"/>
              <a:gd name="connsiteX9-361" fmla="*/ 29320 w 12807168"/>
              <a:gd name="connsiteY9-362" fmla="*/ 4666625 h 12402261"/>
              <a:gd name="connsiteX10-363" fmla="*/ 660628 w 12807168"/>
              <a:gd name="connsiteY10-364" fmla="*/ 3103418 h 12402261"/>
              <a:gd name="connsiteX0-365" fmla="*/ 660628 w 12807168"/>
              <a:gd name="connsiteY0-366" fmla="*/ 3103418 h 12402261"/>
              <a:gd name="connsiteX1-367" fmla="*/ 5048623 w 12807168"/>
              <a:gd name="connsiteY1-368" fmla="*/ 599722 h 12402261"/>
              <a:gd name="connsiteX2-369" fmla="*/ 10867532 w 12807168"/>
              <a:gd name="connsiteY2-370" fmla="*/ 0 h 12402261"/>
              <a:gd name="connsiteX3-371" fmla="*/ 12807168 w 12807168"/>
              <a:gd name="connsiteY3-372" fmla="*/ 2456231 h 12402261"/>
              <a:gd name="connsiteX4-373" fmla="*/ 12114441 w 12807168"/>
              <a:gd name="connsiteY4-374" fmla="*/ 8219722 h 12402261"/>
              <a:gd name="connsiteX5-375" fmla="*/ 9814587 w 12807168"/>
              <a:gd name="connsiteY5-376" fmla="*/ 12265250 h 12402261"/>
              <a:gd name="connsiteX6-377" fmla="*/ 7570150 w 12807168"/>
              <a:gd name="connsiteY6-378" fmla="*/ 12402261 h 12402261"/>
              <a:gd name="connsiteX7-379" fmla="*/ 3838132 w 12807168"/>
              <a:gd name="connsiteY7-380" fmla="*/ 10252778 h 12402261"/>
              <a:gd name="connsiteX8-381" fmla="*/ 724755 w 12807168"/>
              <a:gd name="connsiteY8-382" fmla="*/ 6418680 h 12402261"/>
              <a:gd name="connsiteX9-383" fmla="*/ 29320 w 12807168"/>
              <a:gd name="connsiteY9-384" fmla="*/ 4666625 h 12402261"/>
              <a:gd name="connsiteX10-385" fmla="*/ 660628 w 12807168"/>
              <a:gd name="connsiteY10-386" fmla="*/ 3103418 h 12402261"/>
              <a:gd name="connsiteX0-387" fmla="*/ 660628 w 12807168"/>
              <a:gd name="connsiteY0-388" fmla="*/ 3103418 h 12402261"/>
              <a:gd name="connsiteX1-389" fmla="*/ 5048623 w 12807168"/>
              <a:gd name="connsiteY1-390" fmla="*/ 599722 h 12402261"/>
              <a:gd name="connsiteX2-391" fmla="*/ 10867532 w 12807168"/>
              <a:gd name="connsiteY2-392" fmla="*/ 0 h 12402261"/>
              <a:gd name="connsiteX3-393" fmla="*/ 12807168 w 12807168"/>
              <a:gd name="connsiteY3-394" fmla="*/ 2456231 h 12402261"/>
              <a:gd name="connsiteX4-395" fmla="*/ 12114441 w 12807168"/>
              <a:gd name="connsiteY4-396" fmla="*/ 8219722 h 12402261"/>
              <a:gd name="connsiteX5-397" fmla="*/ 9814587 w 12807168"/>
              <a:gd name="connsiteY5-398" fmla="*/ 12265250 h 12402261"/>
              <a:gd name="connsiteX6-399" fmla="*/ 7570150 w 12807168"/>
              <a:gd name="connsiteY6-400" fmla="*/ 12402261 h 12402261"/>
              <a:gd name="connsiteX7-401" fmla="*/ 3838132 w 12807168"/>
              <a:gd name="connsiteY7-402" fmla="*/ 10252778 h 12402261"/>
              <a:gd name="connsiteX8-403" fmla="*/ 724755 w 12807168"/>
              <a:gd name="connsiteY8-404" fmla="*/ 6418680 h 12402261"/>
              <a:gd name="connsiteX9-405" fmla="*/ 29320 w 12807168"/>
              <a:gd name="connsiteY9-406" fmla="*/ 4666625 h 12402261"/>
              <a:gd name="connsiteX10-407" fmla="*/ 660628 w 12807168"/>
              <a:gd name="connsiteY10-408" fmla="*/ 3103418 h 12402261"/>
              <a:gd name="connsiteX0-409" fmla="*/ 660628 w 12807168"/>
              <a:gd name="connsiteY0-410" fmla="*/ 3103418 h 12402261"/>
              <a:gd name="connsiteX1-411" fmla="*/ 5048623 w 12807168"/>
              <a:gd name="connsiteY1-412" fmla="*/ 599722 h 12402261"/>
              <a:gd name="connsiteX2-413" fmla="*/ 10867532 w 12807168"/>
              <a:gd name="connsiteY2-414" fmla="*/ 0 h 12402261"/>
              <a:gd name="connsiteX3-415" fmla="*/ 12807168 w 12807168"/>
              <a:gd name="connsiteY3-416" fmla="*/ 2456231 h 12402261"/>
              <a:gd name="connsiteX4-417" fmla="*/ 12114441 w 12807168"/>
              <a:gd name="connsiteY4-418" fmla="*/ 8219722 h 12402261"/>
              <a:gd name="connsiteX5-419" fmla="*/ 9814587 w 12807168"/>
              <a:gd name="connsiteY5-420" fmla="*/ 12265250 h 12402261"/>
              <a:gd name="connsiteX6-421" fmla="*/ 7570150 w 12807168"/>
              <a:gd name="connsiteY6-422" fmla="*/ 12402261 h 12402261"/>
              <a:gd name="connsiteX7-423" fmla="*/ 3838132 w 12807168"/>
              <a:gd name="connsiteY7-424" fmla="*/ 10252778 h 12402261"/>
              <a:gd name="connsiteX8-425" fmla="*/ 724755 w 12807168"/>
              <a:gd name="connsiteY8-426" fmla="*/ 6418680 h 12402261"/>
              <a:gd name="connsiteX9-427" fmla="*/ 29320 w 12807168"/>
              <a:gd name="connsiteY9-428" fmla="*/ 4666625 h 12402261"/>
              <a:gd name="connsiteX10-429" fmla="*/ 660628 w 12807168"/>
              <a:gd name="connsiteY10-430" fmla="*/ 3103418 h 12402261"/>
              <a:gd name="connsiteX0-431" fmla="*/ 660628 w 12807168"/>
              <a:gd name="connsiteY0-432" fmla="*/ 3103418 h 12402261"/>
              <a:gd name="connsiteX1-433" fmla="*/ 5048623 w 12807168"/>
              <a:gd name="connsiteY1-434" fmla="*/ 599722 h 12402261"/>
              <a:gd name="connsiteX2-435" fmla="*/ 10867532 w 12807168"/>
              <a:gd name="connsiteY2-436" fmla="*/ 0 h 12402261"/>
              <a:gd name="connsiteX3-437" fmla="*/ 12807168 w 12807168"/>
              <a:gd name="connsiteY3-438" fmla="*/ 2456231 h 12402261"/>
              <a:gd name="connsiteX4-439" fmla="*/ 12114441 w 12807168"/>
              <a:gd name="connsiteY4-440" fmla="*/ 8219722 h 12402261"/>
              <a:gd name="connsiteX5-441" fmla="*/ 9814587 w 12807168"/>
              <a:gd name="connsiteY5-442" fmla="*/ 12265250 h 12402261"/>
              <a:gd name="connsiteX6-443" fmla="*/ 7570150 w 12807168"/>
              <a:gd name="connsiteY6-444" fmla="*/ 12402261 h 12402261"/>
              <a:gd name="connsiteX7-445" fmla="*/ 3838132 w 12807168"/>
              <a:gd name="connsiteY7-446" fmla="*/ 10252778 h 12402261"/>
              <a:gd name="connsiteX8-447" fmla="*/ 724755 w 12807168"/>
              <a:gd name="connsiteY8-448" fmla="*/ 6418680 h 12402261"/>
              <a:gd name="connsiteX9-449" fmla="*/ 29320 w 12807168"/>
              <a:gd name="connsiteY9-450" fmla="*/ 4666625 h 12402261"/>
              <a:gd name="connsiteX10-451" fmla="*/ 660628 w 12807168"/>
              <a:gd name="connsiteY10-452" fmla="*/ 3103418 h 12402261"/>
              <a:gd name="connsiteX0-453" fmla="*/ 660628 w 12807168"/>
              <a:gd name="connsiteY0-454" fmla="*/ 3103418 h 12463221"/>
              <a:gd name="connsiteX1-455" fmla="*/ 5048623 w 12807168"/>
              <a:gd name="connsiteY1-456" fmla="*/ 599722 h 12463221"/>
              <a:gd name="connsiteX2-457" fmla="*/ 10867532 w 12807168"/>
              <a:gd name="connsiteY2-458" fmla="*/ 0 h 12463221"/>
              <a:gd name="connsiteX3-459" fmla="*/ 12807168 w 12807168"/>
              <a:gd name="connsiteY3-460" fmla="*/ 2456231 h 12463221"/>
              <a:gd name="connsiteX4-461" fmla="*/ 12114441 w 12807168"/>
              <a:gd name="connsiteY4-462" fmla="*/ 8219722 h 12463221"/>
              <a:gd name="connsiteX5-463" fmla="*/ 9814587 w 12807168"/>
              <a:gd name="connsiteY5-464" fmla="*/ 12265250 h 12463221"/>
              <a:gd name="connsiteX6-465" fmla="*/ 7552733 w 12807168"/>
              <a:gd name="connsiteY6-466" fmla="*/ 12463221 h 12463221"/>
              <a:gd name="connsiteX7-467" fmla="*/ 3838132 w 12807168"/>
              <a:gd name="connsiteY7-468" fmla="*/ 10252778 h 12463221"/>
              <a:gd name="connsiteX8-469" fmla="*/ 724755 w 12807168"/>
              <a:gd name="connsiteY8-470" fmla="*/ 6418680 h 12463221"/>
              <a:gd name="connsiteX9-471" fmla="*/ 29320 w 12807168"/>
              <a:gd name="connsiteY9-472" fmla="*/ 4666625 h 12463221"/>
              <a:gd name="connsiteX10-473" fmla="*/ 660628 w 12807168"/>
              <a:gd name="connsiteY10-474" fmla="*/ 3103418 h 12463221"/>
              <a:gd name="connsiteX0-475" fmla="*/ 660628 w 12807168"/>
              <a:gd name="connsiteY0-476" fmla="*/ 3103418 h 12463221"/>
              <a:gd name="connsiteX1-477" fmla="*/ 5048623 w 12807168"/>
              <a:gd name="connsiteY1-478" fmla="*/ 599722 h 12463221"/>
              <a:gd name="connsiteX2-479" fmla="*/ 10867532 w 12807168"/>
              <a:gd name="connsiteY2-480" fmla="*/ 0 h 12463221"/>
              <a:gd name="connsiteX3-481" fmla="*/ 12807168 w 12807168"/>
              <a:gd name="connsiteY3-482" fmla="*/ 2456231 h 12463221"/>
              <a:gd name="connsiteX4-483" fmla="*/ 12114441 w 12807168"/>
              <a:gd name="connsiteY4-484" fmla="*/ 8219722 h 12463221"/>
              <a:gd name="connsiteX5-485" fmla="*/ 9814587 w 12807168"/>
              <a:gd name="connsiteY5-486" fmla="*/ 12265250 h 12463221"/>
              <a:gd name="connsiteX6-487" fmla="*/ 7552733 w 12807168"/>
              <a:gd name="connsiteY6-488" fmla="*/ 12463221 h 12463221"/>
              <a:gd name="connsiteX7-489" fmla="*/ 3838132 w 12807168"/>
              <a:gd name="connsiteY7-490" fmla="*/ 10252778 h 12463221"/>
              <a:gd name="connsiteX8-491" fmla="*/ 724755 w 12807168"/>
              <a:gd name="connsiteY8-492" fmla="*/ 6418680 h 12463221"/>
              <a:gd name="connsiteX9-493" fmla="*/ 29320 w 12807168"/>
              <a:gd name="connsiteY9-494" fmla="*/ 4666625 h 12463221"/>
              <a:gd name="connsiteX10-495" fmla="*/ 660628 w 12807168"/>
              <a:gd name="connsiteY10-496" fmla="*/ 3103418 h 12463221"/>
              <a:gd name="connsiteX0-497" fmla="*/ 660628 w 12807168"/>
              <a:gd name="connsiteY0-498" fmla="*/ 3103418 h 12463221"/>
              <a:gd name="connsiteX1-499" fmla="*/ 5048623 w 12807168"/>
              <a:gd name="connsiteY1-500" fmla="*/ 599722 h 12463221"/>
              <a:gd name="connsiteX2-501" fmla="*/ 10867532 w 12807168"/>
              <a:gd name="connsiteY2-502" fmla="*/ 0 h 12463221"/>
              <a:gd name="connsiteX3-503" fmla="*/ 12807168 w 12807168"/>
              <a:gd name="connsiteY3-504" fmla="*/ 2456231 h 12463221"/>
              <a:gd name="connsiteX4-505" fmla="*/ 12114441 w 12807168"/>
              <a:gd name="connsiteY4-506" fmla="*/ 8219722 h 12463221"/>
              <a:gd name="connsiteX5-507" fmla="*/ 9814587 w 12807168"/>
              <a:gd name="connsiteY5-508" fmla="*/ 12265250 h 12463221"/>
              <a:gd name="connsiteX6-509" fmla="*/ 7552733 w 12807168"/>
              <a:gd name="connsiteY6-510" fmla="*/ 12463221 h 12463221"/>
              <a:gd name="connsiteX7-511" fmla="*/ 3838132 w 12807168"/>
              <a:gd name="connsiteY7-512" fmla="*/ 10252778 h 12463221"/>
              <a:gd name="connsiteX8-513" fmla="*/ 724755 w 12807168"/>
              <a:gd name="connsiteY8-514" fmla="*/ 6418680 h 12463221"/>
              <a:gd name="connsiteX9-515" fmla="*/ 29320 w 12807168"/>
              <a:gd name="connsiteY9-516" fmla="*/ 4666625 h 12463221"/>
              <a:gd name="connsiteX10-517" fmla="*/ 660628 w 12807168"/>
              <a:gd name="connsiteY10-518" fmla="*/ 3103418 h 12463221"/>
              <a:gd name="connsiteX0-519" fmla="*/ 660628 w 12807168"/>
              <a:gd name="connsiteY0-520" fmla="*/ 3103418 h 12463221"/>
              <a:gd name="connsiteX1-521" fmla="*/ 5048623 w 12807168"/>
              <a:gd name="connsiteY1-522" fmla="*/ 599722 h 12463221"/>
              <a:gd name="connsiteX2-523" fmla="*/ 10867532 w 12807168"/>
              <a:gd name="connsiteY2-524" fmla="*/ 0 h 12463221"/>
              <a:gd name="connsiteX3-525" fmla="*/ 12807168 w 12807168"/>
              <a:gd name="connsiteY3-526" fmla="*/ 2456231 h 12463221"/>
              <a:gd name="connsiteX4-527" fmla="*/ 12114441 w 12807168"/>
              <a:gd name="connsiteY4-528" fmla="*/ 8219722 h 12463221"/>
              <a:gd name="connsiteX5-529" fmla="*/ 9814587 w 12807168"/>
              <a:gd name="connsiteY5-530" fmla="*/ 12239124 h 12463221"/>
              <a:gd name="connsiteX6-531" fmla="*/ 7552733 w 12807168"/>
              <a:gd name="connsiteY6-532" fmla="*/ 12463221 h 12463221"/>
              <a:gd name="connsiteX7-533" fmla="*/ 3838132 w 12807168"/>
              <a:gd name="connsiteY7-534" fmla="*/ 10252778 h 12463221"/>
              <a:gd name="connsiteX8-535" fmla="*/ 724755 w 12807168"/>
              <a:gd name="connsiteY8-536" fmla="*/ 6418680 h 12463221"/>
              <a:gd name="connsiteX9-537" fmla="*/ 29320 w 12807168"/>
              <a:gd name="connsiteY9-538" fmla="*/ 4666625 h 12463221"/>
              <a:gd name="connsiteX10-539" fmla="*/ 660628 w 12807168"/>
              <a:gd name="connsiteY10-540" fmla="*/ 3103418 h 12463221"/>
              <a:gd name="connsiteX0-541" fmla="*/ 660628 w 12807168"/>
              <a:gd name="connsiteY0-542" fmla="*/ 3103418 h 12603400"/>
              <a:gd name="connsiteX1-543" fmla="*/ 5048623 w 12807168"/>
              <a:gd name="connsiteY1-544" fmla="*/ 599722 h 12603400"/>
              <a:gd name="connsiteX2-545" fmla="*/ 10867532 w 12807168"/>
              <a:gd name="connsiteY2-546" fmla="*/ 0 h 12603400"/>
              <a:gd name="connsiteX3-547" fmla="*/ 12807168 w 12807168"/>
              <a:gd name="connsiteY3-548" fmla="*/ 2456231 h 12603400"/>
              <a:gd name="connsiteX4-549" fmla="*/ 12114441 w 12807168"/>
              <a:gd name="connsiteY4-550" fmla="*/ 8219722 h 12603400"/>
              <a:gd name="connsiteX5-551" fmla="*/ 9814587 w 12807168"/>
              <a:gd name="connsiteY5-552" fmla="*/ 12239124 h 12603400"/>
              <a:gd name="connsiteX6-553" fmla="*/ 7552733 w 12807168"/>
              <a:gd name="connsiteY6-554" fmla="*/ 12463221 h 12603400"/>
              <a:gd name="connsiteX7-555" fmla="*/ 3838132 w 12807168"/>
              <a:gd name="connsiteY7-556" fmla="*/ 10252778 h 12603400"/>
              <a:gd name="connsiteX8-557" fmla="*/ 724755 w 12807168"/>
              <a:gd name="connsiteY8-558" fmla="*/ 6418680 h 12603400"/>
              <a:gd name="connsiteX9-559" fmla="*/ 29320 w 12807168"/>
              <a:gd name="connsiteY9-560" fmla="*/ 4666625 h 12603400"/>
              <a:gd name="connsiteX10-561" fmla="*/ 660628 w 12807168"/>
              <a:gd name="connsiteY10-562" fmla="*/ 3103418 h 12603400"/>
              <a:gd name="connsiteX0-563" fmla="*/ 660628 w 12807168"/>
              <a:gd name="connsiteY0-564" fmla="*/ 3103418 h 12713670"/>
              <a:gd name="connsiteX1-565" fmla="*/ 5048623 w 12807168"/>
              <a:gd name="connsiteY1-566" fmla="*/ 599722 h 12713670"/>
              <a:gd name="connsiteX2-567" fmla="*/ 10867532 w 12807168"/>
              <a:gd name="connsiteY2-568" fmla="*/ 0 h 12713670"/>
              <a:gd name="connsiteX3-569" fmla="*/ 12807168 w 12807168"/>
              <a:gd name="connsiteY3-570" fmla="*/ 2456231 h 12713670"/>
              <a:gd name="connsiteX4-571" fmla="*/ 12114441 w 12807168"/>
              <a:gd name="connsiteY4-572" fmla="*/ 8219722 h 12713670"/>
              <a:gd name="connsiteX5-573" fmla="*/ 9814587 w 12807168"/>
              <a:gd name="connsiteY5-574" fmla="*/ 12239124 h 12713670"/>
              <a:gd name="connsiteX6-575" fmla="*/ 7552733 w 12807168"/>
              <a:gd name="connsiteY6-576" fmla="*/ 12463221 h 12713670"/>
              <a:gd name="connsiteX7-577" fmla="*/ 3838132 w 12807168"/>
              <a:gd name="connsiteY7-578" fmla="*/ 10252778 h 12713670"/>
              <a:gd name="connsiteX8-579" fmla="*/ 724755 w 12807168"/>
              <a:gd name="connsiteY8-580" fmla="*/ 6418680 h 12713670"/>
              <a:gd name="connsiteX9-581" fmla="*/ 29320 w 12807168"/>
              <a:gd name="connsiteY9-582" fmla="*/ 4666625 h 12713670"/>
              <a:gd name="connsiteX10-583" fmla="*/ 660628 w 12807168"/>
              <a:gd name="connsiteY10-584" fmla="*/ 3103418 h 12713670"/>
              <a:gd name="connsiteX0-585" fmla="*/ 660628 w 12807168"/>
              <a:gd name="connsiteY0-586" fmla="*/ 3103418 h 12713670"/>
              <a:gd name="connsiteX1-587" fmla="*/ 5048623 w 12807168"/>
              <a:gd name="connsiteY1-588" fmla="*/ 599722 h 12713670"/>
              <a:gd name="connsiteX2-589" fmla="*/ 10867532 w 12807168"/>
              <a:gd name="connsiteY2-590" fmla="*/ 0 h 12713670"/>
              <a:gd name="connsiteX3-591" fmla="*/ 12807168 w 12807168"/>
              <a:gd name="connsiteY3-592" fmla="*/ 2456231 h 12713670"/>
              <a:gd name="connsiteX4-593" fmla="*/ 12114441 w 12807168"/>
              <a:gd name="connsiteY4-594" fmla="*/ 8219722 h 12713670"/>
              <a:gd name="connsiteX5-595" fmla="*/ 9814587 w 12807168"/>
              <a:gd name="connsiteY5-596" fmla="*/ 12239124 h 12713670"/>
              <a:gd name="connsiteX6-597" fmla="*/ 7552733 w 12807168"/>
              <a:gd name="connsiteY6-598" fmla="*/ 12463221 h 12713670"/>
              <a:gd name="connsiteX7-599" fmla="*/ 3838132 w 12807168"/>
              <a:gd name="connsiteY7-600" fmla="*/ 10252778 h 12713670"/>
              <a:gd name="connsiteX8-601" fmla="*/ 724755 w 12807168"/>
              <a:gd name="connsiteY8-602" fmla="*/ 6418680 h 12713670"/>
              <a:gd name="connsiteX9-603" fmla="*/ 29320 w 12807168"/>
              <a:gd name="connsiteY9-604" fmla="*/ 4666625 h 12713670"/>
              <a:gd name="connsiteX10-605" fmla="*/ 660628 w 12807168"/>
              <a:gd name="connsiteY10-606" fmla="*/ 3103418 h 12713670"/>
              <a:gd name="connsiteX0-607" fmla="*/ 660628 w 12807168"/>
              <a:gd name="connsiteY0-608" fmla="*/ 3103418 h 12713670"/>
              <a:gd name="connsiteX1-609" fmla="*/ 5048623 w 12807168"/>
              <a:gd name="connsiteY1-610" fmla="*/ 599722 h 12713670"/>
              <a:gd name="connsiteX2-611" fmla="*/ 10867532 w 12807168"/>
              <a:gd name="connsiteY2-612" fmla="*/ 0 h 12713670"/>
              <a:gd name="connsiteX3-613" fmla="*/ 12807168 w 12807168"/>
              <a:gd name="connsiteY3-614" fmla="*/ 2456231 h 12713670"/>
              <a:gd name="connsiteX4-615" fmla="*/ 12114441 w 12807168"/>
              <a:gd name="connsiteY4-616" fmla="*/ 8219722 h 12713670"/>
              <a:gd name="connsiteX5-617" fmla="*/ 9814587 w 12807168"/>
              <a:gd name="connsiteY5-618" fmla="*/ 12239124 h 12713670"/>
              <a:gd name="connsiteX6-619" fmla="*/ 7552733 w 12807168"/>
              <a:gd name="connsiteY6-620" fmla="*/ 12463221 h 12713670"/>
              <a:gd name="connsiteX7-621" fmla="*/ 3838132 w 12807168"/>
              <a:gd name="connsiteY7-622" fmla="*/ 10252778 h 12713670"/>
              <a:gd name="connsiteX8-623" fmla="*/ 724755 w 12807168"/>
              <a:gd name="connsiteY8-624" fmla="*/ 6418680 h 12713670"/>
              <a:gd name="connsiteX9-625" fmla="*/ 29320 w 12807168"/>
              <a:gd name="connsiteY9-626" fmla="*/ 4666625 h 12713670"/>
              <a:gd name="connsiteX10-627" fmla="*/ 660628 w 12807168"/>
              <a:gd name="connsiteY10-628" fmla="*/ 3103418 h 12713670"/>
              <a:gd name="connsiteX0-629" fmla="*/ 660628 w 12807168"/>
              <a:gd name="connsiteY0-630" fmla="*/ 3103418 h 12713670"/>
              <a:gd name="connsiteX1-631" fmla="*/ 5048623 w 12807168"/>
              <a:gd name="connsiteY1-632" fmla="*/ 599722 h 12713670"/>
              <a:gd name="connsiteX2-633" fmla="*/ 10867532 w 12807168"/>
              <a:gd name="connsiteY2-634" fmla="*/ 0 h 12713670"/>
              <a:gd name="connsiteX3-635" fmla="*/ 12807168 w 12807168"/>
              <a:gd name="connsiteY3-636" fmla="*/ 2456231 h 12713670"/>
              <a:gd name="connsiteX4-637" fmla="*/ 12114441 w 12807168"/>
              <a:gd name="connsiteY4-638" fmla="*/ 8219722 h 12713670"/>
              <a:gd name="connsiteX5-639" fmla="*/ 9814587 w 12807168"/>
              <a:gd name="connsiteY5-640" fmla="*/ 12239124 h 12713670"/>
              <a:gd name="connsiteX6-641" fmla="*/ 7552733 w 12807168"/>
              <a:gd name="connsiteY6-642" fmla="*/ 12463221 h 12713670"/>
              <a:gd name="connsiteX7-643" fmla="*/ 3838132 w 12807168"/>
              <a:gd name="connsiteY7-644" fmla="*/ 10252778 h 12713670"/>
              <a:gd name="connsiteX8-645" fmla="*/ 724755 w 12807168"/>
              <a:gd name="connsiteY8-646" fmla="*/ 6418680 h 12713670"/>
              <a:gd name="connsiteX9-647" fmla="*/ 29320 w 12807168"/>
              <a:gd name="connsiteY9-648" fmla="*/ 4666625 h 12713670"/>
              <a:gd name="connsiteX10-649" fmla="*/ 660628 w 12807168"/>
              <a:gd name="connsiteY10-650" fmla="*/ 3103418 h 12713670"/>
              <a:gd name="connsiteX0-651" fmla="*/ 660628 w 12807168"/>
              <a:gd name="connsiteY0-652" fmla="*/ 3103418 h 12713670"/>
              <a:gd name="connsiteX1-653" fmla="*/ 5048623 w 12807168"/>
              <a:gd name="connsiteY1-654" fmla="*/ 599722 h 12713670"/>
              <a:gd name="connsiteX2-655" fmla="*/ 10867532 w 12807168"/>
              <a:gd name="connsiteY2-656" fmla="*/ 0 h 12713670"/>
              <a:gd name="connsiteX3-657" fmla="*/ 12807168 w 12807168"/>
              <a:gd name="connsiteY3-658" fmla="*/ 2456231 h 12713670"/>
              <a:gd name="connsiteX4-659" fmla="*/ 12114441 w 12807168"/>
              <a:gd name="connsiteY4-660" fmla="*/ 8219722 h 12713670"/>
              <a:gd name="connsiteX5-661" fmla="*/ 9814587 w 12807168"/>
              <a:gd name="connsiteY5-662" fmla="*/ 12239124 h 12713670"/>
              <a:gd name="connsiteX6-663" fmla="*/ 7552733 w 12807168"/>
              <a:gd name="connsiteY6-664" fmla="*/ 12463221 h 12713670"/>
              <a:gd name="connsiteX7-665" fmla="*/ 3838132 w 12807168"/>
              <a:gd name="connsiteY7-666" fmla="*/ 10252778 h 12713670"/>
              <a:gd name="connsiteX8-667" fmla="*/ 724755 w 12807168"/>
              <a:gd name="connsiteY8-668" fmla="*/ 6418680 h 12713670"/>
              <a:gd name="connsiteX9-669" fmla="*/ 29320 w 12807168"/>
              <a:gd name="connsiteY9-670" fmla="*/ 4666625 h 12713670"/>
              <a:gd name="connsiteX10-671" fmla="*/ 660628 w 12807168"/>
              <a:gd name="connsiteY10-672" fmla="*/ 3103418 h 12713670"/>
              <a:gd name="connsiteX0-673" fmla="*/ 660628 w 12746208"/>
              <a:gd name="connsiteY0-674" fmla="*/ 3103418 h 12713670"/>
              <a:gd name="connsiteX1-675" fmla="*/ 5048623 w 12746208"/>
              <a:gd name="connsiteY1-676" fmla="*/ 599722 h 12713670"/>
              <a:gd name="connsiteX2-677" fmla="*/ 10867532 w 12746208"/>
              <a:gd name="connsiteY2-678" fmla="*/ 0 h 12713670"/>
              <a:gd name="connsiteX3-679" fmla="*/ 12746208 w 12746208"/>
              <a:gd name="connsiteY3-680" fmla="*/ 2456231 h 12713670"/>
              <a:gd name="connsiteX4-681" fmla="*/ 12114441 w 12746208"/>
              <a:gd name="connsiteY4-682" fmla="*/ 8219722 h 12713670"/>
              <a:gd name="connsiteX5-683" fmla="*/ 9814587 w 12746208"/>
              <a:gd name="connsiteY5-684" fmla="*/ 12239124 h 12713670"/>
              <a:gd name="connsiteX6-685" fmla="*/ 7552733 w 12746208"/>
              <a:gd name="connsiteY6-686" fmla="*/ 12463221 h 12713670"/>
              <a:gd name="connsiteX7-687" fmla="*/ 3838132 w 12746208"/>
              <a:gd name="connsiteY7-688" fmla="*/ 10252778 h 12713670"/>
              <a:gd name="connsiteX8-689" fmla="*/ 724755 w 12746208"/>
              <a:gd name="connsiteY8-690" fmla="*/ 6418680 h 12713670"/>
              <a:gd name="connsiteX9-691" fmla="*/ 29320 w 12746208"/>
              <a:gd name="connsiteY9-692" fmla="*/ 4666625 h 12713670"/>
              <a:gd name="connsiteX10-693" fmla="*/ 660628 w 12746208"/>
              <a:gd name="connsiteY10-694" fmla="*/ 3103418 h 12713670"/>
              <a:gd name="connsiteX0-695" fmla="*/ 660628 w 12819119"/>
              <a:gd name="connsiteY0-696" fmla="*/ 3103418 h 12713670"/>
              <a:gd name="connsiteX1-697" fmla="*/ 5048623 w 12819119"/>
              <a:gd name="connsiteY1-698" fmla="*/ 599722 h 12713670"/>
              <a:gd name="connsiteX2-699" fmla="*/ 10867532 w 12819119"/>
              <a:gd name="connsiteY2-700" fmla="*/ 0 h 12713670"/>
              <a:gd name="connsiteX3-701" fmla="*/ 12746208 w 12819119"/>
              <a:gd name="connsiteY3-702" fmla="*/ 2456231 h 12713670"/>
              <a:gd name="connsiteX4-703" fmla="*/ 12114441 w 12819119"/>
              <a:gd name="connsiteY4-704" fmla="*/ 8219722 h 12713670"/>
              <a:gd name="connsiteX5-705" fmla="*/ 9814587 w 12819119"/>
              <a:gd name="connsiteY5-706" fmla="*/ 12239124 h 12713670"/>
              <a:gd name="connsiteX6-707" fmla="*/ 7552733 w 12819119"/>
              <a:gd name="connsiteY6-708" fmla="*/ 12463221 h 12713670"/>
              <a:gd name="connsiteX7-709" fmla="*/ 3838132 w 12819119"/>
              <a:gd name="connsiteY7-710" fmla="*/ 10252778 h 12713670"/>
              <a:gd name="connsiteX8-711" fmla="*/ 724755 w 12819119"/>
              <a:gd name="connsiteY8-712" fmla="*/ 6418680 h 12713670"/>
              <a:gd name="connsiteX9-713" fmla="*/ 29320 w 12819119"/>
              <a:gd name="connsiteY9-714" fmla="*/ 4666625 h 12713670"/>
              <a:gd name="connsiteX10-715" fmla="*/ 660628 w 12819119"/>
              <a:gd name="connsiteY10-716" fmla="*/ 3103418 h 12713670"/>
              <a:gd name="connsiteX0-717" fmla="*/ 660628 w 12819119"/>
              <a:gd name="connsiteY0-718" fmla="*/ 3103418 h 12713670"/>
              <a:gd name="connsiteX1-719" fmla="*/ 5048623 w 12819119"/>
              <a:gd name="connsiteY1-720" fmla="*/ 599722 h 12713670"/>
              <a:gd name="connsiteX2-721" fmla="*/ 10867532 w 12819119"/>
              <a:gd name="connsiteY2-722" fmla="*/ 0 h 12713670"/>
              <a:gd name="connsiteX3-723" fmla="*/ 12746208 w 12819119"/>
              <a:gd name="connsiteY3-724" fmla="*/ 2456231 h 12713670"/>
              <a:gd name="connsiteX4-725" fmla="*/ 12114441 w 12819119"/>
              <a:gd name="connsiteY4-726" fmla="*/ 8219722 h 12713670"/>
              <a:gd name="connsiteX5-727" fmla="*/ 9814587 w 12819119"/>
              <a:gd name="connsiteY5-728" fmla="*/ 12239124 h 12713670"/>
              <a:gd name="connsiteX6-729" fmla="*/ 7552733 w 12819119"/>
              <a:gd name="connsiteY6-730" fmla="*/ 12463221 h 12713670"/>
              <a:gd name="connsiteX7-731" fmla="*/ 3838132 w 12819119"/>
              <a:gd name="connsiteY7-732" fmla="*/ 10252778 h 12713670"/>
              <a:gd name="connsiteX8-733" fmla="*/ 724755 w 12819119"/>
              <a:gd name="connsiteY8-734" fmla="*/ 6418680 h 12713670"/>
              <a:gd name="connsiteX9-735" fmla="*/ 29320 w 12819119"/>
              <a:gd name="connsiteY9-736" fmla="*/ 4666625 h 12713670"/>
              <a:gd name="connsiteX10-737" fmla="*/ 660628 w 12819119"/>
              <a:gd name="connsiteY10-738" fmla="*/ 3103418 h 12713670"/>
              <a:gd name="connsiteX0-739" fmla="*/ 660628 w 12819119"/>
              <a:gd name="connsiteY0-740" fmla="*/ 3068584 h 12678836"/>
              <a:gd name="connsiteX1-741" fmla="*/ 5048623 w 12819119"/>
              <a:gd name="connsiteY1-742" fmla="*/ 564888 h 12678836"/>
              <a:gd name="connsiteX2-743" fmla="*/ 10841407 w 12819119"/>
              <a:gd name="connsiteY2-744" fmla="*/ 0 h 12678836"/>
              <a:gd name="connsiteX3-745" fmla="*/ 12746208 w 12819119"/>
              <a:gd name="connsiteY3-746" fmla="*/ 2421397 h 12678836"/>
              <a:gd name="connsiteX4-747" fmla="*/ 12114441 w 12819119"/>
              <a:gd name="connsiteY4-748" fmla="*/ 8184888 h 12678836"/>
              <a:gd name="connsiteX5-749" fmla="*/ 9814587 w 12819119"/>
              <a:gd name="connsiteY5-750" fmla="*/ 12204290 h 12678836"/>
              <a:gd name="connsiteX6-751" fmla="*/ 7552733 w 12819119"/>
              <a:gd name="connsiteY6-752" fmla="*/ 12428387 h 12678836"/>
              <a:gd name="connsiteX7-753" fmla="*/ 3838132 w 12819119"/>
              <a:gd name="connsiteY7-754" fmla="*/ 10217944 h 12678836"/>
              <a:gd name="connsiteX8-755" fmla="*/ 724755 w 12819119"/>
              <a:gd name="connsiteY8-756" fmla="*/ 6383846 h 12678836"/>
              <a:gd name="connsiteX9-757" fmla="*/ 29320 w 12819119"/>
              <a:gd name="connsiteY9-758" fmla="*/ 4631791 h 12678836"/>
              <a:gd name="connsiteX10-759" fmla="*/ 660628 w 12819119"/>
              <a:gd name="connsiteY10-760" fmla="*/ 3068584 h 12678836"/>
              <a:gd name="connsiteX0-761" fmla="*/ 660628 w 12819119"/>
              <a:gd name="connsiteY0-762" fmla="*/ 3068584 h 12678836"/>
              <a:gd name="connsiteX1-763" fmla="*/ 5048623 w 12819119"/>
              <a:gd name="connsiteY1-764" fmla="*/ 564888 h 12678836"/>
              <a:gd name="connsiteX2-765" fmla="*/ 10841407 w 12819119"/>
              <a:gd name="connsiteY2-766" fmla="*/ 0 h 12678836"/>
              <a:gd name="connsiteX3-767" fmla="*/ 12746208 w 12819119"/>
              <a:gd name="connsiteY3-768" fmla="*/ 2421397 h 12678836"/>
              <a:gd name="connsiteX4-769" fmla="*/ 12114441 w 12819119"/>
              <a:gd name="connsiteY4-770" fmla="*/ 8184888 h 12678836"/>
              <a:gd name="connsiteX5-771" fmla="*/ 9814587 w 12819119"/>
              <a:gd name="connsiteY5-772" fmla="*/ 12204290 h 12678836"/>
              <a:gd name="connsiteX6-773" fmla="*/ 7552733 w 12819119"/>
              <a:gd name="connsiteY6-774" fmla="*/ 12428387 h 12678836"/>
              <a:gd name="connsiteX7-775" fmla="*/ 3838132 w 12819119"/>
              <a:gd name="connsiteY7-776" fmla="*/ 10217944 h 12678836"/>
              <a:gd name="connsiteX8-777" fmla="*/ 724755 w 12819119"/>
              <a:gd name="connsiteY8-778" fmla="*/ 6383846 h 12678836"/>
              <a:gd name="connsiteX9-779" fmla="*/ 29320 w 12819119"/>
              <a:gd name="connsiteY9-780" fmla="*/ 4631791 h 12678836"/>
              <a:gd name="connsiteX10-781" fmla="*/ 660628 w 12819119"/>
              <a:gd name="connsiteY10-782" fmla="*/ 3068584 h 12678836"/>
              <a:gd name="connsiteX0-783" fmla="*/ 660628 w 12819119"/>
              <a:gd name="connsiteY0-784" fmla="*/ 3068584 h 12678836"/>
              <a:gd name="connsiteX1-785" fmla="*/ 5048623 w 12819119"/>
              <a:gd name="connsiteY1-786" fmla="*/ 564888 h 12678836"/>
              <a:gd name="connsiteX2-787" fmla="*/ 10841407 w 12819119"/>
              <a:gd name="connsiteY2-788" fmla="*/ 0 h 12678836"/>
              <a:gd name="connsiteX3-789" fmla="*/ 12746208 w 12819119"/>
              <a:gd name="connsiteY3-790" fmla="*/ 2421397 h 12678836"/>
              <a:gd name="connsiteX4-791" fmla="*/ 12114441 w 12819119"/>
              <a:gd name="connsiteY4-792" fmla="*/ 8184888 h 12678836"/>
              <a:gd name="connsiteX5-793" fmla="*/ 9814587 w 12819119"/>
              <a:gd name="connsiteY5-794" fmla="*/ 12204290 h 12678836"/>
              <a:gd name="connsiteX6-795" fmla="*/ 7552733 w 12819119"/>
              <a:gd name="connsiteY6-796" fmla="*/ 12428387 h 12678836"/>
              <a:gd name="connsiteX7-797" fmla="*/ 3838132 w 12819119"/>
              <a:gd name="connsiteY7-798" fmla="*/ 10217944 h 12678836"/>
              <a:gd name="connsiteX8-799" fmla="*/ 724755 w 12819119"/>
              <a:gd name="connsiteY8-800" fmla="*/ 6383846 h 12678836"/>
              <a:gd name="connsiteX9-801" fmla="*/ 29320 w 12819119"/>
              <a:gd name="connsiteY9-802" fmla="*/ 4631791 h 12678836"/>
              <a:gd name="connsiteX10-803" fmla="*/ 660628 w 12819119"/>
              <a:gd name="connsiteY10-804" fmla="*/ 3068584 h 12678836"/>
              <a:gd name="connsiteX0-805" fmla="*/ 660628 w 12819119"/>
              <a:gd name="connsiteY0-806" fmla="*/ 3153495 h 12763747"/>
              <a:gd name="connsiteX1-807" fmla="*/ 5048623 w 12819119"/>
              <a:gd name="connsiteY1-808" fmla="*/ 649799 h 12763747"/>
              <a:gd name="connsiteX2-809" fmla="*/ 10841407 w 12819119"/>
              <a:gd name="connsiteY2-810" fmla="*/ 84911 h 12763747"/>
              <a:gd name="connsiteX3-811" fmla="*/ 12746208 w 12819119"/>
              <a:gd name="connsiteY3-812" fmla="*/ 2506308 h 12763747"/>
              <a:gd name="connsiteX4-813" fmla="*/ 12114441 w 12819119"/>
              <a:gd name="connsiteY4-814" fmla="*/ 8269799 h 12763747"/>
              <a:gd name="connsiteX5-815" fmla="*/ 9814587 w 12819119"/>
              <a:gd name="connsiteY5-816" fmla="*/ 12289201 h 12763747"/>
              <a:gd name="connsiteX6-817" fmla="*/ 7552733 w 12819119"/>
              <a:gd name="connsiteY6-818" fmla="*/ 12513298 h 12763747"/>
              <a:gd name="connsiteX7-819" fmla="*/ 3838132 w 12819119"/>
              <a:gd name="connsiteY7-820" fmla="*/ 10302855 h 12763747"/>
              <a:gd name="connsiteX8-821" fmla="*/ 724755 w 12819119"/>
              <a:gd name="connsiteY8-822" fmla="*/ 6468757 h 12763747"/>
              <a:gd name="connsiteX9-823" fmla="*/ 29320 w 12819119"/>
              <a:gd name="connsiteY9-824" fmla="*/ 4716702 h 12763747"/>
              <a:gd name="connsiteX10-825" fmla="*/ 660628 w 12819119"/>
              <a:gd name="connsiteY10-826" fmla="*/ 3153495 h 12763747"/>
              <a:gd name="connsiteX0-827" fmla="*/ 660628 w 12819119"/>
              <a:gd name="connsiteY0-828" fmla="*/ 3201994 h 12812246"/>
              <a:gd name="connsiteX1-829" fmla="*/ 5048623 w 12819119"/>
              <a:gd name="connsiteY1-830" fmla="*/ 698298 h 12812246"/>
              <a:gd name="connsiteX2-831" fmla="*/ 10841407 w 12819119"/>
              <a:gd name="connsiteY2-832" fmla="*/ 133410 h 12812246"/>
              <a:gd name="connsiteX3-833" fmla="*/ 12746208 w 12819119"/>
              <a:gd name="connsiteY3-834" fmla="*/ 2554807 h 12812246"/>
              <a:gd name="connsiteX4-835" fmla="*/ 12114441 w 12819119"/>
              <a:gd name="connsiteY4-836" fmla="*/ 8318298 h 12812246"/>
              <a:gd name="connsiteX5-837" fmla="*/ 9814587 w 12819119"/>
              <a:gd name="connsiteY5-838" fmla="*/ 12337700 h 12812246"/>
              <a:gd name="connsiteX6-839" fmla="*/ 7552733 w 12819119"/>
              <a:gd name="connsiteY6-840" fmla="*/ 12561797 h 12812246"/>
              <a:gd name="connsiteX7-841" fmla="*/ 3838132 w 12819119"/>
              <a:gd name="connsiteY7-842" fmla="*/ 10351354 h 12812246"/>
              <a:gd name="connsiteX8-843" fmla="*/ 724755 w 12819119"/>
              <a:gd name="connsiteY8-844" fmla="*/ 6517256 h 12812246"/>
              <a:gd name="connsiteX9-845" fmla="*/ 29320 w 12819119"/>
              <a:gd name="connsiteY9-846" fmla="*/ 4765201 h 12812246"/>
              <a:gd name="connsiteX10-847" fmla="*/ 660628 w 12819119"/>
              <a:gd name="connsiteY10-848" fmla="*/ 3201994 h 12812246"/>
              <a:gd name="connsiteX0-849" fmla="*/ 660628 w 12819119"/>
              <a:gd name="connsiteY0-850" fmla="*/ 3160459 h 12770711"/>
              <a:gd name="connsiteX1-851" fmla="*/ 5048623 w 12819119"/>
              <a:gd name="connsiteY1-852" fmla="*/ 656763 h 12770711"/>
              <a:gd name="connsiteX2-853" fmla="*/ 10841407 w 12819119"/>
              <a:gd name="connsiteY2-854" fmla="*/ 91875 h 12770711"/>
              <a:gd name="connsiteX3-855" fmla="*/ 12746208 w 12819119"/>
              <a:gd name="connsiteY3-856" fmla="*/ 2513272 h 12770711"/>
              <a:gd name="connsiteX4-857" fmla="*/ 12114441 w 12819119"/>
              <a:gd name="connsiteY4-858" fmla="*/ 8276763 h 12770711"/>
              <a:gd name="connsiteX5-859" fmla="*/ 9814587 w 12819119"/>
              <a:gd name="connsiteY5-860" fmla="*/ 12296165 h 12770711"/>
              <a:gd name="connsiteX6-861" fmla="*/ 7552733 w 12819119"/>
              <a:gd name="connsiteY6-862" fmla="*/ 12520262 h 12770711"/>
              <a:gd name="connsiteX7-863" fmla="*/ 3838132 w 12819119"/>
              <a:gd name="connsiteY7-864" fmla="*/ 10309819 h 12770711"/>
              <a:gd name="connsiteX8-865" fmla="*/ 724755 w 12819119"/>
              <a:gd name="connsiteY8-866" fmla="*/ 6475721 h 12770711"/>
              <a:gd name="connsiteX9-867" fmla="*/ 29320 w 12819119"/>
              <a:gd name="connsiteY9-868" fmla="*/ 4723666 h 12770711"/>
              <a:gd name="connsiteX10-869" fmla="*/ 660628 w 12819119"/>
              <a:gd name="connsiteY10-870" fmla="*/ 3160459 h 12770711"/>
              <a:gd name="connsiteX0-871" fmla="*/ 660628 w 12819119"/>
              <a:gd name="connsiteY0-872" fmla="*/ 3160459 h 12770711"/>
              <a:gd name="connsiteX1-873" fmla="*/ 5048623 w 12819119"/>
              <a:gd name="connsiteY1-874" fmla="*/ 656763 h 12770711"/>
              <a:gd name="connsiteX2-875" fmla="*/ 10841407 w 12819119"/>
              <a:gd name="connsiteY2-876" fmla="*/ 91875 h 12770711"/>
              <a:gd name="connsiteX3-877" fmla="*/ 12746208 w 12819119"/>
              <a:gd name="connsiteY3-878" fmla="*/ 2513272 h 12770711"/>
              <a:gd name="connsiteX4-879" fmla="*/ 12114441 w 12819119"/>
              <a:gd name="connsiteY4-880" fmla="*/ 8276763 h 12770711"/>
              <a:gd name="connsiteX5-881" fmla="*/ 9814587 w 12819119"/>
              <a:gd name="connsiteY5-882" fmla="*/ 12296165 h 12770711"/>
              <a:gd name="connsiteX6-883" fmla="*/ 7552733 w 12819119"/>
              <a:gd name="connsiteY6-884" fmla="*/ 12520262 h 12770711"/>
              <a:gd name="connsiteX7-885" fmla="*/ 3838132 w 12819119"/>
              <a:gd name="connsiteY7-886" fmla="*/ 10309819 h 12770711"/>
              <a:gd name="connsiteX8-887" fmla="*/ 724755 w 12819119"/>
              <a:gd name="connsiteY8-888" fmla="*/ 6475721 h 12770711"/>
              <a:gd name="connsiteX9-889" fmla="*/ 29320 w 12819119"/>
              <a:gd name="connsiteY9-890" fmla="*/ 4723666 h 12770711"/>
              <a:gd name="connsiteX10-891" fmla="*/ 660628 w 12819119"/>
              <a:gd name="connsiteY10-892" fmla="*/ 3160459 h 12770711"/>
              <a:gd name="connsiteX0-893" fmla="*/ 660628 w 12819119"/>
              <a:gd name="connsiteY0-894" fmla="*/ 3160459 h 12770711"/>
              <a:gd name="connsiteX1-895" fmla="*/ 5048623 w 12819119"/>
              <a:gd name="connsiteY1-896" fmla="*/ 656763 h 12770711"/>
              <a:gd name="connsiteX2-897" fmla="*/ 10771738 w 12819119"/>
              <a:gd name="connsiteY2-898" fmla="*/ 91875 h 12770711"/>
              <a:gd name="connsiteX3-899" fmla="*/ 12746208 w 12819119"/>
              <a:gd name="connsiteY3-900" fmla="*/ 2513272 h 12770711"/>
              <a:gd name="connsiteX4-901" fmla="*/ 12114441 w 12819119"/>
              <a:gd name="connsiteY4-902" fmla="*/ 8276763 h 12770711"/>
              <a:gd name="connsiteX5-903" fmla="*/ 9814587 w 12819119"/>
              <a:gd name="connsiteY5-904" fmla="*/ 12296165 h 12770711"/>
              <a:gd name="connsiteX6-905" fmla="*/ 7552733 w 12819119"/>
              <a:gd name="connsiteY6-906" fmla="*/ 12520262 h 12770711"/>
              <a:gd name="connsiteX7-907" fmla="*/ 3838132 w 12819119"/>
              <a:gd name="connsiteY7-908" fmla="*/ 10309819 h 12770711"/>
              <a:gd name="connsiteX8-909" fmla="*/ 724755 w 12819119"/>
              <a:gd name="connsiteY8-910" fmla="*/ 6475721 h 12770711"/>
              <a:gd name="connsiteX9-911" fmla="*/ 29320 w 12819119"/>
              <a:gd name="connsiteY9-912" fmla="*/ 4723666 h 12770711"/>
              <a:gd name="connsiteX10-913" fmla="*/ 660628 w 12819119"/>
              <a:gd name="connsiteY10-914" fmla="*/ 3160459 h 12770711"/>
              <a:gd name="connsiteX0-915" fmla="*/ 660628 w 12819119"/>
              <a:gd name="connsiteY0-916" fmla="*/ 3160459 h 12770711"/>
              <a:gd name="connsiteX1-917" fmla="*/ 5048623 w 12819119"/>
              <a:gd name="connsiteY1-918" fmla="*/ 656763 h 12770711"/>
              <a:gd name="connsiteX2-919" fmla="*/ 10771738 w 12819119"/>
              <a:gd name="connsiteY2-920" fmla="*/ 91875 h 12770711"/>
              <a:gd name="connsiteX3-921" fmla="*/ 12746208 w 12819119"/>
              <a:gd name="connsiteY3-922" fmla="*/ 2513272 h 12770711"/>
              <a:gd name="connsiteX4-923" fmla="*/ 12114441 w 12819119"/>
              <a:gd name="connsiteY4-924" fmla="*/ 8276763 h 12770711"/>
              <a:gd name="connsiteX5-925" fmla="*/ 9814587 w 12819119"/>
              <a:gd name="connsiteY5-926" fmla="*/ 12296165 h 12770711"/>
              <a:gd name="connsiteX6-927" fmla="*/ 7552733 w 12819119"/>
              <a:gd name="connsiteY6-928" fmla="*/ 12520262 h 12770711"/>
              <a:gd name="connsiteX7-929" fmla="*/ 3838132 w 12819119"/>
              <a:gd name="connsiteY7-930" fmla="*/ 10309819 h 12770711"/>
              <a:gd name="connsiteX8-931" fmla="*/ 724755 w 12819119"/>
              <a:gd name="connsiteY8-932" fmla="*/ 6475721 h 12770711"/>
              <a:gd name="connsiteX9-933" fmla="*/ 29320 w 12819119"/>
              <a:gd name="connsiteY9-934" fmla="*/ 4723666 h 12770711"/>
              <a:gd name="connsiteX10-935" fmla="*/ 660628 w 12819119"/>
              <a:gd name="connsiteY10-936" fmla="*/ 3160459 h 12770711"/>
              <a:gd name="connsiteX0-937" fmla="*/ 660628 w 12819119"/>
              <a:gd name="connsiteY0-938" fmla="*/ 3160459 h 12770711"/>
              <a:gd name="connsiteX1-939" fmla="*/ 5048623 w 12819119"/>
              <a:gd name="connsiteY1-940" fmla="*/ 656763 h 12770711"/>
              <a:gd name="connsiteX2-941" fmla="*/ 10771738 w 12819119"/>
              <a:gd name="connsiteY2-942" fmla="*/ 91875 h 12770711"/>
              <a:gd name="connsiteX3-943" fmla="*/ 12746208 w 12819119"/>
              <a:gd name="connsiteY3-944" fmla="*/ 2513272 h 12770711"/>
              <a:gd name="connsiteX4-945" fmla="*/ 12114441 w 12819119"/>
              <a:gd name="connsiteY4-946" fmla="*/ 8276763 h 12770711"/>
              <a:gd name="connsiteX5-947" fmla="*/ 9814587 w 12819119"/>
              <a:gd name="connsiteY5-948" fmla="*/ 12296165 h 12770711"/>
              <a:gd name="connsiteX6-949" fmla="*/ 7552733 w 12819119"/>
              <a:gd name="connsiteY6-950" fmla="*/ 12520262 h 12770711"/>
              <a:gd name="connsiteX7-951" fmla="*/ 3838132 w 12819119"/>
              <a:gd name="connsiteY7-952" fmla="*/ 10309819 h 12770711"/>
              <a:gd name="connsiteX8-953" fmla="*/ 724755 w 12819119"/>
              <a:gd name="connsiteY8-954" fmla="*/ 6475721 h 12770711"/>
              <a:gd name="connsiteX9-955" fmla="*/ 29320 w 12819119"/>
              <a:gd name="connsiteY9-956" fmla="*/ 4723666 h 12770711"/>
              <a:gd name="connsiteX10-957" fmla="*/ 660628 w 12819119"/>
              <a:gd name="connsiteY10-958" fmla="*/ 3160459 h 12770711"/>
              <a:gd name="connsiteX0-959" fmla="*/ 660628 w 12819119"/>
              <a:gd name="connsiteY0-960" fmla="*/ 3160459 h 12770711"/>
              <a:gd name="connsiteX1-961" fmla="*/ 5048623 w 12819119"/>
              <a:gd name="connsiteY1-962" fmla="*/ 656763 h 12770711"/>
              <a:gd name="connsiteX2-963" fmla="*/ 10771738 w 12819119"/>
              <a:gd name="connsiteY2-964" fmla="*/ 91875 h 12770711"/>
              <a:gd name="connsiteX3-965" fmla="*/ 12746208 w 12819119"/>
              <a:gd name="connsiteY3-966" fmla="*/ 2513272 h 12770711"/>
              <a:gd name="connsiteX4-967" fmla="*/ 12114441 w 12819119"/>
              <a:gd name="connsiteY4-968" fmla="*/ 8276763 h 12770711"/>
              <a:gd name="connsiteX5-969" fmla="*/ 9814587 w 12819119"/>
              <a:gd name="connsiteY5-970" fmla="*/ 12296165 h 12770711"/>
              <a:gd name="connsiteX6-971" fmla="*/ 7552733 w 12819119"/>
              <a:gd name="connsiteY6-972" fmla="*/ 12520262 h 12770711"/>
              <a:gd name="connsiteX7-973" fmla="*/ 3838132 w 12819119"/>
              <a:gd name="connsiteY7-974" fmla="*/ 10309819 h 12770711"/>
              <a:gd name="connsiteX8-975" fmla="*/ 724755 w 12819119"/>
              <a:gd name="connsiteY8-976" fmla="*/ 6475721 h 12770711"/>
              <a:gd name="connsiteX9-977" fmla="*/ 29320 w 12819119"/>
              <a:gd name="connsiteY9-978" fmla="*/ 4723666 h 12770711"/>
              <a:gd name="connsiteX10-979" fmla="*/ 660628 w 12819119"/>
              <a:gd name="connsiteY10-980" fmla="*/ 3160459 h 12770711"/>
              <a:gd name="connsiteX0-981" fmla="*/ 660628 w 12819119"/>
              <a:gd name="connsiteY0-982" fmla="*/ 3160459 h 12770711"/>
              <a:gd name="connsiteX1-983" fmla="*/ 5048623 w 12819119"/>
              <a:gd name="connsiteY1-984" fmla="*/ 656763 h 12770711"/>
              <a:gd name="connsiteX2-985" fmla="*/ 10771738 w 12819119"/>
              <a:gd name="connsiteY2-986" fmla="*/ 91875 h 12770711"/>
              <a:gd name="connsiteX3-987" fmla="*/ 12746208 w 12819119"/>
              <a:gd name="connsiteY3-988" fmla="*/ 2513272 h 12770711"/>
              <a:gd name="connsiteX4-989" fmla="*/ 12114441 w 12819119"/>
              <a:gd name="connsiteY4-990" fmla="*/ 8276763 h 12770711"/>
              <a:gd name="connsiteX5-991" fmla="*/ 9814587 w 12819119"/>
              <a:gd name="connsiteY5-992" fmla="*/ 12296165 h 12770711"/>
              <a:gd name="connsiteX6-993" fmla="*/ 7552733 w 12819119"/>
              <a:gd name="connsiteY6-994" fmla="*/ 12520262 h 12770711"/>
              <a:gd name="connsiteX7-995" fmla="*/ 3838132 w 12819119"/>
              <a:gd name="connsiteY7-996" fmla="*/ 10309819 h 12770711"/>
              <a:gd name="connsiteX8-997" fmla="*/ 724755 w 12819119"/>
              <a:gd name="connsiteY8-998" fmla="*/ 6475721 h 12770711"/>
              <a:gd name="connsiteX9-999" fmla="*/ 29320 w 12819119"/>
              <a:gd name="connsiteY9-1000" fmla="*/ 4723666 h 12770711"/>
              <a:gd name="connsiteX10-1001" fmla="*/ 660628 w 12819119"/>
              <a:gd name="connsiteY10-1002" fmla="*/ 3160459 h 12770711"/>
              <a:gd name="connsiteX0-1003" fmla="*/ 660628 w 12819119"/>
              <a:gd name="connsiteY0-1004" fmla="*/ 3160459 h 12770711"/>
              <a:gd name="connsiteX1-1005" fmla="*/ 5048623 w 12819119"/>
              <a:gd name="connsiteY1-1006" fmla="*/ 656763 h 12770711"/>
              <a:gd name="connsiteX2-1007" fmla="*/ 10771738 w 12819119"/>
              <a:gd name="connsiteY2-1008" fmla="*/ 91875 h 12770711"/>
              <a:gd name="connsiteX3-1009" fmla="*/ 12746208 w 12819119"/>
              <a:gd name="connsiteY3-1010" fmla="*/ 2513272 h 12770711"/>
              <a:gd name="connsiteX4-1011" fmla="*/ 12114441 w 12819119"/>
              <a:gd name="connsiteY4-1012" fmla="*/ 8276763 h 12770711"/>
              <a:gd name="connsiteX5-1013" fmla="*/ 9814587 w 12819119"/>
              <a:gd name="connsiteY5-1014" fmla="*/ 12296165 h 12770711"/>
              <a:gd name="connsiteX6-1015" fmla="*/ 7552733 w 12819119"/>
              <a:gd name="connsiteY6-1016" fmla="*/ 12520262 h 12770711"/>
              <a:gd name="connsiteX7-1017" fmla="*/ 3838132 w 12819119"/>
              <a:gd name="connsiteY7-1018" fmla="*/ 10309819 h 12770711"/>
              <a:gd name="connsiteX8-1019" fmla="*/ 724755 w 12819119"/>
              <a:gd name="connsiteY8-1020" fmla="*/ 6475721 h 12770711"/>
              <a:gd name="connsiteX9-1021" fmla="*/ 29320 w 12819119"/>
              <a:gd name="connsiteY9-1022" fmla="*/ 4723666 h 12770711"/>
              <a:gd name="connsiteX10-1023" fmla="*/ 660628 w 12819119"/>
              <a:gd name="connsiteY10-1024" fmla="*/ 3160459 h 12770711"/>
              <a:gd name="connsiteX0-1025" fmla="*/ 726445 w 12884936"/>
              <a:gd name="connsiteY0-1026" fmla="*/ 3160459 h 12770711"/>
              <a:gd name="connsiteX1-1027" fmla="*/ 5114440 w 12884936"/>
              <a:gd name="connsiteY1-1028" fmla="*/ 656763 h 12770711"/>
              <a:gd name="connsiteX2-1029" fmla="*/ 10837555 w 12884936"/>
              <a:gd name="connsiteY2-1030" fmla="*/ 91875 h 12770711"/>
              <a:gd name="connsiteX3-1031" fmla="*/ 12812025 w 12884936"/>
              <a:gd name="connsiteY3-1032" fmla="*/ 2513272 h 12770711"/>
              <a:gd name="connsiteX4-1033" fmla="*/ 12180258 w 12884936"/>
              <a:gd name="connsiteY4-1034" fmla="*/ 8276763 h 12770711"/>
              <a:gd name="connsiteX5-1035" fmla="*/ 9880404 w 12884936"/>
              <a:gd name="connsiteY5-1036" fmla="*/ 12296165 h 12770711"/>
              <a:gd name="connsiteX6-1037" fmla="*/ 7618550 w 12884936"/>
              <a:gd name="connsiteY6-1038" fmla="*/ 12520262 h 12770711"/>
              <a:gd name="connsiteX7-1039" fmla="*/ 3903949 w 12884936"/>
              <a:gd name="connsiteY7-1040" fmla="*/ 10309819 h 12770711"/>
              <a:gd name="connsiteX8-1041" fmla="*/ 790572 w 12884936"/>
              <a:gd name="connsiteY8-1042" fmla="*/ 6475721 h 12770711"/>
              <a:gd name="connsiteX9-1043" fmla="*/ 95137 w 12884936"/>
              <a:gd name="connsiteY9-1044" fmla="*/ 4723666 h 12770711"/>
              <a:gd name="connsiteX10-1045" fmla="*/ 726445 w 12884936"/>
              <a:gd name="connsiteY10-1046" fmla="*/ 3160459 h 12770711"/>
              <a:gd name="connsiteX0-1047" fmla="*/ 677298 w 12835789"/>
              <a:gd name="connsiteY0-1048" fmla="*/ 3160459 h 12770711"/>
              <a:gd name="connsiteX1-1049" fmla="*/ 5065293 w 12835789"/>
              <a:gd name="connsiteY1-1050" fmla="*/ 656763 h 12770711"/>
              <a:gd name="connsiteX2-1051" fmla="*/ 10788408 w 12835789"/>
              <a:gd name="connsiteY2-1052" fmla="*/ 91875 h 12770711"/>
              <a:gd name="connsiteX3-1053" fmla="*/ 12762878 w 12835789"/>
              <a:gd name="connsiteY3-1054" fmla="*/ 2513272 h 12770711"/>
              <a:gd name="connsiteX4-1055" fmla="*/ 12131111 w 12835789"/>
              <a:gd name="connsiteY4-1056" fmla="*/ 8276763 h 12770711"/>
              <a:gd name="connsiteX5-1057" fmla="*/ 9831257 w 12835789"/>
              <a:gd name="connsiteY5-1058" fmla="*/ 12296165 h 12770711"/>
              <a:gd name="connsiteX6-1059" fmla="*/ 7569403 w 12835789"/>
              <a:gd name="connsiteY6-1060" fmla="*/ 12520262 h 12770711"/>
              <a:gd name="connsiteX7-1061" fmla="*/ 3854802 w 12835789"/>
              <a:gd name="connsiteY7-1062" fmla="*/ 10309819 h 12770711"/>
              <a:gd name="connsiteX8-1063" fmla="*/ 741425 w 12835789"/>
              <a:gd name="connsiteY8-1064" fmla="*/ 6475721 h 12770711"/>
              <a:gd name="connsiteX9-1065" fmla="*/ 45990 w 12835789"/>
              <a:gd name="connsiteY9-1066" fmla="*/ 4723666 h 12770711"/>
              <a:gd name="connsiteX10-1067" fmla="*/ 677298 w 12835789"/>
              <a:gd name="connsiteY10-1068" fmla="*/ 3160459 h 12770711"/>
              <a:gd name="connsiteX0-1069" fmla="*/ 677298 w 12835789"/>
              <a:gd name="connsiteY0-1070" fmla="*/ 3160459 h 12770711"/>
              <a:gd name="connsiteX1-1071" fmla="*/ 5065293 w 12835789"/>
              <a:gd name="connsiteY1-1072" fmla="*/ 656763 h 12770711"/>
              <a:gd name="connsiteX2-1073" fmla="*/ 10788408 w 12835789"/>
              <a:gd name="connsiteY2-1074" fmla="*/ 91875 h 12770711"/>
              <a:gd name="connsiteX3-1075" fmla="*/ 12762878 w 12835789"/>
              <a:gd name="connsiteY3-1076" fmla="*/ 2513272 h 12770711"/>
              <a:gd name="connsiteX4-1077" fmla="*/ 12131111 w 12835789"/>
              <a:gd name="connsiteY4-1078" fmla="*/ 8276763 h 12770711"/>
              <a:gd name="connsiteX5-1079" fmla="*/ 9831257 w 12835789"/>
              <a:gd name="connsiteY5-1080" fmla="*/ 12296165 h 12770711"/>
              <a:gd name="connsiteX6-1081" fmla="*/ 7569403 w 12835789"/>
              <a:gd name="connsiteY6-1082" fmla="*/ 12520262 h 12770711"/>
              <a:gd name="connsiteX7-1083" fmla="*/ 3854802 w 12835789"/>
              <a:gd name="connsiteY7-1084" fmla="*/ 10309819 h 12770711"/>
              <a:gd name="connsiteX8-1085" fmla="*/ 741425 w 12835789"/>
              <a:gd name="connsiteY8-1086" fmla="*/ 6475721 h 12770711"/>
              <a:gd name="connsiteX9-1087" fmla="*/ 45990 w 12835789"/>
              <a:gd name="connsiteY9-1088" fmla="*/ 4723666 h 12770711"/>
              <a:gd name="connsiteX10-1089" fmla="*/ 677298 w 12835789"/>
              <a:gd name="connsiteY10-1090" fmla="*/ 3160459 h 12770711"/>
              <a:gd name="connsiteX0-1091" fmla="*/ 683915 w 12842406"/>
              <a:gd name="connsiteY0-1092" fmla="*/ 3160459 h 12770711"/>
              <a:gd name="connsiteX1-1093" fmla="*/ 5071910 w 12842406"/>
              <a:gd name="connsiteY1-1094" fmla="*/ 656763 h 12770711"/>
              <a:gd name="connsiteX2-1095" fmla="*/ 10795025 w 12842406"/>
              <a:gd name="connsiteY2-1096" fmla="*/ 91875 h 12770711"/>
              <a:gd name="connsiteX3-1097" fmla="*/ 12769495 w 12842406"/>
              <a:gd name="connsiteY3-1098" fmla="*/ 2513272 h 12770711"/>
              <a:gd name="connsiteX4-1099" fmla="*/ 12137728 w 12842406"/>
              <a:gd name="connsiteY4-1100" fmla="*/ 8276763 h 12770711"/>
              <a:gd name="connsiteX5-1101" fmla="*/ 9837874 w 12842406"/>
              <a:gd name="connsiteY5-1102" fmla="*/ 12296165 h 12770711"/>
              <a:gd name="connsiteX6-1103" fmla="*/ 7576020 w 12842406"/>
              <a:gd name="connsiteY6-1104" fmla="*/ 12520262 h 12770711"/>
              <a:gd name="connsiteX7-1105" fmla="*/ 3861419 w 12842406"/>
              <a:gd name="connsiteY7-1106" fmla="*/ 10309819 h 12770711"/>
              <a:gd name="connsiteX8-1107" fmla="*/ 748042 w 12842406"/>
              <a:gd name="connsiteY8-1108" fmla="*/ 6475721 h 12770711"/>
              <a:gd name="connsiteX9-1109" fmla="*/ 52607 w 12842406"/>
              <a:gd name="connsiteY9-1110" fmla="*/ 4723666 h 12770711"/>
              <a:gd name="connsiteX10-1111" fmla="*/ 683915 w 12842406"/>
              <a:gd name="connsiteY10-1112" fmla="*/ 3160459 h 12770711"/>
              <a:gd name="connsiteX0-1113" fmla="*/ 663130 w 12821621"/>
              <a:gd name="connsiteY0-1114" fmla="*/ 3160459 h 12770711"/>
              <a:gd name="connsiteX1-1115" fmla="*/ 5051125 w 12821621"/>
              <a:gd name="connsiteY1-1116" fmla="*/ 656763 h 12770711"/>
              <a:gd name="connsiteX2-1117" fmla="*/ 10774240 w 12821621"/>
              <a:gd name="connsiteY2-1118" fmla="*/ 91875 h 12770711"/>
              <a:gd name="connsiteX3-1119" fmla="*/ 12748710 w 12821621"/>
              <a:gd name="connsiteY3-1120" fmla="*/ 2513272 h 12770711"/>
              <a:gd name="connsiteX4-1121" fmla="*/ 12116943 w 12821621"/>
              <a:gd name="connsiteY4-1122" fmla="*/ 8276763 h 12770711"/>
              <a:gd name="connsiteX5-1123" fmla="*/ 9817089 w 12821621"/>
              <a:gd name="connsiteY5-1124" fmla="*/ 12296165 h 12770711"/>
              <a:gd name="connsiteX6-1125" fmla="*/ 7555235 w 12821621"/>
              <a:gd name="connsiteY6-1126" fmla="*/ 12520262 h 12770711"/>
              <a:gd name="connsiteX7-1127" fmla="*/ 3840634 w 12821621"/>
              <a:gd name="connsiteY7-1128" fmla="*/ 10309819 h 12770711"/>
              <a:gd name="connsiteX8-1129" fmla="*/ 727257 w 12821621"/>
              <a:gd name="connsiteY8-1130" fmla="*/ 6475721 h 12770711"/>
              <a:gd name="connsiteX9-1131" fmla="*/ 31822 w 12821621"/>
              <a:gd name="connsiteY9-1132" fmla="*/ 4723666 h 12770711"/>
              <a:gd name="connsiteX10-1133" fmla="*/ 663130 w 12821621"/>
              <a:gd name="connsiteY10-1134" fmla="*/ 3160459 h 12770711"/>
              <a:gd name="connsiteX0-1135" fmla="*/ 663130 w 12821621"/>
              <a:gd name="connsiteY0-1136" fmla="*/ 3160459 h 12770711"/>
              <a:gd name="connsiteX1-1137" fmla="*/ 5051125 w 12821621"/>
              <a:gd name="connsiteY1-1138" fmla="*/ 656763 h 12770711"/>
              <a:gd name="connsiteX2-1139" fmla="*/ 10774240 w 12821621"/>
              <a:gd name="connsiteY2-1140" fmla="*/ 91875 h 12770711"/>
              <a:gd name="connsiteX3-1141" fmla="*/ 12748710 w 12821621"/>
              <a:gd name="connsiteY3-1142" fmla="*/ 2513272 h 12770711"/>
              <a:gd name="connsiteX4-1143" fmla="*/ 12116943 w 12821621"/>
              <a:gd name="connsiteY4-1144" fmla="*/ 8276763 h 12770711"/>
              <a:gd name="connsiteX5-1145" fmla="*/ 9817089 w 12821621"/>
              <a:gd name="connsiteY5-1146" fmla="*/ 12296165 h 12770711"/>
              <a:gd name="connsiteX6-1147" fmla="*/ 7555235 w 12821621"/>
              <a:gd name="connsiteY6-1148" fmla="*/ 12520262 h 12770711"/>
              <a:gd name="connsiteX7-1149" fmla="*/ 3840634 w 12821621"/>
              <a:gd name="connsiteY7-1150" fmla="*/ 10309819 h 12770711"/>
              <a:gd name="connsiteX8-1151" fmla="*/ 727257 w 12821621"/>
              <a:gd name="connsiteY8-1152" fmla="*/ 6475721 h 12770711"/>
              <a:gd name="connsiteX9-1153" fmla="*/ 31822 w 12821621"/>
              <a:gd name="connsiteY9-1154" fmla="*/ 4723666 h 12770711"/>
              <a:gd name="connsiteX10-1155" fmla="*/ 663130 w 12821621"/>
              <a:gd name="connsiteY10-1156" fmla="*/ 3160459 h 12770711"/>
              <a:gd name="connsiteX0-1157" fmla="*/ 663130 w 12821621"/>
              <a:gd name="connsiteY0-1158" fmla="*/ 3160459 h 12770711"/>
              <a:gd name="connsiteX1-1159" fmla="*/ 5051125 w 12821621"/>
              <a:gd name="connsiteY1-1160" fmla="*/ 656763 h 12770711"/>
              <a:gd name="connsiteX2-1161" fmla="*/ 10774240 w 12821621"/>
              <a:gd name="connsiteY2-1162" fmla="*/ 91875 h 12770711"/>
              <a:gd name="connsiteX3-1163" fmla="*/ 12748710 w 12821621"/>
              <a:gd name="connsiteY3-1164" fmla="*/ 2513272 h 12770711"/>
              <a:gd name="connsiteX4-1165" fmla="*/ 12116943 w 12821621"/>
              <a:gd name="connsiteY4-1166" fmla="*/ 8276763 h 12770711"/>
              <a:gd name="connsiteX5-1167" fmla="*/ 9817089 w 12821621"/>
              <a:gd name="connsiteY5-1168" fmla="*/ 12296165 h 12770711"/>
              <a:gd name="connsiteX6-1169" fmla="*/ 7555235 w 12821621"/>
              <a:gd name="connsiteY6-1170" fmla="*/ 12520262 h 12770711"/>
              <a:gd name="connsiteX7-1171" fmla="*/ 3840634 w 12821621"/>
              <a:gd name="connsiteY7-1172" fmla="*/ 10309819 h 12770711"/>
              <a:gd name="connsiteX8-1173" fmla="*/ 727257 w 12821621"/>
              <a:gd name="connsiteY8-1174" fmla="*/ 6475721 h 12770711"/>
              <a:gd name="connsiteX9-1175" fmla="*/ 31822 w 12821621"/>
              <a:gd name="connsiteY9-1176" fmla="*/ 4723666 h 12770711"/>
              <a:gd name="connsiteX10-1177" fmla="*/ 663130 w 12821621"/>
              <a:gd name="connsiteY10-1178" fmla="*/ 3160459 h 12770711"/>
              <a:gd name="connsiteX0-1179" fmla="*/ 663130 w 12821621"/>
              <a:gd name="connsiteY0-1180" fmla="*/ 3160459 h 12770711"/>
              <a:gd name="connsiteX1-1181" fmla="*/ 5051125 w 12821621"/>
              <a:gd name="connsiteY1-1182" fmla="*/ 656763 h 12770711"/>
              <a:gd name="connsiteX2-1183" fmla="*/ 10774240 w 12821621"/>
              <a:gd name="connsiteY2-1184" fmla="*/ 91875 h 12770711"/>
              <a:gd name="connsiteX3-1185" fmla="*/ 12748710 w 12821621"/>
              <a:gd name="connsiteY3-1186" fmla="*/ 2513272 h 12770711"/>
              <a:gd name="connsiteX4-1187" fmla="*/ 12116943 w 12821621"/>
              <a:gd name="connsiteY4-1188" fmla="*/ 8276763 h 12770711"/>
              <a:gd name="connsiteX5-1189" fmla="*/ 9817089 w 12821621"/>
              <a:gd name="connsiteY5-1190" fmla="*/ 12296165 h 12770711"/>
              <a:gd name="connsiteX6-1191" fmla="*/ 7555235 w 12821621"/>
              <a:gd name="connsiteY6-1192" fmla="*/ 12520262 h 12770711"/>
              <a:gd name="connsiteX7-1193" fmla="*/ 3840634 w 12821621"/>
              <a:gd name="connsiteY7-1194" fmla="*/ 10309819 h 12770711"/>
              <a:gd name="connsiteX8-1195" fmla="*/ 727257 w 12821621"/>
              <a:gd name="connsiteY8-1196" fmla="*/ 6475721 h 12770711"/>
              <a:gd name="connsiteX9-1197" fmla="*/ 31822 w 12821621"/>
              <a:gd name="connsiteY9-1198" fmla="*/ 4723666 h 12770711"/>
              <a:gd name="connsiteX10-1199" fmla="*/ 663130 w 12821621"/>
              <a:gd name="connsiteY10-1200" fmla="*/ 3160459 h 12770711"/>
              <a:gd name="connsiteX0-1201" fmla="*/ 663130 w 12821621"/>
              <a:gd name="connsiteY0-1202" fmla="*/ 3160459 h 12770711"/>
              <a:gd name="connsiteX1-1203" fmla="*/ 5051125 w 12821621"/>
              <a:gd name="connsiteY1-1204" fmla="*/ 656763 h 12770711"/>
              <a:gd name="connsiteX2-1205" fmla="*/ 10774240 w 12821621"/>
              <a:gd name="connsiteY2-1206" fmla="*/ 91875 h 12770711"/>
              <a:gd name="connsiteX3-1207" fmla="*/ 12748710 w 12821621"/>
              <a:gd name="connsiteY3-1208" fmla="*/ 2513272 h 12770711"/>
              <a:gd name="connsiteX4-1209" fmla="*/ 12116943 w 12821621"/>
              <a:gd name="connsiteY4-1210" fmla="*/ 8276763 h 12770711"/>
              <a:gd name="connsiteX5-1211" fmla="*/ 9817089 w 12821621"/>
              <a:gd name="connsiteY5-1212" fmla="*/ 12296165 h 12770711"/>
              <a:gd name="connsiteX6-1213" fmla="*/ 7555235 w 12821621"/>
              <a:gd name="connsiteY6-1214" fmla="*/ 12520262 h 12770711"/>
              <a:gd name="connsiteX7-1215" fmla="*/ 3840634 w 12821621"/>
              <a:gd name="connsiteY7-1216" fmla="*/ 10309819 h 12770711"/>
              <a:gd name="connsiteX8-1217" fmla="*/ 727257 w 12821621"/>
              <a:gd name="connsiteY8-1218" fmla="*/ 6475721 h 12770711"/>
              <a:gd name="connsiteX9-1219" fmla="*/ 31822 w 12821621"/>
              <a:gd name="connsiteY9-1220" fmla="*/ 4723666 h 12770711"/>
              <a:gd name="connsiteX10-1221" fmla="*/ 663130 w 12821621"/>
              <a:gd name="connsiteY10-1222" fmla="*/ 3160459 h 12770711"/>
              <a:gd name="connsiteX0-1223" fmla="*/ 663130 w 12821621"/>
              <a:gd name="connsiteY0-1224" fmla="*/ 3160459 h 12779497"/>
              <a:gd name="connsiteX1-1225" fmla="*/ 5051125 w 12821621"/>
              <a:gd name="connsiteY1-1226" fmla="*/ 656763 h 12779497"/>
              <a:gd name="connsiteX2-1227" fmla="*/ 10774240 w 12821621"/>
              <a:gd name="connsiteY2-1228" fmla="*/ 91875 h 12779497"/>
              <a:gd name="connsiteX3-1229" fmla="*/ 12748710 w 12821621"/>
              <a:gd name="connsiteY3-1230" fmla="*/ 2513272 h 12779497"/>
              <a:gd name="connsiteX4-1231" fmla="*/ 12116943 w 12821621"/>
              <a:gd name="connsiteY4-1232" fmla="*/ 8276763 h 12779497"/>
              <a:gd name="connsiteX5-1233" fmla="*/ 9817089 w 12821621"/>
              <a:gd name="connsiteY5-1234" fmla="*/ 12296165 h 12779497"/>
              <a:gd name="connsiteX6-1235" fmla="*/ 7546527 w 12821621"/>
              <a:gd name="connsiteY6-1236" fmla="*/ 12537679 h 12779497"/>
              <a:gd name="connsiteX7-1237" fmla="*/ 3840634 w 12821621"/>
              <a:gd name="connsiteY7-1238" fmla="*/ 10309819 h 12779497"/>
              <a:gd name="connsiteX8-1239" fmla="*/ 727257 w 12821621"/>
              <a:gd name="connsiteY8-1240" fmla="*/ 6475721 h 12779497"/>
              <a:gd name="connsiteX9-1241" fmla="*/ 31822 w 12821621"/>
              <a:gd name="connsiteY9-1242" fmla="*/ 4723666 h 12779497"/>
              <a:gd name="connsiteX10-1243" fmla="*/ 663130 w 12821621"/>
              <a:gd name="connsiteY10-1244" fmla="*/ 3160459 h 12779497"/>
              <a:gd name="connsiteX0-1245" fmla="*/ 663130 w 12821621"/>
              <a:gd name="connsiteY0-1246" fmla="*/ 3160459 h 12770711"/>
              <a:gd name="connsiteX1-1247" fmla="*/ 5051125 w 12821621"/>
              <a:gd name="connsiteY1-1248" fmla="*/ 656763 h 12770711"/>
              <a:gd name="connsiteX2-1249" fmla="*/ 10774240 w 12821621"/>
              <a:gd name="connsiteY2-1250" fmla="*/ 91875 h 12770711"/>
              <a:gd name="connsiteX3-1251" fmla="*/ 12748710 w 12821621"/>
              <a:gd name="connsiteY3-1252" fmla="*/ 2513272 h 12770711"/>
              <a:gd name="connsiteX4-1253" fmla="*/ 12116943 w 12821621"/>
              <a:gd name="connsiteY4-1254" fmla="*/ 8276763 h 12770711"/>
              <a:gd name="connsiteX5-1255" fmla="*/ 9817089 w 12821621"/>
              <a:gd name="connsiteY5-1256" fmla="*/ 12296165 h 12770711"/>
              <a:gd name="connsiteX6-1257" fmla="*/ 7581361 w 12821621"/>
              <a:gd name="connsiteY6-1258" fmla="*/ 12520262 h 12770711"/>
              <a:gd name="connsiteX7-1259" fmla="*/ 3840634 w 12821621"/>
              <a:gd name="connsiteY7-1260" fmla="*/ 10309819 h 12770711"/>
              <a:gd name="connsiteX8-1261" fmla="*/ 727257 w 12821621"/>
              <a:gd name="connsiteY8-1262" fmla="*/ 6475721 h 12770711"/>
              <a:gd name="connsiteX9-1263" fmla="*/ 31822 w 12821621"/>
              <a:gd name="connsiteY9-1264" fmla="*/ 4723666 h 12770711"/>
              <a:gd name="connsiteX10-1265" fmla="*/ 663130 w 12821621"/>
              <a:gd name="connsiteY10-1266" fmla="*/ 3160459 h 12770711"/>
              <a:gd name="connsiteX0-1267" fmla="*/ 663130 w 12821621"/>
              <a:gd name="connsiteY0-1268" fmla="*/ 3160459 h 12795017"/>
              <a:gd name="connsiteX1-1269" fmla="*/ 5051125 w 12821621"/>
              <a:gd name="connsiteY1-1270" fmla="*/ 656763 h 12795017"/>
              <a:gd name="connsiteX2-1271" fmla="*/ 10774240 w 12821621"/>
              <a:gd name="connsiteY2-1272" fmla="*/ 91875 h 12795017"/>
              <a:gd name="connsiteX3-1273" fmla="*/ 12748710 w 12821621"/>
              <a:gd name="connsiteY3-1274" fmla="*/ 2513272 h 12795017"/>
              <a:gd name="connsiteX4-1275" fmla="*/ 12116943 w 12821621"/>
              <a:gd name="connsiteY4-1276" fmla="*/ 8276763 h 12795017"/>
              <a:gd name="connsiteX5-1277" fmla="*/ 9817089 w 12821621"/>
              <a:gd name="connsiteY5-1278" fmla="*/ 12296165 h 12795017"/>
              <a:gd name="connsiteX6-1279" fmla="*/ 7581361 w 12821621"/>
              <a:gd name="connsiteY6-1280" fmla="*/ 12520262 h 12795017"/>
              <a:gd name="connsiteX7-1281" fmla="*/ 3840634 w 12821621"/>
              <a:gd name="connsiteY7-1282" fmla="*/ 10309819 h 12795017"/>
              <a:gd name="connsiteX8-1283" fmla="*/ 727257 w 12821621"/>
              <a:gd name="connsiteY8-1284" fmla="*/ 6475721 h 12795017"/>
              <a:gd name="connsiteX9-1285" fmla="*/ 31822 w 12821621"/>
              <a:gd name="connsiteY9-1286" fmla="*/ 4723666 h 12795017"/>
              <a:gd name="connsiteX10-1287" fmla="*/ 663130 w 12821621"/>
              <a:gd name="connsiteY10-1288" fmla="*/ 3160459 h 12795017"/>
              <a:gd name="connsiteX0-1289" fmla="*/ 663130 w 12821621"/>
              <a:gd name="connsiteY0-1290" fmla="*/ 3160459 h 12771849"/>
              <a:gd name="connsiteX1-1291" fmla="*/ 5051125 w 12821621"/>
              <a:gd name="connsiteY1-1292" fmla="*/ 656763 h 12771849"/>
              <a:gd name="connsiteX2-1293" fmla="*/ 10774240 w 12821621"/>
              <a:gd name="connsiteY2-1294" fmla="*/ 91875 h 12771849"/>
              <a:gd name="connsiteX3-1295" fmla="*/ 12748710 w 12821621"/>
              <a:gd name="connsiteY3-1296" fmla="*/ 2513272 h 12771849"/>
              <a:gd name="connsiteX4-1297" fmla="*/ 12116943 w 12821621"/>
              <a:gd name="connsiteY4-1298" fmla="*/ 8276763 h 12771849"/>
              <a:gd name="connsiteX5-1299" fmla="*/ 9817089 w 12821621"/>
              <a:gd name="connsiteY5-1300" fmla="*/ 12296165 h 12771849"/>
              <a:gd name="connsiteX6-1301" fmla="*/ 7581361 w 12821621"/>
              <a:gd name="connsiteY6-1302" fmla="*/ 12520262 h 12771849"/>
              <a:gd name="connsiteX7-1303" fmla="*/ 3840634 w 12821621"/>
              <a:gd name="connsiteY7-1304" fmla="*/ 10309819 h 12771849"/>
              <a:gd name="connsiteX8-1305" fmla="*/ 727257 w 12821621"/>
              <a:gd name="connsiteY8-1306" fmla="*/ 6475721 h 12771849"/>
              <a:gd name="connsiteX9-1307" fmla="*/ 31822 w 12821621"/>
              <a:gd name="connsiteY9-1308" fmla="*/ 4723666 h 12771849"/>
              <a:gd name="connsiteX10-1309" fmla="*/ 663130 w 12821621"/>
              <a:gd name="connsiteY10-1310" fmla="*/ 3160459 h 12771849"/>
              <a:gd name="connsiteX0-1311" fmla="*/ 663130 w 12821621"/>
              <a:gd name="connsiteY0-1312" fmla="*/ 3160459 h 12782507"/>
              <a:gd name="connsiteX1-1313" fmla="*/ 5051125 w 12821621"/>
              <a:gd name="connsiteY1-1314" fmla="*/ 656763 h 12782507"/>
              <a:gd name="connsiteX2-1315" fmla="*/ 10774240 w 12821621"/>
              <a:gd name="connsiteY2-1316" fmla="*/ 91875 h 12782507"/>
              <a:gd name="connsiteX3-1317" fmla="*/ 12748710 w 12821621"/>
              <a:gd name="connsiteY3-1318" fmla="*/ 2513272 h 12782507"/>
              <a:gd name="connsiteX4-1319" fmla="*/ 12116943 w 12821621"/>
              <a:gd name="connsiteY4-1320" fmla="*/ 8276763 h 12782507"/>
              <a:gd name="connsiteX5-1321" fmla="*/ 9817089 w 12821621"/>
              <a:gd name="connsiteY5-1322" fmla="*/ 12296165 h 12782507"/>
              <a:gd name="connsiteX6-1323" fmla="*/ 7581361 w 12821621"/>
              <a:gd name="connsiteY6-1324" fmla="*/ 12520262 h 12782507"/>
              <a:gd name="connsiteX7-1325" fmla="*/ 3840634 w 12821621"/>
              <a:gd name="connsiteY7-1326" fmla="*/ 10309819 h 12782507"/>
              <a:gd name="connsiteX8-1327" fmla="*/ 727257 w 12821621"/>
              <a:gd name="connsiteY8-1328" fmla="*/ 6475721 h 12782507"/>
              <a:gd name="connsiteX9-1329" fmla="*/ 31822 w 12821621"/>
              <a:gd name="connsiteY9-1330" fmla="*/ 4723666 h 12782507"/>
              <a:gd name="connsiteX10-1331" fmla="*/ 663130 w 12821621"/>
              <a:gd name="connsiteY10-1332" fmla="*/ 3160459 h 12782507"/>
              <a:gd name="connsiteX0-1333" fmla="*/ 663130 w 12821621"/>
              <a:gd name="connsiteY0-1334" fmla="*/ 3160459 h 12782507"/>
              <a:gd name="connsiteX1-1335" fmla="*/ 5051125 w 12821621"/>
              <a:gd name="connsiteY1-1336" fmla="*/ 656763 h 12782507"/>
              <a:gd name="connsiteX2-1337" fmla="*/ 10774240 w 12821621"/>
              <a:gd name="connsiteY2-1338" fmla="*/ 91875 h 12782507"/>
              <a:gd name="connsiteX3-1339" fmla="*/ 12748710 w 12821621"/>
              <a:gd name="connsiteY3-1340" fmla="*/ 2513272 h 12782507"/>
              <a:gd name="connsiteX4-1341" fmla="*/ 12116943 w 12821621"/>
              <a:gd name="connsiteY4-1342" fmla="*/ 8276763 h 12782507"/>
              <a:gd name="connsiteX5-1343" fmla="*/ 9817089 w 12821621"/>
              <a:gd name="connsiteY5-1344" fmla="*/ 12296165 h 12782507"/>
              <a:gd name="connsiteX6-1345" fmla="*/ 7581361 w 12821621"/>
              <a:gd name="connsiteY6-1346" fmla="*/ 12520262 h 12782507"/>
              <a:gd name="connsiteX7-1347" fmla="*/ 3840634 w 12821621"/>
              <a:gd name="connsiteY7-1348" fmla="*/ 10309819 h 12782507"/>
              <a:gd name="connsiteX8-1349" fmla="*/ 727257 w 12821621"/>
              <a:gd name="connsiteY8-1350" fmla="*/ 6475721 h 12782507"/>
              <a:gd name="connsiteX9-1351" fmla="*/ 31822 w 12821621"/>
              <a:gd name="connsiteY9-1352" fmla="*/ 4723666 h 12782507"/>
              <a:gd name="connsiteX10-1353" fmla="*/ 663130 w 12821621"/>
              <a:gd name="connsiteY10-1354" fmla="*/ 3160459 h 12782507"/>
              <a:gd name="connsiteX0-1355" fmla="*/ 663130 w 12821621"/>
              <a:gd name="connsiteY0-1356" fmla="*/ 3160459 h 12766150"/>
              <a:gd name="connsiteX1-1357" fmla="*/ 5051125 w 12821621"/>
              <a:gd name="connsiteY1-1358" fmla="*/ 656763 h 12766150"/>
              <a:gd name="connsiteX2-1359" fmla="*/ 10774240 w 12821621"/>
              <a:gd name="connsiteY2-1360" fmla="*/ 91875 h 12766150"/>
              <a:gd name="connsiteX3-1361" fmla="*/ 12748710 w 12821621"/>
              <a:gd name="connsiteY3-1362" fmla="*/ 2513272 h 12766150"/>
              <a:gd name="connsiteX4-1363" fmla="*/ 12116943 w 12821621"/>
              <a:gd name="connsiteY4-1364" fmla="*/ 8276763 h 12766150"/>
              <a:gd name="connsiteX5-1365" fmla="*/ 9817089 w 12821621"/>
              <a:gd name="connsiteY5-1366" fmla="*/ 12296165 h 12766150"/>
              <a:gd name="connsiteX6-1367" fmla="*/ 7581361 w 12821621"/>
              <a:gd name="connsiteY6-1368" fmla="*/ 12520262 h 12766150"/>
              <a:gd name="connsiteX7-1369" fmla="*/ 3840634 w 12821621"/>
              <a:gd name="connsiteY7-1370" fmla="*/ 10309819 h 12766150"/>
              <a:gd name="connsiteX8-1371" fmla="*/ 727257 w 12821621"/>
              <a:gd name="connsiteY8-1372" fmla="*/ 6475721 h 12766150"/>
              <a:gd name="connsiteX9-1373" fmla="*/ 31822 w 12821621"/>
              <a:gd name="connsiteY9-1374" fmla="*/ 4723666 h 12766150"/>
              <a:gd name="connsiteX10-1375" fmla="*/ 663130 w 12821621"/>
              <a:gd name="connsiteY10-1376" fmla="*/ 3160459 h 12766150"/>
              <a:gd name="connsiteX0-1377" fmla="*/ 663130 w 12843845"/>
              <a:gd name="connsiteY0-1378" fmla="*/ 3160459 h 12766150"/>
              <a:gd name="connsiteX1-1379" fmla="*/ 5051125 w 12843845"/>
              <a:gd name="connsiteY1-1380" fmla="*/ 656763 h 12766150"/>
              <a:gd name="connsiteX2-1381" fmla="*/ 10774240 w 12843845"/>
              <a:gd name="connsiteY2-1382" fmla="*/ 91875 h 12766150"/>
              <a:gd name="connsiteX3-1383" fmla="*/ 12748710 w 12843845"/>
              <a:gd name="connsiteY3-1384" fmla="*/ 2513272 h 12766150"/>
              <a:gd name="connsiteX4-1385" fmla="*/ 12116943 w 12843845"/>
              <a:gd name="connsiteY4-1386" fmla="*/ 8276763 h 12766150"/>
              <a:gd name="connsiteX5-1387" fmla="*/ 9817089 w 12843845"/>
              <a:gd name="connsiteY5-1388" fmla="*/ 12296165 h 12766150"/>
              <a:gd name="connsiteX6-1389" fmla="*/ 7581361 w 12843845"/>
              <a:gd name="connsiteY6-1390" fmla="*/ 12520262 h 12766150"/>
              <a:gd name="connsiteX7-1391" fmla="*/ 3840634 w 12843845"/>
              <a:gd name="connsiteY7-1392" fmla="*/ 10309819 h 12766150"/>
              <a:gd name="connsiteX8-1393" fmla="*/ 727257 w 12843845"/>
              <a:gd name="connsiteY8-1394" fmla="*/ 6475721 h 12766150"/>
              <a:gd name="connsiteX9-1395" fmla="*/ 31822 w 12843845"/>
              <a:gd name="connsiteY9-1396" fmla="*/ 4723666 h 12766150"/>
              <a:gd name="connsiteX10-1397" fmla="*/ 663130 w 12843845"/>
              <a:gd name="connsiteY10-1398" fmla="*/ 3160459 h 12766150"/>
              <a:gd name="connsiteX0-1399" fmla="*/ 663130 w 12804028"/>
              <a:gd name="connsiteY0-1400" fmla="*/ 3160459 h 12766150"/>
              <a:gd name="connsiteX1-1401" fmla="*/ 5051125 w 12804028"/>
              <a:gd name="connsiteY1-1402" fmla="*/ 656763 h 12766150"/>
              <a:gd name="connsiteX2-1403" fmla="*/ 10774240 w 12804028"/>
              <a:gd name="connsiteY2-1404" fmla="*/ 91875 h 12766150"/>
              <a:gd name="connsiteX3-1405" fmla="*/ 12748710 w 12804028"/>
              <a:gd name="connsiteY3-1406" fmla="*/ 2513272 h 12766150"/>
              <a:gd name="connsiteX4-1407" fmla="*/ 12116943 w 12804028"/>
              <a:gd name="connsiteY4-1408" fmla="*/ 8276763 h 12766150"/>
              <a:gd name="connsiteX5-1409" fmla="*/ 9817089 w 12804028"/>
              <a:gd name="connsiteY5-1410" fmla="*/ 12296165 h 12766150"/>
              <a:gd name="connsiteX6-1411" fmla="*/ 7581361 w 12804028"/>
              <a:gd name="connsiteY6-1412" fmla="*/ 12520262 h 12766150"/>
              <a:gd name="connsiteX7-1413" fmla="*/ 3840634 w 12804028"/>
              <a:gd name="connsiteY7-1414" fmla="*/ 10309819 h 12766150"/>
              <a:gd name="connsiteX8-1415" fmla="*/ 727257 w 12804028"/>
              <a:gd name="connsiteY8-1416" fmla="*/ 6475721 h 12766150"/>
              <a:gd name="connsiteX9-1417" fmla="*/ 31822 w 12804028"/>
              <a:gd name="connsiteY9-1418" fmla="*/ 4723666 h 12766150"/>
              <a:gd name="connsiteX10-1419" fmla="*/ 663130 w 12804028"/>
              <a:gd name="connsiteY10-1420" fmla="*/ 3160459 h 12766150"/>
              <a:gd name="connsiteX0-1421" fmla="*/ 663130 w 12790534"/>
              <a:gd name="connsiteY0-1422" fmla="*/ 3160459 h 12766150"/>
              <a:gd name="connsiteX1-1423" fmla="*/ 5051125 w 12790534"/>
              <a:gd name="connsiteY1-1424" fmla="*/ 656763 h 12766150"/>
              <a:gd name="connsiteX2-1425" fmla="*/ 10774240 w 12790534"/>
              <a:gd name="connsiteY2-1426" fmla="*/ 91875 h 12766150"/>
              <a:gd name="connsiteX3-1427" fmla="*/ 12740002 w 12790534"/>
              <a:gd name="connsiteY3-1428" fmla="*/ 2530690 h 12766150"/>
              <a:gd name="connsiteX4-1429" fmla="*/ 12116943 w 12790534"/>
              <a:gd name="connsiteY4-1430" fmla="*/ 8276763 h 12766150"/>
              <a:gd name="connsiteX5-1431" fmla="*/ 9817089 w 12790534"/>
              <a:gd name="connsiteY5-1432" fmla="*/ 12296165 h 12766150"/>
              <a:gd name="connsiteX6-1433" fmla="*/ 7581361 w 12790534"/>
              <a:gd name="connsiteY6-1434" fmla="*/ 12520262 h 12766150"/>
              <a:gd name="connsiteX7-1435" fmla="*/ 3840634 w 12790534"/>
              <a:gd name="connsiteY7-1436" fmla="*/ 10309819 h 12766150"/>
              <a:gd name="connsiteX8-1437" fmla="*/ 727257 w 12790534"/>
              <a:gd name="connsiteY8-1438" fmla="*/ 6475721 h 12766150"/>
              <a:gd name="connsiteX9-1439" fmla="*/ 31822 w 12790534"/>
              <a:gd name="connsiteY9-1440" fmla="*/ 4723666 h 12766150"/>
              <a:gd name="connsiteX10-1441" fmla="*/ 663130 w 12790534"/>
              <a:gd name="connsiteY10-1442" fmla="*/ 3160459 h 12766150"/>
              <a:gd name="connsiteX0-1443" fmla="*/ 663130 w 12798534"/>
              <a:gd name="connsiteY0-1444" fmla="*/ 3160459 h 12766150"/>
              <a:gd name="connsiteX1-1445" fmla="*/ 5051125 w 12798534"/>
              <a:gd name="connsiteY1-1446" fmla="*/ 656763 h 12766150"/>
              <a:gd name="connsiteX2-1447" fmla="*/ 10774240 w 12798534"/>
              <a:gd name="connsiteY2-1448" fmla="*/ 91875 h 12766150"/>
              <a:gd name="connsiteX3-1449" fmla="*/ 12748711 w 12798534"/>
              <a:gd name="connsiteY3-1450" fmla="*/ 2565524 h 12766150"/>
              <a:gd name="connsiteX4-1451" fmla="*/ 12116943 w 12798534"/>
              <a:gd name="connsiteY4-1452" fmla="*/ 8276763 h 12766150"/>
              <a:gd name="connsiteX5-1453" fmla="*/ 9817089 w 12798534"/>
              <a:gd name="connsiteY5-1454" fmla="*/ 12296165 h 12766150"/>
              <a:gd name="connsiteX6-1455" fmla="*/ 7581361 w 12798534"/>
              <a:gd name="connsiteY6-1456" fmla="*/ 12520262 h 12766150"/>
              <a:gd name="connsiteX7-1457" fmla="*/ 3840634 w 12798534"/>
              <a:gd name="connsiteY7-1458" fmla="*/ 10309819 h 12766150"/>
              <a:gd name="connsiteX8-1459" fmla="*/ 727257 w 12798534"/>
              <a:gd name="connsiteY8-1460" fmla="*/ 6475721 h 12766150"/>
              <a:gd name="connsiteX9-1461" fmla="*/ 31822 w 12798534"/>
              <a:gd name="connsiteY9-1462" fmla="*/ 4723666 h 12766150"/>
              <a:gd name="connsiteX10-1463" fmla="*/ 663130 w 12798534"/>
              <a:gd name="connsiteY10-1464" fmla="*/ 3160459 h 12766150"/>
              <a:gd name="connsiteX0-1465" fmla="*/ 663130 w 12798534"/>
              <a:gd name="connsiteY0-1466" fmla="*/ 3160459 h 12766150"/>
              <a:gd name="connsiteX1-1467" fmla="*/ 5051125 w 12798534"/>
              <a:gd name="connsiteY1-1468" fmla="*/ 656763 h 12766150"/>
              <a:gd name="connsiteX2-1469" fmla="*/ 10774240 w 12798534"/>
              <a:gd name="connsiteY2-1470" fmla="*/ 91875 h 12766150"/>
              <a:gd name="connsiteX3-1471" fmla="*/ 12748711 w 12798534"/>
              <a:gd name="connsiteY3-1472" fmla="*/ 2565524 h 12766150"/>
              <a:gd name="connsiteX4-1473" fmla="*/ 12116943 w 12798534"/>
              <a:gd name="connsiteY4-1474" fmla="*/ 8276763 h 12766150"/>
              <a:gd name="connsiteX5-1475" fmla="*/ 9817089 w 12798534"/>
              <a:gd name="connsiteY5-1476" fmla="*/ 12296165 h 12766150"/>
              <a:gd name="connsiteX6-1477" fmla="*/ 7581361 w 12798534"/>
              <a:gd name="connsiteY6-1478" fmla="*/ 12520262 h 12766150"/>
              <a:gd name="connsiteX7-1479" fmla="*/ 3840634 w 12798534"/>
              <a:gd name="connsiteY7-1480" fmla="*/ 10309819 h 12766150"/>
              <a:gd name="connsiteX8-1481" fmla="*/ 727257 w 12798534"/>
              <a:gd name="connsiteY8-1482" fmla="*/ 6475721 h 12766150"/>
              <a:gd name="connsiteX9-1483" fmla="*/ 31822 w 12798534"/>
              <a:gd name="connsiteY9-1484" fmla="*/ 4723666 h 12766150"/>
              <a:gd name="connsiteX10-1485" fmla="*/ 663130 w 12798534"/>
              <a:gd name="connsiteY10-1486" fmla="*/ 3160459 h 12766150"/>
              <a:gd name="connsiteX0-1487" fmla="*/ 663130 w 12828905"/>
              <a:gd name="connsiteY0-1488" fmla="*/ 3160459 h 12766150"/>
              <a:gd name="connsiteX1-1489" fmla="*/ 5051125 w 12828905"/>
              <a:gd name="connsiteY1-1490" fmla="*/ 656763 h 12766150"/>
              <a:gd name="connsiteX2-1491" fmla="*/ 10774240 w 12828905"/>
              <a:gd name="connsiteY2-1492" fmla="*/ 91875 h 12766150"/>
              <a:gd name="connsiteX3-1493" fmla="*/ 12748711 w 12828905"/>
              <a:gd name="connsiteY3-1494" fmla="*/ 2565524 h 12766150"/>
              <a:gd name="connsiteX4-1495" fmla="*/ 12116943 w 12828905"/>
              <a:gd name="connsiteY4-1496" fmla="*/ 8276763 h 12766150"/>
              <a:gd name="connsiteX5-1497" fmla="*/ 9817089 w 12828905"/>
              <a:gd name="connsiteY5-1498" fmla="*/ 12296165 h 12766150"/>
              <a:gd name="connsiteX6-1499" fmla="*/ 7581361 w 12828905"/>
              <a:gd name="connsiteY6-1500" fmla="*/ 12520262 h 12766150"/>
              <a:gd name="connsiteX7-1501" fmla="*/ 3840634 w 12828905"/>
              <a:gd name="connsiteY7-1502" fmla="*/ 10309819 h 12766150"/>
              <a:gd name="connsiteX8-1503" fmla="*/ 727257 w 12828905"/>
              <a:gd name="connsiteY8-1504" fmla="*/ 6475721 h 12766150"/>
              <a:gd name="connsiteX9-1505" fmla="*/ 31822 w 12828905"/>
              <a:gd name="connsiteY9-1506" fmla="*/ 4723666 h 12766150"/>
              <a:gd name="connsiteX10-1507" fmla="*/ 663130 w 12828905"/>
              <a:gd name="connsiteY10-1508" fmla="*/ 3160459 h 12766150"/>
              <a:gd name="connsiteX0-1509" fmla="*/ 663130 w 12828905"/>
              <a:gd name="connsiteY0-1510" fmla="*/ 3160459 h 12766150"/>
              <a:gd name="connsiteX1-1511" fmla="*/ 5051125 w 12828905"/>
              <a:gd name="connsiteY1-1512" fmla="*/ 656763 h 12766150"/>
              <a:gd name="connsiteX2-1513" fmla="*/ 10774240 w 12828905"/>
              <a:gd name="connsiteY2-1514" fmla="*/ 91875 h 12766150"/>
              <a:gd name="connsiteX3-1515" fmla="*/ 12748711 w 12828905"/>
              <a:gd name="connsiteY3-1516" fmla="*/ 2565524 h 12766150"/>
              <a:gd name="connsiteX4-1517" fmla="*/ 12116943 w 12828905"/>
              <a:gd name="connsiteY4-1518" fmla="*/ 8276763 h 12766150"/>
              <a:gd name="connsiteX5-1519" fmla="*/ 9817089 w 12828905"/>
              <a:gd name="connsiteY5-1520" fmla="*/ 12296165 h 12766150"/>
              <a:gd name="connsiteX6-1521" fmla="*/ 7581361 w 12828905"/>
              <a:gd name="connsiteY6-1522" fmla="*/ 12520262 h 12766150"/>
              <a:gd name="connsiteX7-1523" fmla="*/ 3840634 w 12828905"/>
              <a:gd name="connsiteY7-1524" fmla="*/ 10309819 h 12766150"/>
              <a:gd name="connsiteX8-1525" fmla="*/ 727257 w 12828905"/>
              <a:gd name="connsiteY8-1526" fmla="*/ 6475721 h 12766150"/>
              <a:gd name="connsiteX9-1527" fmla="*/ 31822 w 12828905"/>
              <a:gd name="connsiteY9-1528" fmla="*/ 4723666 h 12766150"/>
              <a:gd name="connsiteX10-1529" fmla="*/ 663130 w 12828905"/>
              <a:gd name="connsiteY10-1530" fmla="*/ 3160459 h 12766150"/>
              <a:gd name="connsiteX0-1531" fmla="*/ 663130 w 12834351"/>
              <a:gd name="connsiteY0-1532" fmla="*/ 3160459 h 12766150"/>
              <a:gd name="connsiteX1-1533" fmla="*/ 5051125 w 12834351"/>
              <a:gd name="connsiteY1-1534" fmla="*/ 656763 h 12766150"/>
              <a:gd name="connsiteX2-1535" fmla="*/ 10774240 w 12834351"/>
              <a:gd name="connsiteY2-1536" fmla="*/ 91875 h 12766150"/>
              <a:gd name="connsiteX3-1537" fmla="*/ 12748711 w 12834351"/>
              <a:gd name="connsiteY3-1538" fmla="*/ 2565524 h 12766150"/>
              <a:gd name="connsiteX4-1539" fmla="*/ 12116943 w 12834351"/>
              <a:gd name="connsiteY4-1540" fmla="*/ 8276763 h 12766150"/>
              <a:gd name="connsiteX5-1541" fmla="*/ 9817089 w 12834351"/>
              <a:gd name="connsiteY5-1542" fmla="*/ 12296165 h 12766150"/>
              <a:gd name="connsiteX6-1543" fmla="*/ 7581361 w 12834351"/>
              <a:gd name="connsiteY6-1544" fmla="*/ 12520262 h 12766150"/>
              <a:gd name="connsiteX7-1545" fmla="*/ 3840634 w 12834351"/>
              <a:gd name="connsiteY7-1546" fmla="*/ 10309819 h 12766150"/>
              <a:gd name="connsiteX8-1547" fmla="*/ 727257 w 12834351"/>
              <a:gd name="connsiteY8-1548" fmla="*/ 6475721 h 12766150"/>
              <a:gd name="connsiteX9-1549" fmla="*/ 31822 w 12834351"/>
              <a:gd name="connsiteY9-1550" fmla="*/ 4723666 h 12766150"/>
              <a:gd name="connsiteX10-1551" fmla="*/ 663130 w 12834351"/>
              <a:gd name="connsiteY10-1552" fmla="*/ 3160459 h 12766150"/>
              <a:gd name="connsiteX0-1553" fmla="*/ 663130 w 12834351"/>
              <a:gd name="connsiteY0-1554" fmla="*/ 3258559 h 12864250"/>
              <a:gd name="connsiteX1-1555" fmla="*/ 5051125 w 12834351"/>
              <a:gd name="connsiteY1-1556" fmla="*/ 754863 h 12864250"/>
              <a:gd name="connsiteX2-1557" fmla="*/ 10774240 w 12834351"/>
              <a:gd name="connsiteY2-1558" fmla="*/ 189975 h 12864250"/>
              <a:gd name="connsiteX3-1559" fmla="*/ 12748711 w 12834351"/>
              <a:gd name="connsiteY3-1560" fmla="*/ 2663624 h 12864250"/>
              <a:gd name="connsiteX4-1561" fmla="*/ 12116943 w 12834351"/>
              <a:gd name="connsiteY4-1562" fmla="*/ 8374863 h 12864250"/>
              <a:gd name="connsiteX5-1563" fmla="*/ 9817089 w 12834351"/>
              <a:gd name="connsiteY5-1564" fmla="*/ 12394265 h 12864250"/>
              <a:gd name="connsiteX6-1565" fmla="*/ 7581361 w 12834351"/>
              <a:gd name="connsiteY6-1566" fmla="*/ 12618362 h 12864250"/>
              <a:gd name="connsiteX7-1567" fmla="*/ 3840634 w 12834351"/>
              <a:gd name="connsiteY7-1568" fmla="*/ 10407919 h 12864250"/>
              <a:gd name="connsiteX8-1569" fmla="*/ 727257 w 12834351"/>
              <a:gd name="connsiteY8-1570" fmla="*/ 6573821 h 12864250"/>
              <a:gd name="connsiteX9-1571" fmla="*/ 31822 w 12834351"/>
              <a:gd name="connsiteY9-1572" fmla="*/ 4821766 h 12864250"/>
              <a:gd name="connsiteX10-1573" fmla="*/ 663130 w 12834351"/>
              <a:gd name="connsiteY10-1574" fmla="*/ 3258559 h 12864250"/>
              <a:gd name="connsiteX0-1575" fmla="*/ 663130 w 12834351"/>
              <a:gd name="connsiteY0-1576" fmla="*/ 3174915 h 12780606"/>
              <a:gd name="connsiteX1-1577" fmla="*/ 5051125 w 12834351"/>
              <a:gd name="connsiteY1-1578" fmla="*/ 671219 h 12780606"/>
              <a:gd name="connsiteX2-1579" fmla="*/ 10774240 w 12834351"/>
              <a:gd name="connsiteY2-1580" fmla="*/ 106331 h 12780606"/>
              <a:gd name="connsiteX3-1581" fmla="*/ 12748711 w 12834351"/>
              <a:gd name="connsiteY3-1582" fmla="*/ 2579980 h 12780606"/>
              <a:gd name="connsiteX4-1583" fmla="*/ 12116943 w 12834351"/>
              <a:gd name="connsiteY4-1584" fmla="*/ 8291219 h 12780606"/>
              <a:gd name="connsiteX5-1585" fmla="*/ 9817089 w 12834351"/>
              <a:gd name="connsiteY5-1586" fmla="*/ 12310621 h 12780606"/>
              <a:gd name="connsiteX6-1587" fmla="*/ 7581361 w 12834351"/>
              <a:gd name="connsiteY6-1588" fmla="*/ 12534718 h 12780606"/>
              <a:gd name="connsiteX7-1589" fmla="*/ 3840634 w 12834351"/>
              <a:gd name="connsiteY7-1590" fmla="*/ 10324275 h 12780606"/>
              <a:gd name="connsiteX8-1591" fmla="*/ 727257 w 12834351"/>
              <a:gd name="connsiteY8-1592" fmla="*/ 6490177 h 12780606"/>
              <a:gd name="connsiteX9-1593" fmla="*/ 31822 w 12834351"/>
              <a:gd name="connsiteY9-1594" fmla="*/ 4738122 h 12780606"/>
              <a:gd name="connsiteX10-1595" fmla="*/ 663130 w 12834351"/>
              <a:gd name="connsiteY10-1596" fmla="*/ 3174915 h 12780606"/>
              <a:gd name="connsiteX0-1597" fmla="*/ 663130 w 12834351"/>
              <a:gd name="connsiteY0-1598" fmla="*/ 3209491 h 12815182"/>
              <a:gd name="connsiteX1-1599" fmla="*/ 5051125 w 12834351"/>
              <a:gd name="connsiteY1-1600" fmla="*/ 705795 h 12815182"/>
              <a:gd name="connsiteX2-1601" fmla="*/ 10774240 w 12834351"/>
              <a:gd name="connsiteY2-1602" fmla="*/ 140907 h 12815182"/>
              <a:gd name="connsiteX3-1603" fmla="*/ 12748711 w 12834351"/>
              <a:gd name="connsiteY3-1604" fmla="*/ 2614556 h 12815182"/>
              <a:gd name="connsiteX4-1605" fmla="*/ 12116943 w 12834351"/>
              <a:gd name="connsiteY4-1606" fmla="*/ 8325795 h 12815182"/>
              <a:gd name="connsiteX5-1607" fmla="*/ 9817089 w 12834351"/>
              <a:gd name="connsiteY5-1608" fmla="*/ 12345197 h 12815182"/>
              <a:gd name="connsiteX6-1609" fmla="*/ 7581361 w 12834351"/>
              <a:gd name="connsiteY6-1610" fmla="*/ 12569294 h 12815182"/>
              <a:gd name="connsiteX7-1611" fmla="*/ 3840634 w 12834351"/>
              <a:gd name="connsiteY7-1612" fmla="*/ 10358851 h 12815182"/>
              <a:gd name="connsiteX8-1613" fmla="*/ 727257 w 12834351"/>
              <a:gd name="connsiteY8-1614" fmla="*/ 6524753 h 12815182"/>
              <a:gd name="connsiteX9-1615" fmla="*/ 31822 w 12834351"/>
              <a:gd name="connsiteY9-1616" fmla="*/ 4772698 h 12815182"/>
              <a:gd name="connsiteX10-1617" fmla="*/ 663130 w 12834351"/>
              <a:gd name="connsiteY10-1618" fmla="*/ 3209491 h 12815182"/>
              <a:gd name="connsiteX0-1619" fmla="*/ 663130 w 12834351"/>
              <a:gd name="connsiteY0-1620" fmla="*/ 3175410 h 12781101"/>
              <a:gd name="connsiteX1-1621" fmla="*/ 5051125 w 12834351"/>
              <a:gd name="connsiteY1-1622" fmla="*/ 671714 h 12781101"/>
              <a:gd name="connsiteX2-1623" fmla="*/ 10774240 w 12834351"/>
              <a:gd name="connsiteY2-1624" fmla="*/ 106826 h 12781101"/>
              <a:gd name="connsiteX3-1625" fmla="*/ 12748711 w 12834351"/>
              <a:gd name="connsiteY3-1626" fmla="*/ 2580475 h 12781101"/>
              <a:gd name="connsiteX4-1627" fmla="*/ 12116943 w 12834351"/>
              <a:gd name="connsiteY4-1628" fmla="*/ 8291714 h 12781101"/>
              <a:gd name="connsiteX5-1629" fmla="*/ 9817089 w 12834351"/>
              <a:gd name="connsiteY5-1630" fmla="*/ 12311116 h 12781101"/>
              <a:gd name="connsiteX6-1631" fmla="*/ 7581361 w 12834351"/>
              <a:gd name="connsiteY6-1632" fmla="*/ 12535213 h 12781101"/>
              <a:gd name="connsiteX7-1633" fmla="*/ 3840634 w 12834351"/>
              <a:gd name="connsiteY7-1634" fmla="*/ 10324770 h 12781101"/>
              <a:gd name="connsiteX8-1635" fmla="*/ 727257 w 12834351"/>
              <a:gd name="connsiteY8-1636" fmla="*/ 6490672 h 12781101"/>
              <a:gd name="connsiteX9-1637" fmla="*/ 31822 w 12834351"/>
              <a:gd name="connsiteY9-1638" fmla="*/ 4738617 h 12781101"/>
              <a:gd name="connsiteX10-1639" fmla="*/ 663130 w 12834351"/>
              <a:gd name="connsiteY10-1640" fmla="*/ 3175410 h 12781101"/>
              <a:gd name="connsiteX0-1641" fmla="*/ 663130 w 12834351"/>
              <a:gd name="connsiteY0-1642" fmla="*/ 3183351 h 12789042"/>
              <a:gd name="connsiteX1-1643" fmla="*/ 5051125 w 12834351"/>
              <a:gd name="connsiteY1-1644" fmla="*/ 679655 h 12789042"/>
              <a:gd name="connsiteX2-1645" fmla="*/ 10774240 w 12834351"/>
              <a:gd name="connsiteY2-1646" fmla="*/ 114767 h 12789042"/>
              <a:gd name="connsiteX3-1647" fmla="*/ 12748711 w 12834351"/>
              <a:gd name="connsiteY3-1648" fmla="*/ 2588416 h 12789042"/>
              <a:gd name="connsiteX4-1649" fmla="*/ 12116943 w 12834351"/>
              <a:gd name="connsiteY4-1650" fmla="*/ 8299655 h 12789042"/>
              <a:gd name="connsiteX5-1651" fmla="*/ 9817089 w 12834351"/>
              <a:gd name="connsiteY5-1652" fmla="*/ 12319057 h 12789042"/>
              <a:gd name="connsiteX6-1653" fmla="*/ 7581361 w 12834351"/>
              <a:gd name="connsiteY6-1654" fmla="*/ 12543154 h 12789042"/>
              <a:gd name="connsiteX7-1655" fmla="*/ 3840634 w 12834351"/>
              <a:gd name="connsiteY7-1656" fmla="*/ 10332711 h 12789042"/>
              <a:gd name="connsiteX8-1657" fmla="*/ 727257 w 12834351"/>
              <a:gd name="connsiteY8-1658" fmla="*/ 6498613 h 12789042"/>
              <a:gd name="connsiteX9-1659" fmla="*/ 31822 w 12834351"/>
              <a:gd name="connsiteY9-1660" fmla="*/ 4746558 h 12789042"/>
              <a:gd name="connsiteX10-1661" fmla="*/ 663130 w 12834351"/>
              <a:gd name="connsiteY10-1662" fmla="*/ 3183351 h 127890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87" y="connsiteY6-88"/>
              </a:cxn>
              <a:cxn ang="0">
                <a:pos x="connsiteX7-117" y="connsiteY7-118"/>
              </a:cxn>
              <a:cxn ang="0">
                <a:pos x="connsiteX8-151" y="connsiteY8-152"/>
              </a:cxn>
              <a:cxn ang="0">
                <a:pos x="connsiteX9-189" y="connsiteY9-190"/>
              </a:cxn>
              <a:cxn ang="0">
                <a:pos x="connsiteX10-231" y="connsiteY10-232"/>
              </a:cxn>
            </a:cxnLst>
            <a:rect l="l" t="t"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solidFill>
            <a:schemeClr val="bg2"/>
          </a:solidFill>
          <a:ln w="12700">
            <a:miter lim="400000"/>
          </a:ln>
        </p:spPr>
        <p:txBody>
          <a:bodyPr>
            <a:normAutofit/>
          </a:bodyPr>
          <a:lstStyle/>
          <a:p>
            <a:pPr lvl="0"/>
            <a:endParaRPr lang="en-US" noProof="0">
              <a:sym typeface="Open Sans" panose="020B0606030504020204"/>
            </a:endParaRPr>
          </a:p>
        </p:txBody>
      </p:sp>
      <p:sp>
        <p:nvSpPr>
          <p:cNvPr id="9" name="Picture Placeholder 2"/>
          <p:cNvSpPr>
            <a:spLocks noGrp="1"/>
          </p:cNvSpPr>
          <p:nvPr>
            <p:ph type="pic" sz="quarter" idx="16"/>
          </p:nvPr>
        </p:nvSpPr>
        <p:spPr>
          <a:xfrm>
            <a:off x="7211596" y="3570514"/>
            <a:ext cx="4276732" cy="4261634"/>
          </a:xfrm>
          <a:custGeom>
            <a:avLst/>
            <a:gdLst>
              <a:gd name="connsiteX0" fmla="*/ 0 w 9320213"/>
              <a:gd name="connsiteY0" fmla="*/ 0 h 11266188"/>
              <a:gd name="connsiteX1" fmla="*/ 9320213 w 9320213"/>
              <a:gd name="connsiteY1" fmla="*/ 0 h 11266188"/>
              <a:gd name="connsiteX2" fmla="*/ 9320213 w 9320213"/>
              <a:gd name="connsiteY2" fmla="*/ 11266188 h 11266188"/>
              <a:gd name="connsiteX3" fmla="*/ 0 w 9320213"/>
              <a:gd name="connsiteY3" fmla="*/ 11266188 h 11266188"/>
              <a:gd name="connsiteX4" fmla="*/ 0 w 9320213"/>
              <a:gd name="connsiteY4" fmla="*/ 0 h 11266188"/>
              <a:gd name="connsiteX0-1" fmla="*/ 0 w 10594831"/>
              <a:gd name="connsiteY0-2" fmla="*/ 2216727 h 11266188"/>
              <a:gd name="connsiteX1-3" fmla="*/ 10594831 w 10594831"/>
              <a:gd name="connsiteY1-4" fmla="*/ 0 h 11266188"/>
              <a:gd name="connsiteX2-5" fmla="*/ 10594831 w 10594831"/>
              <a:gd name="connsiteY2-6" fmla="*/ 11266188 h 11266188"/>
              <a:gd name="connsiteX3-7" fmla="*/ 1274618 w 10594831"/>
              <a:gd name="connsiteY3-8" fmla="*/ 11266188 h 11266188"/>
              <a:gd name="connsiteX4-9" fmla="*/ 0 w 10594831"/>
              <a:gd name="connsiteY4-10" fmla="*/ 2216727 h 11266188"/>
              <a:gd name="connsiteX0-11" fmla="*/ 0 w 10594831"/>
              <a:gd name="connsiteY0-12" fmla="*/ 2216727 h 11266188"/>
              <a:gd name="connsiteX1-13" fmla="*/ 10594831 w 10594831"/>
              <a:gd name="connsiteY1-14" fmla="*/ 0 h 11266188"/>
              <a:gd name="connsiteX2-15" fmla="*/ 10594831 w 10594831"/>
              <a:gd name="connsiteY2-16" fmla="*/ 11266188 h 11266188"/>
              <a:gd name="connsiteX3-17" fmla="*/ 55418 w 10594831"/>
              <a:gd name="connsiteY3-18" fmla="*/ 5558115 h 11266188"/>
              <a:gd name="connsiteX4-19" fmla="*/ 0 w 10594831"/>
              <a:gd name="connsiteY4-20" fmla="*/ 2216727 h 11266188"/>
              <a:gd name="connsiteX0-21" fmla="*/ 0 w 10594831"/>
              <a:gd name="connsiteY0-22" fmla="*/ 2216727 h 11515570"/>
              <a:gd name="connsiteX1-23" fmla="*/ 10594831 w 10594831"/>
              <a:gd name="connsiteY1-24" fmla="*/ 0 h 11515570"/>
              <a:gd name="connsiteX2-25" fmla="*/ 6909522 w 10594831"/>
              <a:gd name="connsiteY2-26" fmla="*/ 11515570 h 11515570"/>
              <a:gd name="connsiteX3-27" fmla="*/ 55418 w 10594831"/>
              <a:gd name="connsiteY3-28" fmla="*/ 5558115 h 11515570"/>
              <a:gd name="connsiteX4-29" fmla="*/ 0 w 10594831"/>
              <a:gd name="connsiteY4-30" fmla="*/ 2216727 h 11515570"/>
              <a:gd name="connsiteX0-31" fmla="*/ 0 w 10206904"/>
              <a:gd name="connsiteY0-32" fmla="*/ 3103418 h 12402261"/>
              <a:gd name="connsiteX1-33" fmla="*/ 10206904 w 10206904"/>
              <a:gd name="connsiteY1-34" fmla="*/ 0 h 12402261"/>
              <a:gd name="connsiteX2-35" fmla="*/ 6909522 w 10206904"/>
              <a:gd name="connsiteY2-36" fmla="*/ 12402261 h 12402261"/>
              <a:gd name="connsiteX3-37" fmla="*/ 55418 w 10206904"/>
              <a:gd name="connsiteY3-38" fmla="*/ 6444806 h 12402261"/>
              <a:gd name="connsiteX4-39" fmla="*/ 0 w 10206904"/>
              <a:gd name="connsiteY4-40" fmla="*/ 3103418 h 12402261"/>
              <a:gd name="connsiteX0-41" fmla="*/ 0 w 10206904"/>
              <a:gd name="connsiteY0-42" fmla="*/ 3103418 h 12402261"/>
              <a:gd name="connsiteX1-43" fmla="*/ 10206904 w 10206904"/>
              <a:gd name="connsiteY1-44" fmla="*/ 0 h 12402261"/>
              <a:gd name="connsiteX2-45" fmla="*/ 8821450 w 10206904"/>
              <a:gd name="connsiteY2-46" fmla="*/ 5116304 h 12402261"/>
              <a:gd name="connsiteX3-47" fmla="*/ 6909522 w 10206904"/>
              <a:gd name="connsiteY3-48" fmla="*/ 12402261 h 12402261"/>
              <a:gd name="connsiteX4-49" fmla="*/ 55418 w 10206904"/>
              <a:gd name="connsiteY4-50" fmla="*/ 6444806 h 12402261"/>
              <a:gd name="connsiteX5" fmla="*/ 0 w 10206904"/>
              <a:gd name="connsiteY5" fmla="*/ 3103418 h 12402261"/>
              <a:gd name="connsiteX0-51" fmla="*/ 0 w 12146540"/>
              <a:gd name="connsiteY0-52" fmla="*/ 3103418 h 12402261"/>
              <a:gd name="connsiteX1-53" fmla="*/ 10206904 w 12146540"/>
              <a:gd name="connsiteY1-54" fmla="*/ 0 h 12402261"/>
              <a:gd name="connsiteX2-55" fmla="*/ 12146540 w 12146540"/>
              <a:gd name="connsiteY2-56" fmla="*/ 2456231 h 12402261"/>
              <a:gd name="connsiteX3-57" fmla="*/ 6909522 w 12146540"/>
              <a:gd name="connsiteY3-58" fmla="*/ 12402261 h 12402261"/>
              <a:gd name="connsiteX4-59" fmla="*/ 55418 w 12146540"/>
              <a:gd name="connsiteY4-60" fmla="*/ 6444806 h 12402261"/>
              <a:gd name="connsiteX5-61" fmla="*/ 0 w 12146540"/>
              <a:gd name="connsiteY5-62" fmla="*/ 3103418 h 12402261"/>
              <a:gd name="connsiteX0-63" fmla="*/ 0 w 12146540"/>
              <a:gd name="connsiteY0-64" fmla="*/ 3103418 h 12402261"/>
              <a:gd name="connsiteX1-65" fmla="*/ 10206904 w 12146540"/>
              <a:gd name="connsiteY1-66" fmla="*/ 0 h 12402261"/>
              <a:gd name="connsiteX2-67" fmla="*/ 12146540 w 12146540"/>
              <a:gd name="connsiteY2-68" fmla="*/ 2456231 h 12402261"/>
              <a:gd name="connsiteX3-69" fmla="*/ 9126250 w 12146540"/>
              <a:gd name="connsiteY3-70" fmla="*/ 8081177 h 12402261"/>
              <a:gd name="connsiteX4-71" fmla="*/ 6909522 w 12146540"/>
              <a:gd name="connsiteY4-72" fmla="*/ 12402261 h 12402261"/>
              <a:gd name="connsiteX5-73" fmla="*/ 55418 w 12146540"/>
              <a:gd name="connsiteY5-74" fmla="*/ 6444806 h 12402261"/>
              <a:gd name="connsiteX6" fmla="*/ 0 w 12146540"/>
              <a:gd name="connsiteY6" fmla="*/ 3103418 h 12402261"/>
              <a:gd name="connsiteX0-75" fmla="*/ 0 w 12146540"/>
              <a:gd name="connsiteY0-76" fmla="*/ 3103418 h 12402261"/>
              <a:gd name="connsiteX1-77" fmla="*/ 10206904 w 12146540"/>
              <a:gd name="connsiteY1-78" fmla="*/ 0 h 12402261"/>
              <a:gd name="connsiteX2-79" fmla="*/ 12146540 w 12146540"/>
              <a:gd name="connsiteY2-80" fmla="*/ 2456231 h 12402261"/>
              <a:gd name="connsiteX3-81" fmla="*/ 9153959 w 12146540"/>
              <a:gd name="connsiteY3-82" fmla="*/ 12265250 h 12402261"/>
              <a:gd name="connsiteX4-83" fmla="*/ 6909522 w 12146540"/>
              <a:gd name="connsiteY4-84" fmla="*/ 12402261 h 12402261"/>
              <a:gd name="connsiteX5-85" fmla="*/ 55418 w 12146540"/>
              <a:gd name="connsiteY5-86" fmla="*/ 6444806 h 12402261"/>
              <a:gd name="connsiteX6-87" fmla="*/ 0 w 12146540"/>
              <a:gd name="connsiteY6-88" fmla="*/ 3103418 h 12402261"/>
              <a:gd name="connsiteX0-89" fmla="*/ 0 w 12146540"/>
              <a:gd name="connsiteY0-90" fmla="*/ 3103418 h 12402261"/>
              <a:gd name="connsiteX1-91" fmla="*/ 5080722 w 12146540"/>
              <a:gd name="connsiteY1-92" fmla="*/ 1569540 h 12402261"/>
              <a:gd name="connsiteX2-93" fmla="*/ 10206904 w 12146540"/>
              <a:gd name="connsiteY2-94" fmla="*/ 0 h 12402261"/>
              <a:gd name="connsiteX3-95" fmla="*/ 12146540 w 12146540"/>
              <a:gd name="connsiteY3-96" fmla="*/ 2456231 h 12402261"/>
              <a:gd name="connsiteX4-97" fmla="*/ 9153959 w 12146540"/>
              <a:gd name="connsiteY4-98" fmla="*/ 12265250 h 12402261"/>
              <a:gd name="connsiteX5-99" fmla="*/ 6909522 w 12146540"/>
              <a:gd name="connsiteY5-100" fmla="*/ 12402261 h 12402261"/>
              <a:gd name="connsiteX6-101" fmla="*/ 55418 w 12146540"/>
              <a:gd name="connsiteY6-102" fmla="*/ 6444806 h 12402261"/>
              <a:gd name="connsiteX7" fmla="*/ 0 w 12146540"/>
              <a:gd name="connsiteY7" fmla="*/ 3103418 h 12402261"/>
              <a:gd name="connsiteX0-103" fmla="*/ 0 w 12146540"/>
              <a:gd name="connsiteY0-104" fmla="*/ 3103418 h 12402261"/>
              <a:gd name="connsiteX1-105" fmla="*/ 4387995 w 12146540"/>
              <a:gd name="connsiteY1-106" fmla="*/ 599722 h 12402261"/>
              <a:gd name="connsiteX2-107" fmla="*/ 10206904 w 12146540"/>
              <a:gd name="connsiteY2-108" fmla="*/ 0 h 12402261"/>
              <a:gd name="connsiteX3-109" fmla="*/ 12146540 w 12146540"/>
              <a:gd name="connsiteY3-110" fmla="*/ 2456231 h 12402261"/>
              <a:gd name="connsiteX4-111" fmla="*/ 9153959 w 12146540"/>
              <a:gd name="connsiteY4-112" fmla="*/ 12265250 h 12402261"/>
              <a:gd name="connsiteX5-113" fmla="*/ 6909522 w 12146540"/>
              <a:gd name="connsiteY5-114" fmla="*/ 12402261 h 12402261"/>
              <a:gd name="connsiteX6-115" fmla="*/ 55418 w 12146540"/>
              <a:gd name="connsiteY6-116" fmla="*/ 6444806 h 12402261"/>
              <a:gd name="connsiteX7-117" fmla="*/ 0 w 12146540"/>
              <a:gd name="connsiteY7-118" fmla="*/ 3103418 h 12402261"/>
              <a:gd name="connsiteX0-119" fmla="*/ 0 w 12146540"/>
              <a:gd name="connsiteY0-120" fmla="*/ 3103418 h 12402261"/>
              <a:gd name="connsiteX1-121" fmla="*/ 4387995 w 12146540"/>
              <a:gd name="connsiteY1-122" fmla="*/ 599722 h 12402261"/>
              <a:gd name="connsiteX2-123" fmla="*/ 10206904 w 12146540"/>
              <a:gd name="connsiteY2-124" fmla="*/ 0 h 12402261"/>
              <a:gd name="connsiteX3-125" fmla="*/ 12146540 w 12146540"/>
              <a:gd name="connsiteY3-126" fmla="*/ 2456231 h 12402261"/>
              <a:gd name="connsiteX4-127" fmla="*/ 9153959 w 12146540"/>
              <a:gd name="connsiteY4-128" fmla="*/ 12265250 h 12402261"/>
              <a:gd name="connsiteX5-129" fmla="*/ 6909522 w 12146540"/>
              <a:gd name="connsiteY5-130" fmla="*/ 12402261 h 12402261"/>
              <a:gd name="connsiteX6-131" fmla="*/ 3916941 w 12146540"/>
              <a:gd name="connsiteY6-132" fmla="*/ 9799140 h 12402261"/>
              <a:gd name="connsiteX7-133" fmla="*/ 55418 w 12146540"/>
              <a:gd name="connsiteY7-134" fmla="*/ 6444806 h 12402261"/>
              <a:gd name="connsiteX8" fmla="*/ 0 w 12146540"/>
              <a:gd name="connsiteY8" fmla="*/ 3103418 h 12402261"/>
              <a:gd name="connsiteX0-135" fmla="*/ 0 w 12146540"/>
              <a:gd name="connsiteY0-136" fmla="*/ 3103418 h 12402261"/>
              <a:gd name="connsiteX1-137" fmla="*/ 4387995 w 12146540"/>
              <a:gd name="connsiteY1-138" fmla="*/ 599722 h 12402261"/>
              <a:gd name="connsiteX2-139" fmla="*/ 10206904 w 12146540"/>
              <a:gd name="connsiteY2-140" fmla="*/ 0 h 12402261"/>
              <a:gd name="connsiteX3-141" fmla="*/ 12146540 w 12146540"/>
              <a:gd name="connsiteY3-142" fmla="*/ 2456231 h 12402261"/>
              <a:gd name="connsiteX4-143" fmla="*/ 9153959 w 12146540"/>
              <a:gd name="connsiteY4-144" fmla="*/ 12265250 h 12402261"/>
              <a:gd name="connsiteX5-145" fmla="*/ 6909522 w 12146540"/>
              <a:gd name="connsiteY5-146" fmla="*/ 12402261 h 12402261"/>
              <a:gd name="connsiteX6-147" fmla="*/ 3168795 w 12146540"/>
              <a:gd name="connsiteY6-148" fmla="*/ 10270195 h 12402261"/>
              <a:gd name="connsiteX7-149" fmla="*/ 55418 w 12146540"/>
              <a:gd name="connsiteY7-150" fmla="*/ 6444806 h 12402261"/>
              <a:gd name="connsiteX8-151" fmla="*/ 0 w 12146540"/>
              <a:gd name="connsiteY8-152" fmla="*/ 3103418 h 12402261"/>
              <a:gd name="connsiteX0-153" fmla="*/ 0 w 12146540"/>
              <a:gd name="connsiteY0-154" fmla="*/ 3103418 h 12402261"/>
              <a:gd name="connsiteX1-155" fmla="*/ 4387995 w 12146540"/>
              <a:gd name="connsiteY1-156" fmla="*/ 599722 h 12402261"/>
              <a:gd name="connsiteX2-157" fmla="*/ 10206904 w 12146540"/>
              <a:gd name="connsiteY2-158" fmla="*/ 0 h 12402261"/>
              <a:gd name="connsiteX3-159" fmla="*/ 12146540 w 12146540"/>
              <a:gd name="connsiteY3-160" fmla="*/ 2456231 h 12402261"/>
              <a:gd name="connsiteX4-161" fmla="*/ 10733377 w 12146540"/>
              <a:gd name="connsiteY4-162" fmla="*/ 7249904 h 12402261"/>
              <a:gd name="connsiteX5-163" fmla="*/ 9153959 w 12146540"/>
              <a:gd name="connsiteY5-164" fmla="*/ 12265250 h 12402261"/>
              <a:gd name="connsiteX6-165" fmla="*/ 6909522 w 12146540"/>
              <a:gd name="connsiteY6-166" fmla="*/ 12402261 h 12402261"/>
              <a:gd name="connsiteX7-167" fmla="*/ 3168795 w 12146540"/>
              <a:gd name="connsiteY7-168" fmla="*/ 10270195 h 12402261"/>
              <a:gd name="connsiteX8-169" fmla="*/ 55418 w 12146540"/>
              <a:gd name="connsiteY8-170" fmla="*/ 6444806 h 12402261"/>
              <a:gd name="connsiteX9" fmla="*/ 0 w 12146540"/>
              <a:gd name="connsiteY9" fmla="*/ 3103418 h 12402261"/>
              <a:gd name="connsiteX0-171" fmla="*/ 0 w 12146540"/>
              <a:gd name="connsiteY0-172" fmla="*/ 3103418 h 12402261"/>
              <a:gd name="connsiteX1-173" fmla="*/ 4387995 w 12146540"/>
              <a:gd name="connsiteY1-174" fmla="*/ 599722 h 12402261"/>
              <a:gd name="connsiteX2-175" fmla="*/ 10206904 w 12146540"/>
              <a:gd name="connsiteY2-176" fmla="*/ 0 h 12402261"/>
              <a:gd name="connsiteX3-177" fmla="*/ 12146540 w 12146540"/>
              <a:gd name="connsiteY3-178" fmla="*/ 2456231 h 12402261"/>
              <a:gd name="connsiteX4-179" fmla="*/ 11453813 w 12146540"/>
              <a:gd name="connsiteY4-180" fmla="*/ 8219722 h 12402261"/>
              <a:gd name="connsiteX5-181" fmla="*/ 9153959 w 12146540"/>
              <a:gd name="connsiteY5-182" fmla="*/ 12265250 h 12402261"/>
              <a:gd name="connsiteX6-183" fmla="*/ 6909522 w 12146540"/>
              <a:gd name="connsiteY6-184" fmla="*/ 12402261 h 12402261"/>
              <a:gd name="connsiteX7-185" fmla="*/ 3168795 w 12146540"/>
              <a:gd name="connsiteY7-186" fmla="*/ 10270195 h 12402261"/>
              <a:gd name="connsiteX8-187" fmla="*/ 55418 w 12146540"/>
              <a:gd name="connsiteY8-188" fmla="*/ 6444806 h 12402261"/>
              <a:gd name="connsiteX9-189" fmla="*/ 0 w 12146540"/>
              <a:gd name="connsiteY9-190" fmla="*/ 3103418 h 12402261"/>
              <a:gd name="connsiteX0-191" fmla="*/ 0 w 12146540"/>
              <a:gd name="connsiteY0-192" fmla="*/ 3103418 h 12402261"/>
              <a:gd name="connsiteX1-193" fmla="*/ 4387995 w 12146540"/>
              <a:gd name="connsiteY1-194" fmla="*/ 599722 h 12402261"/>
              <a:gd name="connsiteX2-195" fmla="*/ 10206904 w 12146540"/>
              <a:gd name="connsiteY2-196" fmla="*/ 0 h 12402261"/>
              <a:gd name="connsiteX3-197" fmla="*/ 12146540 w 12146540"/>
              <a:gd name="connsiteY3-198" fmla="*/ 2456231 h 12402261"/>
              <a:gd name="connsiteX4-199" fmla="*/ 11453813 w 12146540"/>
              <a:gd name="connsiteY4-200" fmla="*/ 8219722 h 12402261"/>
              <a:gd name="connsiteX5-201" fmla="*/ 9153959 w 12146540"/>
              <a:gd name="connsiteY5-202" fmla="*/ 12265250 h 12402261"/>
              <a:gd name="connsiteX6-203" fmla="*/ 6909522 w 12146540"/>
              <a:gd name="connsiteY6-204" fmla="*/ 12402261 h 12402261"/>
              <a:gd name="connsiteX7-205" fmla="*/ 3168795 w 12146540"/>
              <a:gd name="connsiteY7-206" fmla="*/ 10270195 h 12402261"/>
              <a:gd name="connsiteX8-207" fmla="*/ 55418 w 12146540"/>
              <a:gd name="connsiteY8-208" fmla="*/ 6444806 h 12402261"/>
              <a:gd name="connsiteX9-209" fmla="*/ 21834 w 12146540"/>
              <a:gd name="connsiteY9-210" fmla="*/ 4509871 h 12402261"/>
              <a:gd name="connsiteX10" fmla="*/ 0 w 12146540"/>
              <a:gd name="connsiteY10" fmla="*/ 3103418 h 12402261"/>
              <a:gd name="connsiteX0-211" fmla="*/ 631308 w 12777848"/>
              <a:gd name="connsiteY0-212" fmla="*/ 3103418 h 12402261"/>
              <a:gd name="connsiteX1-213" fmla="*/ 5019303 w 12777848"/>
              <a:gd name="connsiteY1-214" fmla="*/ 599722 h 12402261"/>
              <a:gd name="connsiteX2-215" fmla="*/ 10838212 w 12777848"/>
              <a:gd name="connsiteY2-216" fmla="*/ 0 h 12402261"/>
              <a:gd name="connsiteX3-217" fmla="*/ 12777848 w 12777848"/>
              <a:gd name="connsiteY3-218" fmla="*/ 2456231 h 12402261"/>
              <a:gd name="connsiteX4-219" fmla="*/ 12085121 w 12777848"/>
              <a:gd name="connsiteY4-220" fmla="*/ 8219722 h 12402261"/>
              <a:gd name="connsiteX5-221" fmla="*/ 9785267 w 12777848"/>
              <a:gd name="connsiteY5-222" fmla="*/ 12265250 h 12402261"/>
              <a:gd name="connsiteX6-223" fmla="*/ 7540830 w 12777848"/>
              <a:gd name="connsiteY6-224" fmla="*/ 12402261 h 12402261"/>
              <a:gd name="connsiteX7-225" fmla="*/ 3800103 w 12777848"/>
              <a:gd name="connsiteY7-226" fmla="*/ 10270195 h 12402261"/>
              <a:gd name="connsiteX8-227" fmla="*/ 686726 w 12777848"/>
              <a:gd name="connsiteY8-228" fmla="*/ 6444806 h 12402261"/>
              <a:gd name="connsiteX9-229" fmla="*/ 0 w 12777848"/>
              <a:gd name="connsiteY9-230" fmla="*/ 4666625 h 12402261"/>
              <a:gd name="connsiteX10-231" fmla="*/ 631308 w 12777848"/>
              <a:gd name="connsiteY10-232" fmla="*/ 3103418 h 12402261"/>
              <a:gd name="connsiteX0-233" fmla="*/ 631308 w 12777848"/>
              <a:gd name="connsiteY0-234" fmla="*/ 3103418 h 12402261"/>
              <a:gd name="connsiteX1-235" fmla="*/ 5019303 w 12777848"/>
              <a:gd name="connsiteY1-236" fmla="*/ 599722 h 12402261"/>
              <a:gd name="connsiteX2-237" fmla="*/ 10838212 w 12777848"/>
              <a:gd name="connsiteY2-238" fmla="*/ 0 h 12402261"/>
              <a:gd name="connsiteX3-239" fmla="*/ 12777848 w 12777848"/>
              <a:gd name="connsiteY3-240" fmla="*/ 2456231 h 12402261"/>
              <a:gd name="connsiteX4-241" fmla="*/ 12085121 w 12777848"/>
              <a:gd name="connsiteY4-242" fmla="*/ 8219722 h 12402261"/>
              <a:gd name="connsiteX5-243" fmla="*/ 9785267 w 12777848"/>
              <a:gd name="connsiteY5-244" fmla="*/ 12265250 h 12402261"/>
              <a:gd name="connsiteX6-245" fmla="*/ 7540830 w 12777848"/>
              <a:gd name="connsiteY6-246" fmla="*/ 12402261 h 12402261"/>
              <a:gd name="connsiteX7-247" fmla="*/ 3800103 w 12777848"/>
              <a:gd name="connsiteY7-248" fmla="*/ 10270195 h 12402261"/>
              <a:gd name="connsiteX8-249" fmla="*/ 686726 w 12777848"/>
              <a:gd name="connsiteY8-250" fmla="*/ 6444806 h 12402261"/>
              <a:gd name="connsiteX9-251" fmla="*/ 0 w 12777848"/>
              <a:gd name="connsiteY9-252" fmla="*/ 4666625 h 12402261"/>
              <a:gd name="connsiteX10-253" fmla="*/ 631308 w 12777848"/>
              <a:gd name="connsiteY10-254" fmla="*/ 3103418 h 12402261"/>
              <a:gd name="connsiteX0-255" fmla="*/ 659947 w 12806487"/>
              <a:gd name="connsiteY0-256" fmla="*/ 3103418 h 12402261"/>
              <a:gd name="connsiteX1-257" fmla="*/ 5047942 w 12806487"/>
              <a:gd name="connsiteY1-258" fmla="*/ 599722 h 12402261"/>
              <a:gd name="connsiteX2-259" fmla="*/ 10866851 w 12806487"/>
              <a:gd name="connsiteY2-260" fmla="*/ 0 h 12402261"/>
              <a:gd name="connsiteX3-261" fmla="*/ 12806487 w 12806487"/>
              <a:gd name="connsiteY3-262" fmla="*/ 2456231 h 12402261"/>
              <a:gd name="connsiteX4-263" fmla="*/ 12113760 w 12806487"/>
              <a:gd name="connsiteY4-264" fmla="*/ 8219722 h 12402261"/>
              <a:gd name="connsiteX5-265" fmla="*/ 9813906 w 12806487"/>
              <a:gd name="connsiteY5-266" fmla="*/ 12265250 h 12402261"/>
              <a:gd name="connsiteX6-267" fmla="*/ 7569469 w 12806487"/>
              <a:gd name="connsiteY6-268" fmla="*/ 12402261 h 12402261"/>
              <a:gd name="connsiteX7-269" fmla="*/ 3828742 w 12806487"/>
              <a:gd name="connsiteY7-270" fmla="*/ 10270195 h 12402261"/>
              <a:gd name="connsiteX8-271" fmla="*/ 715365 w 12806487"/>
              <a:gd name="connsiteY8-272" fmla="*/ 6444806 h 12402261"/>
              <a:gd name="connsiteX9-273" fmla="*/ 28639 w 12806487"/>
              <a:gd name="connsiteY9-274" fmla="*/ 4666625 h 12402261"/>
              <a:gd name="connsiteX10-275" fmla="*/ 659947 w 12806487"/>
              <a:gd name="connsiteY10-276" fmla="*/ 3103418 h 12402261"/>
              <a:gd name="connsiteX0-277" fmla="*/ 660628 w 12807168"/>
              <a:gd name="connsiteY0-278" fmla="*/ 3103418 h 12402261"/>
              <a:gd name="connsiteX1-279" fmla="*/ 5048623 w 12807168"/>
              <a:gd name="connsiteY1-280" fmla="*/ 599722 h 12402261"/>
              <a:gd name="connsiteX2-281" fmla="*/ 10867532 w 12807168"/>
              <a:gd name="connsiteY2-282" fmla="*/ 0 h 12402261"/>
              <a:gd name="connsiteX3-283" fmla="*/ 12807168 w 12807168"/>
              <a:gd name="connsiteY3-284" fmla="*/ 2456231 h 12402261"/>
              <a:gd name="connsiteX4-285" fmla="*/ 12114441 w 12807168"/>
              <a:gd name="connsiteY4-286" fmla="*/ 8219722 h 12402261"/>
              <a:gd name="connsiteX5-287" fmla="*/ 9814587 w 12807168"/>
              <a:gd name="connsiteY5-288" fmla="*/ 12265250 h 12402261"/>
              <a:gd name="connsiteX6-289" fmla="*/ 7570150 w 12807168"/>
              <a:gd name="connsiteY6-290" fmla="*/ 12402261 h 12402261"/>
              <a:gd name="connsiteX7-291" fmla="*/ 3829423 w 12807168"/>
              <a:gd name="connsiteY7-292" fmla="*/ 10270195 h 12402261"/>
              <a:gd name="connsiteX8-293" fmla="*/ 716046 w 12807168"/>
              <a:gd name="connsiteY8-294" fmla="*/ 6444806 h 12402261"/>
              <a:gd name="connsiteX9-295" fmla="*/ 29320 w 12807168"/>
              <a:gd name="connsiteY9-296" fmla="*/ 4666625 h 12402261"/>
              <a:gd name="connsiteX10-297" fmla="*/ 660628 w 12807168"/>
              <a:gd name="connsiteY10-298" fmla="*/ 3103418 h 12402261"/>
              <a:gd name="connsiteX0-299" fmla="*/ 660628 w 12807168"/>
              <a:gd name="connsiteY0-300" fmla="*/ 3103418 h 12402261"/>
              <a:gd name="connsiteX1-301" fmla="*/ 5048623 w 12807168"/>
              <a:gd name="connsiteY1-302" fmla="*/ 599722 h 12402261"/>
              <a:gd name="connsiteX2-303" fmla="*/ 10867532 w 12807168"/>
              <a:gd name="connsiteY2-304" fmla="*/ 0 h 12402261"/>
              <a:gd name="connsiteX3-305" fmla="*/ 12807168 w 12807168"/>
              <a:gd name="connsiteY3-306" fmla="*/ 2456231 h 12402261"/>
              <a:gd name="connsiteX4-307" fmla="*/ 12114441 w 12807168"/>
              <a:gd name="connsiteY4-308" fmla="*/ 8219722 h 12402261"/>
              <a:gd name="connsiteX5-309" fmla="*/ 9814587 w 12807168"/>
              <a:gd name="connsiteY5-310" fmla="*/ 12265250 h 12402261"/>
              <a:gd name="connsiteX6-311" fmla="*/ 7570150 w 12807168"/>
              <a:gd name="connsiteY6-312" fmla="*/ 12402261 h 12402261"/>
              <a:gd name="connsiteX7-313" fmla="*/ 3838132 w 12807168"/>
              <a:gd name="connsiteY7-314" fmla="*/ 10252778 h 12402261"/>
              <a:gd name="connsiteX8-315" fmla="*/ 716046 w 12807168"/>
              <a:gd name="connsiteY8-316" fmla="*/ 6444806 h 12402261"/>
              <a:gd name="connsiteX9-317" fmla="*/ 29320 w 12807168"/>
              <a:gd name="connsiteY9-318" fmla="*/ 4666625 h 12402261"/>
              <a:gd name="connsiteX10-319" fmla="*/ 660628 w 12807168"/>
              <a:gd name="connsiteY10-320" fmla="*/ 3103418 h 12402261"/>
              <a:gd name="connsiteX0-321" fmla="*/ 660628 w 12807168"/>
              <a:gd name="connsiteY0-322" fmla="*/ 3103418 h 12402261"/>
              <a:gd name="connsiteX1-323" fmla="*/ 5048623 w 12807168"/>
              <a:gd name="connsiteY1-324" fmla="*/ 599722 h 12402261"/>
              <a:gd name="connsiteX2-325" fmla="*/ 10867532 w 12807168"/>
              <a:gd name="connsiteY2-326" fmla="*/ 0 h 12402261"/>
              <a:gd name="connsiteX3-327" fmla="*/ 12807168 w 12807168"/>
              <a:gd name="connsiteY3-328" fmla="*/ 2456231 h 12402261"/>
              <a:gd name="connsiteX4-329" fmla="*/ 12114441 w 12807168"/>
              <a:gd name="connsiteY4-330" fmla="*/ 8219722 h 12402261"/>
              <a:gd name="connsiteX5-331" fmla="*/ 9814587 w 12807168"/>
              <a:gd name="connsiteY5-332" fmla="*/ 12265250 h 12402261"/>
              <a:gd name="connsiteX6-333" fmla="*/ 7570150 w 12807168"/>
              <a:gd name="connsiteY6-334" fmla="*/ 12402261 h 12402261"/>
              <a:gd name="connsiteX7-335" fmla="*/ 3838132 w 12807168"/>
              <a:gd name="connsiteY7-336" fmla="*/ 10252778 h 12402261"/>
              <a:gd name="connsiteX8-337" fmla="*/ 716046 w 12807168"/>
              <a:gd name="connsiteY8-338" fmla="*/ 6444806 h 12402261"/>
              <a:gd name="connsiteX9-339" fmla="*/ 29320 w 12807168"/>
              <a:gd name="connsiteY9-340" fmla="*/ 4666625 h 12402261"/>
              <a:gd name="connsiteX10-341" fmla="*/ 660628 w 12807168"/>
              <a:gd name="connsiteY10-342" fmla="*/ 3103418 h 12402261"/>
              <a:gd name="connsiteX0-343" fmla="*/ 660628 w 12807168"/>
              <a:gd name="connsiteY0-344" fmla="*/ 3103418 h 12402261"/>
              <a:gd name="connsiteX1-345" fmla="*/ 5048623 w 12807168"/>
              <a:gd name="connsiteY1-346" fmla="*/ 599722 h 12402261"/>
              <a:gd name="connsiteX2-347" fmla="*/ 10867532 w 12807168"/>
              <a:gd name="connsiteY2-348" fmla="*/ 0 h 12402261"/>
              <a:gd name="connsiteX3-349" fmla="*/ 12807168 w 12807168"/>
              <a:gd name="connsiteY3-350" fmla="*/ 2456231 h 12402261"/>
              <a:gd name="connsiteX4-351" fmla="*/ 12114441 w 12807168"/>
              <a:gd name="connsiteY4-352" fmla="*/ 8219722 h 12402261"/>
              <a:gd name="connsiteX5-353" fmla="*/ 9814587 w 12807168"/>
              <a:gd name="connsiteY5-354" fmla="*/ 12265250 h 12402261"/>
              <a:gd name="connsiteX6-355" fmla="*/ 7570150 w 12807168"/>
              <a:gd name="connsiteY6-356" fmla="*/ 12402261 h 12402261"/>
              <a:gd name="connsiteX7-357" fmla="*/ 3838132 w 12807168"/>
              <a:gd name="connsiteY7-358" fmla="*/ 10252778 h 12402261"/>
              <a:gd name="connsiteX8-359" fmla="*/ 724755 w 12807168"/>
              <a:gd name="connsiteY8-360" fmla="*/ 6418680 h 12402261"/>
              <a:gd name="connsiteX9-361" fmla="*/ 29320 w 12807168"/>
              <a:gd name="connsiteY9-362" fmla="*/ 4666625 h 12402261"/>
              <a:gd name="connsiteX10-363" fmla="*/ 660628 w 12807168"/>
              <a:gd name="connsiteY10-364" fmla="*/ 3103418 h 12402261"/>
              <a:gd name="connsiteX0-365" fmla="*/ 660628 w 12807168"/>
              <a:gd name="connsiteY0-366" fmla="*/ 3103418 h 12402261"/>
              <a:gd name="connsiteX1-367" fmla="*/ 5048623 w 12807168"/>
              <a:gd name="connsiteY1-368" fmla="*/ 599722 h 12402261"/>
              <a:gd name="connsiteX2-369" fmla="*/ 10867532 w 12807168"/>
              <a:gd name="connsiteY2-370" fmla="*/ 0 h 12402261"/>
              <a:gd name="connsiteX3-371" fmla="*/ 12807168 w 12807168"/>
              <a:gd name="connsiteY3-372" fmla="*/ 2456231 h 12402261"/>
              <a:gd name="connsiteX4-373" fmla="*/ 12114441 w 12807168"/>
              <a:gd name="connsiteY4-374" fmla="*/ 8219722 h 12402261"/>
              <a:gd name="connsiteX5-375" fmla="*/ 9814587 w 12807168"/>
              <a:gd name="connsiteY5-376" fmla="*/ 12265250 h 12402261"/>
              <a:gd name="connsiteX6-377" fmla="*/ 7570150 w 12807168"/>
              <a:gd name="connsiteY6-378" fmla="*/ 12402261 h 12402261"/>
              <a:gd name="connsiteX7-379" fmla="*/ 3838132 w 12807168"/>
              <a:gd name="connsiteY7-380" fmla="*/ 10252778 h 12402261"/>
              <a:gd name="connsiteX8-381" fmla="*/ 724755 w 12807168"/>
              <a:gd name="connsiteY8-382" fmla="*/ 6418680 h 12402261"/>
              <a:gd name="connsiteX9-383" fmla="*/ 29320 w 12807168"/>
              <a:gd name="connsiteY9-384" fmla="*/ 4666625 h 12402261"/>
              <a:gd name="connsiteX10-385" fmla="*/ 660628 w 12807168"/>
              <a:gd name="connsiteY10-386" fmla="*/ 3103418 h 12402261"/>
              <a:gd name="connsiteX0-387" fmla="*/ 660628 w 12807168"/>
              <a:gd name="connsiteY0-388" fmla="*/ 3103418 h 12402261"/>
              <a:gd name="connsiteX1-389" fmla="*/ 5048623 w 12807168"/>
              <a:gd name="connsiteY1-390" fmla="*/ 599722 h 12402261"/>
              <a:gd name="connsiteX2-391" fmla="*/ 10867532 w 12807168"/>
              <a:gd name="connsiteY2-392" fmla="*/ 0 h 12402261"/>
              <a:gd name="connsiteX3-393" fmla="*/ 12807168 w 12807168"/>
              <a:gd name="connsiteY3-394" fmla="*/ 2456231 h 12402261"/>
              <a:gd name="connsiteX4-395" fmla="*/ 12114441 w 12807168"/>
              <a:gd name="connsiteY4-396" fmla="*/ 8219722 h 12402261"/>
              <a:gd name="connsiteX5-397" fmla="*/ 9814587 w 12807168"/>
              <a:gd name="connsiteY5-398" fmla="*/ 12265250 h 12402261"/>
              <a:gd name="connsiteX6-399" fmla="*/ 7570150 w 12807168"/>
              <a:gd name="connsiteY6-400" fmla="*/ 12402261 h 12402261"/>
              <a:gd name="connsiteX7-401" fmla="*/ 3838132 w 12807168"/>
              <a:gd name="connsiteY7-402" fmla="*/ 10252778 h 12402261"/>
              <a:gd name="connsiteX8-403" fmla="*/ 724755 w 12807168"/>
              <a:gd name="connsiteY8-404" fmla="*/ 6418680 h 12402261"/>
              <a:gd name="connsiteX9-405" fmla="*/ 29320 w 12807168"/>
              <a:gd name="connsiteY9-406" fmla="*/ 4666625 h 12402261"/>
              <a:gd name="connsiteX10-407" fmla="*/ 660628 w 12807168"/>
              <a:gd name="connsiteY10-408" fmla="*/ 3103418 h 12402261"/>
              <a:gd name="connsiteX0-409" fmla="*/ 660628 w 12807168"/>
              <a:gd name="connsiteY0-410" fmla="*/ 3103418 h 12402261"/>
              <a:gd name="connsiteX1-411" fmla="*/ 5048623 w 12807168"/>
              <a:gd name="connsiteY1-412" fmla="*/ 599722 h 12402261"/>
              <a:gd name="connsiteX2-413" fmla="*/ 10867532 w 12807168"/>
              <a:gd name="connsiteY2-414" fmla="*/ 0 h 12402261"/>
              <a:gd name="connsiteX3-415" fmla="*/ 12807168 w 12807168"/>
              <a:gd name="connsiteY3-416" fmla="*/ 2456231 h 12402261"/>
              <a:gd name="connsiteX4-417" fmla="*/ 12114441 w 12807168"/>
              <a:gd name="connsiteY4-418" fmla="*/ 8219722 h 12402261"/>
              <a:gd name="connsiteX5-419" fmla="*/ 9814587 w 12807168"/>
              <a:gd name="connsiteY5-420" fmla="*/ 12265250 h 12402261"/>
              <a:gd name="connsiteX6-421" fmla="*/ 7570150 w 12807168"/>
              <a:gd name="connsiteY6-422" fmla="*/ 12402261 h 12402261"/>
              <a:gd name="connsiteX7-423" fmla="*/ 3838132 w 12807168"/>
              <a:gd name="connsiteY7-424" fmla="*/ 10252778 h 12402261"/>
              <a:gd name="connsiteX8-425" fmla="*/ 724755 w 12807168"/>
              <a:gd name="connsiteY8-426" fmla="*/ 6418680 h 12402261"/>
              <a:gd name="connsiteX9-427" fmla="*/ 29320 w 12807168"/>
              <a:gd name="connsiteY9-428" fmla="*/ 4666625 h 12402261"/>
              <a:gd name="connsiteX10-429" fmla="*/ 660628 w 12807168"/>
              <a:gd name="connsiteY10-430" fmla="*/ 3103418 h 12402261"/>
              <a:gd name="connsiteX0-431" fmla="*/ 660628 w 12807168"/>
              <a:gd name="connsiteY0-432" fmla="*/ 3103418 h 12402261"/>
              <a:gd name="connsiteX1-433" fmla="*/ 5048623 w 12807168"/>
              <a:gd name="connsiteY1-434" fmla="*/ 599722 h 12402261"/>
              <a:gd name="connsiteX2-435" fmla="*/ 10867532 w 12807168"/>
              <a:gd name="connsiteY2-436" fmla="*/ 0 h 12402261"/>
              <a:gd name="connsiteX3-437" fmla="*/ 12807168 w 12807168"/>
              <a:gd name="connsiteY3-438" fmla="*/ 2456231 h 12402261"/>
              <a:gd name="connsiteX4-439" fmla="*/ 12114441 w 12807168"/>
              <a:gd name="connsiteY4-440" fmla="*/ 8219722 h 12402261"/>
              <a:gd name="connsiteX5-441" fmla="*/ 9814587 w 12807168"/>
              <a:gd name="connsiteY5-442" fmla="*/ 12265250 h 12402261"/>
              <a:gd name="connsiteX6-443" fmla="*/ 7570150 w 12807168"/>
              <a:gd name="connsiteY6-444" fmla="*/ 12402261 h 12402261"/>
              <a:gd name="connsiteX7-445" fmla="*/ 3838132 w 12807168"/>
              <a:gd name="connsiteY7-446" fmla="*/ 10252778 h 12402261"/>
              <a:gd name="connsiteX8-447" fmla="*/ 724755 w 12807168"/>
              <a:gd name="connsiteY8-448" fmla="*/ 6418680 h 12402261"/>
              <a:gd name="connsiteX9-449" fmla="*/ 29320 w 12807168"/>
              <a:gd name="connsiteY9-450" fmla="*/ 4666625 h 12402261"/>
              <a:gd name="connsiteX10-451" fmla="*/ 660628 w 12807168"/>
              <a:gd name="connsiteY10-452" fmla="*/ 3103418 h 12402261"/>
              <a:gd name="connsiteX0-453" fmla="*/ 660628 w 12807168"/>
              <a:gd name="connsiteY0-454" fmla="*/ 3103418 h 12463221"/>
              <a:gd name="connsiteX1-455" fmla="*/ 5048623 w 12807168"/>
              <a:gd name="connsiteY1-456" fmla="*/ 599722 h 12463221"/>
              <a:gd name="connsiteX2-457" fmla="*/ 10867532 w 12807168"/>
              <a:gd name="connsiteY2-458" fmla="*/ 0 h 12463221"/>
              <a:gd name="connsiteX3-459" fmla="*/ 12807168 w 12807168"/>
              <a:gd name="connsiteY3-460" fmla="*/ 2456231 h 12463221"/>
              <a:gd name="connsiteX4-461" fmla="*/ 12114441 w 12807168"/>
              <a:gd name="connsiteY4-462" fmla="*/ 8219722 h 12463221"/>
              <a:gd name="connsiteX5-463" fmla="*/ 9814587 w 12807168"/>
              <a:gd name="connsiteY5-464" fmla="*/ 12265250 h 12463221"/>
              <a:gd name="connsiteX6-465" fmla="*/ 7552733 w 12807168"/>
              <a:gd name="connsiteY6-466" fmla="*/ 12463221 h 12463221"/>
              <a:gd name="connsiteX7-467" fmla="*/ 3838132 w 12807168"/>
              <a:gd name="connsiteY7-468" fmla="*/ 10252778 h 12463221"/>
              <a:gd name="connsiteX8-469" fmla="*/ 724755 w 12807168"/>
              <a:gd name="connsiteY8-470" fmla="*/ 6418680 h 12463221"/>
              <a:gd name="connsiteX9-471" fmla="*/ 29320 w 12807168"/>
              <a:gd name="connsiteY9-472" fmla="*/ 4666625 h 12463221"/>
              <a:gd name="connsiteX10-473" fmla="*/ 660628 w 12807168"/>
              <a:gd name="connsiteY10-474" fmla="*/ 3103418 h 12463221"/>
              <a:gd name="connsiteX0-475" fmla="*/ 660628 w 12807168"/>
              <a:gd name="connsiteY0-476" fmla="*/ 3103418 h 12463221"/>
              <a:gd name="connsiteX1-477" fmla="*/ 5048623 w 12807168"/>
              <a:gd name="connsiteY1-478" fmla="*/ 599722 h 12463221"/>
              <a:gd name="connsiteX2-479" fmla="*/ 10867532 w 12807168"/>
              <a:gd name="connsiteY2-480" fmla="*/ 0 h 12463221"/>
              <a:gd name="connsiteX3-481" fmla="*/ 12807168 w 12807168"/>
              <a:gd name="connsiteY3-482" fmla="*/ 2456231 h 12463221"/>
              <a:gd name="connsiteX4-483" fmla="*/ 12114441 w 12807168"/>
              <a:gd name="connsiteY4-484" fmla="*/ 8219722 h 12463221"/>
              <a:gd name="connsiteX5-485" fmla="*/ 9814587 w 12807168"/>
              <a:gd name="connsiteY5-486" fmla="*/ 12265250 h 12463221"/>
              <a:gd name="connsiteX6-487" fmla="*/ 7552733 w 12807168"/>
              <a:gd name="connsiteY6-488" fmla="*/ 12463221 h 12463221"/>
              <a:gd name="connsiteX7-489" fmla="*/ 3838132 w 12807168"/>
              <a:gd name="connsiteY7-490" fmla="*/ 10252778 h 12463221"/>
              <a:gd name="connsiteX8-491" fmla="*/ 724755 w 12807168"/>
              <a:gd name="connsiteY8-492" fmla="*/ 6418680 h 12463221"/>
              <a:gd name="connsiteX9-493" fmla="*/ 29320 w 12807168"/>
              <a:gd name="connsiteY9-494" fmla="*/ 4666625 h 12463221"/>
              <a:gd name="connsiteX10-495" fmla="*/ 660628 w 12807168"/>
              <a:gd name="connsiteY10-496" fmla="*/ 3103418 h 12463221"/>
              <a:gd name="connsiteX0-497" fmla="*/ 660628 w 12807168"/>
              <a:gd name="connsiteY0-498" fmla="*/ 3103418 h 12463221"/>
              <a:gd name="connsiteX1-499" fmla="*/ 5048623 w 12807168"/>
              <a:gd name="connsiteY1-500" fmla="*/ 599722 h 12463221"/>
              <a:gd name="connsiteX2-501" fmla="*/ 10867532 w 12807168"/>
              <a:gd name="connsiteY2-502" fmla="*/ 0 h 12463221"/>
              <a:gd name="connsiteX3-503" fmla="*/ 12807168 w 12807168"/>
              <a:gd name="connsiteY3-504" fmla="*/ 2456231 h 12463221"/>
              <a:gd name="connsiteX4-505" fmla="*/ 12114441 w 12807168"/>
              <a:gd name="connsiteY4-506" fmla="*/ 8219722 h 12463221"/>
              <a:gd name="connsiteX5-507" fmla="*/ 9814587 w 12807168"/>
              <a:gd name="connsiteY5-508" fmla="*/ 12265250 h 12463221"/>
              <a:gd name="connsiteX6-509" fmla="*/ 7552733 w 12807168"/>
              <a:gd name="connsiteY6-510" fmla="*/ 12463221 h 12463221"/>
              <a:gd name="connsiteX7-511" fmla="*/ 3838132 w 12807168"/>
              <a:gd name="connsiteY7-512" fmla="*/ 10252778 h 12463221"/>
              <a:gd name="connsiteX8-513" fmla="*/ 724755 w 12807168"/>
              <a:gd name="connsiteY8-514" fmla="*/ 6418680 h 12463221"/>
              <a:gd name="connsiteX9-515" fmla="*/ 29320 w 12807168"/>
              <a:gd name="connsiteY9-516" fmla="*/ 4666625 h 12463221"/>
              <a:gd name="connsiteX10-517" fmla="*/ 660628 w 12807168"/>
              <a:gd name="connsiteY10-518" fmla="*/ 3103418 h 12463221"/>
              <a:gd name="connsiteX0-519" fmla="*/ 660628 w 12807168"/>
              <a:gd name="connsiteY0-520" fmla="*/ 3103418 h 12463221"/>
              <a:gd name="connsiteX1-521" fmla="*/ 5048623 w 12807168"/>
              <a:gd name="connsiteY1-522" fmla="*/ 599722 h 12463221"/>
              <a:gd name="connsiteX2-523" fmla="*/ 10867532 w 12807168"/>
              <a:gd name="connsiteY2-524" fmla="*/ 0 h 12463221"/>
              <a:gd name="connsiteX3-525" fmla="*/ 12807168 w 12807168"/>
              <a:gd name="connsiteY3-526" fmla="*/ 2456231 h 12463221"/>
              <a:gd name="connsiteX4-527" fmla="*/ 12114441 w 12807168"/>
              <a:gd name="connsiteY4-528" fmla="*/ 8219722 h 12463221"/>
              <a:gd name="connsiteX5-529" fmla="*/ 9814587 w 12807168"/>
              <a:gd name="connsiteY5-530" fmla="*/ 12239124 h 12463221"/>
              <a:gd name="connsiteX6-531" fmla="*/ 7552733 w 12807168"/>
              <a:gd name="connsiteY6-532" fmla="*/ 12463221 h 12463221"/>
              <a:gd name="connsiteX7-533" fmla="*/ 3838132 w 12807168"/>
              <a:gd name="connsiteY7-534" fmla="*/ 10252778 h 12463221"/>
              <a:gd name="connsiteX8-535" fmla="*/ 724755 w 12807168"/>
              <a:gd name="connsiteY8-536" fmla="*/ 6418680 h 12463221"/>
              <a:gd name="connsiteX9-537" fmla="*/ 29320 w 12807168"/>
              <a:gd name="connsiteY9-538" fmla="*/ 4666625 h 12463221"/>
              <a:gd name="connsiteX10-539" fmla="*/ 660628 w 12807168"/>
              <a:gd name="connsiteY10-540" fmla="*/ 3103418 h 12463221"/>
              <a:gd name="connsiteX0-541" fmla="*/ 660628 w 12807168"/>
              <a:gd name="connsiteY0-542" fmla="*/ 3103418 h 12603400"/>
              <a:gd name="connsiteX1-543" fmla="*/ 5048623 w 12807168"/>
              <a:gd name="connsiteY1-544" fmla="*/ 599722 h 12603400"/>
              <a:gd name="connsiteX2-545" fmla="*/ 10867532 w 12807168"/>
              <a:gd name="connsiteY2-546" fmla="*/ 0 h 12603400"/>
              <a:gd name="connsiteX3-547" fmla="*/ 12807168 w 12807168"/>
              <a:gd name="connsiteY3-548" fmla="*/ 2456231 h 12603400"/>
              <a:gd name="connsiteX4-549" fmla="*/ 12114441 w 12807168"/>
              <a:gd name="connsiteY4-550" fmla="*/ 8219722 h 12603400"/>
              <a:gd name="connsiteX5-551" fmla="*/ 9814587 w 12807168"/>
              <a:gd name="connsiteY5-552" fmla="*/ 12239124 h 12603400"/>
              <a:gd name="connsiteX6-553" fmla="*/ 7552733 w 12807168"/>
              <a:gd name="connsiteY6-554" fmla="*/ 12463221 h 12603400"/>
              <a:gd name="connsiteX7-555" fmla="*/ 3838132 w 12807168"/>
              <a:gd name="connsiteY7-556" fmla="*/ 10252778 h 12603400"/>
              <a:gd name="connsiteX8-557" fmla="*/ 724755 w 12807168"/>
              <a:gd name="connsiteY8-558" fmla="*/ 6418680 h 12603400"/>
              <a:gd name="connsiteX9-559" fmla="*/ 29320 w 12807168"/>
              <a:gd name="connsiteY9-560" fmla="*/ 4666625 h 12603400"/>
              <a:gd name="connsiteX10-561" fmla="*/ 660628 w 12807168"/>
              <a:gd name="connsiteY10-562" fmla="*/ 3103418 h 12603400"/>
              <a:gd name="connsiteX0-563" fmla="*/ 660628 w 12807168"/>
              <a:gd name="connsiteY0-564" fmla="*/ 3103418 h 12713670"/>
              <a:gd name="connsiteX1-565" fmla="*/ 5048623 w 12807168"/>
              <a:gd name="connsiteY1-566" fmla="*/ 599722 h 12713670"/>
              <a:gd name="connsiteX2-567" fmla="*/ 10867532 w 12807168"/>
              <a:gd name="connsiteY2-568" fmla="*/ 0 h 12713670"/>
              <a:gd name="connsiteX3-569" fmla="*/ 12807168 w 12807168"/>
              <a:gd name="connsiteY3-570" fmla="*/ 2456231 h 12713670"/>
              <a:gd name="connsiteX4-571" fmla="*/ 12114441 w 12807168"/>
              <a:gd name="connsiteY4-572" fmla="*/ 8219722 h 12713670"/>
              <a:gd name="connsiteX5-573" fmla="*/ 9814587 w 12807168"/>
              <a:gd name="connsiteY5-574" fmla="*/ 12239124 h 12713670"/>
              <a:gd name="connsiteX6-575" fmla="*/ 7552733 w 12807168"/>
              <a:gd name="connsiteY6-576" fmla="*/ 12463221 h 12713670"/>
              <a:gd name="connsiteX7-577" fmla="*/ 3838132 w 12807168"/>
              <a:gd name="connsiteY7-578" fmla="*/ 10252778 h 12713670"/>
              <a:gd name="connsiteX8-579" fmla="*/ 724755 w 12807168"/>
              <a:gd name="connsiteY8-580" fmla="*/ 6418680 h 12713670"/>
              <a:gd name="connsiteX9-581" fmla="*/ 29320 w 12807168"/>
              <a:gd name="connsiteY9-582" fmla="*/ 4666625 h 12713670"/>
              <a:gd name="connsiteX10-583" fmla="*/ 660628 w 12807168"/>
              <a:gd name="connsiteY10-584" fmla="*/ 3103418 h 12713670"/>
              <a:gd name="connsiteX0-585" fmla="*/ 660628 w 12807168"/>
              <a:gd name="connsiteY0-586" fmla="*/ 3103418 h 12713670"/>
              <a:gd name="connsiteX1-587" fmla="*/ 5048623 w 12807168"/>
              <a:gd name="connsiteY1-588" fmla="*/ 599722 h 12713670"/>
              <a:gd name="connsiteX2-589" fmla="*/ 10867532 w 12807168"/>
              <a:gd name="connsiteY2-590" fmla="*/ 0 h 12713670"/>
              <a:gd name="connsiteX3-591" fmla="*/ 12807168 w 12807168"/>
              <a:gd name="connsiteY3-592" fmla="*/ 2456231 h 12713670"/>
              <a:gd name="connsiteX4-593" fmla="*/ 12114441 w 12807168"/>
              <a:gd name="connsiteY4-594" fmla="*/ 8219722 h 12713670"/>
              <a:gd name="connsiteX5-595" fmla="*/ 9814587 w 12807168"/>
              <a:gd name="connsiteY5-596" fmla="*/ 12239124 h 12713670"/>
              <a:gd name="connsiteX6-597" fmla="*/ 7552733 w 12807168"/>
              <a:gd name="connsiteY6-598" fmla="*/ 12463221 h 12713670"/>
              <a:gd name="connsiteX7-599" fmla="*/ 3838132 w 12807168"/>
              <a:gd name="connsiteY7-600" fmla="*/ 10252778 h 12713670"/>
              <a:gd name="connsiteX8-601" fmla="*/ 724755 w 12807168"/>
              <a:gd name="connsiteY8-602" fmla="*/ 6418680 h 12713670"/>
              <a:gd name="connsiteX9-603" fmla="*/ 29320 w 12807168"/>
              <a:gd name="connsiteY9-604" fmla="*/ 4666625 h 12713670"/>
              <a:gd name="connsiteX10-605" fmla="*/ 660628 w 12807168"/>
              <a:gd name="connsiteY10-606" fmla="*/ 3103418 h 12713670"/>
              <a:gd name="connsiteX0-607" fmla="*/ 660628 w 12807168"/>
              <a:gd name="connsiteY0-608" fmla="*/ 3103418 h 12713670"/>
              <a:gd name="connsiteX1-609" fmla="*/ 5048623 w 12807168"/>
              <a:gd name="connsiteY1-610" fmla="*/ 599722 h 12713670"/>
              <a:gd name="connsiteX2-611" fmla="*/ 10867532 w 12807168"/>
              <a:gd name="connsiteY2-612" fmla="*/ 0 h 12713670"/>
              <a:gd name="connsiteX3-613" fmla="*/ 12807168 w 12807168"/>
              <a:gd name="connsiteY3-614" fmla="*/ 2456231 h 12713670"/>
              <a:gd name="connsiteX4-615" fmla="*/ 12114441 w 12807168"/>
              <a:gd name="connsiteY4-616" fmla="*/ 8219722 h 12713670"/>
              <a:gd name="connsiteX5-617" fmla="*/ 9814587 w 12807168"/>
              <a:gd name="connsiteY5-618" fmla="*/ 12239124 h 12713670"/>
              <a:gd name="connsiteX6-619" fmla="*/ 7552733 w 12807168"/>
              <a:gd name="connsiteY6-620" fmla="*/ 12463221 h 12713670"/>
              <a:gd name="connsiteX7-621" fmla="*/ 3838132 w 12807168"/>
              <a:gd name="connsiteY7-622" fmla="*/ 10252778 h 12713670"/>
              <a:gd name="connsiteX8-623" fmla="*/ 724755 w 12807168"/>
              <a:gd name="connsiteY8-624" fmla="*/ 6418680 h 12713670"/>
              <a:gd name="connsiteX9-625" fmla="*/ 29320 w 12807168"/>
              <a:gd name="connsiteY9-626" fmla="*/ 4666625 h 12713670"/>
              <a:gd name="connsiteX10-627" fmla="*/ 660628 w 12807168"/>
              <a:gd name="connsiteY10-628" fmla="*/ 3103418 h 12713670"/>
              <a:gd name="connsiteX0-629" fmla="*/ 660628 w 12807168"/>
              <a:gd name="connsiteY0-630" fmla="*/ 3103418 h 12713670"/>
              <a:gd name="connsiteX1-631" fmla="*/ 5048623 w 12807168"/>
              <a:gd name="connsiteY1-632" fmla="*/ 599722 h 12713670"/>
              <a:gd name="connsiteX2-633" fmla="*/ 10867532 w 12807168"/>
              <a:gd name="connsiteY2-634" fmla="*/ 0 h 12713670"/>
              <a:gd name="connsiteX3-635" fmla="*/ 12807168 w 12807168"/>
              <a:gd name="connsiteY3-636" fmla="*/ 2456231 h 12713670"/>
              <a:gd name="connsiteX4-637" fmla="*/ 12114441 w 12807168"/>
              <a:gd name="connsiteY4-638" fmla="*/ 8219722 h 12713670"/>
              <a:gd name="connsiteX5-639" fmla="*/ 9814587 w 12807168"/>
              <a:gd name="connsiteY5-640" fmla="*/ 12239124 h 12713670"/>
              <a:gd name="connsiteX6-641" fmla="*/ 7552733 w 12807168"/>
              <a:gd name="connsiteY6-642" fmla="*/ 12463221 h 12713670"/>
              <a:gd name="connsiteX7-643" fmla="*/ 3838132 w 12807168"/>
              <a:gd name="connsiteY7-644" fmla="*/ 10252778 h 12713670"/>
              <a:gd name="connsiteX8-645" fmla="*/ 724755 w 12807168"/>
              <a:gd name="connsiteY8-646" fmla="*/ 6418680 h 12713670"/>
              <a:gd name="connsiteX9-647" fmla="*/ 29320 w 12807168"/>
              <a:gd name="connsiteY9-648" fmla="*/ 4666625 h 12713670"/>
              <a:gd name="connsiteX10-649" fmla="*/ 660628 w 12807168"/>
              <a:gd name="connsiteY10-650" fmla="*/ 3103418 h 12713670"/>
              <a:gd name="connsiteX0-651" fmla="*/ 660628 w 12807168"/>
              <a:gd name="connsiteY0-652" fmla="*/ 3103418 h 12713670"/>
              <a:gd name="connsiteX1-653" fmla="*/ 5048623 w 12807168"/>
              <a:gd name="connsiteY1-654" fmla="*/ 599722 h 12713670"/>
              <a:gd name="connsiteX2-655" fmla="*/ 10867532 w 12807168"/>
              <a:gd name="connsiteY2-656" fmla="*/ 0 h 12713670"/>
              <a:gd name="connsiteX3-657" fmla="*/ 12807168 w 12807168"/>
              <a:gd name="connsiteY3-658" fmla="*/ 2456231 h 12713670"/>
              <a:gd name="connsiteX4-659" fmla="*/ 12114441 w 12807168"/>
              <a:gd name="connsiteY4-660" fmla="*/ 8219722 h 12713670"/>
              <a:gd name="connsiteX5-661" fmla="*/ 9814587 w 12807168"/>
              <a:gd name="connsiteY5-662" fmla="*/ 12239124 h 12713670"/>
              <a:gd name="connsiteX6-663" fmla="*/ 7552733 w 12807168"/>
              <a:gd name="connsiteY6-664" fmla="*/ 12463221 h 12713670"/>
              <a:gd name="connsiteX7-665" fmla="*/ 3838132 w 12807168"/>
              <a:gd name="connsiteY7-666" fmla="*/ 10252778 h 12713670"/>
              <a:gd name="connsiteX8-667" fmla="*/ 724755 w 12807168"/>
              <a:gd name="connsiteY8-668" fmla="*/ 6418680 h 12713670"/>
              <a:gd name="connsiteX9-669" fmla="*/ 29320 w 12807168"/>
              <a:gd name="connsiteY9-670" fmla="*/ 4666625 h 12713670"/>
              <a:gd name="connsiteX10-671" fmla="*/ 660628 w 12807168"/>
              <a:gd name="connsiteY10-672" fmla="*/ 3103418 h 12713670"/>
              <a:gd name="connsiteX0-673" fmla="*/ 660628 w 12746208"/>
              <a:gd name="connsiteY0-674" fmla="*/ 3103418 h 12713670"/>
              <a:gd name="connsiteX1-675" fmla="*/ 5048623 w 12746208"/>
              <a:gd name="connsiteY1-676" fmla="*/ 599722 h 12713670"/>
              <a:gd name="connsiteX2-677" fmla="*/ 10867532 w 12746208"/>
              <a:gd name="connsiteY2-678" fmla="*/ 0 h 12713670"/>
              <a:gd name="connsiteX3-679" fmla="*/ 12746208 w 12746208"/>
              <a:gd name="connsiteY3-680" fmla="*/ 2456231 h 12713670"/>
              <a:gd name="connsiteX4-681" fmla="*/ 12114441 w 12746208"/>
              <a:gd name="connsiteY4-682" fmla="*/ 8219722 h 12713670"/>
              <a:gd name="connsiteX5-683" fmla="*/ 9814587 w 12746208"/>
              <a:gd name="connsiteY5-684" fmla="*/ 12239124 h 12713670"/>
              <a:gd name="connsiteX6-685" fmla="*/ 7552733 w 12746208"/>
              <a:gd name="connsiteY6-686" fmla="*/ 12463221 h 12713670"/>
              <a:gd name="connsiteX7-687" fmla="*/ 3838132 w 12746208"/>
              <a:gd name="connsiteY7-688" fmla="*/ 10252778 h 12713670"/>
              <a:gd name="connsiteX8-689" fmla="*/ 724755 w 12746208"/>
              <a:gd name="connsiteY8-690" fmla="*/ 6418680 h 12713670"/>
              <a:gd name="connsiteX9-691" fmla="*/ 29320 w 12746208"/>
              <a:gd name="connsiteY9-692" fmla="*/ 4666625 h 12713670"/>
              <a:gd name="connsiteX10-693" fmla="*/ 660628 w 12746208"/>
              <a:gd name="connsiteY10-694" fmla="*/ 3103418 h 12713670"/>
              <a:gd name="connsiteX0-695" fmla="*/ 660628 w 12819119"/>
              <a:gd name="connsiteY0-696" fmla="*/ 3103418 h 12713670"/>
              <a:gd name="connsiteX1-697" fmla="*/ 5048623 w 12819119"/>
              <a:gd name="connsiteY1-698" fmla="*/ 599722 h 12713670"/>
              <a:gd name="connsiteX2-699" fmla="*/ 10867532 w 12819119"/>
              <a:gd name="connsiteY2-700" fmla="*/ 0 h 12713670"/>
              <a:gd name="connsiteX3-701" fmla="*/ 12746208 w 12819119"/>
              <a:gd name="connsiteY3-702" fmla="*/ 2456231 h 12713670"/>
              <a:gd name="connsiteX4-703" fmla="*/ 12114441 w 12819119"/>
              <a:gd name="connsiteY4-704" fmla="*/ 8219722 h 12713670"/>
              <a:gd name="connsiteX5-705" fmla="*/ 9814587 w 12819119"/>
              <a:gd name="connsiteY5-706" fmla="*/ 12239124 h 12713670"/>
              <a:gd name="connsiteX6-707" fmla="*/ 7552733 w 12819119"/>
              <a:gd name="connsiteY6-708" fmla="*/ 12463221 h 12713670"/>
              <a:gd name="connsiteX7-709" fmla="*/ 3838132 w 12819119"/>
              <a:gd name="connsiteY7-710" fmla="*/ 10252778 h 12713670"/>
              <a:gd name="connsiteX8-711" fmla="*/ 724755 w 12819119"/>
              <a:gd name="connsiteY8-712" fmla="*/ 6418680 h 12713670"/>
              <a:gd name="connsiteX9-713" fmla="*/ 29320 w 12819119"/>
              <a:gd name="connsiteY9-714" fmla="*/ 4666625 h 12713670"/>
              <a:gd name="connsiteX10-715" fmla="*/ 660628 w 12819119"/>
              <a:gd name="connsiteY10-716" fmla="*/ 3103418 h 12713670"/>
              <a:gd name="connsiteX0-717" fmla="*/ 660628 w 12819119"/>
              <a:gd name="connsiteY0-718" fmla="*/ 3103418 h 12713670"/>
              <a:gd name="connsiteX1-719" fmla="*/ 5048623 w 12819119"/>
              <a:gd name="connsiteY1-720" fmla="*/ 599722 h 12713670"/>
              <a:gd name="connsiteX2-721" fmla="*/ 10867532 w 12819119"/>
              <a:gd name="connsiteY2-722" fmla="*/ 0 h 12713670"/>
              <a:gd name="connsiteX3-723" fmla="*/ 12746208 w 12819119"/>
              <a:gd name="connsiteY3-724" fmla="*/ 2456231 h 12713670"/>
              <a:gd name="connsiteX4-725" fmla="*/ 12114441 w 12819119"/>
              <a:gd name="connsiteY4-726" fmla="*/ 8219722 h 12713670"/>
              <a:gd name="connsiteX5-727" fmla="*/ 9814587 w 12819119"/>
              <a:gd name="connsiteY5-728" fmla="*/ 12239124 h 12713670"/>
              <a:gd name="connsiteX6-729" fmla="*/ 7552733 w 12819119"/>
              <a:gd name="connsiteY6-730" fmla="*/ 12463221 h 12713670"/>
              <a:gd name="connsiteX7-731" fmla="*/ 3838132 w 12819119"/>
              <a:gd name="connsiteY7-732" fmla="*/ 10252778 h 12713670"/>
              <a:gd name="connsiteX8-733" fmla="*/ 724755 w 12819119"/>
              <a:gd name="connsiteY8-734" fmla="*/ 6418680 h 12713670"/>
              <a:gd name="connsiteX9-735" fmla="*/ 29320 w 12819119"/>
              <a:gd name="connsiteY9-736" fmla="*/ 4666625 h 12713670"/>
              <a:gd name="connsiteX10-737" fmla="*/ 660628 w 12819119"/>
              <a:gd name="connsiteY10-738" fmla="*/ 3103418 h 12713670"/>
              <a:gd name="connsiteX0-739" fmla="*/ 660628 w 12819119"/>
              <a:gd name="connsiteY0-740" fmla="*/ 3068584 h 12678836"/>
              <a:gd name="connsiteX1-741" fmla="*/ 5048623 w 12819119"/>
              <a:gd name="connsiteY1-742" fmla="*/ 564888 h 12678836"/>
              <a:gd name="connsiteX2-743" fmla="*/ 10841407 w 12819119"/>
              <a:gd name="connsiteY2-744" fmla="*/ 0 h 12678836"/>
              <a:gd name="connsiteX3-745" fmla="*/ 12746208 w 12819119"/>
              <a:gd name="connsiteY3-746" fmla="*/ 2421397 h 12678836"/>
              <a:gd name="connsiteX4-747" fmla="*/ 12114441 w 12819119"/>
              <a:gd name="connsiteY4-748" fmla="*/ 8184888 h 12678836"/>
              <a:gd name="connsiteX5-749" fmla="*/ 9814587 w 12819119"/>
              <a:gd name="connsiteY5-750" fmla="*/ 12204290 h 12678836"/>
              <a:gd name="connsiteX6-751" fmla="*/ 7552733 w 12819119"/>
              <a:gd name="connsiteY6-752" fmla="*/ 12428387 h 12678836"/>
              <a:gd name="connsiteX7-753" fmla="*/ 3838132 w 12819119"/>
              <a:gd name="connsiteY7-754" fmla="*/ 10217944 h 12678836"/>
              <a:gd name="connsiteX8-755" fmla="*/ 724755 w 12819119"/>
              <a:gd name="connsiteY8-756" fmla="*/ 6383846 h 12678836"/>
              <a:gd name="connsiteX9-757" fmla="*/ 29320 w 12819119"/>
              <a:gd name="connsiteY9-758" fmla="*/ 4631791 h 12678836"/>
              <a:gd name="connsiteX10-759" fmla="*/ 660628 w 12819119"/>
              <a:gd name="connsiteY10-760" fmla="*/ 3068584 h 12678836"/>
              <a:gd name="connsiteX0-761" fmla="*/ 660628 w 12819119"/>
              <a:gd name="connsiteY0-762" fmla="*/ 3068584 h 12678836"/>
              <a:gd name="connsiteX1-763" fmla="*/ 5048623 w 12819119"/>
              <a:gd name="connsiteY1-764" fmla="*/ 564888 h 12678836"/>
              <a:gd name="connsiteX2-765" fmla="*/ 10841407 w 12819119"/>
              <a:gd name="connsiteY2-766" fmla="*/ 0 h 12678836"/>
              <a:gd name="connsiteX3-767" fmla="*/ 12746208 w 12819119"/>
              <a:gd name="connsiteY3-768" fmla="*/ 2421397 h 12678836"/>
              <a:gd name="connsiteX4-769" fmla="*/ 12114441 w 12819119"/>
              <a:gd name="connsiteY4-770" fmla="*/ 8184888 h 12678836"/>
              <a:gd name="connsiteX5-771" fmla="*/ 9814587 w 12819119"/>
              <a:gd name="connsiteY5-772" fmla="*/ 12204290 h 12678836"/>
              <a:gd name="connsiteX6-773" fmla="*/ 7552733 w 12819119"/>
              <a:gd name="connsiteY6-774" fmla="*/ 12428387 h 12678836"/>
              <a:gd name="connsiteX7-775" fmla="*/ 3838132 w 12819119"/>
              <a:gd name="connsiteY7-776" fmla="*/ 10217944 h 12678836"/>
              <a:gd name="connsiteX8-777" fmla="*/ 724755 w 12819119"/>
              <a:gd name="connsiteY8-778" fmla="*/ 6383846 h 12678836"/>
              <a:gd name="connsiteX9-779" fmla="*/ 29320 w 12819119"/>
              <a:gd name="connsiteY9-780" fmla="*/ 4631791 h 12678836"/>
              <a:gd name="connsiteX10-781" fmla="*/ 660628 w 12819119"/>
              <a:gd name="connsiteY10-782" fmla="*/ 3068584 h 12678836"/>
              <a:gd name="connsiteX0-783" fmla="*/ 660628 w 12819119"/>
              <a:gd name="connsiteY0-784" fmla="*/ 3068584 h 12678836"/>
              <a:gd name="connsiteX1-785" fmla="*/ 5048623 w 12819119"/>
              <a:gd name="connsiteY1-786" fmla="*/ 564888 h 12678836"/>
              <a:gd name="connsiteX2-787" fmla="*/ 10841407 w 12819119"/>
              <a:gd name="connsiteY2-788" fmla="*/ 0 h 12678836"/>
              <a:gd name="connsiteX3-789" fmla="*/ 12746208 w 12819119"/>
              <a:gd name="connsiteY3-790" fmla="*/ 2421397 h 12678836"/>
              <a:gd name="connsiteX4-791" fmla="*/ 12114441 w 12819119"/>
              <a:gd name="connsiteY4-792" fmla="*/ 8184888 h 12678836"/>
              <a:gd name="connsiteX5-793" fmla="*/ 9814587 w 12819119"/>
              <a:gd name="connsiteY5-794" fmla="*/ 12204290 h 12678836"/>
              <a:gd name="connsiteX6-795" fmla="*/ 7552733 w 12819119"/>
              <a:gd name="connsiteY6-796" fmla="*/ 12428387 h 12678836"/>
              <a:gd name="connsiteX7-797" fmla="*/ 3838132 w 12819119"/>
              <a:gd name="connsiteY7-798" fmla="*/ 10217944 h 12678836"/>
              <a:gd name="connsiteX8-799" fmla="*/ 724755 w 12819119"/>
              <a:gd name="connsiteY8-800" fmla="*/ 6383846 h 12678836"/>
              <a:gd name="connsiteX9-801" fmla="*/ 29320 w 12819119"/>
              <a:gd name="connsiteY9-802" fmla="*/ 4631791 h 12678836"/>
              <a:gd name="connsiteX10-803" fmla="*/ 660628 w 12819119"/>
              <a:gd name="connsiteY10-804" fmla="*/ 3068584 h 12678836"/>
              <a:gd name="connsiteX0-805" fmla="*/ 660628 w 12819119"/>
              <a:gd name="connsiteY0-806" fmla="*/ 3153495 h 12763747"/>
              <a:gd name="connsiteX1-807" fmla="*/ 5048623 w 12819119"/>
              <a:gd name="connsiteY1-808" fmla="*/ 649799 h 12763747"/>
              <a:gd name="connsiteX2-809" fmla="*/ 10841407 w 12819119"/>
              <a:gd name="connsiteY2-810" fmla="*/ 84911 h 12763747"/>
              <a:gd name="connsiteX3-811" fmla="*/ 12746208 w 12819119"/>
              <a:gd name="connsiteY3-812" fmla="*/ 2506308 h 12763747"/>
              <a:gd name="connsiteX4-813" fmla="*/ 12114441 w 12819119"/>
              <a:gd name="connsiteY4-814" fmla="*/ 8269799 h 12763747"/>
              <a:gd name="connsiteX5-815" fmla="*/ 9814587 w 12819119"/>
              <a:gd name="connsiteY5-816" fmla="*/ 12289201 h 12763747"/>
              <a:gd name="connsiteX6-817" fmla="*/ 7552733 w 12819119"/>
              <a:gd name="connsiteY6-818" fmla="*/ 12513298 h 12763747"/>
              <a:gd name="connsiteX7-819" fmla="*/ 3838132 w 12819119"/>
              <a:gd name="connsiteY7-820" fmla="*/ 10302855 h 12763747"/>
              <a:gd name="connsiteX8-821" fmla="*/ 724755 w 12819119"/>
              <a:gd name="connsiteY8-822" fmla="*/ 6468757 h 12763747"/>
              <a:gd name="connsiteX9-823" fmla="*/ 29320 w 12819119"/>
              <a:gd name="connsiteY9-824" fmla="*/ 4716702 h 12763747"/>
              <a:gd name="connsiteX10-825" fmla="*/ 660628 w 12819119"/>
              <a:gd name="connsiteY10-826" fmla="*/ 3153495 h 12763747"/>
              <a:gd name="connsiteX0-827" fmla="*/ 660628 w 12819119"/>
              <a:gd name="connsiteY0-828" fmla="*/ 3201994 h 12812246"/>
              <a:gd name="connsiteX1-829" fmla="*/ 5048623 w 12819119"/>
              <a:gd name="connsiteY1-830" fmla="*/ 698298 h 12812246"/>
              <a:gd name="connsiteX2-831" fmla="*/ 10841407 w 12819119"/>
              <a:gd name="connsiteY2-832" fmla="*/ 133410 h 12812246"/>
              <a:gd name="connsiteX3-833" fmla="*/ 12746208 w 12819119"/>
              <a:gd name="connsiteY3-834" fmla="*/ 2554807 h 12812246"/>
              <a:gd name="connsiteX4-835" fmla="*/ 12114441 w 12819119"/>
              <a:gd name="connsiteY4-836" fmla="*/ 8318298 h 12812246"/>
              <a:gd name="connsiteX5-837" fmla="*/ 9814587 w 12819119"/>
              <a:gd name="connsiteY5-838" fmla="*/ 12337700 h 12812246"/>
              <a:gd name="connsiteX6-839" fmla="*/ 7552733 w 12819119"/>
              <a:gd name="connsiteY6-840" fmla="*/ 12561797 h 12812246"/>
              <a:gd name="connsiteX7-841" fmla="*/ 3838132 w 12819119"/>
              <a:gd name="connsiteY7-842" fmla="*/ 10351354 h 12812246"/>
              <a:gd name="connsiteX8-843" fmla="*/ 724755 w 12819119"/>
              <a:gd name="connsiteY8-844" fmla="*/ 6517256 h 12812246"/>
              <a:gd name="connsiteX9-845" fmla="*/ 29320 w 12819119"/>
              <a:gd name="connsiteY9-846" fmla="*/ 4765201 h 12812246"/>
              <a:gd name="connsiteX10-847" fmla="*/ 660628 w 12819119"/>
              <a:gd name="connsiteY10-848" fmla="*/ 3201994 h 12812246"/>
              <a:gd name="connsiteX0-849" fmla="*/ 660628 w 12819119"/>
              <a:gd name="connsiteY0-850" fmla="*/ 3160459 h 12770711"/>
              <a:gd name="connsiteX1-851" fmla="*/ 5048623 w 12819119"/>
              <a:gd name="connsiteY1-852" fmla="*/ 656763 h 12770711"/>
              <a:gd name="connsiteX2-853" fmla="*/ 10841407 w 12819119"/>
              <a:gd name="connsiteY2-854" fmla="*/ 91875 h 12770711"/>
              <a:gd name="connsiteX3-855" fmla="*/ 12746208 w 12819119"/>
              <a:gd name="connsiteY3-856" fmla="*/ 2513272 h 12770711"/>
              <a:gd name="connsiteX4-857" fmla="*/ 12114441 w 12819119"/>
              <a:gd name="connsiteY4-858" fmla="*/ 8276763 h 12770711"/>
              <a:gd name="connsiteX5-859" fmla="*/ 9814587 w 12819119"/>
              <a:gd name="connsiteY5-860" fmla="*/ 12296165 h 12770711"/>
              <a:gd name="connsiteX6-861" fmla="*/ 7552733 w 12819119"/>
              <a:gd name="connsiteY6-862" fmla="*/ 12520262 h 12770711"/>
              <a:gd name="connsiteX7-863" fmla="*/ 3838132 w 12819119"/>
              <a:gd name="connsiteY7-864" fmla="*/ 10309819 h 12770711"/>
              <a:gd name="connsiteX8-865" fmla="*/ 724755 w 12819119"/>
              <a:gd name="connsiteY8-866" fmla="*/ 6475721 h 12770711"/>
              <a:gd name="connsiteX9-867" fmla="*/ 29320 w 12819119"/>
              <a:gd name="connsiteY9-868" fmla="*/ 4723666 h 12770711"/>
              <a:gd name="connsiteX10-869" fmla="*/ 660628 w 12819119"/>
              <a:gd name="connsiteY10-870" fmla="*/ 3160459 h 12770711"/>
              <a:gd name="connsiteX0-871" fmla="*/ 660628 w 12819119"/>
              <a:gd name="connsiteY0-872" fmla="*/ 3160459 h 12770711"/>
              <a:gd name="connsiteX1-873" fmla="*/ 5048623 w 12819119"/>
              <a:gd name="connsiteY1-874" fmla="*/ 656763 h 12770711"/>
              <a:gd name="connsiteX2-875" fmla="*/ 10841407 w 12819119"/>
              <a:gd name="connsiteY2-876" fmla="*/ 91875 h 12770711"/>
              <a:gd name="connsiteX3-877" fmla="*/ 12746208 w 12819119"/>
              <a:gd name="connsiteY3-878" fmla="*/ 2513272 h 12770711"/>
              <a:gd name="connsiteX4-879" fmla="*/ 12114441 w 12819119"/>
              <a:gd name="connsiteY4-880" fmla="*/ 8276763 h 12770711"/>
              <a:gd name="connsiteX5-881" fmla="*/ 9814587 w 12819119"/>
              <a:gd name="connsiteY5-882" fmla="*/ 12296165 h 12770711"/>
              <a:gd name="connsiteX6-883" fmla="*/ 7552733 w 12819119"/>
              <a:gd name="connsiteY6-884" fmla="*/ 12520262 h 12770711"/>
              <a:gd name="connsiteX7-885" fmla="*/ 3838132 w 12819119"/>
              <a:gd name="connsiteY7-886" fmla="*/ 10309819 h 12770711"/>
              <a:gd name="connsiteX8-887" fmla="*/ 724755 w 12819119"/>
              <a:gd name="connsiteY8-888" fmla="*/ 6475721 h 12770711"/>
              <a:gd name="connsiteX9-889" fmla="*/ 29320 w 12819119"/>
              <a:gd name="connsiteY9-890" fmla="*/ 4723666 h 12770711"/>
              <a:gd name="connsiteX10-891" fmla="*/ 660628 w 12819119"/>
              <a:gd name="connsiteY10-892" fmla="*/ 3160459 h 12770711"/>
              <a:gd name="connsiteX0-893" fmla="*/ 660628 w 12819119"/>
              <a:gd name="connsiteY0-894" fmla="*/ 3160459 h 12770711"/>
              <a:gd name="connsiteX1-895" fmla="*/ 5048623 w 12819119"/>
              <a:gd name="connsiteY1-896" fmla="*/ 656763 h 12770711"/>
              <a:gd name="connsiteX2-897" fmla="*/ 10771738 w 12819119"/>
              <a:gd name="connsiteY2-898" fmla="*/ 91875 h 12770711"/>
              <a:gd name="connsiteX3-899" fmla="*/ 12746208 w 12819119"/>
              <a:gd name="connsiteY3-900" fmla="*/ 2513272 h 12770711"/>
              <a:gd name="connsiteX4-901" fmla="*/ 12114441 w 12819119"/>
              <a:gd name="connsiteY4-902" fmla="*/ 8276763 h 12770711"/>
              <a:gd name="connsiteX5-903" fmla="*/ 9814587 w 12819119"/>
              <a:gd name="connsiteY5-904" fmla="*/ 12296165 h 12770711"/>
              <a:gd name="connsiteX6-905" fmla="*/ 7552733 w 12819119"/>
              <a:gd name="connsiteY6-906" fmla="*/ 12520262 h 12770711"/>
              <a:gd name="connsiteX7-907" fmla="*/ 3838132 w 12819119"/>
              <a:gd name="connsiteY7-908" fmla="*/ 10309819 h 12770711"/>
              <a:gd name="connsiteX8-909" fmla="*/ 724755 w 12819119"/>
              <a:gd name="connsiteY8-910" fmla="*/ 6475721 h 12770711"/>
              <a:gd name="connsiteX9-911" fmla="*/ 29320 w 12819119"/>
              <a:gd name="connsiteY9-912" fmla="*/ 4723666 h 12770711"/>
              <a:gd name="connsiteX10-913" fmla="*/ 660628 w 12819119"/>
              <a:gd name="connsiteY10-914" fmla="*/ 3160459 h 12770711"/>
              <a:gd name="connsiteX0-915" fmla="*/ 660628 w 12819119"/>
              <a:gd name="connsiteY0-916" fmla="*/ 3160459 h 12770711"/>
              <a:gd name="connsiteX1-917" fmla="*/ 5048623 w 12819119"/>
              <a:gd name="connsiteY1-918" fmla="*/ 656763 h 12770711"/>
              <a:gd name="connsiteX2-919" fmla="*/ 10771738 w 12819119"/>
              <a:gd name="connsiteY2-920" fmla="*/ 91875 h 12770711"/>
              <a:gd name="connsiteX3-921" fmla="*/ 12746208 w 12819119"/>
              <a:gd name="connsiteY3-922" fmla="*/ 2513272 h 12770711"/>
              <a:gd name="connsiteX4-923" fmla="*/ 12114441 w 12819119"/>
              <a:gd name="connsiteY4-924" fmla="*/ 8276763 h 12770711"/>
              <a:gd name="connsiteX5-925" fmla="*/ 9814587 w 12819119"/>
              <a:gd name="connsiteY5-926" fmla="*/ 12296165 h 12770711"/>
              <a:gd name="connsiteX6-927" fmla="*/ 7552733 w 12819119"/>
              <a:gd name="connsiteY6-928" fmla="*/ 12520262 h 12770711"/>
              <a:gd name="connsiteX7-929" fmla="*/ 3838132 w 12819119"/>
              <a:gd name="connsiteY7-930" fmla="*/ 10309819 h 12770711"/>
              <a:gd name="connsiteX8-931" fmla="*/ 724755 w 12819119"/>
              <a:gd name="connsiteY8-932" fmla="*/ 6475721 h 12770711"/>
              <a:gd name="connsiteX9-933" fmla="*/ 29320 w 12819119"/>
              <a:gd name="connsiteY9-934" fmla="*/ 4723666 h 12770711"/>
              <a:gd name="connsiteX10-935" fmla="*/ 660628 w 12819119"/>
              <a:gd name="connsiteY10-936" fmla="*/ 3160459 h 12770711"/>
              <a:gd name="connsiteX0-937" fmla="*/ 660628 w 12819119"/>
              <a:gd name="connsiteY0-938" fmla="*/ 3160459 h 12770711"/>
              <a:gd name="connsiteX1-939" fmla="*/ 5048623 w 12819119"/>
              <a:gd name="connsiteY1-940" fmla="*/ 656763 h 12770711"/>
              <a:gd name="connsiteX2-941" fmla="*/ 10771738 w 12819119"/>
              <a:gd name="connsiteY2-942" fmla="*/ 91875 h 12770711"/>
              <a:gd name="connsiteX3-943" fmla="*/ 12746208 w 12819119"/>
              <a:gd name="connsiteY3-944" fmla="*/ 2513272 h 12770711"/>
              <a:gd name="connsiteX4-945" fmla="*/ 12114441 w 12819119"/>
              <a:gd name="connsiteY4-946" fmla="*/ 8276763 h 12770711"/>
              <a:gd name="connsiteX5-947" fmla="*/ 9814587 w 12819119"/>
              <a:gd name="connsiteY5-948" fmla="*/ 12296165 h 12770711"/>
              <a:gd name="connsiteX6-949" fmla="*/ 7552733 w 12819119"/>
              <a:gd name="connsiteY6-950" fmla="*/ 12520262 h 12770711"/>
              <a:gd name="connsiteX7-951" fmla="*/ 3838132 w 12819119"/>
              <a:gd name="connsiteY7-952" fmla="*/ 10309819 h 12770711"/>
              <a:gd name="connsiteX8-953" fmla="*/ 724755 w 12819119"/>
              <a:gd name="connsiteY8-954" fmla="*/ 6475721 h 12770711"/>
              <a:gd name="connsiteX9-955" fmla="*/ 29320 w 12819119"/>
              <a:gd name="connsiteY9-956" fmla="*/ 4723666 h 12770711"/>
              <a:gd name="connsiteX10-957" fmla="*/ 660628 w 12819119"/>
              <a:gd name="connsiteY10-958" fmla="*/ 3160459 h 12770711"/>
              <a:gd name="connsiteX0-959" fmla="*/ 660628 w 12819119"/>
              <a:gd name="connsiteY0-960" fmla="*/ 3160459 h 12770711"/>
              <a:gd name="connsiteX1-961" fmla="*/ 5048623 w 12819119"/>
              <a:gd name="connsiteY1-962" fmla="*/ 656763 h 12770711"/>
              <a:gd name="connsiteX2-963" fmla="*/ 10771738 w 12819119"/>
              <a:gd name="connsiteY2-964" fmla="*/ 91875 h 12770711"/>
              <a:gd name="connsiteX3-965" fmla="*/ 12746208 w 12819119"/>
              <a:gd name="connsiteY3-966" fmla="*/ 2513272 h 12770711"/>
              <a:gd name="connsiteX4-967" fmla="*/ 12114441 w 12819119"/>
              <a:gd name="connsiteY4-968" fmla="*/ 8276763 h 12770711"/>
              <a:gd name="connsiteX5-969" fmla="*/ 9814587 w 12819119"/>
              <a:gd name="connsiteY5-970" fmla="*/ 12296165 h 12770711"/>
              <a:gd name="connsiteX6-971" fmla="*/ 7552733 w 12819119"/>
              <a:gd name="connsiteY6-972" fmla="*/ 12520262 h 12770711"/>
              <a:gd name="connsiteX7-973" fmla="*/ 3838132 w 12819119"/>
              <a:gd name="connsiteY7-974" fmla="*/ 10309819 h 12770711"/>
              <a:gd name="connsiteX8-975" fmla="*/ 724755 w 12819119"/>
              <a:gd name="connsiteY8-976" fmla="*/ 6475721 h 12770711"/>
              <a:gd name="connsiteX9-977" fmla="*/ 29320 w 12819119"/>
              <a:gd name="connsiteY9-978" fmla="*/ 4723666 h 12770711"/>
              <a:gd name="connsiteX10-979" fmla="*/ 660628 w 12819119"/>
              <a:gd name="connsiteY10-980" fmla="*/ 3160459 h 12770711"/>
              <a:gd name="connsiteX0-981" fmla="*/ 660628 w 12819119"/>
              <a:gd name="connsiteY0-982" fmla="*/ 3160459 h 12770711"/>
              <a:gd name="connsiteX1-983" fmla="*/ 5048623 w 12819119"/>
              <a:gd name="connsiteY1-984" fmla="*/ 656763 h 12770711"/>
              <a:gd name="connsiteX2-985" fmla="*/ 10771738 w 12819119"/>
              <a:gd name="connsiteY2-986" fmla="*/ 91875 h 12770711"/>
              <a:gd name="connsiteX3-987" fmla="*/ 12746208 w 12819119"/>
              <a:gd name="connsiteY3-988" fmla="*/ 2513272 h 12770711"/>
              <a:gd name="connsiteX4-989" fmla="*/ 12114441 w 12819119"/>
              <a:gd name="connsiteY4-990" fmla="*/ 8276763 h 12770711"/>
              <a:gd name="connsiteX5-991" fmla="*/ 9814587 w 12819119"/>
              <a:gd name="connsiteY5-992" fmla="*/ 12296165 h 12770711"/>
              <a:gd name="connsiteX6-993" fmla="*/ 7552733 w 12819119"/>
              <a:gd name="connsiteY6-994" fmla="*/ 12520262 h 12770711"/>
              <a:gd name="connsiteX7-995" fmla="*/ 3838132 w 12819119"/>
              <a:gd name="connsiteY7-996" fmla="*/ 10309819 h 12770711"/>
              <a:gd name="connsiteX8-997" fmla="*/ 724755 w 12819119"/>
              <a:gd name="connsiteY8-998" fmla="*/ 6475721 h 12770711"/>
              <a:gd name="connsiteX9-999" fmla="*/ 29320 w 12819119"/>
              <a:gd name="connsiteY9-1000" fmla="*/ 4723666 h 12770711"/>
              <a:gd name="connsiteX10-1001" fmla="*/ 660628 w 12819119"/>
              <a:gd name="connsiteY10-1002" fmla="*/ 3160459 h 12770711"/>
              <a:gd name="connsiteX0-1003" fmla="*/ 660628 w 12819119"/>
              <a:gd name="connsiteY0-1004" fmla="*/ 3160459 h 12770711"/>
              <a:gd name="connsiteX1-1005" fmla="*/ 5048623 w 12819119"/>
              <a:gd name="connsiteY1-1006" fmla="*/ 656763 h 12770711"/>
              <a:gd name="connsiteX2-1007" fmla="*/ 10771738 w 12819119"/>
              <a:gd name="connsiteY2-1008" fmla="*/ 91875 h 12770711"/>
              <a:gd name="connsiteX3-1009" fmla="*/ 12746208 w 12819119"/>
              <a:gd name="connsiteY3-1010" fmla="*/ 2513272 h 12770711"/>
              <a:gd name="connsiteX4-1011" fmla="*/ 12114441 w 12819119"/>
              <a:gd name="connsiteY4-1012" fmla="*/ 8276763 h 12770711"/>
              <a:gd name="connsiteX5-1013" fmla="*/ 9814587 w 12819119"/>
              <a:gd name="connsiteY5-1014" fmla="*/ 12296165 h 12770711"/>
              <a:gd name="connsiteX6-1015" fmla="*/ 7552733 w 12819119"/>
              <a:gd name="connsiteY6-1016" fmla="*/ 12520262 h 12770711"/>
              <a:gd name="connsiteX7-1017" fmla="*/ 3838132 w 12819119"/>
              <a:gd name="connsiteY7-1018" fmla="*/ 10309819 h 12770711"/>
              <a:gd name="connsiteX8-1019" fmla="*/ 724755 w 12819119"/>
              <a:gd name="connsiteY8-1020" fmla="*/ 6475721 h 12770711"/>
              <a:gd name="connsiteX9-1021" fmla="*/ 29320 w 12819119"/>
              <a:gd name="connsiteY9-1022" fmla="*/ 4723666 h 12770711"/>
              <a:gd name="connsiteX10-1023" fmla="*/ 660628 w 12819119"/>
              <a:gd name="connsiteY10-1024" fmla="*/ 3160459 h 12770711"/>
              <a:gd name="connsiteX0-1025" fmla="*/ 726445 w 12884936"/>
              <a:gd name="connsiteY0-1026" fmla="*/ 3160459 h 12770711"/>
              <a:gd name="connsiteX1-1027" fmla="*/ 5114440 w 12884936"/>
              <a:gd name="connsiteY1-1028" fmla="*/ 656763 h 12770711"/>
              <a:gd name="connsiteX2-1029" fmla="*/ 10837555 w 12884936"/>
              <a:gd name="connsiteY2-1030" fmla="*/ 91875 h 12770711"/>
              <a:gd name="connsiteX3-1031" fmla="*/ 12812025 w 12884936"/>
              <a:gd name="connsiteY3-1032" fmla="*/ 2513272 h 12770711"/>
              <a:gd name="connsiteX4-1033" fmla="*/ 12180258 w 12884936"/>
              <a:gd name="connsiteY4-1034" fmla="*/ 8276763 h 12770711"/>
              <a:gd name="connsiteX5-1035" fmla="*/ 9880404 w 12884936"/>
              <a:gd name="connsiteY5-1036" fmla="*/ 12296165 h 12770711"/>
              <a:gd name="connsiteX6-1037" fmla="*/ 7618550 w 12884936"/>
              <a:gd name="connsiteY6-1038" fmla="*/ 12520262 h 12770711"/>
              <a:gd name="connsiteX7-1039" fmla="*/ 3903949 w 12884936"/>
              <a:gd name="connsiteY7-1040" fmla="*/ 10309819 h 12770711"/>
              <a:gd name="connsiteX8-1041" fmla="*/ 790572 w 12884936"/>
              <a:gd name="connsiteY8-1042" fmla="*/ 6475721 h 12770711"/>
              <a:gd name="connsiteX9-1043" fmla="*/ 95137 w 12884936"/>
              <a:gd name="connsiteY9-1044" fmla="*/ 4723666 h 12770711"/>
              <a:gd name="connsiteX10-1045" fmla="*/ 726445 w 12884936"/>
              <a:gd name="connsiteY10-1046" fmla="*/ 3160459 h 12770711"/>
              <a:gd name="connsiteX0-1047" fmla="*/ 677298 w 12835789"/>
              <a:gd name="connsiteY0-1048" fmla="*/ 3160459 h 12770711"/>
              <a:gd name="connsiteX1-1049" fmla="*/ 5065293 w 12835789"/>
              <a:gd name="connsiteY1-1050" fmla="*/ 656763 h 12770711"/>
              <a:gd name="connsiteX2-1051" fmla="*/ 10788408 w 12835789"/>
              <a:gd name="connsiteY2-1052" fmla="*/ 91875 h 12770711"/>
              <a:gd name="connsiteX3-1053" fmla="*/ 12762878 w 12835789"/>
              <a:gd name="connsiteY3-1054" fmla="*/ 2513272 h 12770711"/>
              <a:gd name="connsiteX4-1055" fmla="*/ 12131111 w 12835789"/>
              <a:gd name="connsiteY4-1056" fmla="*/ 8276763 h 12770711"/>
              <a:gd name="connsiteX5-1057" fmla="*/ 9831257 w 12835789"/>
              <a:gd name="connsiteY5-1058" fmla="*/ 12296165 h 12770711"/>
              <a:gd name="connsiteX6-1059" fmla="*/ 7569403 w 12835789"/>
              <a:gd name="connsiteY6-1060" fmla="*/ 12520262 h 12770711"/>
              <a:gd name="connsiteX7-1061" fmla="*/ 3854802 w 12835789"/>
              <a:gd name="connsiteY7-1062" fmla="*/ 10309819 h 12770711"/>
              <a:gd name="connsiteX8-1063" fmla="*/ 741425 w 12835789"/>
              <a:gd name="connsiteY8-1064" fmla="*/ 6475721 h 12770711"/>
              <a:gd name="connsiteX9-1065" fmla="*/ 45990 w 12835789"/>
              <a:gd name="connsiteY9-1066" fmla="*/ 4723666 h 12770711"/>
              <a:gd name="connsiteX10-1067" fmla="*/ 677298 w 12835789"/>
              <a:gd name="connsiteY10-1068" fmla="*/ 3160459 h 12770711"/>
              <a:gd name="connsiteX0-1069" fmla="*/ 677298 w 12835789"/>
              <a:gd name="connsiteY0-1070" fmla="*/ 3160459 h 12770711"/>
              <a:gd name="connsiteX1-1071" fmla="*/ 5065293 w 12835789"/>
              <a:gd name="connsiteY1-1072" fmla="*/ 656763 h 12770711"/>
              <a:gd name="connsiteX2-1073" fmla="*/ 10788408 w 12835789"/>
              <a:gd name="connsiteY2-1074" fmla="*/ 91875 h 12770711"/>
              <a:gd name="connsiteX3-1075" fmla="*/ 12762878 w 12835789"/>
              <a:gd name="connsiteY3-1076" fmla="*/ 2513272 h 12770711"/>
              <a:gd name="connsiteX4-1077" fmla="*/ 12131111 w 12835789"/>
              <a:gd name="connsiteY4-1078" fmla="*/ 8276763 h 12770711"/>
              <a:gd name="connsiteX5-1079" fmla="*/ 9831257 w 12835789"/>
              <a:gd name="connsiteY5-1080" fmla="*/ 12296165 h 12770711"/>
              <a:gd name="connsiteX6-1081" fmla="*/ 7569403 w 12835789"/>
              <a:gd name="connsiteY6-1082" fmla="*/ 12520262 h 12770711"/>
              <a:gd name="connsiteX7-1083" fmla="*/ 3854802 w 12835789"/>
              <a:gd name="connsiteY7-1084" fmla="*/ 10309819 h 12770711"/>
              <a:gd name="connsiteX8-1085" fmla="*/ 741425 w 12835789"/>
              <a:gd name="connsiteY8-1086" fmla="*/ 6475721 h 12770711"/>
              <a:gd name="connsiteX9-1087" fmla="*/ 45990 w 12835789"/>
              <a:gd name="connsiteY9-1088" fmla="*/ 4723666 h 12770711"/>
              <a:gd name="connsiteX10-1089" fmla="*/ 677298 w 12835789"/>
              <a:gd name="connsiteY10-1090" fmla="*/ 3160459 h 12770711"/>
              <a:gd name="connsiteX0-1091" fmla="*/ 683915 w 12842406"/>
              <a:gd name="connsiteY0-1092" fmla="*/ 3160459 h 12770711"/>
              <a:gd name="connsiteX1-1093" fmla="*/ 5071910 w 12842406"/>
              <a:gd name="connsiteY1-1094" fmla="*/ 656763 h 12770711"/>
              <a:gd name="connsiteX2-1095" fmla="*/ 10795025 w 12842406"/>
              <a:gd name="connsiteY2-1096" fmla="*/ 91875 h 12770711"/>
              <a:gd name="connsiteX3-1097" fmla="*/ 12769495 w 12842406"/>
              <a:gd name="connsiteY3-1098" fmla="*/ 2513272 h 12770711"/>
              <a:gd name="connsiteX4-1099" fmla="*/ 12137728 w 12842406"/>
              <a:gd name="connsiteY4-1100" fmla="*/ 8276763 h 12770711"/>
              <a:gd name="connsiteX5-1101" fmla="*/ 9837874 w 12842406"/>
              <a:gd name="connsiteY5-1102" fmla="*/ 12296165 h 12770711"/>
              <a:gd name="connsiteX6-1103" fmla="*/ 7576020 w 12842406"/>
              <a:gd name="connsiteY6-1104" fmla="*/ 12520262 h 12770711"/>
              <a:gd name="connsiteX7-1105" fmla="*/ 3861419 w 12842406"/>
              <a:gd name="connsiteY7-1106" fmla="*/ 10309819 h 12770711"/>
              <a:gd name="connsiteX8-1107" fmla="*/ 748042 w 12842406"/>
              <a:gd name="connsiteY8-1108" fmla="*/ 6475721 h 12770711"/>
              <a:gd name="connsiteX9-1109" fmla="*/ 52607 w 12842406"/>
              <a:gd name="connsiteY9-1110" fmla="*/ 4723666 h 12770711"/>
              <a:gd name="connsiteX10-1111" fmla="*/ 683915 w 12842406"/>
              <a:gd name="connsiteY10-1112" fmla="*/ 3160459 h 12770711"/>
              <a:gd name="connsiteX0-1113" fmla="*/ 663130 w 12821621"/>
              <a:gd name="connsiteY0-1114" fmla="*/ 3160459 h 12770711"/>
              <a:gd name="connsiteX1-1115" fmla="*/ 5051125 w 12821621"/>
              <a:gd name="connsiteY1-1116" fmla="*/ 656763 h 12770711"/>
              <a:gd name="connsiteX2-1117" fmla="*/ 10774240 w 12821621"/>
              <a:gd name="connsiteY2-1118" fmla="*/ 91875 h 12770711"/>
              <a:gd name="connsiteX3-1119" fmla="*/ 12748710 w 12821621"/>
              <a:gd name="connsiteY3-1120" fmla="*/ 2513272 h 12770711"/>
              <a:gd name="connsiteX4-1121" fmla="*/ 12116943 w 12821621"/>
              <a:gd name="connsiteY4-1122" fmla="*/ 8276763 h 12770711"/>
              <a:gd name="connsiteX5-1123" fmla="*/ 9817089 w 12821621"/>
              <a:gd name="connsiteY5-1124" fmla="*/ 12296165 h 12770711"/>
              <a:gd name="connsiteX6-1125" fmla="*/ 7555235 w 12821621"/>
              <a:gd name="connsiteY6-1126" fmla="*/ 12520262 h 12770711"/>
              <a:gd name="connsiteX7-1127" fmla="*/ 3840634 w 12821621"/>
              <a:gd name="connsiteY7-1128" fmla="*/ 10309819 h 12770711"/>
              <a:gd name="connsiteX8-1129" fmla="*/ 727257 w 12821621"/>
              <a:gd name="connsiteY8-1130" fmla="*/ 6475721 h 12770711"/>
              <a:gd name="connsiteX9-1131" fmla="*/ 31822 w 12821621"/>
              <a:gd name="connsiteY9-1132" fmla="*/ 4723666 h 12770711"/>
              <a:gd name="connsiteX10-1133" fmla="*/ 663130 w 12821621"/>
              <a:gd name="connsiteY10-1134" fmla="*/ 3160459 h 12770711"/>
              <a:gd name="connsiteX0-1135" fmla="*/ 663130 w 12821621"/>
              <a:gd name="connsiteY0-1136" fmla="*/ 3160459 h 12770711"/>
              <a:gd name="connsiteX1-1137" fmla="*/ 5051125 w 12821621"/>
              <a:gd name="connsiteY1-1138" fmla="*/ 656763 h 12770711"/>
              <a:gd name="connsiteX2-1139" fmla="*/ 10774240 w 12821621"/>
              <a:gd name="connsiteY2-1140" fmla="*/ 91875 h 12770711"/>
              <a:gd name="connsiteX3-1141" fmla="*/ 12748710 w 12821621"/>
              <a:gd name="connsiteY3-1142" fmla="*/ 2513272 h 12770711"/>
              <a:gd name="connsiteX4-1143" fmla="*/ 12116943 w 12821621"/>
              <a:gd name="connsiteY4-1144" fmla="*/ 8276763 h 12770711"/>
              <a:gd name="connsiteX5-1145" fmla="*/ 9817089 w 12821621"/>
              <a:gd name="connsiteY5-1146" fmla="*/ 12296165 h 12770711"/>
              <a:gd name="connsiteX6-1147" fmla="*/ 7555235 w 12821621"/>
              <a:gd name="connsiteY6-1148" fmla="*/ 12520262 h 12770711"/>
              <a:gd name="connsiteX7-1149" fmla="*/ 3840634 w 12821621"/>
              <a:gd name="connsiteY7-1150" fmla="*/ 10309819 h 12770711"/>
              <a:gd name="connsiteX8-1151" fmla="*/ 727257 w 12821621"/>
              <a:gd name="connsiteY8-1152" fmla="*/ 6475721 h 12770711"/>
              <a:gd name="connsiteX9-1153" fmla="*/ 31822 w 12821621"/>
              <a:gd name="connsiteY9-1154" fmla="*/ 4723666 h 12770711"/>
              <a:gd name="connsiteX10-1155" fmla="*/ 663130 w 12821621"/>
              <a:gd name="connsiteY10-1156" fmla="*/ 3160459 h 12770711"/>
              <a:gd name="connsiteX0-1157" fmla="*/ 663130 w 12821621"/>
              <a:gd name="connsiteY0-1158" fmla="*/ 3160459 h 12770711"/>
              <a:gd name="connsiteX1-1159" fmla="*/ 5051125 w 12821621"/>
              <a:gd name="connsiteY1-1160" fmla="*/ 656763 h 12770711"/>
              <a:gd name="connsiteX2-1161" fmla="*/ 10774240 w 12821621"/>
              <a:gd name="connsiteY2-1162" fmla="*/ 91875 h 12770711"/>
              <a:gd name="connsiteX3-1163" fmla="*/ 12748710 w 12821621"/>
              <a:gd name="connsiteY3-1164" fmla="*/ 2513272 h 12770711"/>
              <a:gd name="connsiteX4-1165" fmla="*/ 12116943 w 12821621"/>
              <a:gd name="connsiteY4-1166" fmla="*/ 8276763 h 12770711"/>
              <a:gd name="connsiteX5-1167" fmla="*/ 9817089 w 12821621"/>
              <a:gd name="connsiteY5-1168" fmla="*/ 12296165 h 12770711"/>
              <a:gd name="connsiteX6-1169" fmla="*/ 7555235 w 12821621"/>
              <a:gd name="connsiteY6-1170" fmla="*/ 12520262 h 12770711"/>
              <a:gd name="connsiteX7-1171" fmla="*/ 3840634 w 12821621"/>
              <a:gd name="connsiteY7-1172" fmla="*/ 10309819 h 12770711"/>
              <a:gd name="connsiteX8-1173" fmla="*/ 727257 w 12821621"/>
              <a:gd name="connsiteY8-1174" fmla="*/ 6475721 h 12770711"/>
              <a:gd name="connsiteX9-1175" fmla="*/ 31822 w 12821621"/>
              <a:gd name="connsiteY9-1176" fmla="*/ 4723666 h 12770711"/>
              <a:gd name="connsiteX10-1177" fmla="*/ 663130 w 12821621"/>
              <a:gd name="connsiteY10-1178" fmla="*/ 3160459 h 12770711"/>
              <a:gd name="connsiteX0-1179" fmla="*/ 663130 w 12821621"/>
              <a:gd name="connsiteY0-1180" fmla="*/ 3160459 h 12770711"/>
              <a:gd name="connsiteX1-1181" fmla="*/ 5051125 w 12821621"/>
              <a:gd name="connsiteY1-1182" fmla="*/ 656763 h 12770711"/>
              <a:gd name="connsiteX2-1183" fmla="*/ 10774240 w 12821621"/>
              <a:gd name="connsiteY2-1184" fmla="*/ 91875 h 12770711"/>
              <a:gd name="connsiteX3-1185" fmla="*/ 12748710 w 12821621"/>
              <a:gd name="connsiteY3-1186" fmla="*/ 2513272 h 12770711"/>
              <a:gd name="connsiteX4-1187" fmla="*/ 12116943 w 12821621"/>
              <a:gd name="connsiteY4-1188" fmla="*/ 8276763 h 12770711"/>
              <a:gd name="connsiteX5-1189" fmla="*/ 9817089 w 12821621"/>
              <a:gd name="connsiteY5-1190" fmla="*/ 12296165 h 12770711"/>
              <a:gd name="connsiteX6-1191" fmla="*/ 7555235 w 12821621"/>
              <a:gd name="connsiteY6-1192" fmla="*/ 12520262 h 12770711"/>
              <a:gd name="connsiteX7-1193" fmla="*/ 3840634 w 12821621"/>
              <a:gd name="connsiteY7-1194" fmla="*/ 10309819 h 12770711"/>
              <a:gd name="connsiteX8-1195" fmla="*/ 727257 w 12821621"/>
              <a:gd name="connsiteY8-1196" fmla="*/ 6475721 h 12770711"/>
              <a:gd name="connsiteX9-1197" fmla="*/ 31822 w 12821621"/>
              <a:gd name="connsiteY9-1198" fmla="*/ 4723666 h 12770711"/>
              <a:gd name="connsiteX10-1199" fmla="*/ 663130 w 12821621"/>
              <a:gd name="connsiteY10-1200" fmla="*/ 3160459 h 12770711"/>
              <a:gd name="connsiteX0-1201" fmla="*/ 663130 w 12821621"/>
              <a:gd name="connsiteY0-1202" fmla="*/ 3160459 h 12770711"/>
              <a:gd name="connsiteX1-1203" fmla="*/ 5051125 w 12821621"/>
              <a:gd name="connsiteY1-1204" fmla="*/ 656763 h 12770711"/>
              <a:gd name="connsiteX2-1205" fmla="*/ 10774240 w 12821621"/>
              <a:gd name="connsiteY2-1206" fmla="*/ 91875 h 12770711"/>
              <a:gd name="connsiteX3-1207" fmla="*/ 12748710 w 12821621"/>
              <a:gd name="connsiteY3-1208" fmla="*/ 2513272 h 12770711"/>
              <a:gd name="connsiteX4-1209" fmla="*/ 12116943 w 12821621"/>
              <a:gd name="connsiteY4-1210" fmla="*/ 8276763 h 12770711"/>
              <a:gd name="connsiteX5-1211" fmla="*/ 9817089 w 12821621"/>
              <a:gd name="connsiteY5-1212" fmla="*/ 12296165 h 12770711"/>
              <a:gd name="connsiteX6-1213" fmla="*/ 7555235 w 12821621"/>
              <a:gd name="connsiteY6-1214" fmla="*/ 12520262 h 12770711"/>
              <a:gd name="connsiteX7-1215" fmla="*/ 3840634 w 12821621"/>
              <a:gd name="connsiteY7-1216" fmla="*/ 10309819 h 12770711"/>
              <a:gd name="connsiteX8-1217" fmla="*/ 727257 w 12821621"/>
              <a:gd name="connsiteY8-1218" fmla="*/ 6475721 h 12770711"/>
              <a:gd name="connsiteX9-1219" fmla="*/ 31822 w 12821621"/>
              <a:gd name="connsiteY9-1220" fmla="*/ 4723666 h 12770711"/>
              <a:gd name="connsiteX10-1221" fmla="*/ 663130 w 12821621"/>
              <a:gd name="connsiteY10-1222" fmla="*/ 3160459 h 12770711"/>
              <a:gd name="connsiteX0-1223" fmla="*/ 663130 w 12821621"/>
              <a:gd name="connsiteY0-1224" fmla="*/ 3160459 h 12779497"/>
              <a:gd name="connsiteX1-1225" fmla="*/ 5051125 w 12821621"/>
              <a:gd name="connsiteY1-1226" fmla="*/ 656763 h 12779497"/>
              <a:gd name="connsiteX2-1227" fmla="*/ 10774240 w 12821621"/>
              <a:gd name="connsiteY2-1228" fmla="*/ 91875 h 12779497"/>
              <a:gd name="connsiteX3-1229" fmla="*/ 12748710 w 12821621"/>
              <a:gd name="connsiteY3-1230" fmla="*/ 2513272 h 12779497"/>
              <a:gd name="connsiteX4-1231" fmla="*/ 12116943 w 12821621"/>
              <a:gd name="connsiteY4-1232" fmla="*/ 8276763 h 12779497"/>
              <a:gd name="connsiteX5-1233" fmla="*/ 9817089 w 12821621"/>
              <a:gd name="connsiteY5-1234" fmla="*/ 12296165 h 12779497"/>
              <a:gd name="connsiteX6-1235" fmla="*/ 7546527 w 12821621"/>
              <a:gd name="connsiteY6-1236" fmla="*/ 12537679 h 12779497"/>
              <a:gd name="connsiteX7-1237" fmla="*/ 3840634 w 12821621"/>
              <a:gd name="connsiteY7-1238" fmla="*/ 10309819 h 12779497"/>
              <a:gd name="connsiteX8-1239" fmla="*/ 727257 w 12821621"/>
              <a:gd name="connsiteY8-1240" fmla="*/ 6475721 h 12779497"/>
              <a:gd name="connsiteX9-1241" fmla="*/ 31822 w 12821621"/>
              <a:gd name="connsiteY9-1242" fmla="*/ 4723666 h 12779497"/>
              <a:gd name="connsiteX10-1243" fmla="*/ 663130 w 12821621"/>
              <a:gd name="connsiteY10-1244" fmla="*/ 3160459 h 12779497"/>
              <a:gd name="connsiteX0-1245" fmla="*/ 663130 w 12821621"/>
              <a:gd name="connsiteY0-1246" fmla="*/ 3160459 h 12770711"/>
              <a:gd name="connsiteX1-1247" fmla="*/ 5051125 w 12821621"/>
              <a:gd name="connsiteY1-1248" fmla="*/ 656763 h 12770711"/>
              <a:gd name="connsiteX2-1249" fmla="*/ 10774240 w 12821621"/>
              <a:gd name="connsiteY2-1250" fmla="*/ 91875 h 12770711"/>
              <a:gd name="connsiteX3-1251" fmla="*/ 12748710 w 12821621"/>
              <a:gd name="connsiteY3-1252" fmla="*/ 2513272 h 12770711"/>
              <a:gd name="connsiteX4-1253" fmla="*/ 12116943 w 12821621"/>
              <a:gd name="connsiteY4-1254" fmla="*/ 8276763 h 12770711"/>
              <a:gd name="connsiteX5-1255" fmla="*/ 9817089 w 12821621"/>
              <a:gd name="connsiteY5-1256" fmla="*/ 12296165 h 12770711"/>
              <a:gd name="connsiteX6-1257" fmla="*/ 7581361 w 12821621"/>
              <a:gd name="connsiteY6-1258" fmla="*/ 12520262 h 12770711"/>
              <a:gd name="connsiteX7-1259" fmla="*/ 3840634 w 12821621"/>
              <a:gd name="connsiteY7-1260" fmla="*/ 10309819 h 12770711"/>
              <a:gd name="connsiteX8-1261" fmla="*/ 727257 w 12821621"/>
              <a:gd name="connsiteY8-1262" fmla="*/ 6475721 h 12770711"/>
              <a:gd name="connsiteX9-1263" fmla="*/ 31822 w 12821621"/>
              <a:gd name="connsiteY9-1264" fmla="*/ 4723666 h 12770711"/>
              <a:gd name="connsiteX10-1265" fmla="*/ 663130 w 12821621"/>
              <a:gd name="connsiteY10-1266" fmla="*/ 3160459 h 12770711"/>
              <a:gd name="connsiteX0-1267" fmla="*/ 663130 w 12821621"/>
              <a:gd name="connsiteY0-1268" fmla="*/ 3160459 h 12795017"/>
              <a:gd name="connsiteX1-1269" fmla="*/ 5051125 w 12821621"/>
              <a:gd name="connsiteY1-1270" fmla="*/ 656763 h 12795017"/>
              <a:gd name="connsiteX2-1271" fmla="*/ 10774240 w 12821621"/>
              <a:gd name="connsiteY2-1272" fmla="*/ 91875 h 12795017"/>
              <a:gd name="connsiteX3-1273" fmla="*/ 12748710 w 12821621"/>
              <a:gd name="connsiteY3-1274" fmla="*/ 2513272 h 12795017"/>
              <a:gd name="connsiteX4-1275" fmla="*/ 12116943 w 12821621"/>
              <a:gd name="connsiteY4-1276" fmla="*/ 8276763 h 12795017"/>
              <a:gd name="connsiteX5-1277" fmla="*/ 9817089 w 12821621"/>
              <a:gd name="connsiteY5-1278" fmla="*/ 12296165 h 12795017"/>
              <a:gd name="connsiteX6-1279" fmla="*/ 7581361 w 12821621"/>
              <a:gd name="connsiteY6-1280" fmla="*/ 12520262 h 12795017"/>
              <a:gd name="connsiteX7-1281" fmla="*/ 3840634 w 12821621"/>
              <a:gd name="connsiteY7-1282" fmla="*/ 10309819 h 12795017"/>
              <a:gd name="connsiteX8-1283" fmla="*/ 727257 w 12821621"/>
              <a:gd name="connsiteY8-1284" fmla="*/ 6475721 h 12795017"/>
              <a:gd name="connsiteX9-1285" fmla="*/ 31822 w 12821621"/>
              <a:gd name="connsiteY9-1286" fmla="*/ 4723666 h 12795017"/>
              <a:gd name="connsiteX10-1287" fmla="*/ 663130 w 12821621"/>
              <a:gd name="connsiteY10-1288" fmla="*/ 3160459 h 12795017"/>
              <a:gd name="connsiteX0-1289" fmla="*/ 663130 w 12821621"/>
              <a:gd name="connsiteY0-1290" fmla="*/ 3160459 h 12771849"/>
              <a:gd name="connsiteX1-1291" fmla="*/ 5051125 w 12821621"/>
              <a:gd name="connsiteY1-1292" fmla="*/ 656763 h 12771849"/>
              <a:gd name="connsiteX2-1293" fmla="*/ 10774240 w 12821621"/>
              <a:gd name="connsiteY2-1294" fmla="*/ 91875 h 12771849"/>
              <a:gd name="connsiteX3-1295" fmla="*/ 12748710 w 12821621"/>
              <a:gd name="connsiteY3-1296" fmla="*/ 2513272 h 12771849"/>
              <a:gd name="connsiteX4-1297" fmla="*/ 12116943 w 12821621"/>
              <a:gd name="connsiteY4-1298" fmla="*/ 8276763 h 12771849"/>
              <a:gd name="connsiteX5-1299" fmla="*/ 9817089 w 12821621"/>
              <a:gd name="connsiteY5-1300" fmla="*/ 12296165 h 12771849"/>
              <a:gd name="connsiteX6-1301" fmla="*/ 7581361 w 12821621"/>
              <a:gd name="connsiteY6-1302" fmla="*/ 12520262 h 12771849"/>
              <a:gd name="connsiteX7-1303" fmla="*/ 3840634 w 12821621"/>
              <a:gd name="connsiteY7-1304" fmla="*/ 10309819 h 12771849"/>
              <a:gd name="connsiteX8-1305" fmla="*/ 727257 w 12821621"/>
              <a:gd name="connsiteY8-1306" fmla="*/ 6475721 h 12771849"/>
              <a:gd name="connsiteX9-1307" fmla="*/ 31822 w 12821621"/>
              <a:gd name="connsiteY9-1308" fmla="*/ 4723666 h 12771849"/>
              <a:gd name="connsiteX10-1309" fmla="*/ 663130 w 12821621"/>
              <a:gd name="connsiteY10-1310" fmla="*/ 3160459 h 12771849"/>
              <a:gd name="connsiteX0-1311" fmla="*/ 663130 w 12821621"/>
              <a:gd name="connsiteY0-1312" fmla="*/ 3160459 h 12782507"/>
              <a:gd name="connsiteX1-1313" fmla="*/ 5051125 w 12821621"/>
              <a:gd name="connsiteY1-1314" fmla="*/ 656763 h 12782507"/>
              <a:gd name="connsiteX2-1315" fmla="*/ 10774240 w 12821621"/>
              <a:gd name="connsiteY2-1316" fmla="*/ 91875 h 12782507"/>
              <a:gd name="connsiteX3-1317" fmla="*/ 12748710 w 12821621"/>
              <a:gd name="connsiteY3-1318" fmla="*/ 2513272 h 12782507"/>
              <a:gd name="connsiteX4-1319" fmla="*/ 12116943 w 12821621"/>
              <a:gd name="connsiteY4-1320" fmla="*/ 8276763 h 12782507"/>
              <a:gd name="connsiteX5-1321" fmla="*/ 9817089 w 12821621"/>
              <a:gd name="connsiteY5-1322" fmla="*/ 12296165 h 12782507"/>
              <a:gd name="connsiteX6-1323" fmla="*/ 7581361 w 12821621"/>
              <a:gd name="connsiteY6-1324" fmla="*/ 12520262 h 12782507"/>
              <a:gd name="connsiteX7-1325" fmla="*/ 3840634 w 12821621"/>
              <a:gd name="connsiteY7-1326" fmla="*/ 10309819 h 12782507"/>
              <a:gd name="connsiteX8-1327" fmla="*/ 727257 w 12821621"/>
              <a:gd name="connsiteY8-1328" fmla="*/ 6475721 h 12782507"/>
              <a:gd name="connsiteX9-1329" fmla="*/ 31822 w 12821621"/>
              <a:gd name="connsiteY9-1330" fmla="*/ 4723666 h 12782507"/>
              <a:gd name="connsiteX10-1331" fmla="*/ 663130 w 12821621"/>
              <a:gd name="connsiteY10-1332" fmla="*/ 3160459 h 12782507"/>
              <a:gd name="connsiteX0-1333" fmla="*/ 663130 w 12821621"/>
              <a:gd name="connsiteY0-1334" fmla="*/ 3160459 h 12782507"/>
              <a:gd name="connsiteX1-1335" fmla="*/ 5051125 w 12821621"/>
              <a:gd name="connsiteY1-1336" fmla="*/ 656763 h 12782507"/>
              <a:gd name="connsiteX2-1337" fmla="*/ 10774240 w 12821621"/>
              <a:gd name="connsiteY2-1338" fmla="*/ 91875 h 12782507"/>
              <a:gd name="connsiteX3-1339" fmla="*/ 12748710 w 12821621"/>
              <a:gd name="connsiteY3-1340" fmla="*/ 2513272 h 12782507"/>
              <a:gd name="connsiteX4-1341" fmla="*/ 12116943 w 12821621"/>
              <a:gd name="connsiteY4-1342" fmla="*/ 8276763 h 12782507"/>
              <a:gd name="connsiteX5-1343" fmla="*/ 9817089 w 12821621"/>
              <a:gd name="connsiteY5-1344" fmla="*/ 12296165 h 12782507"/>
              <a:gd name="connsiteX6-1345" fmla="*/ 7581361 w 12821621"/>
              <a:gd name="connsiteY6-1346" fmla="*/ 12520262 h 12782507"/>
              <a:gd name="connsiteX7-1347" fmla="*/ 3840634 w 12821621"/>
              <a:gd name="connsiteY7-1348" fmla="*/ 10309819 h 12782507"/>
              <a:gd name="connsiteX8-1349" fmla="*/ 727257 w 12821621"/>
              <a:gd name="connsiteY8-1350" fmla="*/ 6475721 h 12782507"/>
              <a:gd name="connsiteX9-1351" fmla="*/ 31822 w 12821621"/>
              <a:gd name="connsiteY9-1352" fmla="*/ 4723666 h 12782507"/>
              <a:gd name="connsiteX10-1353" fmla="*/ 663130 w 12821621"/>
              <a:gd name="connsiteY10-1354" fmla="*/ 3160459 h 12782507"/>
              <a:gd name="connsiteX0-1355" fmla="*/ 663130 w 12821621"/>
              <a:gd name="connsiteY0-1356" fmla="*/ 3160459 h 12766150"/>
              <a:gd name="connsiteX1-1357" fmla="*/ 5051125 w 12821621"/>
              <a:gd name="connsiteY1-1358" fmla="*/ 656763 h 12766150"/>
              <a:gd name="connsiteX2-1359" fmla="*/ 10774240 w 12821621"/>
              <a:gd name="connsiteY2-1360" fmla="*/ 91875 h 12766150"/>
              <a:gd name="connsiteX3-1361" fmla="*/ 12748710 w 12821621"/>
              <a:gd name="connsiteY3-1362" fmla="*/ 2513272 h 12766150"/>
              <a:gd name="connsiteX4-1363" fmla="*/ 12116943 w 12821621"/>
              <a:gd name="connsiteY4-1364" fmla="*/ 8276763 h 12766150"/>
              <a:gd name="connsiteX5-1365" fmla="*/ 9817089 w 12821621"/>
              <a:gd name="connsiteY5-1366" fmla="*/ 12296165 h 12766150"/>
              <a:gd name="connsiteX6-1367" fmla="*/ 7581361 w 12821621"/>
              <a:gd name="connsiteY6-1368" fmla="*/ 12520262 h 12766150"/>
              <a:gd name="connsiteX7-1369" fmla="*/ 3840634 w 12821621"/>
              <a:gd name="connsiteY7-1370" fmla="*/ 10309819 h 12766150"/>
              <a:gd name="connsiteX8-1371" fmla="*/ 727257 w 12821621"/>
              <a:gd name="connsiteY8-1372" fmla="*/ 6475721 h 12766150"/>
              <a:gd name="connsiteX9-1373" fmla="*/ 31822 w 12821621"/>
              <a:gd name="connsiteY9-1374" fmla="*/ 4723666 h 12766150"/>
              <a:gd name="connsiteX10-1375" fmla="*/ 663130 w 12821621"/>
              <a:gd name="connsiteY10-1376" fmla="*/ 3160459 h 12766150"/>
              <a:gd name="connsiteX0-1377" fmla="*/ 663130 w 12843845"/>
              <a:gd name="connsiteY0-1378" fmla="*/ 3160459 h 12766150"/>
              <a:gd name="connsiteX1-1379" fmla="*/ 5051125 w 12843845"/>
              <a:gd name="connsiteY1-1380" fmla="*/ 656763 h 12766150"/>
              <a:gd name="connsiteX2-1381" fmla="*/ 10774240 w 12843845"/>
              <a:gd name="connsiteY2-1382" fmla="*/ 91875 h 12766150"/>
              <a:gd name="connsiteX3-1383" fmla="*/ 12748710 w 12843845"/>
              <a:gd name="connsiteY3-1384" fmla="*/ 2513272 h 12766150"/>
              <a:gd name="connsiteX4-1385" fmla="*/ 12116943 w 12843845"/>
              <a:gd name="connsiteY4-1386" fmla="*/ 8276763 h 12766150"/>
              <a:gd name="connsiteX5-1387" fmla="*/ 9817089 w 12843845"/>
              <a:gd name="connsiteY5-1388" fmla="*/ 12296165 h 12766150"/>
              <a:gd name="connsiteX6-1389" fmla="*/ 7581361 w 12843845"/>
              <a:gd name="connsiteY6-1390" fmla="*/ 12520262 h 12766150"/>
              <a:gd name="connsiteX7-1391" fmla="*/ 3840634 w 12843845"/>
              <a:gd name="connsiteY7-1392" fmla="*/ 10309819 h 12766150"/>
              <a:gd name="connsiteX8-1393" fmla="*/ 727257 w 12843845"/>
              <a:gd name="connsiteY8-1394" fmla="*/ 6475721 h 12766150"/>
              <a:gd name="connsiteX9-1395" fmla="*/ 31822 w 12843845"/>
              <a:gd name="connsiteY9-1396" fmla="*/ 4723666 h 12766150"/>
              <a:gd name="connsiteX10-1397" fmla="*/ 663130 w 12843845"/>
              <a:gd name="connsiteY10-1398" fmla="*/ 3160459 h 12766150"/>
              <a:gd name="connsiteX0-1399" fmla="*/ 663130 w 12804028"/>
              <a:gd name="connsiteY0-1400" fmla="*/ 3160459 h 12766150"/>
              <a:gd name="connsiteX1-1401" fmla="*/ 5051125 w 12804028"/>
              <a:gd name="connsiteY1-1402" fmla="*/ 656763 h 12766150"/>
              <a:gd name="connsiteX2-1403" fmla="*/ 10774240 w 12804028"/>
              <a:gd name="connsiteY2-1404" fmla="*/ 91875 h 12766150"/>
              <a:gd name="connsiteX3-1405" fmla="*/ 12748710 w 12804028"/>
              <a:gd name="connsiteY3-1406" fmla="*/ 2513272 h 12766150"/>
              <a:gd name="connsiteX4-1407" fmla="*/ 12116943 w 12804028"/>
              <a:gd name="connsiteY4-1408" fmla="*/ 8276763 h 12766150"/>
              <a:gd name="connsiteX5-1409" fmla="*/ 9817089 w 12804028"/>
              <a:gd name="connsiteY5-1410" fmla="*/ 12296165 h 12766150"/>
              <a:gd name="connsiteX6-1411" fmla="*/ 7581361 w 12804028"/>
              <a:gd name="connsiteY6-1412" fmla="*/ 12520262 h 12766150"/>
              <a:gd name="connsiteX7-1413" fmla="*/ 3840634 w 12804028"/>
              <a:gd name="connsiteY7-1414" fmla="*/ 10309819 h 12766150"/>
              <a:gd name="connsiteX8-1415" fmla="*/ 727257 w 12804028"/>
              <a:gd name="connsiteY8-1416" fmla="*/ 6475721 h 12766150"/>
              <a:gd name="connsiteX9-1417" fmla="*/ 31822 w 12804028"/>
              <a:gd name="connsiteY9-1418" fmla="*/ 4723666 h 12766150"/>
              <a:gd name="connsiteX10-1419" fmla="*/ 663130 w 12804028"/>
              <a:gd name="connsiteY10-1420" fmla="*/ 3160459 h 12766150"/>
              <a:gd name="connsiteX0-1421" fmla="*/ 663130 w 12790534"/>
              <a:gd name="connsiteY0-1422" fmla="*/ 3160459 h 12766150"/>
              <a:gd name="connsiteX1-1423" fmla="*/ 5051125 w 12790534"/>
              <a:gd name="connsiteY1-1424" fmla="*/ 656763 h 12766150"/>
              <a:gd name="connsiteX2-1425" fmla="*/ 10774240 w 12790534"/>
              <a:gd name="connsiteY2-1426" fmla="*/ 91875 h 12766150"/>
              <a:gd name="connsiteX3-1427" fmla="*/ 12740002 w 12790534"/>
              <a:gd name="connsiteY3-1428" fmla="*/ 2530690 h 12766150"/>
              <a:gd name="connsiteX4-1429" fmla="*/ 12116943 w 12790534"/>
              <a:gd name="connsiteY4-1430" fmla="*/ 8276763 h 12766150"/>
              <a:gd name="connsiteX5-1431" fmla="*/ 9817089 w 12790534"/>
              <a:gd name="connsiteY5-1432" fmla="*/ 12296165 h 12766150"/>
              <a:gd name="connsiteX6-1433" fmla="*/ 7581361 w 12790534"/>
              <a:gd name="connsiteY6-1434" fmla="*/ 12520262 h 12766150"/>
              <a:gd name="connsiteX7-1435" fmla="*/ 3840634 w 12790534"/>
              <a:gd name="connsiteY7-1436" fmla="*/ 10309819 h 12766150"/>
              <a:gd name="connsiteX8-1437" fmla="*/ 727257 w 12790534"/>
              <a:gd name="connsiteY8-1438" fmla="*/ 6475721 h 12766150"/>
              <a:gd name="connsiteX9-1439" fmla="*/ 31822 w 12790534"/>
              <a:gd name="connsiteY9-1440" fmla="*/ 4723666 h 12766150"/>
              <a:gd name="connsiteX10-1441" fmla="*/ 663130 w 12790534"/>
              <a:gd name="connsiteY10-1442" fmla="*/ 3160459 h 12766150"/>
              <a:gd name="connsiteX0-1443" fmla="*/ 663130 w 12798534"/>
              <a:gd name="connsiteY0-1444" fmla="*/ 3160459 h 12766150"/>
              <a:gd name="connsiteX1-1445" fmla="*/ 5051125 w 12798534"/>
              <a:gd name="connsiteY1-1446" fmla="*/ 656763 h 12766150"/>
              <a:gd name="connsiteX2-1447" fmla="*/ 10774240 w 12798534"/>
              <a:gd name="connsiteY2-1448" fmla="*/ 91875 h 12766150"/>
              <a:gd name="connsiteX3-1449" fmla="*/ 12748711 w 12798534"/>
              <a:gd name="connsiteY3-1450" fmla="*/ 2565524 h 12766150"/>
              <a:gd name="connsiteX4-1451" fmla="*/ 12116943 w 12798534"/>
              <a:gd name="connsiteY4-1452" fmla="*/ 8276763 h 12766150"/>
              <a:gd name="connsiteX5-1453" fmla="*/ 9817089 w 12798534"/>
              <a:gd name="connsiteY5-1454" fmla="*/ 12296165 h 12766150"/>
              <a:gd name="connsiteX6-1455" fmla="*/ 7581361 w 12798534"/>
              <a:gd name="connsiteY6-1456" fmla="*/ 12520262 h 12766150"/>
              <a:gd name="connsiteX7-1457" fmla="*/ 3840634 w 12798534"/>
              <a:gd name="connsiteY7-1458" fmla="*/ 10309819 h 12766150"/>
              <a:gd name="connsiteX8-1459" fmla="*/ 727257 w 12798534"/>
              <a:gd name="connsiteY8-1460" fmla="*/ 6475721 h 12766150"/>
              <a:gd name="connsiteX9-1461" fmla="*/ 31822 w 12798534"/>
              <a:gd name="connsiteY9-1462" fmla="*/ 4723666 h 12766150"/>
              <a:gd name="connsiteX10-1463" fmla="*/ 663130 w 12798534"/>
              <a:gd name="connsiteY10-1464" fmla="*/ 3160459 h 12766150"/>
              <a:gd name="connsiteX0-1465" fmla="*/ 663130 w 12798534"/>
              <a:gd name="connsiteY0-1466" fmla="*/ 3160459 h 12766150"/>
              <a:gd name="connsiteX1-1467" fmla="*/ 5051125 w 12798534"/>
              <a:gd name="connsiteY1-1468" fmla="*/ 656763 h 12766150"/>
              <a:gd name="connsiteX2-1469" fmla="*/ 10774240 w 12798534"/>
              <a:gd name="connsiteY2-1470" fmla="*/ 91875 h 12766150"/>
              <a:gd name="connsiteX3-1471" fmla="*/ 12748711 w 12798534"/>
              <a:gd name="connsiteY3-1472" fmla="*/ 2565524 h 12766150"/>
              <a:gd name="connsiteX4-1473" fmla="*/ 12116943 w 12798534"/>
              <a:gd name="connsiteY4-1474" fmla="*/ 8276763 h 12766150"/>
              <a:gd name="connsiteX5-1475" fmla="*/ 9817089 w 12798534"/>
              <a:gd name="connsiteY5-1476" fmla="*/ 12296165 h 12766150"/>
              <a:gd name="connsiteX6-1477" fmla="*/ 7581361 w 12798534"/>
              <a:gd name="connsiteY6-1478" fmla="*/ 12520262 h 12766150"/>
              <a:gd name="connsiteX7-1479" fmla="*/ 3840634 w 12798534"/>
              <a:gd name="connsiteY7-1480" fmla="*/ 10309819 h 12766150"/>
              <a:gd name="connsiteX8-1481" fmla="*/ 727257 w 12798534"/>
              <a:gd name="connsiteY8-1482" fmla="*/ 6475721 h 12766150"/>
              <a:gd name="connsiteX9-1483" fmla="*/ 31822 w 12798534"/>
              <a:gd name="connsiteY9-1484" fmla="*/ 4723666 h 12766150"/>
              <a:gd name="connsiteX10-1485" fmla="*/ 663130 w 12798534"/>
              <a:gd name="connsiteY10-1486" fmla="*/ 3160459 h 12766150"/>
              <a:gd name="connsiteX0-1487" fmla="*/ 663130 w 12828905"/>
              <a:gd name="connsiteY0-1488" fmla="*/ 3160459 h 12766150"/>
              <a:gd name="connsiteX1-1489" fmla="*/ 5051125 w 12828905"/>
              <a:gd name="connsiteY1-1490" fmla="*/ 656763 h 12766150"/>
              <a:gd name="connsiteX2-1491" fmla="*/ 10774240 w 12828905"/>
              <a:gd name="connsiteY2-1492" fmla="*/ 91875 h 12766150"/>
              <a:gd name="connsiteX3-1493" fmla="*/ 12748711 w 12828905"/>
              <a:gd name="connsiteY3-1494" fmla="*/ 2565524 h 12766150"/>
              <a:gd name="connsiteX4-1495" fmla="*/ 12116943 w 12828905"/>
              <a:gd name="connsiteY4-1496" fmla="*/ 8276763 h 12766150"/>
              <a:gd name="connsiteX5-1497" fmla="*/ 9817089 w 12828905"/>
              <a:gd name="connsiteY5-1498" fmla="*/ 12296165 h 12766150"/>
              <a:gd name="connsiteX6-1499" fmla="*/ 7581361 w 12828905"/>
              <a:gd name="connsiteY6-1500" fmla="*/ 12520262 h 12766150"/>
              <a:gd name="connsiteX7-1501" fmla="*/ 3840634 w 12828905"/>
              <a:gd name="connsiteY7-1502" fmla="*/ 10309819 h 12766150"/>
              <a:gd name="connsiteX8-1503" fmla="*/ 727257 w 12828905"/>
              <a:gd name="connsiteY8-1504" fmla="*/ 6475721 h 12766150"/>
              <a:gd name="connsiteX9-1505" fmla="*/ 31822 w 12828905"/>
              <a:gd name="connsiteY9-1506" fmla="*/ 4723666 h 12766150"/>
              <a:gd name="connsiteX10-1507" fmla="*/ 663130 w 12828905"/>
              <a:gd name="connsiteY10-1508" fmla="*/ 3160459 h 12766150"/>
              <a:gd name="connsiteX0-1509" fmla="*/ 663130 w 12828905"/>
              <a:gd name="connsiteY0-1510" fmla="*/ 3160459 h 12766150"/>
              <a:gd name="connsiteX1-1511" fmla="*/ 5051125 w 12828905"/>
              <a:gd name="connsiteY1-1512" fmla="*/ 656763 h 12766150"/>
              <a:gd name="connsiteX2-1513" fmla="*/ 10774240 w 12828905"/>
              <a:gd name="connsiteY2-1514" fmla="*/ 91875 h 12766150"/>
              <a:gd name="connsiteX3-1515" fmla="*/ 12748711 w 12828905"/>
              <a:gd name="connsiteY3-1516" fmla="*/ 2565524 h 12766150"/>
              <a:gd name="connsiteX4-1517" fmla="*/ 12116943 w 12828905"/>
              <a:gd name="connsiteY4-1518" fmla="*/ 8276763 h 12766150"/>
              <a:gd name="connsiteX5-1519" fmla="*/ 9817089 w 12828905"/>
              <a:gd name="connsiteY5-1520" fmla="*/ 12296165 h 12766150"/>
              <a:gd name="connsiteX6-1521" fmla="*/ 7581361 w 12828905"/>
              <a:gd name="connsiteY6-1522" fmla="*/ 12520262 h 12766150"/>
              <a:gd name="connsiteX7-1523" fmla="*/ 3840634 w 12828905"/>
              <a:gd name="connsiteY7-1524" fmla="*/ 10309819 h 12766150"/>
              <a:gd name="connsiteX8-1525" fmla="*/ 727257 w 12828905"/>
              <a:gd name="connsiteY8-1526" fmla="*/ 6475721 h 12766150"/>
              <a:gd name="connsiteX9-1527" fmla="*/ 31822 w 12828905"/>
              <a:gd name="connsiteY9-1528" fmla="*/ 4723666 h 12766150"/>
              <a:gd name="connsiteX10-1529" fmla="*/ 663130 w 12828905"/>
              <a:gd name="connsiteY10-1530" fmla="*/ 3160459 h 12766150"/>
              <a:gd name="connsiteX0-1531" fmla="*/ 663130 w 12834351"/>
              <a:gd name="connsiteY0-1532" fmla="*/ 3160459 h 12766150"/>
              <a:gd name="connsiteX1-1533" fmla="*/ 5051125 w 12834351"/>
              <a:gd name="connsiteY1-1534" fmla="*/ 656763 h 12766150"/>
              <a:gd name="connsiteX2-1535" fmla="*/ 10774240 w 12834351"/>
              <a:gd name="connsiteY2-1536" fmla="*/ 91875 h 12766150"/>
              <a:gd name="connsiteX3-1537" fmla="*/ 12748711 w 12834351"/>
              <a:gd name="connsiteY3-1538" fmla="*/ 2565524 h 12766150"/>
              <a:gd name="connsiteX4-1539" fmla="*/ 12116943 w 12834351"/>
              <a:gd name="connsiteY4-1540" fmla="*/ 8276763 h 12766150"/>
              <a:gd name="connsiteX5-1541" fmla="*/ 9817089 w 12834351"/>
              <a:gd name="connsiteY5-1542" fmla="*/ 12296165 h 12766150"/>
              <a:gd name="connsiteX6-1543" fmla="*/ 7581361 w 12834351"/>
              <a:gd name="connsiteY6-1544" fmla="*/ 12520262 h 12766150"/>
              <a:gd name="connsiteX7-1545" fmla="*/ 3840634 w 12834351"/>
              <a:gd name="connsiteY7-1546" fmla="*/ 10309819 h 12766150"/>
              <a:gd name="connsiteX8-1547" fmla="*/ 727257 w 12834351"/>
              <a:gd name="connsiteY8-1548" fmla="*/ 6475721 h 12766150"/>
              <a:gd name="connsiteX9-1549" fmla="*/ 31822 w 12834351"/>
              <a:gd name="connsiteY9-1550" fmla="*/ 4723666 h 12766150"/>
              <a:gd name="connsiteX10-1551" fmla="*/ 663130 w 12834351"/>
              <a:gd name="connsiteY10-1552" fmla="*/ 3160459 h 12766150"/>
              <a:gd name="connsiteX0-1553" fmla="*/ 663130 w 12834351"/>
              <a:gd name="connsiteY0-1554" fmla="*/ 3258559 h 12864250"/>
              <a:gd name="connsiteX1-1555" fmla="*/ 5051125 w 12834351"/>
              <a:gd name="connsiteY1-1556" fmla="*/ 754863 h 12864250"/>
              <a:gd name="connsiteX2-1557" fmla="*/ 10774240 w 12834351"/>
              <a:gd name="connsiteY2-1558" fmla="*/ 189975 h 12864250"/>
              <a:gd name="connsiteX3-1559" fmla="*/ 12748711 w 12834351"/>
              <a:gd name="connsiteY3-1560" fmla="*/ 2663624 h 12864250"/>
              <a:gd name="connsiteX4-1561" fmla="*/ 12116943 w 12834351"/>
              <a:gd name="connsiteY4-1562" fmla="*/ 8374863 h 12864250"/>
              <a:gd name="connsiteX5-1563" fmla="*/ 9817089 w 12834351"/>
              <a:gd name="connsiteY5-1564" fmla="*/ 12394265 h 12864250"/>
              <a:gd name="connsiteX6-1565" fmla="*/ 7581361 w 12834351"/>
              <a:gd name="connsiteY6-1566" fmla="*/ 12618362 h 12864250"/>
              <a:gd name="connsiteX7-1567" fmla="*/ 3840634 w 12834351"/>
              <a:gd name="connsiteY7-1568" fmla="*/ 10407919 h 12864250"/>
              <a:gd name="connsiteX8-1569" fmla="*/ 727257 w 12834351"/>
              <a:gd name="connsiteY8-1570" fmla="*/ 6573821 h 12864250"/>
              <a:gd name="connsiteX9-1571" fmla="*/ 31822 w 12834351"/>
              <a:gd name="connsiteY9-1572" fmla="*/ 4821766 h 12864250"/>
              <a:gd name="connsiteX10-1573" fmla="*/ 663130 w 12834351"/>
              <a:gd name="connsiteY10-1574" fmla="*/ 3258559 h 12864250"/>
              <a:gd name="connsiteX0-1575" fmla="*/ 663130 w 12834351"/>
              <a:gd name="connsiteY0-1576" fmla="*/ 3174915 h 12780606"/>
              <a:gd name="connsiteX1-1577" fmla="*/ 5051125 w 12834351"/>
              <a:gd name="connsiteY1-1578" fmla="*/ 671219 h 12780606"/>
              <a:gd name="connsiteX2-1579" fmla="*/ 10774240 w 12834351"/>
              <a:gd name="connsiteY2-1580" fmla="*/ 106331 h 12780606"/>
              <a:gd name="connsiteX3-1581" fmla="*/ 12748711 w 12834351"/>
              <a:gd name="connsiteY3-1582" fmla="*/ 2579980 h 12780606"/>
              <a:gd name="connsiteX4-1583" fmla="*/ 12116943 w 12834351"/>
              <a:gd name="connsiteY4-1584" fmla="*/ 8291219 h 12780606"/>
              <a:gd name="connsiteX5-1585" fmla="*/ 9817089 w 12834351"/>
              <a:gd name="connsiteY5-1586" fmla="*/ 12310621 h 12780606"/>
              <a:gd name="connsiteX6-1587" fmla="*/ 7581361 w 12834351"/>
              <a:gd name="connsiteY6-1588" fmla="*/ 12534718 h 12780606"/>
              <a:gd name="connsiteX7-1589" fmla="*/ 3840634 w 12834351"/>
              <a:gd name="connsiteY7-1590" fmla="*/ 10324275 h 12780606"/>
              <a:gd name="connsiteX8-1591" fmla="*/ 727257 w 12834351"/>
              <a:gd name="connsiteY8-1592" fmla="*/ 6490177 h 12780606"/>
              <a:gd name="connsiteX9-1593" fmla="*/ 31822 w 12834351"/>
              <a:gd name="connsiteY9-1594" fmla="*/ 4738122 h 12780606"/>
              <a:gd name="connsiteX10-1595" fmla="*/ 663130 w 12834351"/>
              <a:gd name="connsiteY10-1596" fmla="*/ 3174915 h 12780606"/>
              <a:gd name="connsiteX0-1597" fmla="*/ 663130 w 12834351"/>
              <a:gd name="connsiteY0-1598" fmla="*/ 3209491 h 12815182"/>
              <a:gd name="connsiteX1-1599" fmla="*/ 5051125 w 12834351"/>
              <a:gd name="connsiteY1-1600" fmla="*/ 705795 h 12815182"/>
              <a:gd name="connsiteX2-1601" fmla="*/ 10774240 w 12834351"/>
              <a:gd name="connsiteY2-1602" fmla="*/ 140907 h 12815182"/>
              <a:gd name="connsiteX3-1603" fmla="*/ 12748711 w 12834351"/>
              <a:gd name="connsiteY3-1604" fmla="*/ 2614556 h 12815182"/>
              <a:gd name="connsiteX4-1605" fmla="*/ 12116943 w 12834351"/>
              <a:gd name="connsiteY4-1606" fmla="*/ 8325795 h 12815182"/>
              <a:gd name="connsiteX5-1607" fmla="*/ 9817089 w 12834351"/>
              <a:gd name="connsiteY5-1608" fmla="*/ 12345197 h 12815182"/>
              <a:gd name="connsiteX6-1609" fmla="*/ 7581361 w 12834351"/>
              <a:gd name="connsiteY6-1610" fmla="*/ 12569294 h 12815182"/>
              <a:gd name="connsiteX7-1611" fmla="*/ 3840634 w 12834351"/>
              <a:gd name="connsiteY7-1612" fmla="*/ 10358851 h 12815182"/>
              <a:gd name="connsiteX8-1613" fmla="*/ 727257 w 12834351"/>
              <a:gd name="connsiteY8-1614" fmla="*/ 6524753 h 12815182"/>
              <a:gd name="connsiteX9-1615" fmla="*/ 31822 w 12834351"/>
              <a:gd name="connsiteY9-1616" fmla="*/ 4772698 h 12815182"/>
              <a:gd name="connsiteX10-1617" fmla="*/ 663130 w 12834351"/>
              <a:gd name="connsiteY10-1618" fmla="*/ 3209491 h 12815182"/>
              <a:gd name="connsiteX0-1619" fmla="*/ 663130 w 12834351"/>
              <a:gd name="connsiteY0-1620" fmla="*/ 3175410 h 12781101"/>
              <a:gd name="connsiteX1-1621" fmla="*/ 5051125 w 12834351"/>
              <a:gd name="connsiteY1-1622" fmla="*/ 671714 h 12781101"/>
              <a:gd name="connsiteX2-1623" fmla="*/ 10774240 w 12834351"/>
              <a:gd name="connsiteY2-1624" fmla="*/ 106826 h 12781101"/>
              <a:gd name="connsiteX3-1625" fmla="*/ 12748711 w 12834351"/>
              <a:gd name="connsiteY3-1626" fmla="*/ 2580475 h 12781101"/>
              <a:gd name="connsiteX4-1627" fmla="*/ 12116943 w 12834351"/>
              <a:gd name="connsiteY4-1628" fmla="*/ 8291714 h 12781101"/>
              <a:gd name="connsiteX5-1629" fmla="*/ 9817089 w 12834351"/>
              <a:gd name="connsiteY5-1630" fmla="*/ 12311116 h 12781101"/>
              <a:gd name="connsiteX6-1631" fmla="*/ 7581361 w 12834351"/>
              <a:gd name="connsiteY6-1632" fmla="*/ 12535213 h 12781101"/>
              <a:gd name="connsiteX7-1633" fmla="*/ 3840634 w 12834351"/>
              <a:gd name="connsiteY7-1634" fmla="*/ 10324770 h 12781101"/>
              <a:gd name="connsiteX8-1635" fmla="*/ 727257 w 12834351"/>
              <a:gd name="connsiteY8-1636" fmla="*/ 6490672 h 12781101"/>
              <a:gd name="connsiteX9-1637" fmla="*/ 31822 w 12834351"/>
              <a:gd name="connsiteY9-1638" fmla="*/ 4738617 h 12781101"/>
              <a:gd name="connsiteX10-1639" fmla="*/ 663130 w 12834351"/>
              <a:gd name="connsiteY10-1640" fmla="*/ 3175410 h 12781101"/>
              <a:gd name="connsiteX0-1641" fmla="*/ 663130 w 12834351"/>
              <a:gd name="connsiteY0-1642" fmla="*/ 3183351 h 12789042"/>
              <a:gd name="connsiteX1-1643" fmla="*/ 5051125 w 12834351"/>
              <a:gd name="connsiteY1-1644" fmla="*/ 679655 h 12789042"/>
              <a:gd name="connsiteX2-1645" fmla="*/ 10774240 w 12834351"/>
              <a:gd name="connsiteY2-1646" fmla="*/ 114767 h 12789042"/>
              <a:gd name="connsiteX3-1647" fmla="*/ 12748711 w 12834351"/>
              <a:gd name="connsiteY3-1648" fmla="*/ 2588416 h 12789042"/>
              <a:gd name="connsiteX4-1649" fmla="*/ 12116943 w 12834351"/>
              <a:gd name="connsiteY4-1650" fmla="*/ 8299655 h 12789042"/>
              <a:gd name="connsiteX5-1651" fmla="*/ 9817089 w 12834351"/>
              <a:gd name="connsiteY5-1652" fmla="*/ 12319057 h 12789042"/>
              <a:gd name="connsiteX6-1653" fmla="*/ 7581361 w 12834351"/>
              <a:gd name="connsiteY6-1654" fmla="*/ 12543154 h 12789042"/>
              <a:gd name="connsiteX7-1655" fmla="*/ 3840634 w 12834351"/>
              <a:gd name="connsiteY7-1656" fmla="*/ 10332711 h 12789042"/>
              <a:gd name="connsiteX8-1657" fmla="*/ 727257 w 12834351"/>
              <a:gd name="connsiteY8-1658" fmla="*/ 6498613 h 12789042"/>
              <a:gd name="connsiteX9-1659" fmla="*/ 31822 w 12834351"/>
              <a:gd name="connsiteY9-1660" fmla="*/ 4746558 h 12789042"/>
              <a:gd name="connsiteX10-1661" fmla="*/ 663130 w 12834351"/>
              <a:gd name="connsiteY10-1662" fmla="*/ 3183351 h 127890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87" y="connsiteY6-88"/>
              </a:cxn>
              <a:cxn ang="0">
                <a:pos x="connsiteX7-117" y="connsiteY7-118"/>
              </a:cxn>
              <a:cxn ang="0">
                <a:pos x="connsiteX8-151" y="connsiteY8-152"/>
              </a:cxn>
              <a:cxn ang="0">
                <a:pos x="connsiteX9-189" y="connsiteY9-190"/>
              </a:cxn>
              <a:cxn ang="0">
                <a:pos x="connsiteX10-231" y="connsiteY10-232"/>
              </a:cxn>
            </a:cxnLst>
            <a:rect l="l" t="t"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solidFill>
            <a:schemeClr val="bg2"/>
          </a:solidFill>
          <a:ln w="12700">
            <a:miter lim="400000"/>
          </a:ln>
        </p:spPr>
        <p:txBody>
          <a:bodyPr>
            <a:normAutofit/>
          </a:bodyPr>
          <a:lstStyle/>
          <a:p>
            <a:pPr lvl="0"/>
            <a:endParaRPr lang="en-US" noProof="0">
              <a:sym typeface="Open Sans" panose="020B0606030504020204"/>
            </a:endParaRPr>
          </a:p>
        </p:txBody>
      </p:sp>
      <p:sp>
        <p:nvSpPr>
          <p:cNvPr id="10" name="Picture Placeholder 2"/>
          <p:cNvSpPr>
            <a:spLocks noGrp="1"/>
          </p:cNvSpPr>
          <p:nvPr>
            <p:ph type="pic" sz="quarter" idx="17"/>
          </p:nvPr>
        </p:nvSpPr>
        <p:spPr>
          <a:xfrm>
            <a:off x="12505749" y="3570514"/>
            <a:ext cx="4276732" cy="4261634"/>
          </a:xfrm>
          <a:custGeom>
            <a:avLst/>
            <a:gdLst>
              <a:gd name="connsiteX0" fmla="*/ 0 w 9320213"/>
              <a:gd name="connsiteY0" fmla="*/ 0 h 11266188"/>
              <a:gd name="connsiteX1" fmla="*/ 9320213 w 9320213"/>
              <a:gd name="connsiteY1" fmla="*/ 0 h 11266188"/>
              <a:gd name="connsiteX2" fmla="*/ 9320213 w 9320213"/>
              <a:gd name="connsiteY2" fmla="*/ 11266188 h 11266188"/>
              <a:gd name="connsiteX3" fmla="*/ 0 w 9320213"/>
              <a:gd name="connsiteY3" fmla="*/ 11266188 h 11266188"/>
              <a:gd name="connsiteX4" fmla="*/ 0 w 9320213"/>
              <a:gd name="connsiteY4" fmla="*/ 0 h 11266188"/>
              <a:gd name="connsiteX0-1" fmla="*/ 0 w 10594831"/>
              <a:gd name="connsiteY0-2" fmla="*/ 2216727 h 11266188"/>
              <a:gd name="connsiteX1-3" fmla="*/ 10594831 w 10594831"/>
              <a:gd name="connsiteY1-4" fmla="*/ 0 h 11266188"/>
              <a:gd name="connsiteX2-5" fmla="*/ 10594831 w 10594831"/>
              <a:gd name="connsiteY2-6" fmla="*/ 11266188 h 11266188"/>
              <a:gd name="connsiteX3-7" fmla="*/ 1274618 w 10594831"/>
              <a:gd name="connsiteY3-8" fmla="*/ 11266188 h 11266188"/>
              <a:gd name="connsiteX4-9" fmla="*/ 0 w 10594831"/>
              <a:gd name="connsiteY4-10" fmla="*/ 2216727 h 11266188"/>
              <a:gd name="connsiteX0-11" fmla="*/ 0 w 10594831"/>
              <a:gd name="connsiteY0-12" fmla="*/ 2216727 h 11266188"/>
              <a:gd name="connsiteX1-13" fmla="*/ 10594831 w 10594831"/>
              <a:gd name="connsiteY1-14" fmla="*/ 0 h 11266188"/>
              <a:gd name="connsiteX2-15" fmla="*/ 10594831 w 10594831"/>
              <a:gd name="connsiteY2-16" fmla="*/ 11266188 h 11266188"/>
              <a:gd name="connsiteX3-17" fmla="*/ 55418 w 10594831"/>
              <a:gd name="connsiteY3-18" fmla="*/ 5558115 h 11266188"/>
              <a:gd name="connsiteX4-19" fmla="*/ 0 w 10594831"/>
              <a:gd name="connsiteY4-20" fmla="*/ 2216727 h 11266188"/>
              <a:gd name="connsiteX0-21" fmla="*/ 0 w 10594831"/>
              <a:gd name="connsiteY0-22" fmla="*/ 2216727 h 11515570"/>
              <a:gd name="connsiteX1-23" fmla="*/ 10594831 w 10594831"/>
              <a:gd name="connsiteY1-24" fmla="*/ 0 h 11515570"/>
              <a:gd name="connsiteX2-25" fmla="*/ 6909522 w 10594831"/>
              <a:gd name="connsiteY2-26" fmla="*/ 11515570 h 11515570"/>
              <a:gd name="connsiteX3-27" fmla="*/ 55418 w 10594831"/>
              <a:gd name="connsiteY3-28" fmla="*/ 5558115 h 11515570"/>
              <a:gd name="connsiteX4-29" fmla="*/ 0 w 10594831"/>
              <a:gd name="connsiteY4-30" fmla="*/ 2216727 h 11515570"/>
              <a:gd name="connsiteX0-31" fmla="*/ 0 w 10206904"/>
              <a:gd name="connsiteY0-32" fmla="*/ 3103418 h 12402261"/>
              <a:gd name="connsiteX1-33" fmla="*/ 10206904 w 10206904"/>
              <a:gd name="connsiteY1-34" fmla="*/ 0 h 12402261"/>
              <a:gd name="connsiteX2-35" fmla="*/ 6909522 w 10206904"/>
              <a:gd name="connsiteY2-36" fmla="*/ 12402261 h 12402261"/>
              <a:gd name="connsiteX3-37" fmla="*/ 55418 w 10206904"/>
              <a:gd name="connsiteY3-38" fmla="*/ 6444806 h 12402261"/>
              <a:gd name="connsiteX4-39" fmla="*/ 0 w 10206904"/>
              <a:gd name="connsiteY4-40" fmla="*/ 3103418 h 12402261"/>
              <a:gd name="connsiteX0-41" fmla="*/ 0 w 10206904"/>
              <a:gd name="connsiteY0-42" fmla="*/ 3103418 h 12402261"/>
              <a:gd name="connsiteX1-43" fmla="*/ 10206904 w 10206904"/>
              <a:gd name="connsiteY1-44" fmla="*/ 0 h 12402261"/>
              <a:gd name="connsiteX2-45" fmla="*/ 8821450 w 10206904"/>
              <a:gd name="connsiteY2-46" fmla="*/ 5116304 h 12402261"/>
              <a:gd name="connsiteX3-47" fmla="*/ 6909522 w 10206904"/>
              <a:gd name="connsiteY3-48" fmla="*/ 12402261 h 12402261"/>
              <a:gd name="connsiteX4-49" fmla="*/ 55418 w 10206904"/>
              <a:gd name="connsiteY4-50" fmla="*/ 6444806 h 12402261"/>
              <a:gd name="connsiteX5" fmla="*/ 0 w 10206904"/>
              <a:gd name="connsiteY5" fmla="*/ 3103418 h 12402261"/>
              <a:gd name="connsiteX0-51" fmla="*/ 0 w 12146540"/>
              <a:gd name="connsiteY0-52" fmla="*/ 3103418 h 12402261"/>
              <a:gd name="connsiteX1-53" fmla="*/ 10206904 w 12146540"/>
              <a:gd name="connsiteY1-54" fmla="*/ 0 h 12402261"/>
              <a:gd name="connsiteX2-55" fmla="*/ 12146540 w 12146540"/>
              <a:gd name="connsiteY2-56" fmla="*/ 2456231 h 12402261"/>
              <a:gd name="connsiteX3-57" fmla="*/ 6909522 w 12146540"/>
              <a:gd name="connsiteY3-58" fmla="*/ 12402261 h 12402261"/>
              <a:gd name="connsiteX4-59" fmla="*/ 55418 w 12146540"/>
              <a:gd name="connsiteY4-60" fmla="*/ 6444806 h 12402261"/>
              <a:gd name="connsiteX5-61" fmla="*/ 0 w 12146540"/>
              <a:gd name="connsiteY5-62" fmla="*/ 3103418 h 12402261"/>
              <a:gd name="connsiteX0-63" fmla="*/ 0 w 12146540"/>
              <a:gd name="connsiteY0-64" fmla="*/ 3103418 h 12402261"/>
              <a:gd name="connsiteX1-65" fmla="*/ 10206904 w 12146540"/>
              <a:gd name="connsiteY1-66" fmla="*/ 0 h 12402261"/>
              <a:gd name="connsiteX2-67" fmla="*/ 12146540 w 12146540"/>
              <a:gd name="connsiteY2-68" fmla="*/ 2456231 h 12402261"/>
              <a:gd name="connsiteX3-69" fmla="*/ 9126250 w 12146540"/>
              <a:gd name="connsiteY3-70" fmla="*/ 8081177 h 12402261"/>
              <a:gd name="connsiteX4-71" fmla="*/ 6909522 w 12146540"/>
              <a:gd name="connsiteY4-72" fmla="*/ 12402261 h 12402261"/>
              <a:gd name="connsiteX5-73" fmla="*/ 55418 w 12146540"/>
              <a:gd name="connsiteY5-74" fmla="*/ 6444806 h 12402261"/>
              <a:gd name="connsiteX6" fmla="*/ 0 w 12146540"/>
              <a:gd name="connsiteY6" fmla="*/ 3103418 h 12402261"/>
              <a:gd name="connsiteX0-75" fmla="*/ 0 w 12146540"/>
              <a:gd name="connsiteY0-76" fmla="*/ 3103418 h 12402261"/>
              <a:gd name="connsiteX1-77" fmla="*/ 10206904 w 12146540"/>
              <a:gd name="connsiteY1-78" fmla="*/ 0 h 12402261"/>
              <a:gd name="connsiteX2-79" fmla="*/ 12146540 w 12146540"/>
              <a:gd name="connsiteY2-80" fmla="*/ 2456231 h 12402261"/>
              <a:gd name="connsiteX3-81" fmla="*/ 9153959 w 12146540"/>
              <a:gd name="connsiteY3-82" fmla="*/ 12265250 h 12402261"/>
              <a:gd name="connsiteX4-83" fmla="*/ 6909522 w 12146540"/>
              <a:gd name="connsiteY4-84" fmla="*/ 12402261 h 12402261"/>
              <a:gd name="connsiteX5-85" fmla="*/ 55418 w 12146540"/>
              <a:gd name="connsiteY5-86" fmla="*/ 6444806 h 12402261"/>
              <a:gd name="connsiteX6-87" fmla="*/ 0 w 12146540"/>
              <a:gd name="connsiteY6-88" fmla="*/ 3103418 h 12402261"/>
              <a:gd name="connsiteX0-89" fmla="*/ 0 w 12146540"/>
              <a:gd name="connsiteY0-90" fmla="*/ 3103418 h 12402261"/>
              <a:gd name="connsiteX1-91" fmla="*/ 5080722 w 12146540"/>
              <a:gd name="connsiteY1-92" fmla="*/ 1569540 h 12402261"/>
              <a:gd name="connsiteX2-93" fmla="*/ 10206904 w 12146540"/>
              <a:gd name="connsiteY2-94" fmla="*/ 0 h 12402261"/>
              <a:gd name="connsiteX3-95" fmla="*/ 12146540 w 12146540"/>
              <a:gd name="connsiteY3-96" fmla="*/ 2456231 h 12402261"/>
              <a:gd name="connsiteX4-97" fmla="*/ 9153959 w 12146540"/>
              <a:gd name="connsiteY4-98" fmla="*/ 12265250 h 12402261"/>
              <a:gd name="connsiteX5-99" fmla="*/ 6909522 w 12146540"/>
              <a:gd name="connsiteY5-100" fmla="*/ 12402261 h 12402261"/>
              <a:gd name="connsiteX6-101" fmla="*/ 55418 w 12146540"/>
              <a:gd name="connsiteY6-102" fmla="*/ 6444806 h 12402261"/>
              <a:gd name="connsiteX7" fmla="*/ 0 w 12146540"/>
              <a:gd name="connsiteY7" fmla="*/ 3103418 h 12402261"/>
              <a:gd name="connsiteX0-103" fmla="*/ 0 w 12146540"/>
              <a:gd name="connsiteY0-104" fmla="*/ 3103418 h 12402261"/>
              <a:gd name="connsiteX1-105" fmla="*/ 4387995 w 12146540"/>
              <a:gd name="connsiteY1-106" fmla="*/ 599722 h 12402261"/>
              <a:gd name="connsiteX2-107" fmla="*/ 10206904 w 12146540"/>
              <a:gd name="connsiteY2-108" fmla="*/ 0 h 12402261"/>
              <a:gd name="connsiteX3-109" fmla="*/ 12146540 w 12146540"/>
              <a:gd name="connsiteY3-110" fmla="*/ 2456231 h 12402261"/>
              <a:gd name="connsiteX4-111" fmla="*/ 9153959 w 12146540"/>
              <a:gd name="connsiteY4-112" fmla="*/ 12265250 h 12402261"/>
              <a:gd name="connsiteX5-113" fmla="*/ 6909522 w 12146540"/>
              <a:gd name="connsiteY5-114" fmla="*/ 12402261 h 12402261"/>
              <a:gd name="connsiteX6-115" fmla="*/ 55418 w 12146540"/>
              <a:gd name="connsiteY6-116" fmla="*/ 6444806 h 12402261"/>
              <a:gd name="connsiteX7-117" fmla="*/ 0 w 12146540"/>
              <a:gd name="connsiteY7-118" fmla="*/ 3103418 h 12402261"/>
              <a:gd name="connsiteX0-119" fmla="*/ 0 w 12146540"/>
              <a:gd name="connsiteY0-120" fmla="*/ 3103418 h 12402261"/>
              <a:gd name="connsiteX1-121" fmla="*/ 4387995 w 12146540"/>
              <a:gd name="connsiteY1-122" fmla="*/ 599722 h 12402261"/>
              <a:gd name="connsiteX2-123" fmla="*/ 10206904 w 12146540"/>
              <a:gd name="connsiteY2-124" fmla="*/ 0 h 12402261"/>
              <a:gd name="connsiteX3-125" fmla="*/ 12146540 w 12146540"/>
              <a:gd name="connsiteY3-126" fmla="*/ 2456231 h 12402261"/>
              <a:gd name="connsiteX4-127" fmla="*/ 9153959 w 12146540"/>
              <a:gd name="connsiteY4-128" fmla="*/ 12265250 h 12402261"/>
              <a:gd name="connsiteX5-129" fmla="*/ 6909522 w 12146540"/>
              <a:gd name="connsiteY5-130" fmla="*/ 12402261 h 12402261"/>
              <a:gd name="connsiteX6-131" fmla="*/ 3916941 w 12146540"/>
              <a:gd name="connsiteY6-132" fmla="*/ 9799140 h 12402261"/>
              <a:gd name="connsiteX7-133" fmla="*/ 55418 w 12146540"/>
              <a:gd name="connsiteY7-134" fmla="*/ 6444806 h 12402261"/>
              <a:gd name="connsiteX8" fmla="*/ 0 w 12146540"/>
              <a:gd name="connsiteY8" fmla="*/ 3103418 h 12402261"/>
              <a:gd name="connsiteX0-135" fmla="*/ 0 w 12146540"/>
              <a:gd name="connsiteY0-136" fmla="*/ 3103418 h 12402261"/>
              <a:gd name="connsiteX1-137" fmla="*/ 4387995 w 12146540"/>
              <a:gd name="connsiteY1-138" fmla="*/ 599722 h 12402261"/>
              <a:gd name="connsiteX2-139" fmla="*/ 10206904 w 12146540"/>
              <a:gd name="connsiteY2-140" fmla="*/ 0 h 12402261"/>
              <a:gd name="connsiteX3-141" fmla="*/ 12146540 w 12146540"/>
              <a:gd name="connsiteY3-142" fmla="*/ 2456231 h 12402261"/>
              <a:gd name="connsiteX4-143" fmla="*/ 9153959 w 12146540"/>
              <a:gd name="connsiteY4-144" fmla="*/ 12265250 h 12402261"/>
              <a:gd name="connsiteX5-145" fmla="*/ 6909522 w 12146540"/>
              <a:gd name="connsiteY5-146" fmla="*/ 12402261 h 12402261"/>
              <a:gd name="connsiteX6-147" fmla="*/ 3168795 w 12146540"/>
              <a:gd name="connsiteY6-148" fmla="*/ 10270195 h 12402261"/>
              <a:gd name="connsiteX7-149" fmla="*/ 55418 w 12146540"/>
              <a:gd name="connsiteY7-150" fmla="*/ 6444806 h 12402261"/>
              <a:gd name="connsiteX8-151" fmla="*/ 0 w 12146540"/>
              <a:gd name="connsiteY8-152" fmla="*/ 3103418 h 12402261"/>
              <a:gd name="connsiteX0-153" fmla="*/ 0 w 12146540"/>
              <a:gd name="connsiteY0-154" fmla="*/ 3103418 h 12402261"/>
              <a:gd name="connsiteX1-155" fmla="*/ 4387995 w 12146540"/>
              <a:gd name="connsiteY1-156" fmla="*/ 599722 h 12402261"/>
              <a:gd name="connsiteX2-157" fmla="*/ 10206904 w 12146540"/>
              <a:gd name="connsiteY2-158" fmla="*/ 0 h 12402261"/>
              <a:gd name="connsiteX3-159" fmla="*/ 12146540 w 12146540"/>
              <a:gd name="connsiteY3-160" fmla="*/ 2456231 h 12402261"/>
              <a:gd name="connsiteX4-161" fmla="*/ 10733377 w 12146540"/>
              <a:gd name="connsiteY4-162" fmla="*/ 7249904 h 12402261"/>
              <a:gd name="connsiteX5-163" fmla="*/ 9153959 w 12146540"/>
              <a:gd name="connsiteY5-164" fmla="*/ 12265250 h 12402261"/>
              <a:gd name="connsiteX6-165" fmla="*/ 6909522 w 12146540"/>
              <a:gd name="connsiteY6-166" fmla="*/ 12402261 h 12402261"/>
              <a:gd name="connsiteX7-167" fmla="*/ 3168795 w 12146540"/>
              <a:gd name="connsiteY7-168" fmla="*/ 10270195 h 12402261"/>
              <a:gd name="connsiteX8-169" fmla="*/ 55418 w 12146540"/>
              <a:gd name="connsiteY8-170" fmla="*/ 6444806 h 12402261"/>
              <a:gd name="connsiteX9" fmla="*/ 0 w 12146540"/>
              <a:gd name="connsiteY9" fmla="*/ 3103418 h 12402261"/>
              <a:gd name="connsiteX0-171" fmla="*/ 0 w 12146540"/>
              <a:gd name="connsiteY0-172" fmla="*/ 3103418 h 12402261"/>
              <a:gd name="connsiteX1-173" fmla="*/ 4387995 w 12146540"/>
              <a:gd name="connsiteY1-174" fmla="*/ 599722 h 12402261"/>
              <a:gd name="connsiteX2-175" fmla="*/ 10206904 w 12146540"/>
              <a:gd name="connsiteY2-176" fmla="*/ 0 h 12402261"/>
              <a:gd name="connsiteX3-177" fmla="*/ 12146540 w 12146540"/>
              <a:gd name="connsiteY3-178" fmla="*/ 2456231 h 12402261"/>
              <a:gd name="connsiteX4-179" fmla="*/ 11453813 w 12146540"/>
              <a:gd name="connsiteY4-180" fmla="*/ 8219722 h 12402261"/>
              <a:gd name="connsiteX5-181" fmla="*/ 9153959 w 12146540"/>
              <a:gd name="connsiteY5-182" fmla="*/ 12265250 h 12402261"/>
              <a:gd name="connsiteX6-183" fmla="*/ 6909522 w 12146540"/>
              <a:gd name="connsiteY6-184" fmla="*/ 12402261 h 12402261"/>
              <a:gd name="connsiteX7-185" fmla="*/ 3168795 w 12146540"/>
              <a:gd name="connsiteY7-186" fmla="*/ 10270195 h 12402261"/>
              <a:gd name="connsiteX8-187" fmla="*/ 55418 w 12146540"/>
              <a:gd name="connsiteY8-188" fmla="*/ 6444806 h 12402261"/>
              <a:gd name="connsiteX9-189" fmla="*/ 0 w 12146540"/>
              <a:gd name="connsiteY9-190" fmla="*/ 3103418 h 12402261"/>
              <a:gd name="connsiteX0-191" fmla="*/ 0 w 12146540"/>
              <a:gd name="connsiteY0-192" fmla="*/ 3103418 h 12402261"/>
              <a:gd name="connsiteX1-193" fmla="*/ 4387995 w 12146540"/>
              <a:gd name="connsiteY1-194" fmla="*/ 599722 h 12402261"/>
              <a:gd name="connsiteX2-195" fmla="*/ 10206904 w 12146540"/>
              <a:gd name="connsiteY2-196" fmla="*/ 0 h 12402261"/>
              <a:gd name="connsiteX3-197" fmla="*/ 12146540 w 12146540"/>
              <a:gd name="connsiteY3-198" fmla="*/ 2456231 h 12402261"/>
              <a:gd name="connsiteX4-199" fmla="*/ 11453813 w 12146540"/>
              <a:gd name="connsiteY4-200" fmla="*/ 8219722 h 12402261"/>
              <a:gd name="connsiteX5-201" fmla="*/ 9153959 w 12146540"/>
              <a:gd name="connsiteY5-202" fmla="*/ 12265250 h 12402261"/>
              <a:gd name="connsiteX6-203" fmla="*/ 6909522 w 12146540"/>
              <a:gd name="connsiteY6-204" fmla="*/ 12402261 h 12402261"/>
              <a:gd name="connsiteX7-205" fmla="*/ 3168795 w 12146540"/>
              <a:gd name="connsiteY7-206" fmla="*/ 10270195 h 12402261"/>
              <a:gd name="connsiteX8-207" fmla="*/ 55418 w 12146540"/>
              <a:gd name="connsiteY8-208" fmla="*/ 6444806 h 12402261"/>
              <a:gd name="connsiteX9-209" fmla="*/ 21834 w 12146540"/>
              <a:gd name="connsiteY9-210" fmla="*/ 4509871 h 12402261"/>
              <a:gd name="connsiteX10" fmla="*/ 0 w 12146540"/>
              <a:gd name="connsiteY10" fmla="*/ 3103418 h 12402261"/>
              <a:gd name="connsiteX0-211" fmla="*/ 631308 w 12777848"/>
              <a:gd name="connsiteY0-212" fmla="*/ 3103418 h 12402261"/>
              <a:gd name="connsiteX1-213" fmla="*/ 5019303 w 12777848"/>
              <a:gd name="connsiteY1-214" fmla="*/ 599722 h 12402261"/>
              <a:gd name="connsiteX2-215" fmla="*/ 10838212 w 12777848"/>
              <a:gd name="connsiteY2-216" fmla="*/ 0 h 12402261"/>
              <a:gd name="connsiteX3-217" fmla="*/ 12777848 w 12777848"/>
              <a:gd name="connsiteY3-218" fmla="*/ 2456231 h 12402261"/>
              <a:gd name="connsiteX4-219" fmla="*/ 12085121 w 12777848"/>
              <a:gd name="connsiteY4-220" fmla="*/ 8219722 h 12402261"/>
              <a:gd name="connsiteX5-221" fmla="*/ 9785267 w 12777848"/>
              <a:gd name="connsiteY5-222" fmla="*/ 12265250 h 12402261"/>
              <a:gd name="connsiteX6-223" fmla="*/ 7540830 w 12777848"/>
              <a:gd name="connsiteY6-224" fmla="*/ 12402261 h 12402261"/>
              <a:gd name="connsiteX7-225" fmla="*/ 3800103 w 12777848"/>
              <a:gd name="connsiteY7-226" fmla="*/ 10270195 h 12402261"/>
              <a:gd name="connsiteX8-227" fmla="*/ 686726 w 12777848"/>
              <a:gd name="connsiteY8-228" fmla="*/ 6444806 h 12402261"/>
              <a:gd name="connsiteX9-229" fmla="*/ 0 w 12777848"/>
              <a:gd name="connsiteY9-230" fmla="*/ 4666625 h 12402261"/>
              <a:gd name="connsiteX10-231" fmla="*/ 631308 w 12777848"/>
              <a:gd name="connsiteY10-232" fmla="*/ 3103418 h 12402261"/>
              <a:gd name="connsiteX0-233" fmla="*/ 631308 w 12777848"/>
              <a:gd name="connsiteY0-234" fmla="*/ 3103418 h 12402261"/>
              <a:gd name="connsiteX1-235" fmla="*/ 5019303 w 12777848"/>
              <a:gd name="connsiteY1-236" fmla="*/ 599722 h 12402261"/>
              <a:gd name="connsiteX2-237" fmla="*/ 10838212 w 12777848"/>
              <a:gd name="connsiteY2-238" fmla="*/ 0 h 12402261"/>
              <a:gd name="connsiteX3-239" fmla="*/ 12777848 w 12777848"/>
              <a:gd name="connsiteY3-240" fmla="*/ 2456231 h 12402261"/>
              <a:gd name="connsiteX4-241" fmla="*/ 12085121 w 12777848"/>
              <a:gd name="connsiteY4-242" fmla="*/ 8219722 h 12402261"/>
              <a:gd name="connsiteX5-243" fmla="*/ 9785267 w 12777848"/>
              <a:gd name="connsiteY5-244" fmla="*/ 12265250 h 12402261"/>
              <a:gd name="connsiteX6-245" fmla="*/ 7540830 w 12777848"/>
              <a:gd name="connsiteY6-246" fmla="*/ 12402261 h 12402261"/>
              <a:gd name="connsiteX7-247" fmla="*/ 3800103 w 12777848"/>
              <a:gd name="connsiteY7-248" fmla="*/ 10270195 h 12402261"/>
              <a:gd name="connsiteX8-249" fmla="*/ 686726 w 12777848"/>
              <a:gd name="connsiteY8-250" fmla="*/ 6444806 h 12402261"/>
              <a:gd name="connsiteX9-251" fmla="*/ 0 w 12777848"/>
              <a:gd name="connsiteY9-252" fmla="*/ 4666625 h 12402261"/>
              <a:gd name="connsiteX10-253" fmla="*/ 631308 w 12777848"/>
              <a:gd name="connsiteY10-254" fmla="*/ 3103418 h 12402261"/>
              <a:gd name="connsiteX0-255" fmla="*/ 659947 w 12806487"/>
              <a:gd name="connsiteY0-256" fmla="*/ 3103418 h 12402261"/>
              <a:gd name="connsiteX1-257" fmla="*/ 5047942 w 12806487"/>
              <a:gd name="connsiteY1-258" fmla="*/ 599722 h 12402261"/>
              <a:gd name="connsiteX2-259" fmla="*/ 10866851 w 12806487"/>
              <a:gd name="connsiteY2-260" fmla="*/ 0 h 12402261"/>
              <a:gd name="connsiteX3-261" fmla="*/ 12806487 w 12806487"/>
              <a:gd name="connsiteY3-262" fmla="*/ 2456231 h 12402261"/>
              <a:gd name="connsiteX4-263" fmla="*/ 12113760 w 12806487"/>
              <a:gd name="connsiteY4-264" fmla="*/ 8219722 h 12402261"/>
              <a:gd name="connsiteX5-265" fmla="*/ 9813906 w 12806487"/>
              <a:gd name="connsiteY5-266" fmla="*/ 12265250 h 12402261"/>
              <a:gd name="connsiteX6-267" fmla="*/ 7569469 w 12806487"/>
              <a:gd name="connsiteY6-268" fmla="*/ 12402261 h 12402261"/>
              <a:gd name="connsiteX7-269" fmla="*/ 3828742 w 12806487"/>
              <a:gd name="connsiteY7-270" fmla="*/ 10270195 h 12402261"/>
              <a:gd name="connsiteX8-271" fmla="*/ 715365 w 12806487"/>
              <a:gd name="connsiteY8-272" fmla="*/ 6444806 h 12402261"/>
              <a:gd name="connsiteX9-273" fmla="*/ 28639 w 12806487"/>
              <a:gd name="connsiteY9-274" fmla="*/ 4666625 h 12402261"/>
              <a:gd name="connsiteX10-275" fmla="*/ 659947 w 12806487"/>
              <a:gd name="connsiteY10-276" fmla="*/ 3103418 h 12402261"/>
              <a:gd name="connsiteX0-277" fmla="*/ 660628 w 12807168"/>
              <a:gd name="connsiteY0-278" fmla="*/ 3103418 h 12402261"/>
              <a:gd name="connsiteX1-279" fmla="*/ 5048623 w 12807168"/>
              <a:gd name="connsiteY1-280" fmla="*/ 599722 h 12402261"/>
              <a:gd name="connsiteX2-281" fmla="*/ 10867532 w 12807168"/>
              <a:gd name="connsiteY2-282" fmla="*/ 0 h 12402261"/>
              <a:gd name="connsiteX3-283" fmla="*/ 12807168 w 12807168"/>
              <a:gd name="connsiteY3-284" fmla="*/ 2456231 h 12402261"/>
              <a:gd name="connsiteX4-285" fmla="*/ 12114441 w 12807168"/>
              <a:gd name="connsiteY4-286" fmla="*/ 8219722 h 12402261"/>
              <a:gd name="connsiteX5-287" fmla="*/ 9814587 w 12807168"/>
              <a:gd name="connsiteY5-288" fmla="*/ 12265250 h 12402261"/>
              <a:gd name="connsiteX6-289" fmla="*/ 7570150 w 12807168"/>
              <a:gd name="connsiteY6-290" fmla="*/ 12402261 h 12402261"/>
              <a:gd name="connsiteX7-291" fmla="*/ 3829423 w 12807168"/>
              <a:gd name="connsiteY7-292" fmla="*/ 10270195 h 12402261"/>
              <a:gd name="connsiteX8-293" fmla="*/ 716046 w 12807168"/>
              <a:gd name="connsiteY8-294" fmla="*/ 6444806 h 12402261"/>
              <a:gd name="connsiteX9-295" fmla="*/ 29320 w 12807168"/>
              <a:gd name="connsiteY9-296" fmla="*/ 4666625 h 12402261"/>
              <a:gd name="connsiteX10-297" fmla="*/ 660628 w 12807168"/>
              <a:gd name="connsiteY10-298" fmla="*/ 3103418 h 12402261"/>
              <a:gd name="connsiteX0-299" fmla="*/ 660628 w 12807168"/>
              <a:gd name="connsiteY0-300" fmla="*/ 3103418 h 12402261"/>
              <a:gd name="connsiteX1-301" fmla="*/ 5048623 w 12807168"/>
              <a:gd name="connsiteY1-302" fmla="*/ 599722 h 12402261"/>
              <a:gd name="connsiteX2-303" fmla="*/ 10867532 w 12807168"/>
              <a:gd name="connsiteY2-304" fmla="*/ 0 h 12402261"/>
              <a:gd name="connsiteX3-305" fmla="*/ 12807168 w 12807168"/>
              <a:gd name="connsiteY3-306" fmla="*/ 2456231 h 12402261"/>
              <a:gd name="connsiteX4-307" fmla="*/ 12114441 w 12807168"/>
              <a:gd name="connsiteY4-308" fmla="*/ 8219722 h 12402261"/>
              <a:gd name="connsiteX5-309" fmla="*/ 9814587 w 12807168"/>
              <a:gd name="connsiteY5-310" fmla="*/ 12265250 h 12402261"/>
              <a:gd name="connsiteX6-311" fmla="*/ 7570150 w 12807168"/>
              <a:gd name="connsiteY6-312" fmla="*/ 12402261 h 12402261"/>
              <a:gd name="connsiteX7-313" fmla="*/ 3838132 w 12807168"/>
              <a:gd name="connsiteY7-314" fmla="*/ 10252778 h 12402261"/>
              <a:gd name="connsiteX8-315" fmla="*/ 716046 w 12807168"/>
              <a:gd name="connsiteY8-316" fmla="*/ 6444806 h 12402261"/>
              <a:gd name="connsiteX9-317" fmla="*/ 29320 w 12807168"/>
              <a:gd name="connsiteY9-318" fmla="*/ 4666625 h 12402261"/>
              <a:gd name="connsiteX10-319" fmla="*/ 660628 w 12807168"/>
              <a:gd name="connsiteY10-320" fmla="*/ 3103418 h 12402261"/>
              <a:gd name="connsiteX0-321" fmla="*/ 660628 w 12807168"/>
              <a:gd name="connsiteY0-322" fmla="*/ 3103418 h 12402261"/>
              <a:gd name="connsiteX1-323" fmla="*/ 5048623 w 12807168"/>
              <a:gd name="connsiteY1-324" fmla="*/ 599722 h 12402261"/>
              <a:gd name="connsiteX2-325" fmla="*/ 10867532 w 12807168"/>
              <a:gd name="connsiteY2-326" fmla="*/ 0 h 12402261"/>
              <a:gd name="connsiteX3-327" fmla="*/ 12807168 w 12807168"/>
              <a:gd name="connsiteY3-328" fmla="*/ 2456231 h 12402261"/>
              <a:gd name="connsiteX4-329" fmla="*/ 12114441 w 12807168"/>
              <a:gd name="connsiteY4-330" fmla="*/ 8219722 h 12402261"/>
              <a:gd name="connsiteX5-331" fmla="*/ 9814587 w 12807168"/>
              <a:gd name="connsiteY5-332" fmla="*/ 12265250 h 12402261"/>
              <a:gd name="connsiteX6-333" fmla="*/ 7570150 w 12807168"/>
              <a:gd name="connsiteY6-334" fmla="*/ 12402261 h 12402261"/>
              <a:gd name="connsiteX7-335" fmla="*/ 3838132 w 12807168"/>
              <a:gd name="connsiteY7-336" fmla="*/ 10252778 h 12402261"/>
              <a:gd name="connsiteX8-337" fmla="*/ 716046 w 12807168"/>
              <a:gd name="connsiteY8-338" fmla="*/ 6444806 h 12402261"/>
              <a:gd name="connsiteX9-339" fmla="*/ 29320 w 12807168"/>
              <a:gd name="connsiteY9-340" fmla="*/ 4666625 h 12402261"/>
              <a:gd name="connsiteX10-341" fmla="*/ 660628 w 12807168"/>
              <a:gd name="connsiteY10-342" fmla="*/ 3103418 h 12402261"/>
              <a:gd name="connsiteX0-343" fmla="*/ 660628 w 12807168"/>
              <a:gd name="connsiteY0-344" fmla="*/ 3103418 h 12402261"/>
              <a:gd name="connsiteX1-345" fmla="*/ 5048623 w 12807168"/>
              <a:gd name="connsiteY1-346" fmla="*/ 599722 h 12402261"/>
              <a:gd name="connsiteX2-347" fmla="*/ 10867532 w 12807168"/>
              <a:gd name="connsiteY2-348" fmla="*/ 0 h 12402261"/>
              <a:gd name="connsiteX3-349" fmla="*/ 12807168 w 12807168"/>
              <a:gd name="connsiteY3-350" fmla="*/ 2456231 h 12402261"/>
              <a:gd name="connsiteX4-351" fmla="*/ 12114441 w 12807168"/>
              <a:gd name="connsiteY4-352" fmla="*/ 8219722 h 12402261"/>
              <a:gd name="connsiteX5-353" fmla="*/ 9814587 w 12807168"/>
              <a:gd name="connsiteY5-354" fmla="*/ 12265250 h 12402261"/>
              <a:gd name="connsiteX6-355" fmla="*/ 7570150 w 12807168"/>
              <a:gd name="connsiteY6-356" fmla="*/ 12402261 h 12402261"/>
              <a:gd name="connsiteX7-357" fmla="*/ 3838132 w 12807168"/>
              <a:gd name="connsiteY7-358" fmla="*/ 10252778 h 12402261"/>
              <a:gd name="connsiteX8-359" fmla="*/ 724755 w 12807168"/>
              <a:gd name="connsiteY8-360" fmla="*/ 6418680 h 12402261"/>
              <a:gd name="connsiteX9-361" fmla="*/ 29320 w 12807168"/>
              <a:gd name="connsiteY9-362" fmla="*/ 4666625 h 12402261"/>
              <a:gd name="connsiteX10-363" fmla="*/ 660628 w 12807168"/>
              <a:gd name="connsiteY10-364" fmla="*/ 3103418 h 12402261"/>
              <a:gd name="connsiteX0-365" fmla="*/ 660628 w 12807168"/>
              <a:gd name="connsiteY0-366" fmla="*/ 3103418 h 12402261"/>
              <a:gd name="connsiteX1-367" fmla="*/ 5048623 w 12807168"/>
              <a:gd name="connsiteY1-368" fmla="*/ 599722 h 12402261"/>
              <a:gd name="connsiteX2-369" fmla="*/ 10867532 w 12807168"/>
              <a:gd name="connsiteY2-370" fmla="*/ 0 h 12402261"/>
              <a:gd name="connsiteX3-371" fmla="*/ 12807168 w 12807168"/>
              <a:gd name="connsiteY3-372" fmla="*/ 2456231 h 12402261"/>
              <a:gd name="connsiteX4-373" fmla="*/ 12114441 w 12807168"/>
              <a:gd name="connsiteY4-374" fmla="*/ 8219722 h 12402261"/>
              <a:gd name="connsiteX5-375" fmla="*/ 9814587 w 12807168"/>
              <a:gd name="connsiteY5-376" fmla="*/ 12265250 h 12402261"/>
              <a:gd name="connsiteX6-377" fmla="*/ 7570150 w 12807168"/>
              <a:gd name="connsiteY6-378" fmla="*/ 12402261 h 12402261"/>
              <a:gd name="connsiteX7-379" fmla="*/ 3838132 w 12807168"/>
              <a:gd name="connsiteY7-380" fmla="*/ 10252778 h 12402261"/>
              <a:gd name="connsiteX8-381" fmla="*/ 724755 w 12807168"/>
              <a:gd name="connsiteY8-382" fmla="*/ 6418680 h 12402261"/>
              <a:gd name="connsiteX9-383" fmla="*/ 29320 w 12807168"/>
              <a:gd name="connsiteY9-384" fmla="*/ 4666625 h 12402261"/>
              <a:gd name="connsiteX10-385" fmla="*/ 660628 w 12807168"/>
              <a:gd name="connsiteY10-386" fmla="*/ 3103418 h 12402261"/>
              <a:gd name="connsiteX0-387" fmla="*/ 660628 w 12807168"/>
              <a:gd name="connsiteY0-388" fmla="*/ 3103418 h 12402261"/>
              <a:gd name="connsiteX1-389" fmla="*/ 5048623 w 12807168"/>
              <a:gd name="connsiteY1-390" fmla="*/ 599722 h 12402261"/>
              <a:gd name="connsiteX2-391" fmla="*/ 10867532 w 12807168"/>
              <a:gd name="connsiteY2-392" fmla="*/ 0 h 12402261"/>
              <a:gd name="connsiteX3-393" fmla="*/ 12807168 w 12807168"/>
              <a:gd name="connsiteY3-394" fmla="*/ 2456231 h 12402261"/>
              <a:gd name="connsiteX4-395" fmla="*/ 12114441 w 12807168"/>
              <a:gd name="connsiteY4-396" fmla="*/ 8219722 h 12402261"/>
              <a:gd name="connsiteX5-397" fmla="*/ 9814587 w 12807168"/>
              <a:gd name="connsiteY5-398" fmla="*/ 12265250 h 12402261"/>
              <a:gd name="connsiteX6-399" fmla="*/ 7570150 w 12807168"/>
              <a:gd name="connsiteY6-400" fmla="*/ 12402261 h 12402261"/>
              <a:gd name="connsiteX7-401" fmla="*/ 3838132 w 12807168"/>
              <a:gd name="connsiteY7-402" fmla="*/ 10252778 h 12402261"/>
              <a:gd name="connsiteX8-403" fmla="*/ 724755 w 12807168"/>
              <a:gd name="connsiteY8-404" fmla="*/ 6418680 h 12402261"/>
              <a:gd name="connsiteX9-405" fmla="*/ 29320 w 12807168"/>
              <a:gd name="connsiteY9-406" fmla="*/ 4666625 h 12402261"/>
              <a:gd name="connsiteX10-407" fmla="*/ 660628 w 12807168"/>
              <a:gd name="connsiteY10-408" fmla="*/ 3103418 h 12402261"/>
              <a:gd name="connsiteX0-409" fmla="*/ 660628 w 12807168"/>
              <a:gd name="connsiteY0-410" fmla="*/ 3103418 h 12402261"/>
              <a:gd name="connsiteX1-411" fmla="*/ 5048623 w 12807168"/>
              <a:gd name="connsiteY1-412" fmla="*/ 599722 h 12402261"/>
              <a:gd name="connsiteX2-413" fmla="*/ 10867532 w 12807168"/>
              <a:gd name="connsiteY2-414" fmla="*/ 0 h 12402261"/>
              <a:gd name="connsiteX3-415" fmla="*/ 12807168 w 12807168"/>
              <a:gd name="connsiteY3-416" fmla="*/ 2456231 h 12402261"/>
              <a:gd name="connsiteX4-417" fmla="*/ 12114441 w 12807168"/>
              <a:gd name="connsiteY4-418" fmla="*/ 8219722 h 12402261"/>
              <a:gd name="connsiteX5-419" fmla="*/ 9814587 w 12807168"/>
              <a:gd name="connsiteY5-420" fmla="*/ 12265250 h 12402261"/>
              <a:gd name="connsiteX6-421" fmla="*/ 7570150 w 12807168"/>
              <a:gd name="connsiteY6-422" fmla="*/ 12402261 h 12402261"/>
              <a:gd name="connsiteX7-423" fmla="*/ 3838132 w 12807168"/>
              <a:gd name="connsiteY7-424" fmla="*/ 10252778 h 12402261"/>
              <a:gd name="connsiteX8-425" fmla="*/ 724755 w 12807168"/>
              <a:gd name="connsiteY8-426" fmla="*/ 6418680 h 12402261"/>
              <a:gd name="connsiteX9-427" fmla="*/ 29320 w 12807168"/>
              <a:gd name="connsiteY9-428" fmla="*/ 4666625 h 12402261"/>
              <a:gd name="connsiteX10-429" fmla="*/ 660628 w 12807168"/>
              <a:gd name="connsiteY10-430" fmla="*/ 3103418 h 12402261"/>
              <a:gd name="connsiteX0-431" fmla="*/ 660628 w 12807168"/>
              <a:gd name="connsiteY0-432" fmla="*/ 3103418 h 12402261"/>
              <a:gd name="connsiteX1-433" fmla="*/ 5048623 w 12807168"/>
              <a:gd name="connsiteY1-434" fmla="*/ 599722 h 12402261"/>
              <a:gd name="connsiteX2-435" fmla="*/ 10867532 w 12807168"/>
              <a:gd name="connsiteY2-436" fmla="*/ 0 h 12402261"/>
              <a:gd name="connsiteX3-437" fmla="*/ 12807168 w 12807168"/>
              <a:gd name="connsiteY3-438" fmla="*/ 2456231 h 12402261"/>
              <a:gd name="connsiteX4-439" fmla="*/ 12114441 w 12807168"/>
              <a:gd name="connsiteY4-440" fmla="*/ 8219722 h 12402261"/>
              <a:gd name="connsiteX5-441" fmla="*/ 9814587 w 12807168"/>
              <a:gd name="connsiteY5-442" fmla="*/ 12265250 h 12402261"/>
              <a:gd name="connsiteX6-443" fmla="*/ 7570150 w 12807168"/>
              <a:gd name="connsiteY6-444" fmla="*/ 12402261 h 12402261"/>
              <a:gd name="connsiteX7-445" fmla="*/ 3838132 w 12807168"/>
              <a:gd name="connsiteY7-446" fmla="*/ 10252778 h 12402261"/>
              <a:gd name="connsiteX8-447" fmla="*/ 724755 w 12807168"/>
              <a:gd name="connsiteY8-448" fmla="*/ 6418680 h 12402261"/>
              <a:gd name="connsiteX9-449" fmla="*/ 29320 w 12807168"/>
              <a:gd name="connsiteY9-450" fmla="*/ 4666625 h 12402261"/>
              <a:gd name="connsiteX10-451" fmla="*/ 660628 w 12807168"/>
              <a:gd name="connsiteY10-452" fmla="*/ 3103418 h 12402261"/>
              <a:gd name="connsiteX0-453" fmla="*/ 660628 w 12807168"/>
              <a:gd name="connsiteY0-454" fmla="*/ 3103418 h 12463221"/>
              <a:gd name="connsiteX1-455" fmla="*/ 5048623 w 12807168"/>
              <a:gd name="connsiteY1-456" fmla="*/ 599722 h 12463221"/>
              <a:gd name="connsiteX2-457" fmla="*/ 10867532 w 12807168"/>
              <a:gd name="connsiteY2-458" fmla="*/ 0 h 12463221"/>
              <a:gd name="connsiteX3-459" fmla="*/ 12807168 w 12807168"/>
              <a:gd name="connsiteY3-460" fmla="*/ 2456231 h 12463221"/>
              <a:gd name="connsiteX4-461" fmla="*/ 12114441 w 12807168"/>
              <a:gd name="connsiteY4-462" fmla="*/ 8219722 h 12463221"/>
              <a:gd name="connsiteX5-463" fmla="*/ 9814587 w 12807168"/>
              <a:gd name="connsiteY5-464" fmla="*/ 12265250 h 12463221"/>
              <a:gd name="connsiteX6-465" fmla="*/ 7552733 w 12807168"/>
              <a:gd name="connsiteY6-466" fmla="*/ 12463221 h 12463221"/>
              <a:gd name="connsiteX7-467" fmla="*/ 3838132 w 12807168"/>
              <a:gd name="connsiteY7-468" fmla="*/ 10252778 h 12463221"/>
              <a:gd name="connsiteX8-469" fmla="*/ 724755 w 12807168"/>
              <a:gd name="connsiteY8-470" fmla="*/ 6418680 h 12463221"/>
              <a:gd name="connsiteX9-471" fmla="*/ 29320 w 12807168"/>
              <a:gd name="connsiteY9-472" fmla="*/ 4666625 h 12463221"/>
              <a:gd name="connsiteX10-473" fmla="*/ 660628 w 12807168"/>
              <a:gd name="connsiteY10-474" fmla="*/ 3103418 h 12463221"/>
              <a:gd name="connsiteX0-475" fmla="*/ 660628 w 12807168"/>
              <a:gd name="connsiteY0-476" fmla="*/ 3103418 h 12463221"/>
              <a:gd name="connsiteX1-477" fmla="*/ 5048623 w 12807168"/>
              <a:gd name="connsiteY1-478" fmla="*/ 599722 h 12463221"/>
              <a:gd name="connsiteX2-479" fmla="*/ 10867532 w 12807168"/>
              <a:gd name="connsiteY2-480" fmla="*/ 0 h 12463221"/>
              <a:gd name="connsiteX3-481" fmla="*/ 12807168 w 12807168"/>
              <a:gd name="connsiteY3-482" fmla="*/ 2456231 h 12463221"/>
              <a:gd name="connsiteX4-483" fmla="*/ 12114441 w 12807168"/>
              <a:gd name="connsiteY4-484" fmla="*/ 8219722 h 12463221"/>
              <a:gd name="connsiteX5-485" fmla="*/ 9814587 w 12807168"/>
              <a:gd name="connsiteY5-486" fmla="*/ 12265250 h 12463221"/>
              <a:gd name="connsiteX6-487" fmla="*/ 7552733 w 12807168"/>
              <a:gd name="connsiteY6-488" fmla="*/ 12463221 h 12463221"/>
              <a:gd name="connsiteX7-489" fmla="*/ 3838132 w 12807168"/>
              <a:gd name="connsiteY7-490" fmla="*/ 10252778 h 12463221"/>
              <a:gd name="connsiteX8-491" fmla="*/ 724755 w 12807168"/>
              <a:gd name="connsiteY8-492" fmla="*/ 6418680 h 12463221"/>
              <a:gd name="connsiteX9-493" fmla="*/ 29320 w 12807168"/>
              <a:gd name="connsiteY9-494" fmla="*/ 4666625 h 12463221"/>
              <a:gd name="connsiteX10-495" fmla="*/ 660628 w 12807168"/>
              <a:gd name="connsiteY10-496" fmla="*/ 3103418 h 12463221"/>
              <a:gd name="connsiteX0-497" fmla="*/ 660628 w 12807168"/>
              <a:gd name="connsiteY0-498" fmla="*/ 3103418 h 12463221"/>
              <a:gd name="connsiteX1-499" fmla="*/ 5048623 w 12807168"/>
              <a:gd name="connsiteY1-500" fmla="*/ 599722 h 12463221"/>
              <a:gd name="connsiteX2-501" fmla="*/ 10867532 w 12807168"/>
              <a:gd name="connsiteY2-502" fmla="*/ 0 h 12463221"/>
              <a:gd name="connsiteX3-503" fmla="*/ 12807168 w 12807168"/>
              <a:gd name="connsiteY3-504" fmla="*/ 2456231 h 12463221"/>
              <a:gd name="connsiteX4-505" fmla="*/ 12114441 w 12807168"/>
              <a:gd name="connsiteY4-506" fmla="*/ 8219722 h 12463221"/>
              <a:gd name="connsiteX5-507" fmla="*/ 9814587 w 12807168"/>
              <a:gd name="connsiteY5-508" fmla="*/ 12265250 h 12463221"/>
              <a:gd name="connsiteX6-509" fmla="*/ 7552733 w 12807168"/>
              <a:gd name="connsiteY6-510" fmla="*/ 12463221 h 12463221"/>
              <a:gd name="connsiteX7-511" fmla="*/ 3838132 w 12807168"/>
              <a:gd name="connsiteY7-512" fmla="*/ 10252778 h 12463221"/>
              <a:gd name="connsiteX8-513" fmla="*/ 724755 w 12807168"/>
              <a:gd name="connsiteY8-514" fmla="*/ 6418680 h 12463221"/>
              <a:gd name="connsiteX9-515" fmla="*/ 29320 w 12807168"/>
              <a:gd name="connsiteY9-516" fmla="*/ 4666625 h 12463221"/>
              <a:gd name="connsiteX10-517" fmla="*/ 660628 w 12807168"/>
              <a:gd name="connsiteY10-518" fmla="*/ 3103418 h 12463221"/>
              <a:gd name="connsiteX0-519" fmla="*/ 660628 w 12807168"/>
              <a:gd name="connsiteY0-520" fmla="*/ 3103418 h 12463221"/>
              <a:gd name="connsiteX1-521" fmla="*/ 5048623 w 12807168"/>
              <a:gd name="connsiteY1-522" fmla="*/ 599722 h 12463221"/>
              <a:gd name="connsiteX2-523" fmla="*/ 10867532 w 12807168"/>
              <a:gd name="connsiteY2-524" fmla="*/ 0 h 12463221"/>
              <a:gd name="connsiteX3-525" fmla="*/ 12807168 w 12807168"/>
              <a:gd name="connsiteY3-526" fmla="*/ 2456231 h 12463221"/>
              <a:gd name="connsiteX4-527" fmla="*/ 12114441 w 12807168"/>
              <a:gd name="connsiteY4-528" fmla="*/ 8219722 h 12463221"/>
              <a:gd name="connsiteX5-529" fmla="*/ 9814587 w 12807168"/>
              <a:gd name="connsiteY5-530" fmla="*/ 12239124 h 12463221"/>
              <a:gd name="connsiteX6-531" fmla="*/ 7552733 w 12807168"/>
              <a:gd name="connsiteY6-532" fmla="*/ 12463221 h 12463221"/>
              <a:gd name="connsiteX7-533" fmla="*/ 3838132 w 12807168"/>
              <a:gd name="connsiteY7-534" fmla="*/ 10252778 h 12463221"/>
              <a:gd name="connsiteX8-535" fmla="*/ 724755 w 12807168"/>
              <a:gd name="connsiteY8-536" fmla="*/ 6418680 h 12463221"/>
              <a:gd name="connsiteX9-537" fmla="*/ 29320 w 12807168"/>
              <a:gd name="connsiteY9-538" fmla="*/ 4666625 h 12463221"/>
              <a:gd name="connsiteX10-539" fmla="*/ 660628 w 12807168"/>
              <a:gd name="connsiteY10-540" fmla="*/ 3103418 h 12463221"/>
              <a:gd name="connsiteX0-541" fmla="*/ 660628 w 12807168"/>
              <a:gd name="connsiteY0-542" fmla="*/ 3103418 h 12603400"/>
              <a:gd name="connsiteX1-543" fmla="*/ 5048623 w 12807168"/>
              <a:gd name="connsiteY1-544" fmla="*/ 599722 h 12603400"/>
              <a:gd name="connsiteX2-545" fmla="*/ 10867532 w 12807168"/>
              <a:gd name="connsiteY2-546" fmla="*/ 0 h 12603400"/>
              <a:gd name="connsiteX3-547" fmla="*/ 12807168 w 12807168"/>
              <a:gd name="connsiteY3-548" fmla="*/ 2456231 h 12603400"/>
              <a:gd name="connsiteX4-549" fmla="*/ 12114441 w 12807168"/>
              <a:gd name="connsiteY4-550" fmla="*/ 8219722 h 12603400"/>
              <a:gd name="connsiteX5-551" fmla="*/ 9814587 w 12807168"/>
              <a:gd name="connsiteY5-552" fmla="*/ 12239124 h 12603400"/>
              <a:gd name="connsiteX6-553" fmla="*/ 7552733 w 12807168"/>
              <a:gd name="connsiteY6-554" fmla="*/ 12463221 h 12603400"/>
              <a:gd name="connsiteX7-555" fmla="*/ 3838132 w 12807168"/>
              <a:gd name="connsiteY7-556" fmla="*/ 10252778 h 12603400"/>
              <a:gd name="connsiteX8-557" fmla="*/ 724755 w 12807168"/>
              <a:gd name="connsiteY8-558" fmla="*/ 6418680 h 12603400"/>
              <a:gd name="connsiteX9-559" fmla="*/ 29320 w 12807168"/>
              <a:gd name="connsiteY9-560" fmla="*/ 4666625 h 12603400"/>
              <a:gd name="connsiteX10-561" fmla="*/ 660628 w 12807168"/>
              <a:gd name="connsiteY10-562" fmla="*/ 3103418 h 12603400"/>
              <a:gd name="connsiteX0-563" fmla="*/ 660628 w 12807168"/>
              <a:gd name="connsiteY0-564" fmla="*/ 3103418 h 12713670"/>
              <a:gd name="connsiteX1-565" fmla="*/ 5048623 w 12807168"/>
              <a:gd name="connsiteY1-566" fmla="*/ 599722 h 12713670"/>
              <a:gd name="connsiteX2-567" fmla="*/ 10867532 w 12807168"/>
              <a:gd name="connsiteY2-568" fmla="*/ 0 h 12713670"/>
              <a:gd name="connsiteX3-569" fmla="*/ 12807168 w 12807168"/>
              <a:gd name="connsiteY3-570" fmla="*/ 2456231 h 12713670"/>
              <a:gd name="connsiteX4-571" fmla="*/ 12114441 w 12807168"/>
              <a:gd name="connsiteY4-572" fmla="*/ 8219722 h 12713670"/>
              <a:gd name="connsiteX5-573" fmla="*/ 9814587 w 12807168"/>
              <a:gd name="connsiteY5-574" fmla="*/ 12239124 h 12713670"/>
              <a:gd name="connsiteX6-575" fmla="*/ 7552733 w 12807168"/>
              <a:gd name="connsiteY6-576" fmla="*/ 12463221 h 12713670"/>
              <a:gd name="connsiteX7-577" fmla="*/ 3838132 w 12807168"/>
              <a:gd name="connsiteY7-578" fmla="*/ 10252778 h 12713670"/>
              <a:gd name="connsiteX8-579" fmla="*/ 724755 w 12807168"/>
              <a:gd name="connsiteY8-580" fmla="*/ 6418680 h 12713670"/>
              <a:gd name="connsiteX9-581" fmla="*/ 29320 w 12807168"/>
              <a:gd name="connsiteY9-582" fmla="*/ 4666625 h 12713670"/>
              <a:gd name="connsiteX10-583" fmla="*/ 660628 w 12807168"/>
              <a:gd name="connsiteY10-584" fmla="*/ 3103418 h 12713670"/>
              <a:gd name="connsiteX0-585" fmla="*/ 660628 w 12807168"/>
              <a:gd name="connsiteY0-586" fmla="*/ 3103418 h 12713670"/>
              <a:gd name="connsiteX1-587" fmla="*/ 5048623 w 12807168"/>
              <a:gd name="connsiteY1-588" fmla="*/ 599722 h 12713670"/>
              <a:gd name="connsiteX2-589" fmla="*/ 10867532 w 12807168"/>
              <a:gd name="connsiteY2-590" fmla="*/ 0 h 12713670"/>
              <a:gd name="connsiteX3-591" fmla="*/ 12807168 w 12807168"/>
              <a:gd name="connsiteY3-592" fmla="*/ 2456231 h 12713670"/>
              <a:gd name="connsiteX4-593" fmla="*/ 12114441 w 12807168"/>
              <a:gd name="connsiteY4-594" fmla="*/ 8219722 h 12713670"/>
              <a:gd name="connsiteX5-595" fmla="*/ 9814587 w 12807168"/>
              <a:gd name="connsiteY5-596" fmla="*/ 12239124 h 12713670"/>
              <a:gd name="connsiteX6-597" fmla="*/ 7552733 w 12807168"/>
              <a:gd name="connsiteY6-598" fmla="*/ 12463221 h 12713670"/>
              <a:gd name="connsiteX7-599" fmla="*/ 3838132 w 12807168"/>
              <a:gd name="connsiteY7-600" fmla="*/ 10252778 h 12713670"/>
              <a:gd name="connsiteX8-601" fmla="*/ 724755 w 12807168"/>
              <a:gd name="connsiteY8-602" fmla="*/ 6418680 h 12713670"/>
              <a:gd name="connsiteX9-603" fmla="*/ 29320 w 12807168"/>
              <a:gd name="connsiteY9-604" fmla="*/ 4666625 h 12713670"/>
              <a:gd name="connsiteX10-605" fmla="*/ 660628 w 12807168"/>
              <a:gd name="connsiteY10-606" fmla="*/ 3103418 h 12713670"/>
              <a:gd name="connsiteX0-607" fmla="*/ 660628 w 12807168"/>
              <a:gd name="connsiteY0-608" fmla="*/ 3103418 h 12713670"/>
              <a:gd name="connsiteX1-609" fmla="*/ 5048623 w 12807168"/>
              <a:gd name="connsiteY1-610" fmla="*/ 599722 h 12713670"/>
              <a:gd name="connsiteX2-611" fmla="*/ 10867532 w 12807168"/>
              <a:gd name="connsiteY2-612" fmla="*/ 0 h 12713670"/>
              <a:gd name="connsiteX3-613" fmla="*/ 12807168 w 12807168"/>
              <a:gd name="connsiteY3-614" fmla="*/ 2456231 h 12713670"/>
              <a:gd name="connsiteX4-615" fmla="*/ 12114441 w 12807168"/>
              <a:gd name="connsiteY4-616" fmla="*/ 8219722 h 12713670"/>
              <a:gd name="connsiteX5-617" fmla="*/ 9814587 w 12807168"/>
              <a:gd name="connsiteY5-618" fmla="*/ 12239124 h 12713670"/>
              <a:gd name="connsiteX6-619" fmla="*/ 7552733 w 12807168"/>
              <a:gd name="connsiteY6-620" fmla="*/ 12463221 h 12713670"/>
              <a:gd name="connsiteX7-621" fmla="*/ 3838132 w 12807168"/>
              <a:gd name="connsiteY7-622" fmla="*/ 10252778 h 12713670"/>
              <a:gd name="connsiteX8-623" fmla="*/ 724755 w 12807168"/>
              <a:gd name="connsiteY8-624" fmla="*/ 6418680 h 12713670"/>
              <a:gd name="connsiteX9-625" fmla="*/ 29320 w 12807168"/>
              <a:gd name="connsiteY9-626" fmla="*/ 4666625 h 12713670"/>
              <a:gd name="connsiteX10-627" fmla="*/ 660628 w 12807168"/>
              <a:gd name="connsiteY10-628" fmla="*/ 3103418 h 12713670"/>
              <a:gd name="connsiteX0-629" fmla="*/ 660628 w 12807168"/>
              <a:gd name="connsiteY0-630" fmla="*/ 3103418 h 12713670"/>
              <a:gd name="connsiteX1-631" fmla="*/ 5048623 w 12807168"/>
              <a:gd name="connsiteY1-632" fmla="*/ 599722 h 12713670"/>
              <a:gd name="connsiteX2-633" fmla="*/ 10867532 w 12807168"/>
              <a:gd name="connsiteY2-634" fmla="*/ 0 h 12713670"/>
              <a:gd name="connsiteX3-635" fmla="*/ 12807168 w 12807168"/>
              <a:gd name="connsiteY3-636" fmla="*/ 2456231 h 12713670"/>
              <a:gd name="connsiteX4-637" fmla="*/ 12114441 w 12807168"/>
              <a:gd name="connsiteY4-638" fmla="*/ 8219722 h 12713670"/>
              <a:gd name="connsiteX5-639" fmla="*/ 9814587 w 12807168"/>
              <a:gd name="connsiteY5-640" fmla="*/ 12239124 h 12713670"/>
              <a:gd name="connsiteX6-641" fmla="*/ 7552733 w 12807168"/>
              <a:gd name="connsiteY6-642" fmla="*/ 12463221 h 12713670"/>
              <a:gd name="connsiteX7-643" fmla="*/ 3838132 w 12807168"/>
              <a:gd name="connsiteY7-644" fmla="*/ 10252778 h 12713670"/>
              <a:gd name="connsiteX8-645" fmla="*/ 724755 w 12807168"/>
              <a:gd name="connsiteY8-646" fmla="*/ 6418680 h 12713670"/>
              <a:gd name="connsiteX9-647" fmla="*/ 29320 w 12807168"/>
              <a:gd name="connsiteY9-648" fmla="*/ 4666625 h 12713670"/>
              <a:gd name="connsiteX10-649" fmla="*/ 660628 w 12807168"/>
              <a:gd name="connsiteY10-650" fmla="*/ 3103418 h 12713670"/>
              <a:gd name="connsiteX0-651" fmla="*/ 660628 w 12807168"/>
              <a:gd name="connsiteY0-652" fmla="*/ 3103418 h 12713670"/>
              <a:gd name="connsiteX1-653" fmla="*/ 5048623 w 12807168"/>
              <a:gd name="connsiteY1-654" fmla="*/ 599722 h 12713670"/>
              <a:gd name="connsiteX2-655" fmla="*/ 10867532 w 12807168"/>
              <a:gd name="connsiteY2-656" fmla="*/ 0 h 12713670"/>
              <a:gd name="connsiteX3-657" fmla="*/ 12807168 w 12807168"/>
              <a:gd name="connsiteY3-658" fmla="*/ 2456231 h 12713670"/>
              <a:gd name="connsiteX4-659" fmla="*/ 12114441 w 12807168"/>
              <a:gd name="connsiteY4-660" fmla="*/ 8219722 h 12713670"/>
              <a:gd name="connsiteX5-661" fmla="*/ 9814587 w 12807168"/>
              <a:gd name="connsiteY5-662" fmla="*/ 12239124 h 12713670"/>
              <a:gd name="connsiteX6-663" fmla="*/ 7552733 w 12807168"/>
              <a:gd name="connsiteY6-664" fmla="*/ 12463221 h 12713670"/>
              <a:gd name="connsiteX7-665" fmla="*/ 3838132 w 12807168"/>
              <a:gd name="connsiteY7-666" fmla="*/ 10252778 h 12713670"/>
              <a:gd name="connsiteX8-667" fmla="*/ 724755 w 12807168"/>
              <a:gd name="connsiteY8-668" fmla="*/ 6418680 h 12713670"/>
              <a:gd name="connsiteX9-669" fmla="*/ 29320 w 12807168"/>
              <a:gd name="connsiteY9-670" fmla="*/ 4666625 h 12713670"/>
              <a:gd name="connsiteX10-671" fmla="*/ 660628 w 12807168"/>
              <a:gd name="connsiteY10-672" fmla="*/ 3103418 h 12713670"/>
              <a:gd name="connsiteX0-673" fmla="*/ 660628 w 12746208"/>
              <a:gd name="connsiteY0-674" fmla="*/ 3103418 h 12713670"/>
              <a:gd name="connsiteX1-675" fmla="*/ 5048623 w 12746208"/>
              <a:gd name="connsiteY1-676" fmla="*/ 599722 h 12713670"/>
              <a:gd name="connsiteX2-677" fmla="*/ 10867532 w 12746208"/>
              <a:gd name="connsiteY2-678" fmla="*/ 0 h 12713670"/>
              <a:gd name="connsiteX3-679" fmla="*/ 12746208 w 12746208"/>
              <a:gd name="connsiteY3-680" fmla="*/ 2456231 h 12713670"/>
              <a:gd name="connsiteX4-681" fmla="*/ 12114441 w 12746208"/>
              <a:gd name="connsiteY4-682" fmla="*/ 8219722 h 12713670"/>
              <a:gd name="connsiteX5-683" fmla="*/ 9814587 w 12746208"/>
              <a:gd name="connsiteY5-684" fmla="*/ 12239124 h 12713670"/>
              <a:gd name="connsiteX6-685" fmla="*/ 7552733 w 12746208"/>
              <a:gd name="connsiteY6-686" fmla="*/ 12463221 h 12713670"/>
              <a:gd name="connsiteX7-687" fmla="*/ 3838132 w 12746208"/>
              <a:gd name="connsiteY7-688" fmla="*/ 10252778 h 12713670"/>
              <a:gd name="connsiteX8-689" fmla="*/ 724755 w 12746208"/>
              <a:gd name="connsiteY8-690" fmla="*/ 6418680 h 12713670"/>
              <a:gd name="connsiteX9-691" fmla="*/ 29320 w 12746208"/>
              <a:gd name="connsiteY9-692" fmla="*/ 4666625 h 12713670"/>
              <a:gd name="connsiteX10-693" fmla="*/ 660628 w 12746208"/>
              <a:gd name="connsiteY10-694" fmla="*/ 3103418 h 12713670"/>
              <a:gd name="connsiteX0-695" fmla="*/ 660628 w 12819119"/>
              <a:gd name="connsiteY0-696" fmla="*/ 3103418 h 12713670"/>
              <a:gd name="connsiteX1-697" fmla="*/ 5048623 w 12819119"/>
              <a:gd name="connsiteY1-698" fmla="*/ 599722 h 12713670"/>
              <a:gd name="connsiteX2-699" fmla="*/ 10867532 w 12819119"/>
              <a:gd name="connsiteY2-700" fmla="*/ 0 h 12713670"/>
              <a:gd name="connsiteX3-701" fmla="*/ 12746208 w 12819119"/>
              <a:gd name="connsiteY3-702" fmla="*/ 2456231 h 12713670"/>
              <a:gd name="connsiteX4-703" fmla="*/ 12114441 w 12819119"/>
              <a:gd name="connsiteY4-704" fmla="*/ 8219722 h 12713670"/>
              <a:gd name="connsiteX5-705" fmla="*/ 9814587 w 12819119"/>
              <a:gd name="connsiteY5-706" fmla="*/ 12239124 h 12713670"/>
              <a:gd name="connsiteX6-707" fmla="*/ 7552733 w 12819119"/>
              <a:gd name="connsiteY6-708" fmla="*/ 12463221 h 12713670"/>
              <a:gd name="connsiteX7-709" fmla="*/ 3838132 w 12819119"/>
              <a:gd name="connsiteY7-710" fmla="*/ 10252778 h 12713670"/>
              <a:gd name="connsiteX8-711" fmla="*/ 724755 w 12819119"/>
              <a:gd name="connsiteY8-712" fmla="*/ 6418680 h 12713670"/>
              <a:gd name="connsiteX9-713" fmla="*/ 29320 w 12819119"/>
              <a:gd name="connsiteY9-714" fmla="*/ 4666625 h 12713670"/>
              <a:gd name="connsiteX10-715" fmla="*/ 660628 w 12819119"/>
              <a:gd name="connsiteY10-716" fmla="*/ 3103418 h 12713670"/>
              <a:gd name="connsiteX0-717" fmla="*/ 660628 w 12819119"/>
              <a:gd name="connsiteY0-718" fmla="*/ 3103418 h 12713670"/>
              <a:gd name="connsiteX1-719" fmla="*/ 5048623 w 12819119"/>
              <a:gd name="connsiteY1-720" fmla="*/ 599722 h 12713670"/>
              <a:gd name="connsiteX2-721" fmla="*/ 10867532 w 12819119"/>
              <a:gd name="connsiteY2-722" fmla="*/ 0 h 12713670"/>
              <a:gd name="connsiteX3-723" fmla="*/ 12746208 w 12819119"/>
              <a:gd name="connsiteY3-724" fmla="*/ 2456231 h 12713670"/>
              <a:gd name="connsiteX4-725" fmla="*/ 12114441 w 12819119"/>
              <a:gd name="connsiteY4-726" fmla="*/ 8219722 h 12713670"/>
              <a:gd name="connsiteX5-727" fmla="*/ 9814587 w 12819119"/>
              <a:gd name="connsiteY5-728" fmla="*/ 12239124 h 12713670"/>
              <a:gd name="connsiteX6-729" fmla="*/ 7552733 w 12819119"/>
              <a:gd name="connsiteY6-730" fmla="*/ 12463221 h 12713670"/>
              <a:gd name="connsiteX7-731" fmla="*/ 3838132 w 12819119"/>
              <a:gd name="connsiteY7-732" fmla="*/ 10252778 h 12713670"/>
              <a:gd name="connsiteX8-733" fmla="*/ 724755 w 12819119"/>
              <a:gd name="connsiteY8-734" fmla="*/ 6418680 h 12713670"/>
              <a:gd name="connsiteX9-735" fmla="*/ 29320 w 12819119"/>
              <a:gd name="connsiteY9-736" fmla="*/ 4666625 h 12713670"/>
              <a:gd name="connsiteX10-737" fmla="*/ 660628 w 12819119"/>
              <a:gd name="connsiteY10-738" fmla="*/ 3103418 h 12713670"/>
              <a:gd name="connsiteX0-739" fmla="*/ 660628 w 12819119"/>
              <a:gd name="connsiteY0-740" fmla="*/ 3068584 h 12678836"/>
              <a:gd name="connsiteX1-741" fmla="*/ 5048623 w 12819119"/>
              <a:gd name="connsiteY1-742" fmla="*/ 564888 h 12678836"/>
              <a:gd name="connsiteX2-743" fmla="*/ 10841407 w 12819119"/>
              <a:gd name="connsiteY2-744" fmla="*/ 0 h 12678836"/>
              <a:gd name="connsiteX3-745" fmla="*/ 12746208 w 12819119"/>
              <a:gd name="connsiteY3-746" fmla="*/ 2421397 h 12678836"/>
              <a:gd name="connsiteX4-747" fmla="*/ 12114441 w 12819119"/>
              <a:gd name="connsiteY4-748" fmla="*/ 8184888 h 12678836"/>
              <a:gd name="connsiteX5-749" fmla="*/ 9814587 w 12819119"/>
              <a:gd name="connsiteY5-750" fmla="*/ 12204290 h 12678836"/>
              <a:gd name="connsiteX6-751" fmla="*/ 7552733 w 12819119"/>
              <a:gd name="connsiteY6-752" fmla="*/ 12428387 h 12678836"/>
              <a:gd name="connsiteX7-753" fmla="*/ 3838132 w 12819119"/>
              <a:gd name="connsiteY7-754" fmla="*/ 10217944 h 12678836"/>
              <a:gd name="connsiteX8-755" fmla="*/ 724755 w 12819119"/>
              <a:gd name="connsiteY8-756" fmla="*/ 6383846 h 12678836"/>
              <a:gd name="connsiteX9-757" fmla="*/ 29320 w 12819119"/>
              <a:gd name="connsiteY9-758" fmla="*/ 4631791 h 12678836"/>
              <a:gd name="connsiteX10-759" fmla="*/ 660628 w 12819119"/>
              <a:gd name="connsiteY10-760" fmla="*/ 3068584 h 12678836"/>
              <a:gd name="connsiteX0-761" fmla="*/ 660628 w 12819119"/>
              <a:gd name="connsiteY0-762" fmla="*/ 3068584 h 12678836"/>
              <a:gd name="connsiteX1-763" fmla="*/ 5048623 w 12819119"/>
              <a:gd name="connsiteY1-764" fmla="*/ 564888 h 12678836"/>
              <a:gd name="connsiteX2-765" fmla="*/ 10841407 w 12819119"/>
              <a:gd name="connsiteY2-766" fmla="*/ 0 h 12678836"/>
              <a:gd name="connsiteX3-767" fmla="*/ 12746208 w 12819119"/>
              <a:gd name="connsiteY3-768" fmla="*/ 2421397 h 12678836"/>
              <a:gd name="connsiteX4-769" fmla="*/ 12114441 w 12819119"/>
              <a:gd name="connsiteY4-770" fmla="*/ 8184888 h 12678836"/>
              <a:gd name="connsiteX5-771" fmla="*/ 9814587 w 12819119"/>
              <a:gd name="connsiteY5-772" fmla="*/ 12204290 h 12678836"/>
              <a:gd name="connsiteX6-773" fmla="*/ 7552733 w 12819119"/>
              <a:gd name="connsiteY6-774" fmla="*/ 12428387 h 12678836"/>
              <a:gd name="connsiteX7-775" fmla="*/ 3838132 w 12819119"/>
              <a:gd name="connsiteY7-776" fmla="*/ 10217944 h 12678836"/>
              <a:gd name="connsiteX8-777" fmla="*/ 724755 w 12819119"/>
              <a:gd name="connsiteY8-778" fmla="*/ 6383846 h 12678836"/>
              <a:gd name="connsiteX9-779" fmla="*/ 29320 w 12819119"/>
              <a:gd name="connsiteY9-780" fmla="*/ 4631791 h 12678836"/>
              <a:gd name="connsiteX10-781" fmla="*/ 660628 w 12819119"/>
              <a:gd name="connsiteY10-782" fmla="*/ 3068584 h 12678836"/>
              <a:gd name="connsiteX0-783" fmla="*/ 660628 w 12819119"/>
              <a:gd name="connsiteY0-784" fmla="*/ 3068584 h 12678836"/>
              <a:gd name="connsiteX1-785" fmla="*/ 5048623 w 12819119"/>
              <a:gd name="connsiteY1-786" fmla="*/ 564888 h 12678836"/>
              <a:gd name="connsiteX2-787" fmla="*/ 10841407 w 12819119"/>
              <a:gd name="connsiteY2-788" fmla="*/ 0 h 12678836"/>
              <a:gd name="connsiteX3-789" fmla="*/ 12746208 w 12819119"/>
              <a:gd name="connsiteY3-790" fmla="*/ 2421397 h 12678836"/>
              <a:gd name="connsiteX4-791" fmla="*/ 12114441 w 12819119"/>
              <a:gd name="connsiteY4-792" fmla="*/ 8184888 h 12678836"/>
              <a:gd name="connsiteX5-793" fmla="*/ 9814587 w 12819119"/>
              <a:gd name="connsiteY5-794" fmla="*/ 12204290 h 12678836"/>
              <a:gd name="connsiteX6-795" fmla="*/ 7552733 w 12819119"/>
              <a:gd name="connsiteY6-796" fmla="*/ 12428387 h 12678836"/>
              <a:gd name="connsiteX7-797" fmla="*/ 3838132 w 12819119"/>
              <a:gd name="connsiteY7-798" fmla="*/ 10217944 h 12678836"/>
              <a:gd name="connsiteX8-799" fmla="*/ 724755 w 12819119"/>
              <a:gd name="connsiteY8-800" fmla="*/ 6383846 h 12678836"/>
              <a:gd name="connsiteX9-801" fmla="*/ 29320 w 12819119"/>
              <a:gd name="connsiteY9-802" fmla="*/ 4631791 h 12678836"/>
              <a:gd name="connsiteX10-803" fmla="*/ 660628 w 12819119"/>
              <a:gd name="connsiteY10-804" fmla="*/ 3068584 h 12678836"/>
              <a:gd name="connsiteX0-805" fmla="*/ 660628 w 12819119"/>
              <a:gd name="connsiteY0-806" fmla="*/ 3153495 h 12763747"/>
              <a:gd name="connsiteX1-807" fmla="*/ 5048623 w 12819119"/>
              <a:gd name="connsiteY1-808" fmla="*/ 649799 h 12763747"/>
              <a:gd name="connsiteX2-809" fmla="*/ 10841407 w 12819119"/>
              <a:gd name="connsiteY2-810" fmla="*/ 84911 h 12763747"/>
              <a:gd name="connsiteX3-811" fmla="*/ 12746208 w 12819119"/>
              <a:gd name="connsiteY3-812" fmla="*/ 2506308 h 12763747"/>
              <a:gd name="connsiteX4-813" fmla="*/ 12114441 w 12819119"/>
              <a:gd name="connsiteY4-814" fmla="*/ 8269799 h 12763747"/>
              <a:gd name="connsiteX5-815" fmla="*/ 9814587 w 12819119"/>
              <a:gd name="connsiteY5-816" fmla="*/ 12289201 h 12763747"/>
              <a:gd name="connsiteX6-817" fmla="*/ 7552733 w 12819119"/>
              <a:gd name="connsiteY6-818" fmla="*/ 12513298 h 12763747"/>
              <a:gd name="connsiteX7-819" fmla="*/ 3838132 w 12819119"/>
              <a:gd name="connsiteY7-820" fmla="*/ 10302855 h 12763747"/>
              <a:gd name="connsiteX8-821" fmla="*/ 724755 w 12819119"/>
              <a:gd name="connsiteY8-822" fmla="*/ 6468757 h 12763747"/>
              <a:gd name="connsiteX9-823" fmla="*/ 29320 w 12819119"/>
              <a:gd name="connsiteY9-824" fmla="*/ 4716702 h 12763747"/>
              <a:gd name="connsiteX10-825" fmla="*/ 660628 w 12819119"/>
              <a:gd name="connsiteY10-826" fmla="*/ 3153495 h 12763747"/>
              <a:gd name="connsiteX0-827" fmla="*/ 660628 w 12819119"/>
              <a:gd name="connsiteY0-828" fmla="*/ 3201994 h 12812246"/>
              <a:gd name="connsiteX1-829" fmla="*/ 5048623 w 12819119"/>
              <a:gd name="connsiteY1-830" fmla="*/ 698298 h 12812246"/>
              <a:gd name="connsiteX2-831" fmla="*/ 10841407 w 12819119"/>
              <a:gd name="connsiteY2-832" fmla="*/ 133410 h 12812246"/>
              <a:gd name="connsiteX3-833" fmla="*/ 12746208 w 12819119"/>
              <a:gd name="connsiteY3-834" fmla="*/ 2554807 h 12812246"/>
              <a:gd name="connsiteX4-835" fmla="*/ 12114441 w 12819119"/>
              <a:gd name="connsiteY4-836" fmla="*/ 8318298 h 12812246"/>
              <a:gd name="connsiteX5-837" fmla="*/ 9814587 w 12819119"/>
              <a:gd name="connsiteY5-838" fmla="*/ 12337700 h 12812246"/>
              <a:gd name="connsiteX6-839" fmla="*/ 7552733 w 12819119"/>
              <a:gd name="connsiteY6-840" fmla="*/ 12561797 h 12812246"/>
              <a:gd name="connsiteX7-841" fmla="*/ 3838132 w 12819119"/>
              <a:gd name="connsiteY7-842" fmla="*/ 10351354 h 12812246"/>
              <a:gd name="connsiteX8-843" fmla="*/ 724755 w 12819119"/>
              <a:gd name="connsiteY8-844" fmla="*/ 6517256 h 12812246"/>
              <a:gd name="connsiteX9-845" fmla="*/ 29320 w 12819119"/>
              <a:gd name="connsiteY9-846" fmla="*/ 4765201 h 12812246"/>
              <a:gd name="connsiteX10-847" fmla="*/ 660628 w 12819119"/>
              <a:gd name="connsiteY10-848" fmla="*/ 3201994 h 12812246"/>
              <a:gd name="connsiteX0-849" fmla="*/ 660628 w 12819119"/>
              <a:gd name="connsiteY0-850" fmla="*/ 3160459 h 12770711"/>
              <a:gd name="connsiteX1-851" fmla="*/ 5048623 w 12819119"/>
              <a:gd name="connsiteY1-852" fmla="*/ 656763 h 12770711"/>
              <a:gd name="connsiteX2-853" fmla="*/ 10841407 w 12819119"/>
              <a:gd name="connsiteY2-854" fmla="*/ 91875 h 12770711"/>
              <a:gd name="connsiteX3-855" fmla="*/ 12746208 w 12819119"/>
              <a:gd name="connsiteY3-856" fmla="*/ 2513272 h 12770711"/>
              <a:gd name="connsiteX4-857" fmla="*/ 12114441 w 12819119"/>
              <a:gd name="connsiteY4-858" fmla="*/ 8276763 h 12770711"/>
              <a:gd name="connsiteX5-859" fmla="*/ 9814587 w 12819119"/>
              <a:gd name="connsiteY5-860" fmla="*/ 12296165 h 12770711"/>
              <a:gd name="connsiteX6-861" fmla="*/ 7552733 w 12819119"/>
              <a:gd name="connsiteY6-862" fmla="*/ 12520262 h 12770711"/>
              <a:gd name="connsiteX7-863" fmla="*/ 3838132 w 12819119"/>
              <a:gd name="connsiteY7-864" fmla="*/ 10309819 h 12770711"/>
              <a:gd name="connsiteX8-865" fmla="*/ 724755 w 12819119"/>
              <a:gd name="connsiteY8-866" fmla="*/ 6475721 h 12770711"/>
              <a:gd name="connsiteX9-867" fmla="*/ 29320 w 12819119"/>
              <a:gd name="connsiteY9-868" fmla="*/ 4723666 h 12770711"/>
              <a:gd name="connsiteX10-869" fmla="*/ 660628 w 12819119"/>
              <a:gd name="connsiteY10-870" fmla="*/ 3160459 h 12770711"/>
              <a:gd name="connsiteX0-871" fmla="*/ 660628 w 12819119"/>
              <a:gd name="connsiteY0-872" fmla="*/ 3160459 h 12770711"/>
              <a:gd name="connsiteX1-873" fmla="*/ 5048623 w 12819119"/>
              <a:gd name="connsiteY1-874" fmla="*/ 656763 h 12770711"/>
              <a:gd name="connsiteX2-875" fmla="*/ 10841407 w 12819119"/>
              <a:gd name="connsiteY2-876" fmla="*/ 91875 h 12770711"/>
              <a:gd name="connsiteX3-877" fmla="*/ 12746208 w 12819119"/>
              <a:gd name="connsiteY3-878" fmla="*/ 2513272 h 12770711"/>
              <a:gd name="connsiteX4-879" fmla="*/ 12114441 w 12819119"/>
              <a:gd name="connsiteY4-880" fmla="*/ 8276763 h 12770711"/>
              <a:gd name="connsiteX5-881" fmla="*/ 9814587 w 12819119"/>
              <a:gd name="connsiteY5-882" fmla="*/ 12296165 h 12770711"/>
              <a:gd name="connsiteX6-883" fmla="*/ 7552733 w 12819119"/>
              <a:gd name="connsiteY6-884" fmla="*/ 12520262 h 12770711"/>
              <a:gd name="connsiteX7-885" fmla="*/ 3838132 w 12819119"/>
              <a:gd name="connsiteY7-886" fmla="*/ 10309819 h 12770711"/>
              <a:gd name="connsiteX8-887" fmla="*/ 724755 w 12819119"/>
              <a:gd name="connsiteY8-888" fmla="*/ 6475721 h 12770711"/>
              <a:gd name="connsiteX9-889" fmla="*/ 29320 w 12819119"/>
              <a:gd name="connsiteY9-890" fmla="*/ 4723666 h 12770711"/>
              <a:gd name="connsiteX10-891" fmla="*/ 660628 w 12819119"/>
              <a:gd name="connsiteY10-892" fmla="*/ 3160459 h 12770711"/>
              <a:gd name="connsiteX0-893" fmla="*/ 660628 w 12819119"/>
              <a:gd name="connsiteY0-894" fmla="*/ 3160459 h 12770711"/>
              <a:gd name="connsiteX1-895" fmla="*/ 5048623 w 12819119"/>
              <a:gd name="connsiteY1-896" fmla="*/ 656763 h 12770711"/>
              <a:gd name="connsiteX2-897" fmla="*/ 10771738 w 12819119"/>
              <a:gd name="connsiteY2-898" fmla="*/ 91875 h 12770711"/>
              <a:gd name="connsiteX3-899" fmla="*/ 12746208 w 12819119"/>
              <a:gd name="connsiteY3-900" fmla="*/ 2513272 h 12770711"/>
              <a:gd name="connsiteX4-901" fmla="*/ 12114441 w 12819119"/>
              <a:gd name="connsiteY4-902" fmla="*/ 8276763 h 12770711"/>
              <a:gd name="connsiteX5-903" fmla="*/ 9814587 w 12819119"/>
              <a:gd name="connsiteY5-904" fmla="*/ 12296165 h 12770711"/>
              <a:gd name="connsiteX6-905" fmla="*/ 7552733 w 12819119"/>
              <a:gd name="connsiteY6-906" fmla="*/ 12520262 h 12770711"/>
              <a:gd name="connsiteX7-907" fmla="*/ 3838132 w 12819119"/>
              <a:gd name="connsiteY7-908" fmla="*/ 10309819 h 12770711"/>
              <a:gd name="connsiteX8-909" fmla="*/ 724755 w 12819119"/>
              <a:gd name="connsiteY8-910" fmla="*/ 6475721 h 12770711"/>
              <a:gd name="connsiteX9-911" fmla="*/ 29320 w 12819119"/>
              <a:gd name="connsiteY9-912" fmla="*/ 4723666 h 12770711"/>
              <a:gd name="connsiteX10-913" fmla="*/ 660628 w 12819119"/>
              <a:gd name="connsiteY10-914" fmla="*/ 3160459 h 12770711"/>
              <a:gd name="connsiteX0-915" fmla="*/ 660628 w 12819119"/>
              <a:gd name="connsiteY0-916" fmla="*/ 3160459 h 12770711"/>
              <a:gd name="connsiteX1-917" fmla="*/ 5048623 w 12819119"/>
              <a:gd name="connsiteY1-918" fmla="*/ 656763 h 12770711"/>
              <a:gd name="connsiteX2-919" fmla="*/ 10771738 w 12819119"/>
              <a:gd name="connsiteY2-920" fmla="*/ 91875 h 12770711"/>
              <a:gd name="connsiteX3-921" fmla="*/ 12746208 w 12819119"/>
              <a:gd name="connsiteY3-922" fmla="*/ 2513272 h 12770711"/>
              <a:gd name="connsiteX4-923" fmla="*/ 12114441 w 12819119"/>
              <a:gd name="connsiteY4-924" fmla="*/ 8276763 h 12770711"/>
              <a:gd name="connsiteX5-925" fmla="*/ 9814587 w 12819119"/>
              <a:gd name="connsiteY5-926" fmla="*/ 12296165 h 12770711"/>
              <a:gd name="connsiteX6-927" fmla="*/ 7552733 w 12819119"/>
              <a:gd name="connsiteY6-928" fmla="*/ 12520262 h 12770711"/>
              <a:gd name="connsiteX7-929" fmla="*/ 3838132 w 12819119"/>
              <a:gd name="connsiteY7-930" fmla="*/ 10309819 h 12770711"/>
              <a:gd name="connsiteX8-931" fmla="*/ 724755 w 12819119"/>
              <a:gd name="connsiteY8-932" fmla="*/ 6475721 h 12770711"/>
              <a:gd name="connsiteX9-933" fmla="*/ 29320 w 12819119"/>
              <a:gd name="connsiteY9-934" fmla="*/ 4723666 h 12770711"/>
              <a:gd name="connsiteX10-935" fmla="*/ 660628 w 12819119"/>
              <a:gd name="connsiteY10-936" fmla="*/ 3160459 h 12770711"/>
              <a:gd name="connsiteX0-937" fmla="*/ 660628 w 12819119"/>
              <a:gd name="connsiteY0-938" fmla="*/ 3160459 h 12770711"/>
              <a:gd name="connsiteX1-939" fmla="*/ 5048623 w 12819119"/>
              <a:gd name="connsiteY1-940" fmla="*/ 656763 h 12770711"/>
              <a:gd name="connsiteX2-941" fmla="*/ 10771738 w 12819119"/>
              <a:gd name="connsiteY2-942" fmla="*/ 91875 h 12770711"/>
              <a:gd name="connsiteX3-943" fmla="*/ 12746208 w 12819119"/>
              <a:gd name="connsiteY3-944" fmla="*/ 2513272 h 12770711"/>
              <a:gd name="connsiteX4-945" fmla="*/ 12114441 w 12819119"/>
              <a:gd name="connsiteY4-946" fmla="*/ 8276763 h 12770711"/>
              <a:gd name="connsiteX5-947" fmla="*/ 9814587 w 12819119"/>
              <a:gd name="connsiteY5-948" fmla="*/ 12296165 h 12770711"/>
              <a:gd name="connsiteX6-949" fmla="*/ 7552733 w 12819119"/>
              <a:gd name="connsiteY6-950" fmla="*/ 12520262 h 12770711"/>
              <a:gd name="connsiteX7-951" fmla="*/ 3838132 w 12819119"/>
              <a:gd name="connsiteY7-952" fmla="*/ 10309819 h 12770711"/>
              <a:gd name="connsiteX8-953" fmla="*/ 724755 w 12819119"/>
              <a:gd name="connsiteY8-954" fmla="*/ 6475721 h 12770711"/>
              <a:gd name="connsiteX9-955" fmla="*/ 29320 w 12819119"/>
              <a:gd name="connsiteY9-956" fmla="*/ 4723666 h 12770711"/>
              <a:gd name="connsiteX10-957" fmla="*/ 660628 w 12819119"/>
              <a:gd name="connsiteY10-958" fmla="*/ 3160459 h 12770711"/>
              <a:gd name="connsiteX0-959" fmla="*/ 660628 w 12819119"/>
              <a:gd name="connsiteY0-960" fmla="*/ 3160459 h 12770711"/>
              <a:gd name="connsiteX1-961" fmla="*/ 5048623 w 12819119"/>
              <a:gd name="connsiteY1-962" fmla="*/ 656763 h 12770711"/>
              <a:gd name="connsiteX2-963" fmla="*/ 10771738 w 12819119"/>
              <a:gd name="connsiteY2-964" fmla="*/ 91875 h 12770711"/>
              <a:gd name="connsiteX3-965" fmla="*/ 12746208 w 12819119"/>
              <a:gd name="connsiteY3-966" fmla="*/ 2513272 h 12770711"/>
              <a:gd name="connsiteX4-967" fmla="*/ 12114441 w 12819119"/>
              <a:gd name="connsiteY4-968" fmla="*/ 8276763 h 12770711"/>
              <a:gd name="connsiteX5-969" fmla="*/ 9814587 w 12819119"/>
              <a:gd name="connsiteY5-970" fmla="*/ 12296165 h 12770711"/>
              <a:gd name="connsiteX6-971" fmla="*/ 7552733 w 12819119"/>
              <a:gd name="connsiteY6-972" fmla="*/ 12520262 h 12770711"/>
              <a:gd name="connsiteX7-973" fmla="*/ 3838132 w 12819119"/>
              <a:gd name="connsiteY7-974" fmla="*/ 10309819 h 12770711"/>
              <a:gd name="connsiteX8-975" fmla="*/ 724755 w 12819119"/>
              <a:gd name="connsiteY8-976" fmla="*/ 6475721 h 12770711"/>
              <a:gd name="connsiteX9-977" fmla="*/ 29320 w 12819119"/>
              <a:gd name="connsiteY9-978" fmla="*/ 4723666 h 12770711"/>
              <a:gd name="connsiteX10-979" fmla="*/ 660628 w 12819119"/>
              <a:gd name="connsiteY10-980" fmla="*/ 3160459 h 12770711"/>
              <a:gd name="connsiteX0-981" fmla="*/ 660628 w 12819119"/>
              <a:gd name="connsiteY0-982" fmla="*/ 3160459 h 12770711"/>
              <a:gd name="connsiteX1-983" fmla="*/ 5048623 w 12819119"/>
              <a:gd name="connsiteY1-984" fmla="*/ 656763 h 12770711"/>
              <a:gd name="connsiteX2-985" fmla="*/ 10771738 w 12819119"/>
              <a:gd name="connsiteY2-986" fmla="*/ 91875 h 12770711"/>
              <a:gd name="connsiteX3-987" fmla="*/ 12746208 w 12819119"/>
              <a:gd name="connsiteY3-988" fmla="*/ 2513272 h 12770711"/>
              <a:gd name="connsiteX4-989" fmla="*/ 12114441 w 12819119"/>
              <a:gd name="connsiteY4-990" fmla="*/ 8276763 h 12770711"/>
              <a:gd name="connsiteX5-991" fmla="*/ 9814587 w 12819119"/>
              <a:gd name="connsiteY5-992" fmla="*/ 12296165 h 12770711"/>
              <a:gd name="connsiteX6-993" fmla="*/ 7552733 w 12819119"/>
              <a:gd name="connsiteY6-994" fmla="*/ 12520262 h 12770711"/>
              <a:gd name="connsiteX7-995" fmla="*/ 3838132 w 12819119"/>
              <a:gd name="connsiteY7-996" fmla="*/ 10309819 h 12770711"/>
              <a:gd name="connsiteX8-997" fmla="*/ 724755 w 12819119"/>
              <a:gd name="connsiteY8-998" fmla="*/ 6475721 h 12770711"/>
              <a:gd name="connsiteX9-999" fmla="*/ 29320 w 12819119"/>
              <a:gd name="connsiteY9-1000" fmla="*/ 4723666 h 12770711"/>
              <a:gd name="connsiteX10-1001" fmla="*/ 660628 w 12819119"/>
              <a:gd name="connsiteY10-1002" fmla="*/ 3160459 h 12770711"/>
              <a:gd name="connsiteX0-1003" fmla="*/ 660628 w 12819119"/>
              <a:gd name="connsiteY0-1004" fmla="*/ 3160459 h 12770711"/>
              <a:gd name="connsiteX1-1005" fmla="*/ 5048623 w 12819119"/>
              <a:gd name="connsiteY1-1006" fmla="*/ 656763 h 12770711"/>
              <a:gd name="connsiteX2-1007" fmla="*/ 10771738 w 12819119"/>
              <a:gd name="connsiteY2-1008" fmla="*/ 91875 h 12770711"/>
              <a:gd name="connsiteX3-1009" fmla="*/ 12746208 w 12819119"/>
              <a:gd name="connsiteY3-1010" fmla="*/ 2513272 h 12770711"/>
              <a:gd name="connsiteX4-1011" fmla="*/ 12114441 w 12819119"/>
              <a:gd name="connsiteY4-1012" fmla="*/ 8276763 h 12770711"/>
              <a:gd name="connsiteX5-1013" fmla="*/ 9814587 w 12819119"/>
              <a:gd name="connsiteY5-1014" fmla="*/ 12296165 h 12770711"/>
              <a:gd name="connsiteX6-1015" fmla="*/ 7552733 w 12819119"/>
              <a:gd name="connsiteY6-1016" fmla="*/ 12520262 h 12770711"/>
              <a:gd name="connsiteX7-1017" fmla="*/ 3838132 w 12819119"/>
              <a:gd name="connsiteY7-1018" fmla="*/ 10309819 h 12770711"/>
              <a:gd name="connsiteX8-1019" fmla="*/ 724755 w 12819119"/>
              <a:gd name="connsiteY8-1020" fmla="*/ 6475721 h 12770711"/>
              <a:gd name="connsiteX9-1021" fmla="*/ 29320 w 12819119"/>
              <a:gd name="connsiteY9-1022" fmla="*/ 4723666 h 12770711"/>
              <a:gd name="connsiteX10-1023" fmla="*/ 660628 w 12819119"/>
              <a:gd name="connsiteY10-1024" fmla="*/ 3160459 h 12770711"/>
              <a:gd name="connsiteX0-1025" fmla="*/ 726445 w 12884936"/>
              <a:gd name="connsiteY0-1026" fmla="*/ 3160459 h 12770711"/>
              <a:gd name="connsiteX1-1027" fmla="*/ 5114440 w 12884936"/>
              <a:gd name="connsiteY1-1028" fmla="*/ 656763 h 12770711"/>
              <a:gd name="connsiteX2-1029" fmla="*/ 10837555 w 12884936"/>
              <a:gd name="connsiteY2-1030" fmla="*/ 91875 h 12770711"/>
              <a:gd name="connsiteX3-1031" fmla="*/ 12812025 w 12884936"/>
              <a:gd name="connsiteY3-1032" fmla="*/ 2513272 h 12770711"/>
              <a:gd name="connsiteX4-1033" fmla="*/ 12180258 w 12884936"/>
              <a:gd name="connsiteY4-1034" fmla="*/ 8276763 h 12770711"/>
              <a:gd name="connsiteX5-1035" fmla="*/ 9880404 w 12884936"/>
              <a:gd name="connsiteY5-1036" fmla="*/ 12296165 h 12770711"/>
              <a:gd name="connsiteX6-1037" fmla="*/ 7618550 w 12884936"/>
              <a:gd name="connsiteY6-1038" fmla="*/ 12520262 h 12770711"/>
              <a:gd name="connsiteX7-1039" fmla="*/ 3903949 w 12884936"/>
              <a:gd name="connsiteY7-1040" fmla="*/ 10309819 h 12770711"/>
              <a:gd name="connsiteX8-1041" fmla="*/ 790572 w 12884936"/>
              <a:gd name="connsiteY8-1042" fmla="*/ 6475721 h 12770711"/>
              <a:gd name="connsiteX9-1043" fmla="*/ 95137 w 12884936"/>
              <a:gd name="connsiteY9-1044" fmla="*/ 4723666 h 12770711"/>
              <a:gd name="connsiteX10-1045" fmla="*/ 726445 w 12884936"/>
              <a:gd name="connsiteY10-1046" fmla="*/ 3160459 h 12770711"/>
              <a:gd name="connsiteX0-1047" fmla="*/ 677298 w 12835789"/>
              <a:gd name="connsiteY0-1048" fmla="*/ 3160459 h 12770711"/>
              <a:gd name="connsiteX1-1049" fmla="*/ 5065293 w 12835789"/>
              <a:gd name="connsiteY1-1050" fmla="*/ 656763 h 12770711"/>
              <a:gd name="connsiteX2-1051" fmla="*/ 10788408 w 12835789"/>
              <a:gd name="connsiteY2-1052" fmla="*/ 91875 h 12770711"/>
              <a:gd name="connsiteX3-1053" fmla="*/ 12762878 w 12835789"/>
              <a:gd name="connsiteY3-1054" fmla="*/ 2513272 h 12770711"/>
              <a:gd name="connsiteX4-1055" fmla="*/ 12131111 w 12835789"/>
              <a:gd name="connsiteY4-1056" fmla="*/ 8276763 h 12770711"/>
              <a:gd name="connsiteX5-1057" fmla="*/ 9831257 w 12835789"/>
              <a:gd name="connsiteY5-1058" fmla="*/ 12296165 h 12770711"/>
              <a:gd name="connsiteX6-1059" fmla="*/ 7569403 w 12835789"/>
              <a:gd name="connsiteY6-1060" fmla="*/ 12520262 h 12770711"/>
              <a:gd name="connsiteX7-1061" fmla="*/ 3854802 w 12835789"/>
              <a:gd name="connsiteY7-1062" fmla="*/ 10309819 h 12770711"/>
              <a:gd name="connsiteX8-1063" fmla="*/ 741425 w 12835789"/>
              <a:gd name="connsiteY8-1064" fmla="*/ 6475721 h 12770711"/>
              <a:gd name="connsiteX9-1065" fmla="*/ 45990 w 12835789"/>
              <a:gd name="connsiteY9-1066" fmla="*/ 4723666 h 12770711"/>
              <a:gd name="connsiteX10-1067" fmla="*/ 677298 w 12835789"/>
              <a:gd name="connsiteY10-1068" fmla="*/ 3160459 h 12770711"/>
              <a:gd name="connsiteX0-1069" fmla="*/ 677298 w 12835789"/>
              <a:gd name="connsiteY0-1070" fmla="*/ 3160459 h 12770711"/>
              <a:gd name="connsiteX1-1071" fmla="*/ 5065293 w 12835789"/>
              <a:gd name="connsiteY1-1072" fmla="*/ 656763 h 12770711"/>
              <a:gd name="connsiteX2-1073" fmla="*/ 10788408 w 12835789"/>
              <a:gd name="connsiteY2-1074" fmla="*/ 91875 h 12770711"/>
              <a:gd name="connsiteX3-1075" fmla="*/ 12762878 w 12835789"/>
              <a:gd name="connsiteY3-1076" fmla="*/ 2513272 h 12770711"/>
              <a:gd name="connsiteX4-1077" fmla="*/ 12131111 w 12835789"/>
              <a:gd name="connsiteY4-1078" fmla="*/ 8276763 h 12770711"/>
              <a:gd name="connsiteX5-1079" fmla="*/ 9831257 w 12835789"/>
              <a:gd name="connsiteY5-1080" fmla="*/ 12296165 h 12770711"/>
              <a:gd name="connsiteX6-1081" fmla="*/ 7569403 w 12835789"/>
              <a:gd name="connsiteY6-1082" fmla="*/ 12520262 h 12770711"/>
              <a:gd name="connsiteX7-1083" fmla="*/ 3854802 w 12835789"/>
              <a:gd name="connsiteY7-1084" fmla="*/ 10309819 h 12770711"/>
              <a:gd name="connsiteX8-1085" fmla="*/ 741425 w 12835789"/>
              <a:gd name="connsiteY8-1086" fmla="*/ 6475721 h 12770711"/>
              <a:gd name="connsiteX9-1087" fmla="*/ 45990 w 12835789"/>
              <a:gd name="connsiteY9-1088" fmla="*/ 4723666 h 12770711"/>
              <a:gd name="connsiteX10-1089" fmla="*/ 677298 w 12835789"/>
              <a:gd name="connsiteY10-1090" fmla="*/ 3160459 h 12770711"/>
              <a:gd name="connsiteX0-1091" fmla="*/ 683915 w 12842406"/>
              <a:gd name="connsiteY0-1092" fmla="*/ 3160459 h 12770711"/>
              <a:gd name="connsiteX1-1093" fmla="*/ 5071910 w 12842406"/>
              <a:gd name="connsiteY1-1094" fmla="*/ 656763 h 12770711"/>
              <a:gd name="connsiteX2-1095" fmla="*/ 10795025 w 12842406"/>
              <a:gd name="connsiteY2-1096" fmla="*/ 91875 h 12770711"/>
              <a:gd name="connsiteX3-1097" fmla="*/ 12769495 w 12842406"/>
              <a:gd name="connsiteY3-1098" fmla="*/ 2513272 h 12770711"/>
              <a:gd name="connsiteX4-1099" fmla="*/ 12137728 w 12842406"/>
              <a:gd name="connsiteY4-1100" fmla="*/ 8276763 h 12770711"/>
              <a:gd name="connsiteX5-1101" fmla="*/ 9837874 w 12842406"/>
              <a:gd name="connsiteY5-1102" fmla="*/ 12296165 h 12770711"/>
              <a:gd name="connsiteX6-1103" fmla="*/ 7576020 w 12842406"/>
              <a:gd name="connsiteY6-1104" fmla="*/ 12520262 h 12770711"/>
              <a:gd name="connsiteX7-1105" fmla="*/ 3861419 w 12842406"/>
              <a:gd name="connsiteY7-1106" fmla="*/ 10309819 h 12770711"/>
              <a:gd name="connsiteX8-1107" fmla="*/ 748042 w 12842406"/>
              <a:gd name="connsiteY8-1108" fmla="*/ 6475721 h 12770711"/>
              <a:gd name="connsiteX9-1109" fmla="*/ 52607 w 12842406"/>
              <a:gd name="connsiteY9-1110" fmla="*/ 4723666 h 12770711"/>
              <a:gd name="connsiteX10-1111" fmla="*/ 683915 w 12842406"/>
              <a:gd name="connsiteY10-1112" fmla="*/ 3160459 h 12770711"/>
              <a:gd name="connsiteX0-1113" fmla="*/ 663130 w 12821621"/>
              <a:gd name="connsiteY0-1114" fmla="*/ 3160459 h 12770711"/>
              <a:gd name="connsiteX1-1115" fmla="*/ 5051125 w 12821621"/>
              <a:gd name="connsiteY1-1116" fmla="*/ 656763 h 12770711"/>
              <a:gd name="connsiteX2-1117" fmla="*/ 10774240 w 12821621"/>
              <a:gd name="connsiteY2-1118" fmla="*/ 91875 h 12770711"/>
              <a:gd name="connsiteX3-1119" fmla="*/ 12748710 w 12821621"/>
              <a:gd name="connsiteY3-1120" fmla="*/ 2513272 h 12770711"/>
              <a:gd name="connsiteX4-1121" fmla="*/ 12116943 w 12821621"/>
              <a:gd name="connsiteY4-1122" fmla="*/ 8276763 h 12770711"/>
              <a:gd name="connsiteX5-1123" fmla="*/ 9817089 w 12821621"/>
              <a:gd name="connsiteY5-1124" fmla="*/ 12296165 h 12770711"/>
              <a:gd name="connsiteX6-1125" fmla="*/ 7555235 w 12821621"/>
              <a:gd name="connsiteY6-1126" fmla="*/ 12520262 h 12770711"/>
              <a:gd name="connsiteX7-1127" fmla="*/ 3840634 w 12821621"/>
              <a:gd name="connsiteY7-1128" fmla="*/ 10309819 h 12770711"/>
              <a:gd name="connsiteX8-1129" fmla="*/ 727257 w 12821621"/>
              <a:gd name="connsiteY8-1130" fmla="*/ 6475721 h 12770711"/>
              <a:gd name="connsiteX9-1131" fmla="*/ 31822 w 12821621"/>
              <a:gd name="connsiteY9-1132" fmla="*/ 4723666 h 12770711"/>
              <a:gd name="connsiteX10-1133" fmla="*/ 663130 w 12821621"/>
              <a:gd name="connsiteY10-1134" fmla="*/ 3160459 h 12770711"/>
              <a:gd name="connsiteX0-1135" fmla="*/ 663130 w 12821621"/>
              <a:gd name="connsiteY0-1136" fmla="*/ 3160459 h 12770711"/>
              <a:gd name="connsiteX1-1137" fmla="*/ 5051125 w 12821621"/>
              <a:gd name="connsiteY1-1138" fmla="*/ 656763 h 12770711"/>
              <a:gd name="connsiteX2-1139" fmla="*/ 10774240 w 12821621"/>
              <a:gd name="connsiteY2-1140" fmla="*/ 91875 h 12770711"/>
              <a:gd name="connsiteX3-1141" fmla="*/ 12748710 w 12821621"/>
              <a:gd name="connsiteY3-1142" fmla="*/ 2513272 h 12770711"/>
              <a:gd name="connsiteX4-1143" fmla="*/ 12116943 w 12821621"/>
              <a:gd name="connsiteY4-1144" fmla="*/ 8276763 h 12770711"/>
              <a:gd name="connsiteX5-1145" fmla="*/ 9817089 w 12821621"/>
              <a:gd name="connsiteY5-1146" fmla="*/ 12296165 h 12770711"/>
              <a:gd name="connsiteX6-1147" fmla="*/ 7555235 w 12821621"/>
              <a:gd name="connsiteY6-1148" fmla="*/ 12520262 h 12770711"/>
              <a:gd name="connsiteX7-1149" fmla="*/ 3840634 w 12821621"/>
              <a:gd name="connsiteY7-1150" fmla="*/ 10309819 h 12770711"/>
              <a:gd name="connsiteX8-1151" fmla="*/ 727257 w 12821621"/>
              <a:gd name="connsiteY8-1152" fmla="*/ 6475721 h 12770711"/>
              <a:gd name="connsiteX9-1153" fmla="*/ 31822 w 12821621"/>
              <a:gd name="connsiteY9-1154" fmla="*/ 4723666 h 12770711"/>
              <a:gd name="connsiteX10-1155" fmla="*/ 663130 w 12821621"/>
              <a:gd name="connsiteY10-1156" fmla="*/ 3160459 h 12770711"/>
              <a:gd name="connsiteX0-1157" fmla="*/ 663130 w 12821621"/>
              <a:gd name="connsiteY0-1158" fmla="*/ 3160459 h 12770711"/>
              <a:gd name="connsiteX1-1159" fmla="*/ 5051125 w 12821621"/>
              <a:gd name="connsiteY1-1160" fmla="*/ 656763 h 12770711"/>
              <a:gd name="connsiteX2-1161" fmla="*/ 10774240 w 12821621"/>
              <a:gd name="connsiteY2-1162" fmla="*/ 91875 h 12770711"/>
              <a:gd name="connsiteX3-1163" fmla="*/ 12748710 w 12821621"/>
              <a:gd name="connsiteY3-1164" fmla="*/ 2513272 h 12770711"/>
              <a:gd name="connsiteX4-1165" fmla="*/ 12116943 w 12821621"/>
              <a:gd name="connsiteY4-1166" fmla="*/ 8276763 h 12770711"/>
              <a:gd name="connsiteX5-1167" fmla="*/ 9817089 w 12821621"/>
              <a:gd name="connsiteY5-1168" fmla="*/ 12296165 h 12770711"/>
              <a:gd name="connsiteX6-1169" fmla="*/ 7555235 w 12821621"/>
              <a:gd name="connsiteY6-1170" fmla="*/ 12520262 h 12770711"/>
              <a:gd name="connsiteX7-1171" fmla="*/ 3840634 w 12821621"/>
              <a:gd name="connsiteY7-1172" fmla="*/ 10309819 h 12770711"/>
              <a:gd name="connsiteX8-1173" fmla="*/ 727257 w 12821621"/>
              <a:gd name="connsiteY8-1174" fmla="*/ 6475721 h 12770711"/>
              <a:gd name="connsiteX9-1175" fmla="*/ 31822 w 12821621"/>
              <a:gd name="connsiteY9-1176" fmla="*/ 4723666 h 12770711"/>
              <a:gd name="connsiteX10-1177" fmla="*/ 663130 w 12821621"/>
              <a:gd name="connsiteY10-1178" fmla="*/ 3160459 h 12770711"/>
              <a:gd name="connsiteX0-1179" fmla="*/ 663130 w 12821621"/>
              <a:gd name="connsiteY0-1180" fmla="*/ 3160459 h 12770711"/>
              <a:gd name="connsiteX1-1181" fmla="*/ 5051125 w 12821621"/>
              <a:gd name="connsiteY1-1182" fmla="*/ 656763 h 12770711"/>
              <a:gd name="connsiteX2-1183" fmla="*/ 10774240 w 12821621"/>
              <a:gd name="connsiteY2-1184" fmla="*/ 91875 h 12770711"/>
              <a:gd name="connsiteX3-1185" fmla="*/ 12748710 w 12821621"/>
              <a:gd name="connsiteY3-1186" fmla="*/ 2513272 h 12770711"/>
              <a:gd name="connsiteX4-1187" fmla="*/ 12116943 w 12821621"/>
              <a:gd name="connsiteY4-1188" fmla="*/ 8276763 h 12770711"/>
              <a:gd name="connsiteX5-1189" fmla="*/ 9817089 w 12821621"/>
              <a:gd name="connsiteY5-1190" fmla="*/ 12296165 h 12770711"/>
              <a:gd name="connsiteX6-1191" fmla="*/ 7555235 w 12821621"/>
              <a:gd name="connsiteY6-1192" fmla="*/ 12520262 h 12770711"/>
              <a:gd name="connsiteX7-1193" fmla="*/ 3840634 w 12821621"/>
              <a:gd name="connsiteY7-1194" fmla="*/ 10309819 h 12770711"/>
              <a:gd name="connsiteX8-1195" fmla="*/ 727257 w 12821621"/>
              <a:gd name="connsiteY8-1196" fmla="*/ 6475721 h 12770711"/>
              <a:gd name="connsiteX9-1197" fmla="*/ 31822 w 12821621"/>
              <a:gd name="connsiteY9-1198" fmla="*/ 4723666 h 12770711"/>
              <a:gd name="connsiteX10-1199" fmla="*/ 663130 w 12821621"/>
              <a:gd name="connsiteY10-1200" fmla="*/ 3160459 h 12770711"/>
              <a:gd name="connsiteX0-1201" fmla="*/ 663130 w 12821621"/>
              <a:gd name="connsiteY0-1202" fmla="*/ 3160459 h 12770711"/>
              <a:gd name="connsiteX1-1203" fmla="*/ 5051125 w 12821621"/>
              <a:gd name="connsiteY1-1204" fmla="*/ 656763 h 12770711"/>
              <a:gd name="connsiteX2-1205" fmla="*/ 10774240 w 12821621"/>
              <a:gd name="connsiteY2-1206" fmla="*/ 91875 h 12770711"/>
              <a:gd name="connsiteX3-1207" fmla="*/ 12748710 w 12821621"/>
              <a:gd name="connsiteY3-1208" fmla="*/ 2513272 h 12770711"/>
              <a:gd name="connsiteX4-1209" fmla="*/ 12116943 w 12821621"/>
              <a:gd name="connsiteY4-1210" fmla="*/ 8276763 h 12770711"/>
              <a:gd name="connsiteX5-1211" fmla="*/ 9817089 w 12821621"/>
              <a:gd name="connsiteY5-1212" fmla="*/ 12296165 h 12770711"/>
              <a:gd name="connsiteX6-1213" fmla="*/ 7555235 w 12821621"/>
              <a:gd name="connsiteY6-1214" fmla="*/ 12520262 h 12770711"/>
              <a:gd name="connsiteX7-1215" fmla="*/ 3840634 w 12821621"/>
              <a:gd name="connsiteY7-1216" fmla="*/ 10309819 h 12770711"/>
              <a:gd name="connsiteX8-1217" fmla="*/ 727257 w 12821621"/>
              <a:gd name="connsiteY8-1218" fmla="*/ 6475721 h 12770711"/>
              <a:gd name="connsiteX9-1219" fmla="*/ 31822 w 12821621"/>
              <a:gd name="connsiteY9-1220" fmla="*/ 4723666 h 12770711"/>
              <a:gd name="connsiteX10-1221" fmla="*/ 663130 w 12821621"/>
              <a:gd name="connsiteY10-1222" fmla="*/ 3160459 h 12770711"/>
              <a:gd name="connsiteX0-1223" fmla="*/ 663130 w 12821621"/>
              <a:gd name="connsiteY0-1224" fmla="*/ 3160459 h 12779497"/>
              <a:gd name="connsiteX1-1225" fmla="*/ 5051125 w 12821621"/>
              <a:gd name="connsiteY1-1226" fmla="*/ 656763 h 12779497"/>
              <a:gd name="connsiteX2-1227" fmla="*/ 10774240 w 12821621"/>
              <a:gd name="connsiteY2-1228" fmla="*/ 91875 h 12779497"/>
              <a:gd name="connsiteX3-1229" fmla="*/ 12748710 w 12821621"/>
              <a:gd name="connsiteY3-1230" fmla="*/ 2513272 h 12779497"/>
              <a:gd name="connsiteX4-1231" fmla="*/ 12116943 w 12821621"/>
              <a:gd name="connsiteY4-1232" fmla="*/ 8276763 h 12779497"/>
              <a:gd name="connsiteX5-1233" fmla="*/ 9817089 w 12821621"/>
              <a:gd name="connsiteY5-1234" fmla="*/ 12296165 h 12779497"/>
              <a:gd name="connsiteX6-1235" fmla="*/ 7546527 w 12821621"/>
              <a:gd name="connsiteY6-1236" fmla="*/ 12537679 h 12779497"/>
              <a:gd name="connsiteX7-1237" fmla="*/ 3840634 w 12821621"/>
              <a:gd name="connsiteY7-1238" fmla="*/ 10309819 h 12779497"/>
              <a:gd name="connsiteX8-1239" fmla="*/ 727257 w 12821621"/>
              <a:gd name="connsiteY8-1240" fmla="*/ 6475721 h 12779497"/>
              <a:gd name="connsiteX9-1241" fmla="*/ 31822 w 12821621"/>
              <a:gd name="connsiteY9-1242" fmla="*/ 4723666 h 12779497"/>
              <a:gd name="connsiteX10-1243" fmla="*/ 663130 w 12821621"/>
              <a:gd name="connsiteY10-1244" fmla="*/ 3160459 h 12779497"/>
              <a:gd name="connsiteX0-1245" fmla="*/ 663130 w 12821621"/>
              <a:gd name="connsiteY0-1246" fmla="*/ 3160459 h 12770711"/>
              <a:gd name="connsiteX1-1247" fmla="*/ 5051125 w 12821621"/>
              <a:gd name="connsiteY1-1248" fmla="*/ 656763 h 12770711"/>
              <a:gd name="connsiteX2-1249" fmla="*/ 10774240 w 12821621"/>
              <a:gd name="connsiteY2-1250" fmla="*/ 91875 h 12770711"/>
              <a:gd name="connsiteX3-1251" fmla="*/ 12748710 w 12821621"/>
              <a:gd name="connsiteY3-1252" fmla="*/ 2513272 h 12770711"/>
              <a:gd name="connsiteX4-1253" fmla="*/ 12116943 w 12821621"/>
              <a:gd name="connsiteY4-1254" fmla="*/ 8276763 h 12770711"/>
              <a:gd name="connsiteX5-1255" fmla="*/ 9817089 w 12821621"/>
              <a:gd name="connsiteY5-1256" fmla="*/ 12296165 h 12770711"/>
              <a:gd name="connsiteX6-1257" fmla="*/ 7581361 w 12821621"/>
              <a:gd name="connsiteY6-1258" fmla="*/ 12520262 h 12770711"/>
              <a:gd name="connsiteX7-1259" fmla="*/ 3840634 w 12821621"/>
              <a:gd name="connsiteY7-1260" fmla="*/ 10309819 h 12770711"/>
              <a:gd name="connsiteX8-1261" fmla="*/ 727257 w 12821621"/>
              <a:gd name="connsiteY8-1262" fmla="*/ 6475721 h 12770711"/>
              <a:gd name="connsiteX9-1263" fmla="*/ 31822 w 12821621"/>
              <a:gd name="connsiteY9-1264" fmla="*/ 4723666 h 12770711"/>
              <a:gd name="connsiteX10-1265" fmla="*/ 663130 w 12821621"/>
              <a:gd name="connsiteY10-1266" fmla="*/ 3160459 h 12770711"/>
              <a:gd name="connsiteX0-1267" fmla="*/ 663130 w 12821621"/>
              <a:gd name="connsiteY0-1268" fmla="*/ 3160459 h 12795017"/>
              <a:gd name="connsiteX1-1269" fmla="*/ 5051125 w 12821621"/>
              <a:gd name="connsiteY1-1270" fmla="*/ 656763 h 12795017"/>
              <a:gd name="connsiteX2-1271" fmla="*/ 10774240 w 12821621"/>
              <a:gd name="connsiteY2-1272" fmla="*/ 91875 h 12795017"/>
              <a:gd name="connsiteX3-1273" fmla="*/ 12748710 w 12821621"/>
              <a:gd name="connsiteY3-1274" fmla="*/ 2513272 h 12795017"/>
              <a:gd name="connsiteX4-1275" fmla="*/ 12116943 w 12821621"/>
              <a:gd name="connsiteY4-1276" fmla="*/ 8276763 h 12795017"/>
              <a:gd name="connsiteX5-1277" fmla="*/ 9817089 w 12821621"/>
              <a:gd name="connsiteY5-1278" fmla="*/ 12296165 h 12795017"/>
              <a:gd name="connsiteX6-1279" fmla="*/ 7581361 w 12821621"/>
              <a:gd name="connsiteY6-1280" fmla="*/ 12520262 h 12795017"/>
              <a:gd name="connsiteX7-1281" fmla="*/ 3840634 w 12821621"/>
              <a:gd name="connsiteY7-1282" fmla="*/ 10309819 h 12795017"/>
              <a:gd name="connsiteX8-1283" fmla="*/ 727257 w 12821621"/>
              <a:gd name="connsiteY8-1284" fmla="*/ 6475721 h 12795017"/>
              <a:gd name="connsiteX9-1285" fmla="*/ 31822 w 12821621"/>
              <a:gd name="connsiteY9-1286" fmla="*/ 4723666 h 12795017"/>
              <a:gd name="connsiteX10-1287" fmla="*/ 663130 w 12821621"/>
              <a:gd name="connsiteY10-1288" fmla="*/ 3160459 h 12795017"/>
              <a:gd name="connsiteX0-1289" fmla="*/ 663130 w 12821621"/>
              <a:gd name="connsiteY0-1290" fmla="*/ 3160459 h 12771849"/>
              <a:gd name="connsiteX1-1291" fmla="*/ 5051125 w 12821621"/>
              <a:gd name="connsiteY1-1292" fmla="*/ 656763 h 12771849"/>
              <a:gd name="connsiteX2-1293" fmla="*/ 10774240 w 12821621"/>
              <a:gd name="connsiteY2-1294" fmla="*/ 91875 h 12771849"/>
              <a:gd name="connsiteX3-1295" fmla="*/ 12748710 w 12821621"/>
              <a:gd name="connsiteY3-1296" fmla="*/ 2513272 h 12771849"/>
              <a:gd name="connsiteX4-1297" fmla="*/ 12116943 w 12821621"/>
              <a:gd name="connsiteY4-1298" fmla="*/ 8276763 h 12771849"/>
              <a:gd name="connsiteX5-1299" fmla="*/ 9817089 w 12821621"/>
              <a:gd name="connsiteY5-1300" fmla="*/ 12296165 h 12771849"/>
              <a:gd name="connsiteX6-1301" fmla="*/ 7581361 w 12821621"/>
              <a:gd name="connsiteY6-1302" fmla="*/ 12520262 h 12771849"/>
              <a:gd name="connsiteX7-1303" fmla="*/ 3840634 w 12821621"/>
              <a:gd name="connsiteY7-1304" fmla="*/ 10309819 h 12771849"/>
              <a:gd name="connsiteX8-1305" fmla="*/ 727257 w 12821621"/>
              <a:gd name="connsiteY8-1306" fmla="*/ 6475721 h 12771849"/>
              <a:gd name="connsiteX9-1307" fmla="*/ 31822 w 12821621"/>
              <a:gd name="connsiteY9-1308" fmla="*/ 4723666 h 12771849"/>
              <a:gd name="connsiteX10-1309" fmla="*/ 663130 w 12821621"/>
              <a:gd name="connsiteY10-1310" fmla="*/ 3160459 h 12771849"/>
              <a:gd name="connsiteX0-1311" fmla="*/ 663130 w 12821621"/>
              <a:gd name="connsiteY0-1312" fmla="*/ 3160459 h 12782507"/>
              <a:gd name="connsiteX1-1313" fmla="*/ 5051125 w 12821621"/>
              <a:gd name="connsiteY1-1314" fmla="*/ 656763 h 12782507"/>
              <a:gd name="connsiteX2-1315" fmla="*/ 10774240 w 12821621"/>
              <a:gd name="connsiteY2-1316" fmla="*/ 91875 h 12782507"/>
              <a:gd name="connsiteX3-1317" fmla="*/ 12748710 w 12821621"/>
              <a:gd name="connsiteY3-1318" fmla="*/ 2513272 h 12782507"/>
              <a:gd name="connsiteX4-1319" fmla="*/ 12116943 w 12821621"/>
              <a:gd name="connsiteY4-1320" fmla="*/ 8276763 h 12782507"/>
              <a:gd name="connsiteX5-1321" fmla="*/ 9817089 w 12821621"/>
              <a:gd name="connsiteY5-1322" fmla="*/ 12296165 h 12782507"/>
              <a:gd name="connsiteX6-1323" fmla="*/ 7581361 w 12821621"/>
              <a:gd name="connsiteY6-1324" fmla="*/ 12520262 h 12782507"/>
              <a:gd name="connsiteX7-1325" fmla="*/ 3840634 w 12821621"/>
              <a:gd name="connsiteY7-1326" fmla="*/ 10309819 h 12782507"/>
              <a:gd name="connsiteX8-1327" fmla="*/ 727257 w 12821621"/>
              <a:gd name="connsiteY8-1328" fmla="*/ 6475721 h 12782507"/>
              <a:gd name="connsiteX9-1329" fmla="*/ 31822 w 12821621"/>
              <a:gd name="connsiteY9-1330" fmla="*/ 4723666 h 12782507"/>
              <a:gd name="connsiteX10-1331" fmla="*/ 663130 w 12821621"/>
              <a:gd name="connsiteY10-1332" fmla="*/ 3160459 h 12782507"/>
              <a:gd name="connsiteX0-1333" fmla="*/ 663130 w 12821621"/>
              <a:gd name="connsiteY0-1334" fmla="*/ 3160459 h 12782507"/>
              <a:gd name="connsiteX1-1335" fmla="*/ 5051125 w 12821621"/>
              <a:gd name="connsiteY1-1336" fmla="*/ 656763 h 12782507"/>
              <a:gd name="connsiteX2-1337" fmla="*/ 10774240 w 12821621"/>
              <a:gd name="connsiteY2-1338" fmla="*/ 91875 h 12782507"/>
              <a:gd name="connsiteX3-1339" fmla="*/ 12748710 w 12821621"/>
              <a:gd name="connsiteY3-1340" fmla="*/ 2513272 h 12782507"/>
              <a:gd name="connsiteX4-1341" fmla="*/ 12116943 w 12821621"/>
              <a:gd name="connsiteY4-1342" fmla="*/ 8276763 h 12782507"/>
              <a:gd name="connsiteX5-1343" fmla="*/ 9817089 w 12821621"/>
              <a:gd name="connsiteY5-1344" fmla="*/ 12296165 h 12782507"/>
              <a:gd name="connsiteX6-1345" fmla="*/ 7581361 w 12821621"/>
              <a:gd name="connsiteY6-1346" fmla="*/ 12520262 h 12782507"/>
              <a:gd name="connsiteX7-1347" fmla="*/ 3840634 w 12821621"/>
              <a:gd name="connsiteY7-1348" fmla="*/ 10309819 h 12782507"/>
              <a:gd name="connsiteX8-1349" fmla="*/ 727257 w 12821621"/>
              <a:gd name="connsiteY8-1350" fmla="*/ 6475721 h 12782507"/>
              <a:gd name="connsiteX9-1351" fmla="*/ 31822 w 12821621"/>
              <a:gd name="connsiteY9-1352" fmla="*/ 4723666 h 12782507"/>
              <a:gd name="connsiteX10-1353" fmla="*/ 663130 w 12821621"/>
              <a:gd name="connsiteY10-1354" fmla="*/ 3160459 h 12782507"/>
              <a:gd name="connsiteX0-1355" fmla="*/ 663130 w 12821621"/>
              <a:gd name="connsiteY0-1356" fmla="*/ 3160459 h 12766150"/>
              <a:gd name="connsiteX1-1357" fmla="*/ 5051125 w 12821621"/>
              <a:gd name="connsiteY1-1358" fmla="*/ 656763 h 12766150"/>
              <a:gd name="connsiteX2-1359" fmla="*/ 10774240 w 12821621"/>
              <a:gd name="connsiteY2-1360" fmla="*/ 91875 h 12766150"/>
              <a:gd name="connsiteX3-1361" fmla="*/ 12748710 w 12821621"/>
              <a:gd name="connsiteY3-1362" fmla="*/ 2513272 h 12766150"/>
              <a:gd name="connsiteX4-1363" fmla="*/ 12116943 w 12821621"/>
              <a:gd name="connsiteY4-1364" fmla="*/ 8276763 h 12766150"/>
              <a:gd name="connsiteX5-1365" fmla="*/ 9817089 w 12821621"/>
              <a:gd name="connsiteY5-1366" fmla="*/ 12296165 h 12766150"/>
              <a:gd name="connsiteX6-1367" fmla="*/ 7581361 w 12821621"/>
              <a:gd name="connsiteY6-1368" fmla="*/ 12520262 h 12766150"/>
              <a:gd name="connsiteX7-1369" fmla="*/ 3840634 w 12821621"/>
              <a:gd name="connsiteY7-1370" fmla="*/ 10309819 h 12766150"/>
              <a:gd name="connsiteX8-1371" fmla="*/ 727257 w 12821621"/>
              <a:gd name="connsiteY8-1372" fmla="*/ 6475721 h 12766150"/>
              <a:gd name="connsiteX9-1373" fmla="*/ 31822 w 12821621"/>
              <a:gd name="connsiteY9-1374" fmla="*/ 4723666 h 12766150"/>
              <a:gd name="connsiteX10-1375" fmla="*/ 663130 w 12821621"/>
              <a:gd name="connsiteY10-1376" fmla="*/ 3160459 h 12766150"/>
              <a:gd name="connsiteX0-1377" fmla="*/ 663130 w 12843845"/>
              <a:gd name="connsiteY0-1378" fmla="*/ 3160459 h 12766150"/>
              <a:gd name="connsiteX1-1379" fmla="*/ 5051125 w 12843845"/>
              <a:gd name="connsiteY1-1380" fmla="*/ 656763 h 12766150"/>
              <a:gd name="connsiteX2-1381" fmla="*/ 10774240 w 12843845"/>
              <a:gd name="connsiteY2-1382" fmla="*/ 91875 h 12766150"/>
              <a:gd name="connsiteX3-1383" fmla="*/ 12748710 w 12843845"/>
              <a:gd name="connsiteY3-1384" fmla="*/ 2513272 h 12766150"/>
              <a:gd name="connsiteX4-1385" fmla="*/ 12116943 w 12843845"/>
              <a:gd name="connsiteY4-1386" fmla="*/ 8276763 h 12766150"/>
              <a:gd name="connsiteX5-1387" fmla="*/ 9817089 w 12843845"/>
              <a:gd name="connsiteY5-1388" fmla="*/ 12296165 h 12766150"/>
              <a:gd name="connsiteX6-1389" fmla="*/ 7581361 w 12843845"/>
              <a:gd name="connsiteY6-1390" fmla="*/ 12520262 h 12766150"/>
              <a:gd name="connsiteX7-1391" fmla="*/ 3840634 w 12843845"/>
              <a:gd name="connsiteY7-1392" fmla="*/ 10309819 h 12766150"/>
              <a:gd name="connsiteX8-1393" fmla="*/ 727257 w 12843845"/>
              <a:gd name="connsiteY8-1394" fmla="*/ 6475721 h 12766150"/>
              <a:gd name="connsiteX9-1395" fmla="*/ 31822 w 12843845"/>
              <a:gd name="connsiteY9-1396" fmla="*/ 4723666 h 12766150"/>
              <a:gd name="connsiteX10-1397" fmla="*/ 663130 w 12843845"/>
              <a:gd name="connsiteY10-1398" fmla="*/ 3160459 h 12766150"/>
              <a:gd name="connsiteX0-1399" fmla="*/ 663130 w 12804028"/>
              <a:gd name="connsiteY0-1400" fmla="*/ 3160459 h 12766150"/>
              <a:gd name="connsiteX1-1401" fmla="*/ 5051125 w 12804028"/>
              <a:gd name="connsiteY1-1402" fmla="*/ 656763 h 12766150"/>
              <a:gd name="connsiteX2-1403" fmla="*/ 10774240 w 12804028"/>
              <a:gd name="connsiteY2-1404" fmla="*/ 91875 h 12766150"/>
              <a:gd name="connsiteX3-1405" fmla="*/ 12748710 w 12804028"/>
              <a:gd name="connsiteY3-1406" fmla="*/ 2513272 h 12766150"/>
              <a:gd name="connsiteX4-1407" fmla="*/ 12116943 w 12804028"/>
              <a:gd name="connsiteY4-1408" fmla="*/ 8276763 h 12766150"/>
              <a:gd name="connsiteX5-1409" fmla="*/ 9817089 w 12804028"/>
              <a:gd name="connsiteY5-1410" fmla="*/ 12296165 h 12766150"/>
              <a:gd name="connsiteX6-1411" fmla="*/ 7581361 w 12804028"/>
              <a:gd name="connsiteY6-1412" fmla="*/ 12520262 h 12766150"/>
              <a:gd name="connsiteX7-1413" fmla="*/ 3840634 w 12804028"/>
              <a:gd name="connsiteY7-1414" fmla="*/ 10309819 h 12766150"/>
              <a:gd name="connsiteX8-1415" fmla="*/ 727257 w 12804028"/>
              <a:gd name="connsiteY8-1416" fmla="*/ 6475721 h 12766150"/>
              <a:gd name="connsiteX9-1417" fmla="*/ 31822 w 12804028"/>
              <a:gd name="connsiteY9-1418" fmla="*/ 4723666 h 12766150"/>
              <a:gd name="connsiteX10-1419" fmla="*/ 663130 w 12804028"/>
              <a:gd name="connsiteY10-1420" fmla="*/ 3160459 h 12766150"/>
              <a:gd name="connsiteX0-1421" fmla="*/ 663130 w 12790534"/>
              <a:gd name="connsiteY0-1422" fmla="*/ 3160459 h 12766150"/>
              <a:gd name="connsiteX1-1423" fmla="*/ 5051125 w 12790534"/>
              <a:gd name="connsiteY1-1424" fmla="*/ 656763 h 12766150"/>
              <a:gd name="connsiteX2-1425" fmla="*/ 10774240 w 12790534"/>
              <a:gd name="connsiteY2-1426" fmla="*/ 91875 h 12766150"/>
              <a:gd name="connsiteX3-1427" fmla="*/ 12740002 w 12790534"/>
              <a:gd name="connsiteY3-1428" fmla="*/ 2530690 h 12766150"/>
              <a:gd name="connsiteX4-1429" fmla="*/ 12116943 w 12790534"/>
              <a:gd name="connsiteY4-1430" fmla="*/ 8276763 h 12766150"/>
              <a:gd name="connsiteX5-1431" fmla="*/ 9817089 w 12790534"/>
              <a:gd name="connsiteY5-1432" fmla="*/ 12296165 h 12766150"/>
              <a:gd name="connsiteX6-1433" fmla="*/ 7581361 w 12790534"/>
              <a:gd name="connsiteY6-1434" fmla="*/ 12520262 h 12766150"/>
              <a:gd name="connsiteX7-1435" fmla="*/ 3840634 w 12790534"/>
              <a:gd name="connsiteY7-1436" fmla="*/ 10309819 h 12766150"/>
              <a:gd name="connsiteX8-1437" fmla="*/ 727257 w 12790534"/>
              <a:gd name="connsiteY8-1438" fmla="*/ 6475721 h 12766150"/>
              <a:gd name="connsiteX9-1439" fmla="*/ 31822 w 12790534"/>
              <a:gd name="connsiteY9-1440" fmla="*/ 4723666 h 12766150"/>
              <a:gd name="connsiteX10-1441" fmla="*/ 663130 w 12790534"/>
              <a:gd name="connsiteY10-1442" fmla="*/ 3160459 h 12766150"/>
              <a:gd name="connsiteX0-1443" fmla="*/ 663130 w 12798534"/>
              <a:gd name="connsiteY0-1444" fmla="*/ 3160459 h 12766150"/>
              <a:gd name="connsiteX1-1445" fmla="*/ 5051125 w 12798534"/>
              <a:gd name="connsiteY1-1446" fmla="*/ 656763 h 12766150"/>
              <a:gd name="connsiteX2-1447" fmla="*/ 10774240 w 12798534"/>
              <a:gd name="connsiteY2-1448" fmla="*/ 91875 h 12766150"/>
              <a:gd name="connsiteX3-1449" fmla="*/ 12748711 w 12798534"/>
              <a:gd name="connsiteY3-1450" fmla="*/ 2565524 h 12766150"/>
              <a:gd name="connsiteX4-1451" fmla="*/ 12116943 w 12798534"/>
              <a:gd name="connsiteY4-1452" fmla="*/ 8276763 h 12766150"/>
              <a:gd name="connsiteX5-1453" fmla="*/ 9817089 w 12798534"/>
              <a:gd name="connsiteY5-1454" fmla="*/ 12296165 h 12766150"/>
              <a:gd name="connsiteX6-1455" fmla="*/ 7581361 w 12798534"/>
              <a:gd name="connsiteY6-1456" fmla="*/ 12520262 h 12766150"/>
              <a:gd name="connsiteX7-1457" fmla="*/ 3840634 w 12798534"/>
              <a:gd name="connsiteY7-1458" fmla="*/ 10309819 h 12766150"/>
              <a:gd name="connsiteX8-1459" fmla="*/ 727257 w 12798534"/>
              <a:gd name="connsiteY8-1460" fmla="*/ 6475721 h 12766150"/>
              <a:gd name="connsiteX9-1461" fmla="*/ 31822 w 12798534"/>
              <a:gd name="connsiteY9-1462" fmla="*/ 4723666 h 12766150"/>
              <a:gd name="connsiteX10-1463" fmla="*/ 663130 w 12798534"/>
              <a:gd name="connsiteY10-1464" fmla="*/ 3160459 h 12766150"/>
              <a:gd name="connsiteX0-1465" fmla="*/ 663130 w 12798534"/>
              <a:gd name="connsiteY0-1466" fmla="*/ 3160459 h 12766150"/>
              <a:gd name="connsiteX1-1467" fmla="*/ 5051125 w 12798534"/>
              <a:gd name="connsiteY1-1468" fmla="*/ 656763 h 12766150"/>
              <a:gd name="connsiteX2-1469" fmla="*/ 10774240 w 12798534"/>
              <a:gd name="connsiteY2-1470" fmla="*/ 91875 h 12766150"/>
              <a:gd name="connsiteX3-1471" fmla="*/ 12748711 w 12798534"/>
              <a:gd name="connsiteY3-1472" fmla="*/ 2565524 h 12766150"/>
              <a:gd name="connsiteX4-1473" fmla="*/ 12116943 w 12798534"/>
              <a:gd name="connsiteY4-1474" fmla="*/ 8276763 h 12766150"/>
              <a:gd name="connsiteX5-1475" fmla="*/ 9817089 w 12798534"/>
              <a:gd name="connsiteY5-1476" fmla="*/ 12296165 h 12766150"/>
              <a:gd name="connsiteX6-1477" fmla="*/ 7581361 w 12798534"/>
              <a:gd name="connsiteY6-1478" fmla="*/ 12520262 h 12766150"/>
              <a:gd name="connsiteX7-1479" fmla="*/ 3840634 w 12798534"/>
              <a:gd name="connsiteY7-1480" fmla="*/ 10309819 h 12766150"/>
              <a:gd name="connsiteX8-1481" fmla="*/ 727257 w 12798534"/>
              <a:gd name="connsiteY8-1482" fmla="*/ 6475721 h 12766150"/>
              <a:gd name="connsiteX9-1483" fmla="*/ 31822 w 12798534"/>
              <a:gd name="connsiteY9-1484" fmla="*/ 4723666 h 12766150"/>
              <a:gd name="connsiteX10-1485" fmla="*/ 663130 w 12798534"/>
              <a:gd name="connsiteY10-1486" fmla="*/ 3160459 h 12766150"/>
              <a:gd name="connsiteX0-1487" fmla="*/ 663130 w 12828905"/>
              <a:gd name="connsiteY0-1488" fmla="*/ 3160459 h 12766150"/>
              <a:gd name="connsiteX1-1489" fmla="*/ 5051125 w 12828905"/>
              <a:gd name="connsiteY1-1490" fmla="*/ 656763 h 12766150"/>
              <a:gd name="connsiteX2-1491" fmla="*/ 10774240 w 12828905"/>
              <a:gd name="connsiteY2-1492" fmla="*/ 91875 h 12766150"/>
              <a:gd name="connsiteX3-1493" fmla="*/ 12748711 w 12828905"/>
              <a:gd name="connsiteY3-1494" fmla="*/ 2565524 h 12766150"/>
              <a:gd name="connsiteX4-1495" fmla="*/ 12116943 w 12828905"/>
              <a:gd name="connsiteY4-1496" fmla="*/ 8276763 h 12766150"/>
              <a:gd name="connsiteX5-1497" fmla="*/ 9817089 w 12828905"/>
              <a:gd name="connsiteY5-1498" fmla="*/ 12296165 h 12766150"/>
              <a:gd name="connsiteX6-1499" fmla="*/ 7581361 w 12828905"/>
              <a:gd name="connsiteY6-1500" fmla="*/ 12520262 h 12766150"/>
              <a:gd name="connsiteX7-1501" fmla="*/ 3840634 w 12828905"/>
              <a:gd name="connsiteY7-1502" fmla="*/ 10309819 h 12766150"/>
              <a:gd name="connsiteX8-1503" fmla="*/ 727257 w 12828905"/>
              <a:gd name="connsiteY8-1504" fmla="*/ 6475721 h 12766150"/>
              <a:gd name="connsiteX9-1505" fmla="*/ 31822 w 12828905"/>
              <a:gd name="connsiteY9-1506" fmla="*/ 4723666 h 12766150"/>
              <a:gd name="connsiteX10-1507" fmla="*/ 663130 w 12828905"/>
              <a:gd name="connsiteY10-1508" fmla="*/ 3160459 h 12766150"/>
              <a:gd name="connsiteX0-1509" fmla="*/ 663130 w 12828905"/>
              <a:gd name="connsiteY0-1510" fmla="*/ 3160459 h 12766150"/>
              <a:gd name="connsiteX1-1511" fmla="*/ 5051125 w 12828905"/>
              <a:gd name="connsiteY1-1512" fmla="*/ 656763 h 12766150"/>
              <a:gd name="connsiteX2-1513" fmla="*/ 10774240 w 12828905"/>
              <a:gd name="connsiteY2-1514" fmla="*/ 91875 h 12766150"/>
              <a:gd name="connsiteX3-1515" fmla="*/ 12748711 w 12828905"/>
              <a:gd name="connsiteY3-1516" fmla="*/ 2565524 h 12766150"/>
              <a:gd name="connsiteX4-1517" fmla="*/ 12116943 w 12828905"/>
              <a:gd name="connsiteY4-1518" fmla="*/ 8276763 h 12766150"/>
              <a:gd name="connsiteX5-1519" fmla="*/ 9817089 w 12828905"/>
              <a:gd name="connsiteY5-1520" fmla="*/ 12296165 h 12766150"/>
              <a:gd name="connsiteX6-1521" fmla="*/ 7581361 w 12828905"/>
              <a:gd name="connsiteY6-1522" fmla="*/ 12520262 h 12766150"/>
              <a:gd name="connsiteX7-1523" fmla="*/ 3840634 w 12828905"/>
              <a:gd name="connsiteY7-1524" fmla="*/ 10309819 h 12766150"/>
              <a:gd name="connsiteX8-1525" fmla="*/ 727257 w 12828905"/>
              <a:gd name="connsiteY8-1526" fmla="*/ 6475721 h 12766150"/>
              <a:gd name="connsiteX9-1527" fmla="*/ 31822 w 12828905"/>
              <a:gd name="connsiteY9-1528" fmla="*/ 4723666 h 12766150"/>
              <a:gd name="connsiteX10-1529" fmla="*/ 663130 w 12828905"/>
              <a:gd name="connsiteY10-1530" fmla="*/ 3160459 h 12766150"/>
              <a:gd name="connsiteX0-1531" fmla="*/ 663130 w 12834351"/>
              <a:gd name="connsiteY0-1532" fmla="*/ 3160459 h 12766150"/>
              <a:gd name="connsiteX1-1533" fmla="*/ 5051125 w 12834351"/>
              <a:gd name="connsiteY1-1534" fmla="*/ 656763 h 12766150"/>
              <a:gd name="connsiteX2-1535" fmla="*/ 10774240 w 12834351"/>
              <a:gd name="connsiteY2-1536" fmla="*/ 91875 h 12766150"/>
              <a:gd name="connsiteX3-1537" fmla="*/ 12748711 w 12834351"/>
              <a:gd name="connsiteY3-1538" fmla="*/ 2565524 h 12766150"/>
              <a:gd name="connsiteX4-1539" fmla="*/ 12116943 w 12834351"/>
              <a:gd name="connsiteY4-1540" fmla="*/ 8276763 h 12766150"/>
              <a:gd name="connsiteX5-1541" fmla="*/ 9817089 w 12834351"/>
              <a:gd name="connsiteY5-1542" fmla="*/ 12296165 h 12766150"/>
              <a:gd name="connsiteX6-1543" fmla="*/ 7581361 w 12834351"/>
              <a:gd name="connsiteY6-1544" fmla="*/ 12520262 h 12766150"/>
              <a:gd name="connsiteX7-1545" fmla="*/ 3840634 w 12834351"/>
              <a:gd name="connsiteY7-1546" fmla="*/ 10309819 h 12766150"/>
              <a:gd name="connsiteX8-1547" fmla="*/ 727257 w 12834351"/>
              <a:gd name="connsiteY8-1548" fmla="*/ 6475721 h 12766150"/>
              <a:gd name="connsiteX9-1549" fmla="*/ 31822 w 12834351"/>
              <a:gd name="connsiteY9-1550" fmla="*/ 4723666 h 12766150"/>
              <a:gd name="connsiteX10-1551" fmla="*/ 663130 w 12834351"/>
              <a:gd name="connsiteY10-1552" fmla="*/ 3160459 h 12766150"/>
              <a:gd name="connsiteX0-1553" fmla="*/ 663130 w 12834351"/>
              <a:gd name="connsiteY0-1554" fmla="*/ 3258559 h 12864250"/>
              <a:gd name="connsiteX1-1555" fmla="*/ 5051125 w 12834351"/>
              <a:gd name="connsiteY1-1556" fmla="*/ 754863 h 12864250"/>
              <a:gd name="connsiteX2-1557" fmla="*/ 10774240 w 12834351"/>
              <a:gd name="connsiteY2-1558" fmla="*/ 189975 h 12864250"/>
              <a:gd name="connsiteX3-1559" fmla="*/ 12748711 w 12834351"/>
              <a:gd name="connsiteY3-1560" fmla="*/ 2663624 h 12864250"/>
              <a:gd name="connsiteX4-1561" fmla="*/ 12116943 w 12834351"/>
              <a:gd name="connsiteY4-1562" fmla="*/ 8374863 h 12864250"/>
              <a:gd name="connsiteX5-1563" fmla="*/ 9817089 w 12834351"/>
              <a:gd name="connsiteY5-1564" fmla="*/ 12394265 h 12864250"/>
              <a:gd name="connsiteX6-1565" fmla="*/ 7581361 w 12834351"/>
              <a:gd name="connsiteY6-1566" fmla="*/ 12618362 h 12864250"/>
              <a:gd name="connsiteX7-1567" fmla="*/ 3840634 w 12834351"/>
              <a:gd name="connsiteY7-1568" fmla="*/ 10407919 h 12864250"/>
              <a:gd name="connsiteX8-1569" fmla="*/ 727257 w 12834351"/>
              <a:gd name="connsiteY8-1570" fmla="*/ 6573821 h 12864250"/>
              <a:gd name="connsiteX9-1571" fmla="*/ 31822 w 12834351"/>
              <a:gd name="connsiteY9-1572" fmla="*/ 4821766 h 12864250"/>
              <a:gd name="connsiteX10-1573" fmla="*/ 663130 w 12834351"/>
              <a:gd name="connsiteY10-1574" fmla="*/ 3258559 h 12864250"/>
              <a:gd name="connsiteX0-1575" fmla="*/ 663130 w 12834351"/>
              <a:gd name="connsiteY0-1576" fmla="*/ 3174915 h 12780606"/>
              <a:gd name="connsiteX1-1577" fmla="*/ 5051125 w 12834351"/>
              <a:gd name="connsiteY1-1578" fmla="*/ 671219 h 12780606"/>
              <a:gd name="connsiteX2-1579" fmla="*/ 10774240 w 12834351"/>
              <a:gd name="connsiteY2-1580" fmla="*/ 106331 h 12780606"/>
              <a:gd name="connsiteX3-1581" fmla="*/ 12748711 w 12834351"/>
              <a:gd name="connsiteY3-1582" fmla="*/ 2579980 h 12780606"/>
              <a:gd name="connsiteX4-1583" fmla="*/ 12116943 w 12834351"/>
              <a:gd name="connsiteY4-1584" fmla="*/ 8291219 h 12780606"/>
              <a:gd name="connsiteX5-1585" fmla="*/ 9817089 w 12834351"/>
              <a:gd name="connsiteY5-1586" fmla="*/ 12310621 h 12780606"/>
              <a:gd name="connsiteX6-1587" fmla="*/ 7581361 w 12834351"/>
              <a:gd name="connsiteY6-1588" fmla="*/ 12534718 h 12780606"/>
              <a:gd name="connsiteX7-1589" fmla="*/ 3840634 w 12834351"/>
              <a:gd name="connsiteY7-1590" fmla="*/ 10324275 h 12780606"/>
              <a:gd name="connsiteX8-1591" fmla="*/ 727257 w 12834351"/>
              <a:gd name="connsiteY8-1592" fmla="*/ 6490177 h 12780606"/>
              <a:gd name="connsiteX9-1593" fmla="*/ 31822 w 12834351"/>
              <a:gd name="connsiteY9-1594" fmla="*/ 4738122 h 12780606"/>
              <a:gd name="connsiteX10-1595" fmla="*/ 663130 w 12834351"/>
              <a:gd name="connsiteY10-1596" fmla="*/ 3174915 h 12780606"/>
              <a:gd name="connsiteX0-1597" fmla="*/ 663130 w 12834351"/>
              <a:gd name="connsiteY0-1598" fmla="*/ 3209491 h 12815182"/>
              <a:gd name="connsiteX1-1599" fmla="*/ 5051125 w 12834351"/>
              <a:gd name="connsiteY1-1600" fmla="*/ 705795 h 12815182"/>
              <a:gd name="connsiteX2-1601" fmla="*/ 10774240 w 12834351"/>
              <a:gd name="connsiteY2-1602" fmla="*/ 140907 h 12815182"/>
              <a:gd name="connsiteX3-1603" fmla="*/ 12748711 w 12834351"/>
              <a:gd name="connsiteY3-1604" fmla="*/ 2614556 h 12815182"/>
              <a:gd name="connsiteX4-1605" fmla="*/ 12116943 w 12834351"/>
              <a:gd name="connsiteY4-1606" fmla="*/ 8325795 h 12815182"/>
              <a:gd name="connsiteX5-1607" fmla="*/ 9817089 w 12834351"/>
              <a:gd name="connsiteY5-1608" fmla="*/ 12345197 h 12815182"/>
              <a:gd name="connsiteX6-1609" fmla="*/ 7581361 w 12834351"/>
              <a:gd name="connsiteY6-1610" fmla="*/ 12569294 h 12815182"/>
              <a:gd name="connsiteX7-1611" fmla="*/ 3840634 w 12834351"/>
              <a:gd name="connsiteY7-1612" fmla="*/ 10358851 h 12815182"/>
              <a:gd name="connsiteX8-1613" fmla="*/ 727257 w 12834351"/>
              <a:gd name="connsiteY8-1614" fmla="*/ 6524753 h 12815182"/>
              <a:gd name="connsiteX9-1615" fmla="*/ 31822 w 12834351"/>
              <a:gd name="connsiteY9-1616" fmla="*/ 4772698 h 12815182"/>
              <a:gd name="connsiteX10-1617" fmla="*/ 663130 w 12834351"/>
              <a:gd name="connsiteY10-1618" fmla="*/ 3209491 h 12815182"/>
              <a:gd name="connsiteX0-1619" fmla="*/ 663130 w 12834351"/>
              <a:gd name="connsiteY0-1620" fmla="*/ 3175410 h 12781101"/>
              <a:gd name="connsiteX1-1621" fmla="*/ 5051125 w 12834351"/>
              <a:gd name="connsiteY1-1622" fmla="*/ 671714 h 12781101"/>
              <a:gd name="connsiteX2-1623" fmla="*/ 10774240 w 12834351"/>
              <a:gd name="connsiteY2-1624" fmla="*/ 106826 h 12781101"/>
              <a:gd name="connsiteX3-1625" fmla="*/ 12748711 w 12834351"/>
              <a:gd name="connsiteY3-1626" fmla="*/ 2580475 h 12781101"/>
              <a:gd name="connsiteX4-1627" fmla="*/ 12116943 w 12834351"/>
              <a:gd name="connsiteY4-1628" fmla="*/ 8291714 h 12781101"/>
              <a:gd name="connsiteX5-1629" fmla="*/ 9817089 w 12834351"/>
              <a:gd name="connsiteY5-1630" fmla="*/ 12311116 h 12781101"/>
              <a:gd name="connsiteX6-1631" fmla="*/ 7581361 w 12834351"/>
              <a:gd name="connsiteY6-1632" fmla="*/ 12535213 h 12781101"/>
              <a:gd name="connsiteX7-1633" fmla="*/ 3840634 w 12834351"/>
              <a:gd name="connsiteY7-1634" fmla="*/ 10324770 h 12781101"/>
              <a:gd name="connsiteX8-1635" fmla="*/ 727257 w 12834351"/>
              <a:gd name="connsiteY8-1636" fmla="*/ 6490672 h 12781101"/>
              <a:gd name="connsiteX9-1637" fmla="*/ 31822 w 12834351"/>
              <a:gd name="connsiteY9-1638" fmla="*/ 4738617 h 12781101"/>
              <a:gd name="connsiteX10-1639" fmla="*/ 663130 w 12834351"/>
              <a:gd name="connsiteY10-1640" fmla="*/ 3175410 h 12781101"/>
              <a:gd name="connsiteX0-1641" fmla="*/ 663130 w 12834351"/>
              <a:gd name="connsiteY0-1642" fmla="*/ 3183351 h 12789042"/>
              <a:gd name="connsiteX1-1643" fmla="*/ 5051125 w 12834351"/>
              <a:gd name="connsiteY1-1644" fmla="*/ 679655 h 12789042"/>
              <a:gd name="connsiteX2-1645" fmla="*/ 10774240 w 12834351"/>
              <a:gd name="connsiteY2-1646" fmla="*/ 114767 h 12789042"/>
              <a:gd name="connsiteX3-1647" fmla="*/ 12748711 w 12834351"/>
              <a:gd name="connsiteY3-1648" fmla="*/ 2588416 h 12789042"/>
              <a:gd name="connsiteX4-1649" fmla="*/ 12116943 w 12834351"/>
              <a:gd name="connsiteY4-1650" fmla="*/ 8299655 h 12789042"/>
              <a:gd name="connsiteX5-1651" fmla="*/ 9817089 w 12834351"/>
              <a:gd name="connsiteY5-1652" fmla="*/ 12319057 h 12789042"/>
              <a:gd name="connsiteX6-1653" fmla="*/ 7581361 w 12834351"/>
              <a:gd name="connsiteY6-1654" fmla="*/ 12543154 h 12789042"/>
              <a:gd name="connsiteX7-1655" fmla="*/ 3840634 w 12834351"/>
              <a:gd name="connsiteY7-1656" fmla="*/ 10332711 h 12789042"/>
              <a:gd name="connsiteX8-1657" fmla="*/ 727257 w 12834351"/>
              <a:gd name="connsiteY8-1658" fmla="*/ 6498613 h 12789042"/>
              <a:gd name="connsiteX9-1659" fmla="*/ 31822 w 12834351"/>
              <a:gd name="connsiteY9-1660" fmla="*/ 4746558 h 12789042"/>
              <a:gd name="connsiteX10-1661" fmla="*/ 663130 w 12834351"/>
              <a:gd name="connsiteY10-1662" fmla="*/ 3183351 h 127890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87" y="connsiteY6-88"/>
              </a:cxn>
              <a:cxn ang="0">
                <a:pos x="connsiteX7-117" y="connsiteY7-118"/>
              </a:cxn>
              <a:cxn ang="0">
                <a:pos x="connsiteX8-151" y="connsiteY8-152"/>
              </a:cxn>
              <a:cxn ang="0">
                <a:pos x="connsiteX9-189" y="connsiteY9-190"/>
              </a:cxn>
              <a:cxn ang="0">
                <a:pos x="connsiteX10-231" y="connsiteY10-232"/>
              </a:cxn>
            </a:cxnLst>
            <a:rect l="l" t="t"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solidFill>
            <a:schemeClr val="bg2"/>
          </a:solidFill>
          <a:ln w="12700">
            <a:miter lim="400000"/>
          </a:ln>
        </p:spPr>
        <p:txBody>
          <a:bodyPr>
            <a:normAutofit/>
          </a:bodyPr>
          <a:lstStyle/>
          <a:p>
            <a:pPr lvl="0"/>
            <a:endParaRPr lang="en-US" noProof="0">
              <a:sym typeface="Open Sans" panose="020B0606030504020204"/>
            </a:endParaRPr>
          </a:p>
        </p:txBody>
      </p:sp>
      <p:sp>
        <p:nvSpPr>
          <p:cNvPr id="17" name="Picture Placeholder 2"/>
          <p:cNvSpPr>
            <a:spLocks noGrp="1"/>
          </p:cNvSpPr>
          <p:nvPr>
            <p:ph type="pic" sz="quarter" idx="18"/>
          </p:nvPr>
        </p:nvSpPr>
        <p:spPr>
          <a:xfrm>
            <a:off x="17799903" y="3570514"/>
            <a:ext cx="4276732" cy="4261634"/>
          </a:xfrm>
          <a:custGeom>
            <a:avLst/>
            <a:gdLst>
              <a:gd name="connsiteX0" fmla="*/ 0 w 9320213"/>
              <a:gd name="connsiteY0" fmla="*/ 0 h 11266188"/>
              <a:gd name="connsiteX1" fmla="*/ 9320213 w 9320213"/>
              <a:gd name="connsiteY1" fmla="*/ 0 h 11266188"/>
              <a:gd name="connsiteX2" fmla="*/ 9320213 w 9320213"/>
              <a:gd name="connsiteY2" fmla="*/ 11266188 h 11266188"/>
              <a:gd name="connsiteX3" fmla="*/ 0 w 9320213"/>
              <a:gd name="connsiteY3" fmla="*/ 11266188 h 11266188"/>
              <a:gd name="connsiteX4" fmla="*/ 0 w 9320213"/>
              <a:gd name="connsiteY4" fmla="*/ 0 h 11266188"/>
              <a:gd name="connsiteX0-1" fmla="*/ 0 w 10594831"/>
              <a:gd name="connsiteY0-2" fmla="*/ 2216727 h 11266188"/>
              <a:gd name="connsiteX1-3" fmla="*/ 10594831 w 10594831"/>
              <a:gd name="connsiteY1-4" fmla="*/ 0 h 11266188"/>
              <a:gd name="connsiteX2-5" fmla="*/ 10594831 w 10594831"/>
              <a:gd name="connsiteY2-6" fmla="*/ 11266188 h 11266188"/>
              <a:gd name="connsiteX3-7" fmla="*/ 1274618 w 10594831"/>
              <a:gd name="connsiteY3-8" fmla="*/ 11266188 h 11266188"/>
              <a:gd name="connsiteX4-9" fmla="*/ 0 w 10594831"/>
              <a:gd name="connsiteY4-10" fmla="*/ 2216727 h 11266188"/>
              <a:gd name="connsiteX0-11" fmla="*/ 0 w 10594831"/>
              <a:gd name="connsiteY0-12" fmla="*/ 2216727 h 11266188"/>
              <a:gd name="connsiteX1-13" fmla="*/ 10594831 w 10594831"/>
              <a:gd name="connsiteY1-14" fmla="*/ 0 h 11266188"/>
              <a:gd name="connsiteX2-15" fmla="*/ 10594831 w 10594831"/>
              <a:gd name="connsiteY2-16" fmla="*/ 11266188 h 11266188"/>
              <a:gd name="connsiteX3-17" fmla="*/ 55418 w 10594831"/>
              <a:gd name="connsiteY3-18" fmla="*/ 5558115 h 11266188"/>
              <a:gd name="connsiteX4-19" fmla="*/ 0 w 10594831"/>
              <a:gd name="connsiteY4-20" fmla="*/ 2216727 h 11266188"/>
              <a:gd name="connsiteX0-21" fmla="*/ 0 w 10594831"/>
              <a:gd name="connsiteY0-22" fmla="*/ 2216727 h 11515570"/>
              <a:gd name="connsiteX1-23" fmla="*/ 10594831 w 10594831"/>
              <a:gd name="connsiteY1-24" fmla="*/ 0 h 11515570"/>
              <a:gd name="connsiteX2-25" fmla="*/ 6909522 w 10594831"/>
              <a:gd name="connsiteY2-26" fmla="*/ 11515570 h 11515570"/>
              <a:gd name="connsiteX3-27" fmla="*/ 55418 w 10594831"/>
              <a:gd name="connsiteY3-28" fmla="*/ 5558115 h 11515570"/>
              <a:gd name="connsiteX4-29" fmla="*/ 0 w 10594831"/>
              <a:gd name="connsiteY4-30" fmla="*/ 2216727 h 11515570"/>
              <a:gd name="connsiteX0-31" fmla="*/ 0 w 10206904"/>
              <a:gd name="connsiteY0-32" fmla="*/ 3103418 h 12402261"/>
              <a:gd name="connsiteX1-33" fmla="*/ 10206904 w 10206904"/>
              <a:gd name="connsiteY1-34" fmla="*/ 0 h 12402261"/>
              <a:gd name="connsiteX2-35" fmla="*/ 6909522 w 10206904"/>
              <a:gd name="connsiteY2-36" fmla="*/ 12402261 h 12402261"/>
              <a:gd name="connsiteX3-37" fmla="*/ 55418 w 10206904"/>
              <a:gd name="connsiteY3-38" fmla="*/ 6444806 h 12402261"/>
              <a:gd name="connsiteX4-39" fmla="*/ 0 w 10206904"/>
              <a:gd name="connsiteY4-40" fmla="*/ 3103418 h 12402261"/>
              <a:gd name="connsiteX0-41" fmla="*/ 0 w 10206904"/>
              <a:gd name="connsiteY0-42" fmla="*/ 3103418 h 12402261"/>
              <a:gd name="connsiteX1-43" fmla="*/ 10206904 w 10206904"/>
              <a:gd name="connsiteY1-44" fmla="*/ 0 h 12402261"/>
              <a:gd name="connsiteX2-45" fmla="*/ 8821450 w 10206904"/>
              <a:gd name="connsiteY2-46" fmla="*/ 5116304 h 12402261"/>
              <a:gd name="connsiteX3-47" fmla="*/ 6909522 w 10206904"/>
              <a:gd name="connsiteY3-48" fmla="*/ 12402261 h 12402261"/>
              <a:gd name="connsiteX4-49" fmla="*/ 55418 w 10206904"/>
              <a:gd name="connsiteY4-50" fmla="*/ 6444806 h 12402261"/>
              <a:gd name="connsiteX5" fmla="*/ 0 w 10206904"/>
              <a:gd name="connsiteY5" fmla="*/ 3103418 h 12402261"/>
              <a:gd name="connsiteX0-51" fmla="*/ 0 w 12146540"/>
              <a:gd name="connsiteY0-52" fmla="*/ 3103418 h 12402261"/>
              <a:gd name="connsiteX1-53" fmla="*/ 10206904 w 12146540"/>
              <a:gd name="connsiteY1-54" fmla="*/ 0 h 12402261"/>
              <a:gd name="connsiteX2-55" fmla="*/ 12146540 w 12146540"/>
              <a:gd name="connsiteY2-56" fmla="*/ 2456231 h 12402261"/>
              <a:gd name="connsiteX3-57" fmla="*/ 6909522 w 12146540"/>
              <a:gd name="connsiteY3-58" fmla="*/ 12402261 h 12402261"/>
              <a:gd name="connsiteX4-59" fmla="*/ 55418 w 12146540"/>
              <a:gd name="connsiteY4-60" fmla="*/ 6444806 h 12402261"/>
              <a:gd name="connsiteX5-61" fmla="*/ 0 w 12146540"/>
              <a:gd name="connsiteY5-62" fmla="*/ 3103418 h 12402261"/>
              <a:gd name="connsiteX0-63" fmla="*/ 0 w 12146540"/>
              <a:gd name="connsiteY0-64" fmla="*/ 3103418 h 12402261"/>
              <a:gd name="connsiteX1-65" fmla="*/ 10206904 w 12146540"/>
              <a:gd name="connsiteY1-66" fmla="*/ 0 h 12402261"/>
              <a:gd name="connsiteX2-67" fmla="*/ 12146540 w 12146540"/>
              <a:gd name="connsiteY2-68" fmla="*/ 2456231 h 12402261"/>
              <a:gd name="connsiteX3-69" fmla="*/ 9126250 w 12146540"/>
              <a:gd name="connsiteY3-70" fmla="*/ 8081177 h 12402261"/>
              <a:gd name="connsiteX4-71" fmla="*/ 6909522 w 12146540"/>
              <a:gd name="connsiteY4-72" fmla="*/ 12402261 h 12402261"/>
              <a:gd name="connsiteX5-73" fmla="*/ 55418 w 12146540"/>
              <a:gd name="connsiteY5-74" fmla="*/ 6444806 h 12402261"/>
              <a:gd name="connsiteX6" fmla="*/ 0 w 12146540"/>
              <a:gd name="connsiteY6" fmla="*/ 3103418 h 12402261"/>
              <a:gd name="connsiteX0-75" fmla="*/ 0 w 12146540"/>
              <a:gd name="connsiteY0-76" fmla="*/ 3103418 h 12402261"/>
              <a:gd name="connsiteX1-77" fmla="*/ 10206904 w 12146540"/>
              <a:gd name="connsiteY1-78" fmla="*/ 0 h 12402261"/>
              <a:gd name="connsiteX2-79" fmla="*/ 12146540 w 12146540"/>
              <a:gd name="connsiteY2-80" fmla="*/ 2456231 h 12402261"/>
              <a:gd name="connsiteX3-81" fmla="*/ 9153959 w 12146540"/>
              <a:gd name="connsiteY3-82" fmla="*/ 12265250 h 12402261"/>
              <a:gd name="connsiteX4-83" fmla="*/ 6909522 w 12146540"/>
              <a:gd name="connsiteY4-84" fmla="*/ 12402261 h 12402261"/>
              <a:gd name="connsiteX5-85" fmla="*/ 55418 w 12146540"/>
              <a:gd name="connsiteY5-86" fmla="*/ 6444806 h 12402261"/>
              <a:gd name="connsiteX6-87" fmla="*/ 0 w 12146540"/>
              <a:gd name="connsiteY6-88" fmla="*/ 3103418 h 12402261"/>
              <a:gd name="connsiteX0-89" fmla="*/ 0 w 12146540"/>
              <a:gd name="connsiteY0-90" fmla="*/ 3103418 h 12402261"/>
              <a:gd name="connsiteX1-91" fmla="*/ 5080722 w 12146540"/>
              <a:gd name="connsiteY1-92" fmla="*/ 1569540 h 12402261"/>
              <a:gd name="connsiteX2-93" fmla="*/ 10206904 w 12146540"/>
              <a:gd name="connsiteY2-94" fmla="*/ 0 h 12402261"/>
              <a:gd name="connsiteX3-95" fmla="*/ 12146540 w 12146540"/>
              <a:gd name="connsiteY3-96" fmla="*/ 2456231 h 12402261"/>
              <a:gd name="connsiteX4-97" fmla="*/ 9153959 w 12146540"/>
              <a:gd name="connsiteY4-98" fmla="*/ 12265250 h 12402261"/>
              <a:gd name="connsiteX5-99" fmla="*/ 6909522 w 12146540"/>
              <a:gd name="connsiteY5-100" fmla="*/ 12402261 h 12402261"/>
              <a:gd name="connsiteX6-101" fmla="*/ 55418 w 12146540"/>
              <a:gd name="connsiteY6-102" fmla="*/ 6444806 h 12402261"/>
              <a:gd name="connsiteX7" fmla="*/ 0 w 12146540"/>
              <a:gd name="connsiteY7" fmla="*/ 3103418 h 12402261"/>
              <a:gd name="connsiteX0-103" fmla="*/ 0 w 12146540"/>
              <a:gd name="connsiteY0-104" fmla="*/ 3103418 h 12402261"/>
              <a:gd name="connsiteX1-105" fmla="*/ 4387995 w 12146540"/>
              <a:gd name="connsiteY1-106" fmla="*/ 599722 h 12402261"/>
              <a:gd name="connsiteX2-107" fmla="*/ 10206904 w 12146540"/>
              <a:gd name="connsiteY2-108" fmla="*/ 0 h 12402261"/>
              <a:gd name="connsiteX3-109" fmla="*/ 12146540 w 12146540"/>
              <a:gd name="connsiteY3-110" fmla="*/ 2456231 h 12402261"/>
              <a:gd name="connsiteX4-111" fmla="*/ 9153959 w 12146540"/>
              <a:gd name="connsiteY4-112" fmla="*/ 12265250 h 12402261"/>
              <a:gd name="connsiteX5-113" fmla="*/ 6909522 w 12146540"/>
              <a:gd name="connsiteY5-114" fmla="*/ 12402261 h 12402261"/>
              <a:gd name="connsiteX6-115" fmla="*/ 55418 w 12146540"/>
              <a:gd name="connsiteY6-116" fmla="*/ 6444806 h 12402261"/>
              <a:gd name="connsiteX7-117" fmla="*/ 0 w 12146540"/>
              <a:gd name="connsiteY7-118" fmla="*/ 3103418 h 12402261"/>
              <a:gd name="connsiteX0-119" fmla="*/ 0 w 12146540"/>
              <a:gd name="connsiteY0-120" fmla="*/ 3103418 h 12402261"/>
              <a:gd name="connsiteX1-121" fmla="*/ 4387995 w 12146540"/>
              <a:gd name="connsiteY1-122" fmla="*/ 599722 h 12402261"/>
              <a:gd name="connsiteX2-123" fmla="*/ 10206904 w 12146540"/>
              <a:gd name="connsiteY2-124" fmla="*/ 0 h 12402261"/>
              <a:gd name="connsiteX3-125" fmla="*/ 12146540 w 12146540"/>
              <a:gd name="connsiteY3-126" fmla="*/ 2456231 h 12402261"/>
              <a:gd name="connsiteX4-127" fmla="*/ 9153959 w 12146540"/>
              <a:gd name="connsiteY4-128" fmla="*/ 12265250 h 12402261"/>
              <a:gd name="connsiteX5-129" fmla="*/ 6909522 w 12146540"/>
              <a:gd name="connsiteY5-130" fmla="*/ 12402261 h 12402261"/>
              <a:gd name="connsiteX6-131" fmla="*/ 3916941 w 12146540"/>
              <a:gd name="connsiteY6-132" fmla="*/ 9799140 h 12402261"/>
              <a:gd name="connsiteX7-133" fmla="*/ 55418 w 12146540"/>
              <a:gd name="connsiteY7-134" fmla="*/ 6444806 h 12402261"/>
              <a:gd name="connsiteX8" fmla="*/ 0 w 12146540"/>
              <a:gd name="connsiteY8" fmla="*/ 3103418 h 12402261"/>
              <a:gd name="connsiteX0-135" fmla="*/ 0 w 12146540"/>
              <a:gd name="connsiteY0-136" fmla="*/ 3103418 h 12402261"/>
              <a:gd name="connsiteX1-137" fmla="*/ 4387995 w 12146540"/>
              <a:gd name="connsiteY1-138" fmla="*/ 599722 h 12402261"/>
              <a:gd name="connsiteX2-139" fmla="*/ 10206904 w 12146540"/>
              <a:gd name="connsiteY2-140" fmla="*/ 0 h 12402261"/>
              <a:gd name="connsiteX3-141" fmla="*/ 12146540 w 12146540"/>
              <a:gd name="connsiteY3-142" fmla="*/ 2456231 h 12402261"/>
              <a:gd name="connsiteX4-143" fmla="*/ 9153959 w 12146540"/>
              <a:gd name="connsiteY4-144" fmla="*/ 12265250 h 12402261"/>
              <a:gd name="connsiteX5-145" fmla="*/ 6909522 w 12146540"/>
              <a:gd name="connsiteY5-146" fmla="*/ 12402261 h 12402261"/>
              <a:gd name="connsiteX6-147" fmla="*/ 3168795 w 12146540"/>
              <a:gd name="connsiteY6-148" fmla="*/ 10270195 h 12402261"/>
              <a:gd name="connsiteX7-149" fmla="*/ 55418 w 12146540"/>
              <a:gd name="connsiteY7-150" fmla="*/ 6444806 h 12402261"/>
              <a:gd name="connsiteX8-151" fmla="*/ 0 w 12146540"/>
              <a:gd name="connsiteY8-152" fmla="*/ 3103418 h 12402261"/>
              <a:gd name="connsiteX0-153" fmla="*/ 0 w 12146540"/>
              <a:gd name="connsiteY0-154" fmla="*/ 3103418 h 12402261"/>
              <a:gd name="connsiteX1-155" fmla="*/ 4387995 w 12146540"/>
              <a:gd name="connsiteY1-156" fmla="*/ 599722 h 12402261"/>
              <a:gd name="connsiteX2-157" fmla="*/ 10206904 w 12146540"/>
              <a:gd name="connsiteY2-158" fmla="*/ 0 h 12402261"/>
              <a:gd name="connsiteX3-159" fmla="*/ 12146540 w 12146540"/>
              <a:gd name="connsiteY3-160" fmla="*/ 2456231 h 12402261"/>
              <a:gd name="connsiteX4-161" fmla="*/ 10733377 w 12146540"/>
              <a:gd name="connsiteY4-162" fmla="*/ 7249904 h 12402261"/>
              <a:gd name="connsiteX5-163" fmla="*/ 9153959 w 12146540"/>
              <a:gd name="connsiteY5-164" fmla="*/ 12265250 h 12402261"/>
              <a:gd name="connsiteX6-165" fmla="*/ 6909522 w 12146540"/>
              <a:gd name="connsiteY6-166" fmla="*/ 12402261 h 12402261"/>
              <a:gd name="connsiteX7-167" fmla="*/ 3168795 w 12146540"/>
              <a:gd name="connsiteY7-168" fmla="*/ 10270195 h 12402261"/>
              <a:gd name="connsiteX8-169" fmla="*/ 55418 w 12146540"/>
              <a:gd name="connsiteY8-170" fmla="*/ 6444806 h 12402261"/>
              <a:gd name="connsiteX9" fmla="*/ 0 w 12146540"/>
              <a:gd name="connsiteY9" fmla="*/ 3103418 h 12402261"/>
              <a:gd name="connsiteX0-171" fmla="*/ 0 w 12146540"/>
              <a:gd name="connsiteY0-172" fmla="*/ 3103418 h 12402261"/>
              <a:gd name="connsiteX1-173" fmla="*/ 4387995 w 12146540"/>
              <a:gd name="connsiteY1-174" fmla="*/ 599722 h 12402261"/>
              <a:gd name="connsiteX2-175" fmla="*/ 10206904 w 12146540"/>
              <a:gd name="connsiteY2-176" fmla="*/ 0 h 12402261"/>
              <a:gd name="connsiteX3-177" fmla="*/ 12146540 w 12146540"/>
              <a:gd name="connsiteY3-178" fmla="*/ 2456231 h 12402261"/>
              <a:gd name="connsiteX4-179" fmla="*/ 11453813 w 12146540"/>
              <a:gd name="connsiteY4-180" fmla="*/ 8219722 h 12402261"/>
              <a:gd name="connsiteX5-181" fmla="*/ 9153959 w 12146540"/>
              <a:gd name="connsiteY5-182" fmla="*/ 12265250 h 12402261"/>
              <a:gd name="connsiteX6-183" fmla="*/ 6909522 w 12146540"/>
              <a:gd name="connsiteY6-184" fmla="*/ 12402261 h 12402261"/>
              <a:gd name="connsiteX7-185" fmla="*/ 3168795 w 12146540"/>
              <a:gd name="connsiteY7-186" fmla="*/ 10270195 h 12402261"/>
              <a:gd name="connsiteX8-187" fmla="*/ 55418 w 12146540"/>
              <a:gd name="connsiteY8-188" fmla="*/ 6444806 h 12402261"/>
              <a:gd name="connsiteX9-189" fmla="*/ 0 w 12146540"/>
              <a:gd name="connsiteY9-190" fmla="*/ 3103418 h 12402261"/>
              <a:gd name="connsiteX0-191" fmla="*/ 0 w 12146540"/>
              <a:gd name="connsiteY0-192" fmla="*/ 3103418 h 12402261"/>
              <a:gd name="connsiteX1-193" fmla="*/ 4387995 w 12146540"/>
              <a:gd name="connsiteY1-194" fmla="*/ 599722 h 12402261"/>
              <a:gd name="connsiteX2-195" fmla="*/ 10206904 w 12146540"/>
              <a:gd name="connsiteY2-196" fmla="*/ 0 h 12402261"/>
              <a:gd name="connsiteX3-197" fmla="*/ 12146540 w 12146540"/>
              <a:gd name="connsiteY3-198" fmla="*/ 2456231 h 12402261"/>
              <a:gd name="connsiteX4-199" fmla="*/ 11453813 w 12146540"/>
              <a:gd name="connsiteY4-200" fmla="*/ 8219722 h 12402261"/>
              <a:gd name="connsiteX5-201" fmla="*/ 9153959 w 12146540"/>
              <a:gd name="connsiteY5-202" fmla="*/ 12265250 h 12402261"/>
              <a:gd name="connsiteX6-203" fmla="*/ 6909522 w 12146540"/>
              <a:gd name="connsiteY6-204" fmla="*/ 12402261 h 12402261"/>
              <a:gd name="connsiteX7-205" fmla="*/ 3168795 w 12146540"/>
              <a:gd name="connsiteY7-206" fmla="*/ 10270195 h 12402261"/>
              <a:gd name="connsiteX8-207" fmla="*/ 55418 w 12146540"/>
              <a:gd name="connsiteY8-208" fmla="*/ 6444806 h 12402261"/>
              <a:gd name="connsiteX9-209" fmla="*/ 21834 w 12146540"/>
              <a:gd name="connsiteY9-210" fmla="*/ 4509871 h 12402261"/>
              <a:gd name="connsiteX10" fmla="*/ 0 w 12146540"/>
              <a:gd name="connsiteY10" fmla="*/ 3103418 h 12402261"/>
              <a:gd name="connsiteX0-211" fmla="*/ 631308 w 12777848"/>
              <a:gd name="connsiteY0-212" fmla="*/ 3103418 h 12402261"/>
              <a:gd name="connsiteX1-213" fmla="*/ 5019303 w 12777848"/>
              <a:gd name="connsiteY1-214" fmla="*/ 599722 h 12402261"/>
              <a:gd name="connsiteX2-215" fmla="*/ 10838212 w 12777848"/>
              <a:gd name="connsiteY2-216" fmla="*/ 0 h 12402261"/>
              <a:gd name="connsiteX3-217" fmla="*/ 12777848 w 12777848"/>
              <a:gd name="connsiteY3-218" fmla="*/ 2456231 h 12402261"/>
              <a:gd name="connsiteX4-219" fmla="*/ 12085121 w 12777848"/>
              <a:gd name="connsiteY4-220" fmla="*/ 8219722 h 12402261"/>
              <a:gd name="connsiteX5-221" fmla="*/ 9785267 w 12777848"/>
              <a:gd name="connsiteY5-222" fmla="*/ 12265250 h 12402261"/>
              <a:gd name="connsiteX6-223" fmla="*/ 7540830 w 12777848"/>
              <a:gd name="connsiteY6-224" fmla="*/ 12402261 h 12402261"/>
              <a:gd name="connsiteX7-225" fmla="*/ 3800103 w 12777848"/>
              <a:gd name="connsiteY7-226" fmla="*/ 10270195 h 12402261"/>
              <a:gd name="connsiteX8-227" fmla="*/ 686726 w 12777848"/>
              <a:gd name="connsiteY8-228" fmla="*/ 6444806 h 12402261"/>
              <a:gd name="connsiteX9-229" fmla="*/ 0 w 12777848"/>
              <a:gd name="connsiteY9-230" fmla="*/ 4666625 h 12402261"/>
              <a:gd name="connsiteX10-231" fmla="*/ 631308 w 12777848"/>
              <a:gd name="connsiteY10-232" fmla="*/ 3103418 h 12402261"/>
              <a:gd name="connsiteX0-233" fmla="*/ 631308 w 12777848"/>
              <a:gd name="connsiteY0-234" fmla="*/ 3103418 h 12402261"/>
              <a:gd name="connsiteX1-235" fmla="*/ 5019303 w 12777848"/>
              <a:gd name="connsiteY1-236" fmla="*/ 599722 h 12402261"/>
              <a:gd name="connsiteX2-237" fmla="*/ 10838212 w 12777848"/>
              <a:gd name="connsiteY2-238" fmla="*/ 0 h 12402261"/>
              <a:gd name="connsiteX3-239" fmla="*/ 12777848 w 12777848"/>
              <a:gd name="connsiteY3-240" fmla="*/ 2456231 h 12402261"/>
              <a:gd name="connsiteX4-241" fmla="*/ 12085121 w 12777848"/>
              <a:gd name="connsiteY4-242" fmla="*/ 8219722 h 12402261"/>
              <a:gd name="connsiteX5-243" fmla="*/ 9785267 w 12777848"/>
              <a:gd name="connsiteY5-244" fmla="*/ 12265250 h 12402261"/>
              <a:gd name="connsiteX6-245" fmla="*/ 7540830 w 12777848"/>
              <a:gd name="connsiteY6-246" fmla="*/ 12402261 h 12402261"/>
              <a:gd name="connsiteX7-247" fmla="*/ 3800103 w 12777848"/>
              <a:gd name="connsiteY7-248" fmla="*/ 10270195 h 12402261"/>
              <a:gd name="connsiteX8-249" fmla="*/ 686726 w 12777848"/>
              <a:gd name="connsiteY8-250" fmla="*/ 6444806 h 12402261"/>
              <a:gd name="connsiteX9-251" fmla="*/ 0 w 12777848"/>
              <a:gd name="connsiteY9-252" fmla="*/ 4666625 h 12402261"/>
              <a:gd name="connsiteX10-253" fmla="*/ 631308 w 12777848"/>
              <a:gd name="connsiteY10-254" fmla="*/ 3103418 h 12402261"/>
              <a:gd name="connsiteX0-255" fmla="*/ 659947 w 12806487"/>
              <a:gd name="connsiteY0-256" fmla="*/ 3103418 h 12402261"/>
              <a:gd name="connsiteX1-257" fmla="*/ 5047942 w 12806487"/>
              <a:gd name="connsiteY1-258" fmla="*/ 599722 h 12402261"/>
              <a:gd name="connsiteX2-259" fmla="*/ 10866851 w 12806487"/>
              <a:gd name="connsiteY2-260" fmla="*/ 0 h 12402261"/>
              <a:gd name="connsiteX3-261" fmla="*/ 12806487 w 12806487"/>
              <a:gd name="connsiteY3-262" fmla="*/ 2456231 h 12402261"/>
              <a:gd name="connsiteX4-263" fmla="*/ 12113760 w 12806487"/>
              <a:gd name="connsiteY4-264" fmla="*/ 8219722 h 12402261"/>
              <a:gd name="connsiteX5-265" fmla="*/ 9813906 w 12806487"/>
              <a:gd name="connsiteY5-266" fmla="*/ 12265250 h 12402261"/>
              <a:gd name="connsiteX6-267" fmla="*/ 7569469 w 12806487"/>
              <a:gd name="connsiteY6-268" fmla="*/ 12402261 h 12402261"/>
              <a:gd name="connsiteX7-269" fmla="*/ 3828742 w 12806487"/>
              <a:gd name="connsiteY7-270" fmla="*/ 10270195 h 12402261"/>
              <a:gd name="connsiteX8-271" fmla="*/ 715365 w 12806487"/>
              <a:gd name="connsiteY8-272" fmla="*/ 6444806 h 12402261"/>
              <a:gd name="connsiteX9-273" fmla="*/ 28639 w 12806487"/>
              <a:gd name="connsiteY9-274" fmla="*/ 4666625 h 12402261"/>
              <a:gd name="connsiteX10-275" fmla="*/ 659947 w 12806487"/>
              <a:gd name="connsiteY10-276" fmla="*/ 3103418 h 12402261"/>
              <a:gd name="connsiteX0-277" fmla="*/ 660628 w 12807168"/>
              <a:gd name="connsiteY0-278" fmla="*/ 3103418 h 12402261"/>
              <a:gd name="connsiteX1-279" fmla="*/ 5048623 w 12807168"/>
              <a:gd name="connsiteY1-280" fmla="*/ 599722 h 12402261"/>
              <a:gd name="connsiteX2-281" fmla="*/ 10867532 w 12807168"/>
              <a:gd name="connsiteY2-282" fmla="*/ 0 h 12402261"/>
              <a:gd name="connsiteX3-283" fmla="*/ 12807168 w 12807168"/>
              <a:gd name="connsiteY3-284" fmla="*/ 2456231 h 12402261"/>
              <a:gd name="connsiteX4-285" fmla="*/ 12114441 w 12807168"/>
              <a:gd name="connsiteY4-286" fmla="*/ 8219722 h 12402261"/>
              <a:gd name="connsiteX5-287" fmla="*/ 9814587 w 12807168"/>
              <a:gd name="connsiteY5-288" fmla="*/ 12265250 h 12402261"/>
              <a:gd name="connsiteX6-289" fmla="*/ 7570150 w 12807168"/>
              <a:gd name="connsiteY6-290" fmla="*/ 12402261 h 12402261"/>
              <a:gd name="connsiteX7-291" fmla="*/ 3829423 w 12807168"/>
              <a:gd name="connsiteY7-292" fmla="*/ 10270195 h 12402261"/>
              <a:gd name="connsiteX8-293" fmla="*/ 716046 w 12807168"/>
              <a:gd name="connsiteY8-294" fmla="*/ 6444806 h 12402261"/>
              <a:gd name="connsiteX9-295" fmla="*/ 29320 w 12807168"/>
              <a:gd name="connsiteY9-296" fmla="*/ 4666625 h 12402261"/>
              <a:gd name="connsiteX10-297" fmla="*/ 660628 w 12807168"/>
              <a:gd name="connsiteY10-298" fmla="*/ 3103418 h 12402261"/>
              <a:gd name="connsiteX0-299" fmla="*/ 660628 w 12807168"/>
              <a:gd name="connsiteY0-300" fmla="*/ 3103418 h 12402261"/>
              <a:gd name="connsiteX1-301" fmla="*/ 5048623 w 12807168"/>
              <a:gd name="connsiteY1-302" fmla="*/ 599722 h 12402261"/>
              <a:gd name="connsiteX2-303" fmla="*/ 10867532 w 12807168"/>
              <a:gd name="connsiteY2-304" fmla="*/ 0 h 12402261"/>
              <a:gd name="connsiteX3-305" fmla="*/ 12807168 w 12807168"/>
              <a:gd name="connsiteY3-306" fmla="*/ 2456231 h 12402261"/>
              <a:gd name="connsiteX4-307" fmla="*/ 12114441 w 12807168"/>
              <a:gd name="connsiteY4-308" fmla="*/ 8219722 h 12402261"/>
              <a:gd name="connsiteX5-309" fmla="*/ 9814587 w 12807168"/>
              <a:gd name="connsiteY5-310" fmla="*/ 12265250 h 12402261"/>
              <a:gd name="connsiteX6-311" fmla="*/ 7570150 w 12807168"/>
              <a:gd name="connsiteY6-312" fmla="*/ 12402261 h 12402261"/>
              <a:gd name="connsiteX7-313" fmla="*/ 3838132 w 12807168"/>
              <a:gd name="connsiteY7-314" fmla="*/ 10252778 h 12402261"/>
              <a:gd name="connsiteX8-315" fmla="*/ 716046 w 12807168"/>
              <a:gd name="connsiteY8-316" fmla="*/ 6444806 h 12402261"/>
              <a:gd name="connsiteX9-317" fmla="*/ 29320 w 12807168"/>
              <a:gd name="connsiteY9-318" fmla="*/ 4666625 h 12402261"/>
              <a:gd name="connsiteX10-319" fmla="*/ 660628 w 12807168"/>
              <a:gd name="connsiteY10-320" fmla="*/ 3103418 h 12402261"/>
              <a:gd name="connsiteX0-321" fmla="*/ 660628 w 12807168"/>
              <a:gd name="connsiteY0-322" fmla="*/ 3103418 h 12402261"/>
              <a:gd name="connsiteX1-323" fmla="*/ 5048623 w 12807168"/>
              <a:gd name="connsiteY1-324" fmla="*/ 599722 h 12402261"/>
              <a:gd name="connsiteX2-325" fmla="*/ 10867532 w 12807168"/>
              <a:gd name="connsiteY2-326" fmla="*/ 0 h 12402261"/>
              <a:gd name="connsiteX3-327" fmla="*/ 12807168 w 12807168"/>
              <a:gd name="connsiteY3-328" fmla="*/ 2456231 h 12402261"/>
              <a:gd name="connsiteX4-329" fmla="*/ 12114441 w 12807168"/>
              <a:gd name="connsiteY4-330" fmla="*/ 8219722 h 12402261"/>
              <a:gd name="connsiteX5-331" fmla="*/ 9814587 w 12807168"/>
              <a:gd name="connsiteY5-332" fmla="*/ 12265250 h 12402261"/>
              <a:gd name="connsiteX6-333" fmla="*/ 7570150 w 12807168"/>
              <a:gd name="connsiteY6-334" fmla="*/ 12402261 h 12402261"/>
              <a:gd name="connsiteX7-335" fmla="*/ 3838132 w 12807168"/>
              <a:gd name="connsiteY7-336" fmla="*/ 10252778 h 12402261"/>
              <a:gd name="connsiteX8-337" fmla="*/ 716046 w 12807168"/>
              <a:gd name="connsiteY8-338" fmla="*/ 6444806 h 12402261"/>
              <a:gd name="connsiteX9-339" fmla="*/ 29320 w 12807168"/>
              <a:gd name="connsiteY9-340" fmla="*/ 4666625 h 12402261"/>
              <a:gd name="connsiteX10-341" fmla="*/ 660628 w 12807168"/>
              <a:gd name="connsiteY10-342" fmla="*/ 3103418 h 12402261"/>
              <a:gd name="connsiteX0-343" fmla="*/ 660628 w 12807168"/>
              <a:gd name="connsiteY0-344" fmla="*/ 3103418 h 12402261"/>
              <a:gd name="connsiteX1-345" fmla="*/ 5048623 w 12807168"/>
              <a:gd name="connsiteY1-346" fmla="*/ 599722 h 12402261"/>
              <a:gd name="connsiteX2-347" fmla="*/ 10867532 w 12807168"/>
              <a:gd name="connsiteY2-348" fmla="*/ 0 h 12402261"/>
              <a:gd name="connsiteX3-349" fmla="*/ 12807168 w 12807168"/>
              <a:gd name="connsiteY3-350" fmla="*/ 2456231 h 12402261"/>
              <a:gd name="connsiteX4-351" fmla="*/ 12114441 w 12807168"/>
              <a:gd name="connsiteY4-352" fmla="*/ 8219722 h 12402261"/>
              <a:gd name="connsiteX5-353" fmla="*/ 9814587 w 12807168"/>
              <a:gd name="connsiteY5-354" fmla="*/ 12265250 h 12402261"/>
              <a:gd name="connsiteX6-355" fmla="*/ 7570150 w 12807168"/>
              <a:gd name="connsiteY6-356" fmla="*/ 12402261 h 12402261"/>
              <a:gd name="connsiteX7-357" fmla="*/ 3838132 w 12807168"/>
              <a:gd name="connsiteY7-358" fmla="*/ 10252778 h 12402261"/>
              <a:gd name="connsiteX8-359" fmla="*/ 724755 w 12807168"/>
              <a:gd name="connsiteY8-360" fmla="*/ 6418680 h 12402261"/>
              <a:gd name="connsiteX9-361" fmla="*/ 29320 w 12807168"/>
              <a:gd name="connsiteY9-362" fmla="*/ 4666625 h 12402261"/>
              <a:gd name="connsiteX10-363" fmla="*/ 660628 w 12807168"/>
              <a:gd name="connsiteY10-364" fmla="*/ 3103418 h 12402261"/>
              <a:gd name="connsiteX0-365" fmla="*/ 660628 w 12807168"/>
              <a:gd name="connsiteY0-366" fmla="*/ 3103418 h 12402261"/>
              <a:gd name="connsiteX1-367" fmla="*/ 5048623 w 12807168"/>
              <a:gd name="connsiteY1-368" fmla="*/ 599722 h 12402261"/>
              <a:gd name="connsiteX2-369" fmla="*/ 10867532 w 12807168"/>
              <a:gd name="connsiteY2-370" fmla="*/ 0 h 12402261"/>
              <a:gd name="connsiteX3-371" fmla="*/ 12807168 w 12807168"/>
              <a:gd name="connsiteY3-372" fmla="*/ 2456231 h 12402261"/>
              <a:gd name="connsiteX4-373" fmla="*/ 12114441 w 12807168"/>
              <a:gd name="connsiteY4-374" fmla="*/ 8219722 h 12402261"/>
              <a:gd name="connsiteX5-375" fmla="*/ 9814587 w 12807168"/>
              <a:gd name="connsiteY5-376" fmla="*/ 12265250 h 12402261"/>
              <a:gd name="connsiteX6-377" fmla="*/ 7570150 w 12807168"/>
              <a:gd name="connsiteY6-378" fmla="*/ 12402261 h 12402261"/>
              <a:gd name="connsiteX7-379" fmla="*/ 3838132 w 12807168"/>
              <a:gd name="connsiteY7-380" fmla="*/ 10252778 h 12402261"/>
              <a:gd name="connsiteX8-381" fmla="*/ 724755 w 12807168"/>
              <a:gd name="connsiteY8-382" fmla="*/ 6418680 h 12402261"/>
              <a:gd name="connsiteX9-383" fmla="*/ 29320 w 12807168"/>
              <a:gd name="connsiteY9-384" fmla="*/ 4666625 h 12402261"/>
              <a:gd name="connsiteX10-385" fmla="*/ 660628 w 12807168"/>
              <a:gd name="connsiteY10-386" fmla="*/ 3103418 h 12402261"/>
              <a:gd name="connsiteX0-387" fmla="*/ 660628 w 12807168"/>
              <a:gd name="connsiteY0-388" fmla="*/ 3103418 h 12402261"/>
              <a:gd name="connsiteX1-389" fmla="*/ 5048623 w 12807168"/>
              <a:gd name="connsiteY1-390" fmla="*/ 599722 h 12402261"/>
              <a:gd name="connsiteX2-391" fmla="*/ 10867532 w 12807168"/>
              <a:gd name="connsiteY2-392" fmla="*/ 0 h 12402261"/>
              <a:gd name="connsiteX3-393" fmla="*/ 12807168 w 12807168"/>
              <a:gd name="connsiteY3-394" fmla="*/ 2456231 h 12402261"/>
              <a:gd name="connsiteX4-395" fmla="*/ 12114441 w 12807168"/>
              <a:gd name="connsiteY4-396" fmla="*/ 8219722 h 12402261"/>
              <a:gd name="connsiteX5-397" fmla="*/ 9814587 w 12807168"/>
              <a:gd name="connsiteY5-398" fmla="*/ 12265250 h 12402261"/>
              <a:gd name="connsiteX6-399" fmla="*/ 7570150 w 12807168"/>
              <a:gd name="connsiteY6-400" fmla="*/ 12402261 h 12402261"/>
              <a:gd name="connsiteX7-401" fmla="*/ 3838132 w 12807168"/>
              <a:gd name="connsiteY7-402" fmla="*/ 10252778 h 12402261"/>
              <a:gd name="connsiteX8-403" fmla="*/ 724755 w 12807168"/>
              <a:gd name="connsiteY8-404" fmla="*/ 6418680 h 12402261"/>
              <a:gd name="connsiteX9-405" fmla="*/ 29320 w 12807168"/>
              <a:gd name="connsiteY9-406" fmla="*/ 4666625 h 12402261"/>
              <a:gd name="connsiteX10-407" fmla="*/ 660628 w 12807168"/>
              <a:gd name="connsiteY10-408" fmla="*/ 3103418 h 12402261"/>
              <a:gd name="connsiteX0-409" fmla="*/ 660628 w 12807168"/>
              <a:gd name="connsiteY0-410" fmla="*/ 3103418 h 12402261"/>
              <a:gd name="connsiteX1-411" fmla="*/ 5048623 w 12807168"/>
              <a:gd name="connsiteY1-412" fmla="*/ 599722 h 12402261"/>
              <a:gd name="connsiteX2-413" fmla="*/ 10867532 w 12807168"/>
              <a:gd name="connsiteY2-414" fmla="*/ 0 h 12402261"/>
              <a:gd name="connsiteX3-415" fmla="*/ 12807168 w 12807168"/>
              <a:gd name="connsiteY3-416" fmla="*/ 2456231 h 12402261"/>
              <a:gd name="connsiteX4-417" fmla="*/ 12114441 w 12807168"/>
              <a:gd name="connsiteY4-418" fmla="*/ 8219722 h 12402261"/>
              <a:gd name="connsiteX5-419" fmla="*/ 9814587 w 12807168"/>
              <a:gd name="connsiteY5-420" fmla="*/ 12265250 h 12402261"/>
              <a:gd name="connsiteX6-421" fmla="*/ 7570150 w 12807168"/>
              <a:gd name="connsiteY6-422" fmla="*/ 12402261 h 12402261"/>
              <a:gd name="connsiteX7-423" fmla="*/ 3838132 w 12807168"/>
              <a:gd name="connsiteY7-424" fmla="*/ 10252778 h 12402261"/>
              <a:gd name="connsiteX8-425" fmla="*/ 724755 w 12807168"/>
              <a:gd name="connsiteY8-426" fmla="*/ 6418680 h 12402261"/>
              <a:gd name="connsiteX9-427" fmla="*/ 29320 w 12807168"/>
              <a:gd name="connsiteY9-428" fmla="*/ 4666625 h 12402261"/>
              <a:gd name="connsiteX10-429" fmla="*/ 660628 w 12807168"/>
              <a:gd name="connsiteY10-430" fmla="*/ 3103418 h 12402261"/>
              <a:gd name="connsiteX0-431" fmla="*/ 660628 w 12807168"/>
              <a:gd name="connsiteY0-432" fmla="*/ 3103418 h 12402261"/>
              <a:gd name="connsiteX1-433" fmla="*/ 5048623 w 12807168"/>
              <a:gd name="connsiteY1-434" fmla="*/ 599722 h 12402261"/>
              <a:gd name="connsiteX2-435" fmla="*/ 10867532 w 12807168"/>
              <a:gd name="connsiteY2-436" fmla="*/ 0 h 12402261"/>
              <a:gd name="connsiteX3-437" fmla="*/ 12807168 w 12807168"/>
              <a:gd name="connsiteY3-438" fmla="*/ 2456231 h 12402261"/>
              <a:gd name="connsiteX4-439" fmla="*/ 12114441 w 12807168"/>
              <a:gd name="connsiteY4-440" fmla="*/ 8219722 h 12402261"/>
              <a:gd name="connsiteX5-441" fmla="*/ 9814587 w 12807168"/>
              <a:gd name="connsiteY5-442" fmla="*/ 12265250 h 12402261"/>
              <a:gd name="connsiteX6-443" fmla="*/ 7570150 w 12807168"/>
              <a:gd name="connsiteY6-444" fmla="*/ 12402261 h 12402261"/>
              <a:gd name="connsiteX7-445" fmla="*/ 3838132 w 12807168"/>
              <a:gd name="connsiteY7-446" fmla="*/ 10252778 h 12402261"/>
              <a:gd name="connsiteX8-447" fmla="*/ 724755 w 12807168"/>
              <a:gd name="connsiteY8-448" fmla="*/ 6418680 h 12402261"/>
              <a:gd name="connsiteX9-449" fmla="*/ 29320 w 12807168"/>
              <a:gd name="connsiteY9-450" fmla="*/ 4666625 h 12402261"/>
              <a:gd name="connsiteX10-451" fmla="*/ 660628 w 12807168"/>
              <a:gd name="connsiteY10-452" fmla="*/ 3103418 h 12402261"/>
              <a:gd name="connsiteX0-453" fmla="*/ 660628 w 12807168"/>
              <a:gd name="connsiteY0-454" fmla="*/ 3103418 h 12463221"/>
              <a:gd name="connsiteX1-455" fmla="*/ 5048623 w 12807168"/>
              <a:gd name="connsiteY1-456" fmla="*/ 599722 h 12463221"/>
              <a:gd name="connsiteX2-457" fmla="*/ 10867532 w 12807168"/>
              <a:gd name="connsiteY2-458" fmla="*/ 0 h 12463221"/>
              <a:gd name="connsiteX3-459" fmla="*/ 12807168 w 12807168"/>
              <a:gd name="connsiteY3-460" fmla="*/ 2456231 h 12463221"/>
              <a:gd name="connsiteX4-461" fmla="*/ 12114441 w 12807168"/>
              <a:gd name="connsiteY4-462" fmla="*/ 8219722 h 12463221"/>
              <a:gd name="connsiteX5-463" fmla="*/ 9814587 w 12807168"/>
              <a:gd name="connsiteY5-464" fmla="*/ 12265250 h 12463221"/>
              <a:gd name="connsiteX6-465" fmla="*/ 7552733 w 12807168"/>
              <a:gd name="connsiteY6-466" fmla="*/ 12463221 h 12463221"/>
              <a:gd name="connsiteX7-467" fmla="*/ 3838132 w 12807168"/>
              <a:gd name="connsiteY7-468" fmla="*/ 10252778 h 12463221"/>
              <a:gd name="connsiteX8-469" fmla="*/ 724755 w 12807168"/>
              <a:gd name="connsiteY8-470" fmla="*/ 6418680 h 12463221"/>
              <a:gd name="connsiteX9-471" fmla="*/ 29320 w 12807168"/>
              <a:gd name="connsiteY9-472" fmla="*/ 4666625 h 12463221"/>
              <a:gd name="connsiteX10-473" fmla="*/ 660628 w 12807168"/>
              <a:gd name="connsiteY10-474" fmla="*/ 3103418 h 12463221"/>
              <a:gd name="connsiteX0-475" fmla="*/ 660628 w 12807168"/>
              <a:gd name="connsiteY0-476" fmla="*/ 3103418 h 12463221"/>
              <a:gd name="connsiteX1-477" fmla="*/ 5048623 w 12807168"/>
              <a:gd name="connsiteY1-478" fmla="*/ 599722 h 12463221"/>
              <a:gd name="connsiteX2-479" fmla="*/ 10867532 w 12807168"/>
              <a:gd name="connsiteY2-480" fmla="*/ 0 h 12463221"/>
              <a:gd name="connsiteX3-481" fmla="*/ 12807168 w 12807168"/>
              <a:gd name="connsiteY3-482" fmla="*/ 2456231 h 12463221"/>
              <a:gd name="connsiteX4-483" fmla="*/ 12114441 w 12807168"/>
              <a:gd name="connsiteY4-484" fmla="*/ 8219722 h 12463221"/>
              <a:gd name="connsiteX5-485" fmla="*/ 9814587 w 12807168"/>
              <a:gd name="connsiteY5-486" fmla="*/ 12265250 h 12463221"/>
              <a:gd name="connsiteX6-487" fmla="*/ 7552733 w 12807168"/>
              <a:gd name="connsiteY6-488" fmla="*/ 12463221 h 12463221"/>
              <a:gd name="connsiteX7-489" fmla="*/ 3838132 w 12807168"/>
              <a:gd name="connsiteY7-490" fmla="*/ 10252778 h 12463221"/>
              <a:gd name="connsiteX8-491" fmla="*/ 724755 w 12807168"/>
              <a:gd name="connsiteY8-492" fmla="*/ 6418680 h 12463221"/>
              <a:gd name="connsiteX9-493" fmla="*/ 29320 w 12807168"/>
              <a:gd name="connsiteY9-494" fmla="*/ 4666625 h 12463221"/>
              <a:gd name="connsiteX10-495" fmla="*/ 660628 w 12807168"/>
              <a:gd name="connsiteY10-496" fmla="*/ 3103418 h 12463221"/>
              <a:gd name="connsiteX0-497" fmla="*/ 660628 w 12807168"/>
              <a:gd name="connsiteY0-498" fmla="*/ 3103418 h 12463221"/>
              <a:gd name="connsiteX1-499" fmla="*/ 5048623 w 12807168"/>
              <a:gd name="connsiteY1-500" fmla="*/ 599722 h 12463221"/>
              <a:gd name="connsiteX2-501" fmla="*/ 10867532 w 12807168"/>
              <a:gd name="connsiteY2-502" fmla="*/ 0 h 12463221"/>
              <a:gd name="connsiteX3-503" fmla="*/ 12807168 w 12807168"/>
              <a:gd name="connsiteY3-504" fmla="*/ 2456231 h 12463221"/>
              <a:gd name="connsiteX4-505" fmla="*/ 12114441 w 12807168"/>
              <a:gd name="connsiteY4-506" fmla="*/ 8219722 h 12463221"/>
              <a:gd name="connsiteX5-507" fmla="*/ 9814587 w 12807168"/>
              <a:gd name="connsiteY5-508" fmla="*/ 12265250 h 12463221"/>
              <a:gd name="connsiteX6-509" fmla="*/ 7552733 w 12807168"/>
              <a:gd name="connsiteY6-510" fmla="*/ 12463221 h 12463221"/>
              <a:gd name="connsiteX7-511" fmla="*/ 3838132 w 12807168"/>
              <a:gd name="connsiteY7-512" fmla="*/ 10252778 h 12463221"/>
              <a:gd name="connsiteX8-513" fmla="*/ 724755 w 12807168"/>
              <a:gd name="connsiteY8-514" fmla="*/ 6418680 h 12463221"/>
              <a:gd name="connsiteX9-515" fmla="*/ 29320 w 12807168"/>
              <a:gd name="connsiteY9-516" fmla="*/ 4666625 h 12463221"/>
              <a:gd name="connsiteX10-517" fmla="*/ 660628 w 12807168"/>
              <a:gd name="connsiteY10-518" fmla="*/ 3103418 h 12463221"/>
              <a:gd name="connsiteX0-519" fmla="*/ 660628 w 12807168"/>
              <a:gd name="connsiteY0-520" fmla="*/ 3103418 h 12463221"/>
              <a:gd name="connsiteX1-521" fmla="*/ 5048623 w 12807168"/>
              <a:gd name="connsiteY1-522" fmla="*/ 599722 h 12463221"/>
              <a:gd name="connsiteX2-523" fmla="*/ 10867532 w 12807168"/>
              <a:gd name="connsiteY2-524" fmla="*/ 0 h 12463221"/>
              <a:gd name="connsiteX3-525" fmla="*/ 12807168 w 12807168"/>
              <a:gd name="connsiteY3-526" fmla="*/ 2456231 h 12463221"/>
              <a:gd name="connsiteX4-527" fmla="*/ 12114441 w 12807168"/>
              <a:gd name="connsiteY4-528" fmla="*/ 8219722 h 12463221"/>
              <a:gd name="connsiteX5-529" fmla="*/ 9814587 w 12807168"/>
              <a:gd name="connsiteY5-530" fmla="*/ 12239124 h 12463221"/>
              <a:gd name="connsiteX6-531" fmla="*/ 7552733 w 12807168"/>
              <a:gd name="connsiteY6-532" fmla="*/ 12463221 h 12463221"/>
              <a:gd name="connsiteX7-533" fmla="*/ 3838132 w 12807168"/>
              <a:gd name="connsiteY7-534" fmla="*/ 10252778 h 12463221"/>
              <a:gd name="connsiteX8-535" fmla="*/ 724755 w 12807168"/>
              <a:gd name="connsiteY8-536" fmla="*/ 6418680 h 12463221"/>
              <a:gd name="connsiteX9-537" fmla="*/ 29320 w 12807168"/>
              <a:gd name="connsiteY9-538" fmla="*/ 4666625 h 12463221"/>
              <a:gd name="connsiteX10-539" fmla="*/ 660628 w 12807168"/>
              <a:gd name="connsiteY10-540" fmla="*/ 3103418 h 12463221"/>
              <a:gd name="connsiteX0-541" fmla="*/ 660628 w 12807168"/>
              <a:gd name="connsiteY0-542" fmla="*/ 3103418 h 12603400"/>
              <a:gd name="connsiteX1-543" fmla="*/ 5048623 w 12807168"/>
              <a:gd name="connsiteY1-544" fmla="*/ 599722 h 12603400"/>
              <a:gd name="connsiteX2-545" fmla="*/ 10867532 w 12807168"/>
              <a:gd name="connsiteY2-546" fmla="*/ 0 h 12603400"/>
              <a:gd name="connsiteX3-547" fmla="*/ 12807168 w 12807168"/>
              <a:gd name="connsiteY3-548" fmla="*/ 2456231 h 12603400"/>
              <a:gd name="connsiteX4-549" fmla="*/ 12114441 w 12807168"/>
              <a:gd name="connsiteY4-550" fmla="*/ 8219722 h 12603400"/>
              <a:gd name="connsiteX5-551" fmla="*/ 9814587 w 12807168"/>
              <a:gd name="connsiteY5-552" fmla="*/ 12239124 h 12603400"/>
              <a:gd name="connsiteX6-553" fmla="*/ 7552733 w 12807168"/>
              <a:gd name="connsiteY6-554" fmla="*/ 12463221 h 12603400"/>
              <a:gd name="connsiteX7-555" fmla="*/ 3838132 w 12807168"/>
              <a:gd name="connsiteY7-556" fmla="*/ 10252778 h 12603400"/>
              <a:gd name="connsiteX8-557" fmla="*/ 724755 w 12807168"/>
              <a:gd name="connsiteY8-558" fmla="*/ 6418680 h 12603400"/>
              <a:gd name="connsiteX9-559" fmla="*/ 29320 w 12807168"/>
              <a:gd name="connsiteY9-560" fmla="*/ 4666625 h 12603400"/>
              <a:gd name="connsiteX10-561" fmla="*/ 660628 w 12807168"/>
              <a:gd name="connsiteY10-562" fmla="*/ 3103418 h 12603400"/>
              <a:gd name="connsiteX0-563" fmla="*/ 660628 w 12807168"/>
              <a:gd name="connsiteY0-564" fmla="*/ 3103418 h 12713670"/>
              <a:gd name="connsiteX1-565" fmla="*/ 5048623 w 12807168"/>
              <a:gd name="connsiteY1-566" fmla="*/ 599722 h 12713670"/>
              <a:gd name="connsiteX2-567" fmla="*/ 10867532 w 12807168"/>
              <a:gd name="connsiteY2-568" fmla="*/ 0 h 12713670"/>
              <a:gd name="connsiteX3-569" fmla="*/ 12807168 w 12807168"/>
              <a:gd name="connsiteY3-570" fmla="*/ 2456231 h 12713670"/>
              <a:gd name="connsiteX4-571" fmla="*/ 12114441 w 12807168"/>
              <a:gd name="connsiteY4-572" fmla="*/ 8219722 h 12713670"/>
              <a:gd name="connsiteX5-573" fmla="*/ 9814587 w 12807168"/>
              <a:gd name="connsiteY5-574" fmla="*/ 12239124 h 12713670"/>
              <a:gd name="connsiteX6-575" fmla="*/ 7552733 w 12807168"/>
              <a:gd name="connsiteY6-576" fmla="*/ 12463221 h 12713670"/>
              <a:gd name="connsiteX7-577" fmla="*/ 3838132 w 12807168"/>
              <a:gd name="connsiteY7-578" fmla="*/ 10252778 h 12713670"/>
              <a:gd name="connsiteX8-579" fmla="*/ 724755 w 12807168"/>
              <a:gd name="connsiteY8-580" fmla="*/ 6418680 h 12713670"/>
              <a:gd name="connsiteX9-581" fmla="*/ 29320 w 12807168"/>
              <a:gd name="connsiteY9-582" fmla="*/ 4666625 h 12713670"/>
              <a:gd name="connsiteX10-583" fmla="*/ 660628 w 12807168"/>
              <a:gd name="connsiteY10-584" fmla="*/ 3103418 h 12713670"/>
              <a:gd name="connsiteX0-585" fmla="*/ 660628 w 12807168"/>
              <a:gd name="connsiteY0-586" fmla="*/ 3103418 h 12713670"/>
              <a:gd name="connsiteX1-587" fmla="*/ 5048623 w 12807168"/>
              <a:gd name="connsiteY1-588" fmla="*/ 599722 h 12713670"/>
              <a:gd name="connsiteX2-589" fmla="*/ 10867532 w 12807168"/>
              <a:gd name="connsiteY2-590" fmla="*/ 0 h 12713670"/>
              <a:gd name="connsiteX3-591" fmla="*/ 12807168 w 12807168"/>
              <a:gd name="connsiteY3-592" fmla="*/ 2456231 h 12713670"/>
              <a:gd name="connsiteX4-593" fmla="*/ 12114441 w 12807168"/>
              <a:gd name="connsiteY4-594" fmla="*/ 8219722 h 12713670"/>
              <a:gd name="connsiteX5-595" fmla="*/ 9814587 w 12807168"/>
              <a:gd name="connsiteY5-596" fmla="*/ 12239124 h 12713670"/>
              <a:gd name="connsiteX6-597" fmla="*/ 7552733 w 12807168"/>
              <a:gd name="connsiteY6-598" fmla="*/ 12463221 h 12713670"/>
              <a:gd name="connsiteX7-599" fmla="*/ 3838132 w 12807168"/>
              <a:gd name="connsiteY7-600" fmla="*/ 10252778 h 12713670"/>
              <a:gd name="connsiteX8-601" fmla="*/ 724755 w 12807168"/>
              <a:gd name="connsiteY8-602" fmla="*/ 6418680 h 12713670"/>
              <a:gd name="connsiteX9-603" fmla="*/ 29320 w 12807168"/>
              <a:gd name="connsiteY9-604" fmla="*/ 4666625 h 12713670"/>
              <a:gd name="connsiteX10-605" fmla="*/ 660628 w 12807168"/>
              <a:gd name="connsiteY10-606" fmla="*/ 3103418 h 12713670"/>
              <a:gd name="connsiteX0-607" fmla="*/ 660628 w 12807168"/>
              <a:gd name="connsiteY0-608" fmla="*/ 3103418 h 12713670"/>
              <a:gd name="connsiteX1-609" fmla="*/ 5048623 w 12807168"/>
              <a:gd name="connsiteY1-610" fmla="*/ 599722 h 12713670"/>
              <a:gd name="connsiteX2-611" fmla="*/ 10867532 w 12807168"/>
              <a:gd name="connsiteY2-612" fmla="*/ 0 h 12713670"/>
              <a:gd name="connsiteX3-613" fmla="*/ 12807168 w 12807168"/>
              <a:gd name="connsiteY3-614" fmla="*/ 2456231 h 12713670"/>
              <a:gd name="connsiteX4-615" fmla="*/ 12114441 w 12807168"/>
              <a:gd name="connsiteY4-616" fmla="*/ 8219722 h 12713670"/>
              <a:gd name="connsiteX5-617" fmla="*/ 9814587 w 12807168"/>
              <a:gd name="connsiteY5-618" fmla="*/ 12239124 h 12713670"/>
              <a:gd name="connsiteX6-619" fmla="*/ 7552733 w 12807168"/>
              <a:gd name="connsiteY6-620" fmla="*/ 12463221 h 12713670"/>
              <a:gd name="connsiteX7-621" fmla="*/ 3838132 w 12807168"/>
              <a:gd name="connsiteY7-622" fmla="*/ 10252778 h 12713670"/>
              <a:gd name="connsiteX8-623" fmla="*/ 724755 w 12807168"/>
              <a:gd name="connsiteY8-624" fmla="*/ 6418680 h 12713670"/>
              <a:gd name="connsiteX9-625" fmla="*/ 29320 w 12807168"/>
              <a:gd name="connsiteY9-626" fmla="*/ 4666625 h 12713670"/>
              <a:gd name="connsiteX10-627" fmla="*/ 660628 w 12807168"/>
              <a:gd name="connsiteY10-628" fmla="*/ 3103418 h 12713670"/>
              <a:gd name="connsiteX0-629" fmla="*/ 660628 w 12807168"/>
              <a:gd name="connsiteY0-630" fmla="*/ 3103418 h 12713670"/>
              <a:gd name="connsiteX1-631" fmla="*/ 5048623 w 12807168"/>
              <a:gd name="connsiteY1-632" fmla="*/ 599722 h 12713670"/>
              <a:gd name="connsiteX2-633" fmla="*/ 10867532 w 12807168"/>
              <a:gd name="connsiteY2-634" fmla="*/ 0 h 12713670"/>
              <a:gd name="connsiteX3-635" fmla="*/ 12807168 w 12807168"/>
              <a:gd name="connsiteY3-636" fmla="*/ 2456231 h 12713670"/>
              <a:gd name="connsiteX4-637" fmla="*/ 12114441 w 12807168"/>
              <a:gd name="connsiteY4-638" fmla="*/ 8219722 h 12713670"/>
              <a:gd name="connsiteX5-639" fmla="*/ 9814587 w 12807168"/>
              <a:gd name="connsiteY5-640" fmla="*/ 12239124 h 12713670"/>
              <a:gd name="connsiteX6-641" fmla="*/ 7552733 w 12807168"/>
              <a:gd name="connsiteY6-642" fmla="*/ 12463221 h 12713670"/>
              <a:gd name="connsiteX7-643" fmla="*/ 3838132 w 12807168"/>
              <a:gd name="connsiteY7-644" fmla="*/ 10252778 h 12713670"/>
              <a:gd name="connsiteX8-645" fmla="*/ 724755 w 12807168"/>
              <a:gd name="connsiteY8-646" fmla="*/ 6418680 h 12713670"/>
              <a:gd name="connsiteX9-647" fmla="*/ 29320 w 12807168"/>
              <a:gd name="connsiteY9-648" fmla="*/ 4666625 h 12713670"/>
              <a:gd name="connsiteX10-649" fmla="*/ 660628 w 12807168"/>
              <a:gd name="connsiteY10-650" fmla="*/ 3103418 h 12713670"/>
              <a:gd name="connsiteX0-651" fmla="*/ 660628 w 12807168"/>
              <a:gd name="connsiteY0-652" fmla="*/ 3103418 h 12713670"/>
              <a:gd name="connsiteX1-653" fmla="*/ 5048623 w 12807168"/>
              <a:gd name="connsiteY1-654" fmla="*/ 599722 h 12713670"/>
              <a:gd name="connsiteX2-655" fmla="*/ 10867532 w 12807168"/>
              <a:gd name="connsiteY2-656" fmla="*/ 0 h 12713670"/>
              <a:gd name="connsiteX3-657" fmla="*/ 12807168 w 12807168"/>
              <a:gd name="connsiteY3-658" fmla="*/ 2456231 h 12713670"/>
              <a:gd name="connsiteX4-659" fmla="*/ 12114441 w 12807168"/>
              <a:gd name="connsiteY4-660" fmla="*/ 8219722 h 12713670"/>
              <a:gd name="connsiteX5-661" fmla="*/ 9814587 w 12807168"/>
              <a:gd name="connsiteY5-662" fmla="*/ 12239124 h 12713670"/>
              <a:gd name="connsiteX6-663" fmla="*/ 7552733 w 12807168"/>
              <a:gd name="connsiteY6-664" fmla="*/ 12463221 h 12713670"/>
              <a:gd name="connsiteX7-665" fmla="*/ 3838132 w 12807168"/>
              <a:gd name="connsiteY7-666" fmla="*/ 10252778 h 12713670"/>
              <a:gd name="connsiteX8-667" fmla="*/ 724755 w 12807168"/>
              <a:gd name="connsiteY8-668" fmla="*/ 6418680 h 12713670"/>
              <a:gd name="connsiteX9-669" fmla="*/ 29320 w 12807168"/>
              <a:gd name="connsiteY9-670" fmla="*/ 4666625 h 12713670"/>
              <a:gd name="connsiteX10-671" fmla="*/ 660628 w 12807168"/>
              <a:gd name="connsiteY10-672" fmla="*/ 3103418 h 12713670"/>
              <a:gd name="connsiteX0-673" fmla="*/ 660628 w 12746208"/>
              <a:gd name="connsiteY0-674" fmla="*/ 3103418 h 12713670"/>
              <a:gd name="connsiteX1-675" fmla="*/ 5048623 w 12746208"/>
              <a:gd name="connsiteY1-676" fmla="*/ 599722 h 12713670"/>
              <a:gd name="connsiteX2-677" fmla="*/ 10867532 w 12746208"/>
              <a:gd name="connsiteY2-678" fmla="*/ 0 h 12713670"/>
              <a:gd name="connsiteX3-679" fmla="*/ 12746208 w 12746208"/>
              <a:gd name="connsiteY3-680" fmla="*/ 2456231 h 12713670"/>
              <a:gd name="connsiteX4-681" fmla="*/ 12114441 w 12746208"/>
              <a:gd name="connsiteY4-682" fmla="*/ 8219722 h 12713670"/>
              <a:gd name="connsiteX5-683" fmla="*/ 9814587 w 12746208"/>
              <a:gd name="connsiteY5-684" fmla="*/ 12239124 h 12713670"/>
              <a:gd name="connsiteX6-685" fmla="*/ 7552733 w 12746208"/>
              <a:gd name="connsiteY6-686" fmla="*/ 12463221 h 12713670"/>
              <a:gd name="connsiteX7-687" fmla="*/ 3838132 w 12746208"/>
              <a:gd name="connsiteY7-688" fmla="*/ 10252778 h 12713670"/>
              <a:gd name="connsiteX8-689" fmla="*/ 724755 w 12746208"/>
              <a:gd name="connsiteY8-690" fmla="*/ 6418680 h 12713670"/>
              <a:gd name="connsiteX9-691" fmla="*/ 29320 w 12746208"/>
              <a:gd name="connsiteY9-692" fmla="*/ 4666625 h 12713670"/>
              <a:gd name="connsiteX10-693" fmla="*/ 660628 w 12746208"/>
              <a:gd name="connsiteY10-694" fmla="*/ 3103418 h 12713670"/>
              <a:gd name="connsiteX0-695" fmla="*/ 660628 w 12819119"/>
              <a:gd name="connsiteY0-696" fmla="*/ 3103418 h 12713670"/>
              <a:gd name="connsiteX1-697" fmla="*/ 5048623 w 12819119"/>
              <a:gd name="connsiteY1-698" fmla="*/ 599722 h 12713670"/>
              <a:gd name="connsiteX2-699" fmla="*/ 10867532 w 12819119"/>
              <a:gd name="connsiteY2-700" fmla="*/ 0 h 12713670"/>
              <a:gd name="connsiteX3-701" fmla="*/ 12746208 w 12819119"/>
              <a:gd name="connsiteY3-702" fmla="*/ 2456231 h 12713670"/>
              <a:gd name="connsiteX4-703" fmla="*/ 12114441 w 12819119"/>
              <a:gd name="connsiteY4-704" fmla="*/ 8219722 h 12713670"/>
              <a:gd name="connsiteX5-705" fmla="*/ 9814587 w 12819119"/>
              <a:gd name="connsiteY5-706" fmla="*/ 12239124 h 12713670"/>
              <a:gd name="connsiteX6-707" fmla="*/ 7552733 w 12819119"/>
              <a:gd name="connsiteY6-708" fmla="*/ 12463221 h 12713670"/>
              <a:gd name="connsiteX7-709" fmla="*/ 3838132 w 12819119"/>
              <a:gd name="connsiteY7-710" fmla="*/ 10252778 h 12713670"/>
              <a:gd name="connsiteX8-711" fmla="*/ 724755 w 12819119"/>
              <a:gd name="connsiteY8-712" fmla="*/ 6418680 h 12713670"/>
              <a:gd name="connsiteX9-713" fmla="*/ 29320 w 12819119"/>
              <a:gd name="connsiteY9-714" fmla="*/ 4666625 h 12713670"/>
              <a:gd name="connsiteX10-715" fmla="*/ 660628 w 12819119"/>
              <a:gd name="connsiteY10-716" fmla="*/ 3103418 h 12713670"/>
              <a:gd name="connsiteX0-717" fmla="*/ 660628 w 12819119"/>
              <a:gd name="connsiteY0-718" fmla="*/ 3103418 h 12713670"/>
              <a:gd name="connsiteX1-719" fmla="*/ 5048623 w 12819119"/>
              <a:gd name="connsiteY1-720" fmla="*/ 599722 h 12713670"/>
              <a:gd name="connsiteX2-721" fmla="*/ 10867532 w 12819119"/>
              <a:gd name="connsiteY2-722" fmla="*/ 0 h 12713670"/>
              <a:gd name="connsiteX3-723" fmla="*/ 12746208 w 12819119"/>
              <a:gd name="connsiteY3-724" fmla="*/ 2456231 h 12713670"/>
              <a:gd name="connsiteX4-725" fmla="*/ 12114441 w 12819119"/>
              <a:gd name="connsiteY4-726" fmla="*/ 8219722 h 12713670"/>
              <a:gd name="connsiteX5-727" fmla="*/ 9814587 w 12819119"/>
              <a:gd name="connsiteY5-728" fmla="*/ 12239124 h 12713670"/>
              <a:gd name="connsiteX6-729" fmla="*/ 7552733 w 12819119"/>
              <a:gd name="connsiteY6-730" fmla="*/ 12463221 h 12713670"/>
              <a:gd name="connsiteX7-731" fmla="*/ 3838132 w 12819119"/>
              <a:gd name="connsiteY7-732" fmla="*/ 10252778 h 12713670"/>
              <a:gd name="connsiteX8-733" fmla="*/ 724755 w 12819119"/>
              <a:gd name="connsiteY8-734" fmla="*/ 6418680 h 12713670"/>
              <a:gd name="connsiteX9-735" fmla="*/ 29320 w 12819119"/>
              <a:gd name="connsiteY9-736" fmla="*/ 4666625 h 12713670"/>
              <a:gd name="connsiteX10-737" fmla="*/ 660628 w 12819119"/>
              <a:gd name="connsiteY10-738" fmla="*/ 3103418 h 12713670"/>
              <a:gd name="connsiteX0-739" fmla="*/ 660628 w 12819119"/>
              <a:gd name="connsiteY0-740" fmla="*/ 3068584 h 12678836"/>
              <a:gd name="connsiteX1-741" fmla="*/ 5048623 w 12819119"/>
              <a:gd name="connsiteY1-742" fmla="*/ 564888 h 12678836"/>
              <a:gd name="connsiteX2-743" fmla="*/ 10841407 w 12819119"/>
              <a:gd name="connsiteY2-744" fmla="*/ 0 h 12678836"/>
              <a:gd name="connsiteX3-745" fmla="*/ 12746208 w 12819119"/>
              <a:gd name="connsiteY3-746" fmla="*/ 2421397 h 12678836"/>
              <a:gd name="connsiteX4-747" fmla="*/ 12114441 w 12819119"/>
              <a:gd name="connsiteY4-748" fmla="*/ 8184888 h 12678836"/>
              <a:gd name="connsiteX5-749" fmla="*/ 9814587 w 12819119"/>
              <a:gd name="connsiteY5-750" fmla="*/ 12204290 h 12678836"/>
              <a:gd name="connsiteX6-751" fmla="*/ 7552733 w 12819119"/>
              <a:gd name="connsiteY6-752" fmla="*/ 12428387 h 12678836"/>
              <a:gd name="connsiteX7-753" fmla="*/ 3838132 w 12819119"/>
              <a:gd name="connsiteY7-754" fmla="*/ 10217944 h 12678836"/>
              <a:gd name="connsiteX8-755" fmla="*/ 724755 w 12819119"/>
              <a:gd name="connsiteY8-756" fmla="*/ 6383846 h 12678836"/>
              <a:gd name="connsiteX9-757" fmla="*/ 29320 w 12819119"/>
              <a:gd name="connsiteY9-758" fmla="*/ 4631791 h 12678836"/>
              <a:gd name="connsiteX10-759" fmla="*/ 660628 w 12819119"/>
              <a:gd name="connsiteY10-760" fmla="*/ 3068584 h 12678836"/>
              <a:gd name="connsiteX0-761" fmla="*/ 660628 w 12819119"/>
              <a:gd name="connsiteY0-762" fmla="*/ 3068584 h 12678836"/>
              <a:gd name="connsiteX1-763" fmla="*/ 5048623 w 12819119"/>
              <a:gd name="connsiteY1-764" fmla="*/ 564888 h 12678836"/>
              <a:gd name="connsiteX2-765" fmla="*/ 10841407 w 12819119"/>
              <a:gd name="connsiteY2-766" fmla="*/ 0 h 12678836"/>
              <a:gd name="connsiteX3-767" fmla="*/ 12746208 w 12819119"/>
              <a:gd name="connsiteY3-768" fmla="*/ 2421397 h 12678836"/>
              <a:gd name="connsiteX4-769" fmla="*/ 12114441 w 12819119"/>
              <a:gd name="connsiteY4-770" fmla="*/ 8184888 h 12678836"/>
              <a:gd name="connsiteX5-771" fmla="*/ 9814587 w 12819119"/>
              <a:gd name="connsiteY5-772" fmla="*/ 12204290 h 12678836"/>
              <a:gd name="connsiteX6-773" fmla="*/ 7552733 w 12819119"/>
              <a:gd name="connsiteY6-774" fmla="*/ 12428387 h 12678836"/>
              <a:gd name="connsiteX7-775" fmla="*/ 3838132 w 12819119"/>
              <a:gd name="connsiteY7-776" fmla="*/ 10217944 h 12678836"/>
              <a:gd name="connsiteX8-777" fmla="*/ 724755 w 12819119"/>
              <a:gd name="connsiteY8-778" fmla="*/ 6383846 h 12678836"/>
              <a:gd name="connsiteX9-779" fmla="*/ 29320 w 12819119"/>
              <a:gd name="connsiteY9-780" fmla="*/ 4631791 h 12678836"/>
              <a:gd name="connsiteX10-781" fmla="*/ 660628 w 12819119"/>
              <a:gd name="connsiteY10-782" fmla="*/ 3068584 h 12678836"/>
              <a:gd name="connsiteX0-783" fmla="*/ 660628 w 12819119"/>
              <a:gd name="connsiteY0-784" fmla="*/ 3068584 h 12678836"/>
              <a:gd name="connsiteX1-785" fmla="*/ 5048623 w 12819119"/>
              <a:gd name="connsiteY1-786" fmla="*/ 564888 h 12678836"/>
              <a:gd name="connsiteX2-787" fmla="*/ 10841407 w 12819119"/>
              <a:gd name="connsiteY2-788" fmla="*/ 0 h 12678836"/>
              <a:gd name="connsiteX3-789" fmla="*/ 12746208 w 12819119"/>
              <a:gd name="connsiteY3-790" fmla="*/ 2421397 h 12678836"/>
              <a:gd name="connsiteX4-791" fmla="*/ 12114441 w 12819119"/>
              <a:gd name="connsiteY4-792" fmla="*/ 8184888 h 12678836"/>
              <a:gd name="connsiteX5-793" fmla="*/ 9814587 w 12819119"/>
              <a:gd name="connsiteY5-794" fmla="*/ 12204290 h 12678836"/>
              <a:gd name="connsiteX6-795" fmla="*/ 7552733 w 12819119"/>
              <a:gd name="connsiteY6-796" fmla="*/ 12428387 h 12678836"/>
              <a:gd name="connsiteX7-797" fmla="*/ 3838132 w 12819119"/>
              <a:gd name="connsiteY7-798" fmla="*/ 10217944 h 12678836"/>
              <a:gd name="connsiteX8-799" fmla="*/ 724755 w 12819119"/>
              <a:gd name="connsiteY8-800" fmla="*/ 6383846 h 12678836"/>
              <a:gd name="connsiteX9-801" fmla="*/ 29320 w 12819119"/>
              <a:gd name="connsiteY9-802" fmla="*/ 4631791 h 12678836"/>
              <a:gd name="connsiteX10-803" fmla="*/ 660628 w 12819119"/>
              <a:gd name="connsiteY10-804" fmla="*/ 3068584 h 12678836"/>
              <a:gd name="connsiteX0-805" fmla="*/ 660628 w 12819119"/>
              <a:gd name="connsiteY0-806" fmla="*/ 3153495 h 12763747"/>
              <a:gd name="connsiteX1-807" fmla="*/ 5048623 w 12819119"/>
              <a:gd name="connsiteY1-808" fmla="*/ 649799 h 12763747"/>
              <a:gd name="connsiteX2-809" fmla="*/ 10841407 w 12819119"/>
              <a:gd name="connsiteY2-810" fmla="*/ 84911 h 12763747"/>
              <a:gd name="connsiteX3-811" fmla="*/ 12746208 w 12819119"/>
              <a:gd name="connsiteY3-812" fmla="*/ 2506308 h 12763747"/>
              <a:gd name="connsiteX4-813" fmla="*/ 12114441 w 12819119"/>
              <a:gd name="connsiteY4-814" fmla="*/ 8269799 h 12763747"/>
              <a:gd name="connsiteX5-815" fmla="*/ 9814587 w 12819119"/>
              <a:gd name="connsiteY5-816" fmla="*/ 12289201 h 12763747"/>
              <a:gd name="connsiteX6-817" fmla="*/ 7552733 w 12819119"/>
              <a:gd name="connsiteY6-818" fmla="*/ 12513298 h 12763747"/>
              <a:gd name="connsiteX7-819" fmla="*/ 3838132 w 12819119"/>
              <a:gd name="connsiteY7-820" fmla="*/ 10302855 h 12763747"/>
              <a:gd name="connsiteX8-821" fmla="*/ 724755 w 12819119"/>
              <a:gd name="connsiteY8-822" fmla="*/ 6468757 h 12763747"/>
              <a:gd name="connsiteX9-823" fmla="*/ 29320 w 12819119"/>
              <a:gd name="connsiteY9-824" fmla="*/ 4716702 h 12763747"/>
              <a:gd name="connsiteX10-825" fmla="*/ 660628 w 12819119"/>
              <a:gd name="connsiteY10-826" fmla="*/ 3153495 h 12763747"/>
              <a:gd name="connsiteX0-827" fmla="*/ 660628 w 12819119"/>
              <a:gd name="connsiteY0-828" fmla="*/ 3201994 h 12812246"/>
              <a:gd name="connsiteX1-829" fmla="*/ 5048623 w 12819119"/>
              <a:gd name="connsiteY1-830" fmla="*/ 698298 h 12812246"/>
              <a:gd name="connsiteX2-831" fmla="*/ 10841407 w 12819119"/>
              <a:gd name="connsiteY2-832" fmla="*/ 133410 h 12812246"/>
              <a:gd name="connsiteX3-833" fmla="*/ 12746208 w 12819119"/>
              <a:gd name="connsiteY3-834" fmla="*/ 2554807 h 12812246"/>
              <a:gd name="connsiteX4-835" fmla="*/ 12114441 w 12819119"/>
              <a:gd name="connsiteY4-836" fmla="*/ 8318298 h 12812246"/>
              <a:gd name="connsiteX5-837" fmla="*/ 9814587 w 12819119"/>
              <a:gd name="connsiteY5-838" fmla="*/ 12337700 h 12812246"/>
              <a:gd name="connsiteX6-839" fmla="*/ 7552733 w 12819119"/>
              <a:gd name="connsiteY6-840" fmla="*/ 12561797 h 12812246"/>
              <a:gd name="connsiteX7-841" fmla="*/ 3838132 w 12819119"/>
              <a:gd name="connsiteY7-842" fmla="*/ 10351354 h 12812246"/>
              <a:gd name="connsiteX8-843" fmla="*/ 724755 w 12819119"/>
              <a:gd name="connsiteY8-844" fmla="*/ 6517256 h 12812246"/>
              <a:gd name="connsiteX9-845" fmla="*/ 29320 w 12819119"/>
              <a:gd name="connsiteY9-846" fmla="*/ 4765201 h 12812246"/>
              <a:gd name="connsiteX10-847" fmla="*/ 660628 w 12819119"/>
              <a:gd name="connsiteY10-848" fmla="*/ 3201994 h 12812246"/>
              <a:gd name="connsiteX0-849" fmla="*/ 660628 w 12819119"/>
              <a:gd name="connsiteY0-850" fmla="*/ 3160459 h 12770711"/>
              <a:gd name="connsiteX1-851" fmla="*/ 5048623 w 12819119"/>
              <a:gd name="connsiteY1-852" fmla="*/ 656763 h 12770711"/>
              <a:gd name="connsiteX2-853" fmla="*/ 10841407 w 12819119"/>
              <a:gd name="connsiteY2-854" fmla="*/ 91875 h 12770711"/>
              <a:gd name="connsiteX3-855" fmla="*/ 12746208 w 12819119"/>
              <a:gd name="connsiteY3-856" fmla="*/ 2513272 h 12770711"/>
              <a:gd name="connsiteX4-857" fmla="*/ 12114441 w 12819119"/>
              <a:gd name="connsiteY4-858" fmla="*/ 8276763 h 12770711"/>
              <a:gd name="connsiteX5-859" fmla="*/ 9814587 w 12819119"/>
              <a:gd name="connsiteY5-860" fmla="*/ 12296165 h 12770711"/>
              <a:gd name="connsiteX6-861" fmla="*/ 7552733 w 12819119"/>
              <a:gd name="connsiteY6-862" fmla="*/ 12520262 h 12770711"/>
              <a:gd name="connsiteX7-863" fmla="*/ 3838132 w 12819119"/>
              <a:gd name="connsiteY7-864" fmla="*/ 10309819 h 12770711"/>
              <a:gd name="connsiteX8-865" fmla="*/ 724755 w 12819119"/>
              <a:gd name="connsiteY8-866" fmla="*/ 6475721 h 12770711"/>
              <a:gd name="connsiteX9-867" fmla="*/ 29320 w 12819119"/>
              <a:gd name="connsiteY9-868" fmla="*/ 4723666 h 12770711"/>
              <a:gd name="connsiteX10-869" fmla="*/ 660628 w 12819119"/>
              <a:gd name="connsiteY10-870" fmla="*/ 3160459 h 12770711"/>
              <a:gd name="connsiteX0-871" fmla="*/ 660628 w 12819119"/>
              <a:gd name="connsiteY0-872" fmla="*/ 3160459 h 12770711"/>
              <a:gd name="connsiteX1-873" fmla="*/ 5048623 w 12819119"/>
              <a:gd name="connsiteY1-874" fmla="*/ 656763 h 12770711"/>
              <a:gd name="connsiteX2-875" fmla="*/ 10841407 w 12819119"/>
              <a:gd name="connsiteY2-876" fmla="*/ 91875 h 12770711"/>
              <a:gd name="connsiteX3-877" fmla="*/ 12746208 w 12819119"/>
              <a:gd name="connsiteY3-878" fmla="*/ 2513272 h 12770711"/>
              <a:gd name="connsiteX4-879" fmla="*/ 12114441 w 12819119"/>
              <a:gd name="connsiteY4-880" fmla="*/ 8276763 h 12770711"/>
              <a:gd name="connsiteX5-881" fmla="*/ 9814587 w 12819119"/>
              <a:gd name="connsiteY5-882" fmla="*/ 12296165 h 12770711"/>
              <a:gd name="connsiteX6-883" fmla="*/ 7552733 w 12819119"/>
              <a:gd name="connsiteY6-884" fmla="*/ 12520262 h 12770711"/>
              <a:gd name="connsiteX7-885" fmla="*/ 3838132 w 12819119"/>
              <a:gd name="connsiteY7-886" fmla="*/ 10309819 h 12770711"/>
              <a:gd name="connsiteX8-887" fmla="*/ 724755 w 12819119"/>
              <a:gd name="connsiteY8-888" fmla="*/ 6475721 h 12770711"/>
              <a:gd name="connsiteX9-889" fmla="*/ 29320 w 12819119"/>
              <a:gd name="connsiteY9-890" fmla="*/ 4723666 h 12770711"/>
              <a:gd name="connsiteX10-891" fmla="*/ 660628 w 12819119"/>
              <a:gd name="connsiteY10-892" fmla="*/ 3160459 h 12770711"/>
              <a:gd name="connsiteX0-893" fmla="*/ 660628 w 12819119"/>
              <a:gd name="connsiteY0-894" fmla="*/ 3160459 h 12770711"/>
              <a:gd name="connsiteX1-895" fmla="*/ 5048623 w 12819119"/>
              <a:gd name="connsiteY1-896" fmla="*/ 656763 h 12770711"/>
              <a:gd name="connsiteX2-897" fmla="*/ 10771738 w 12819119"/>
              <a:gd name="connsiteY2-898" fmla="*/ 91875 h 12770711"/>
              <a:gd name="connsiteX3-899" fmla="*/ 12746208 w 12819119"/>
              <a:gd name="connsiteY3-900" fmla="*/ 2513272 h 12770711"/>
              <a:gd name="connsiteX4-901" fmla="*/ 12114441 w 12819119"/>
              <a:gd name="connsiteY4-902" fmla="*/ 8276763 h 12770711"/>
              <a:gd name="connsiteX5-903" fmla="*/ 9814587 w 12819119"/>
              <a:gd name="connsiteY5-904" fmla="*/ 12296165 h 12770711"/>
              <a:gd name="connsiteX6-905" fmla="*/ 7552733 w 12819119"/>
              <a:gd name="connsiteY6-906" fmla="*/ 12520262 h 12770711"/>
              <a:gd name="connsiteX7-907" fmla="*/ 3838132 w 12819119"/>
              <a:gd name="connsiteY7-908" fmla="*/ 10309819 h 12770711"/>
              <a:gd name="connsiteX8-909" fmla="*/ 724755 w 12819119"/>
              <a:gd name="connsiteY8-910" fmla="*/ 6475721 h 12770711"/>
              <a:gd name="connsiteX9-911" fmla="*/ 29320 w 12819119"/>
              <a:gd name="connsiteY9-912" fmla="*/ 4723666 h 12770711"/>
              <a:gd name="connsiteX10-913" fmla="*/ 660628 w 12819119"/>
              <a:gd name="connsiteY10-914" fmla="*/ 3160459 h 12770711"/>
              <a:gd name="connsiteX0-915" fmla="*/ 660628 w 12819119"/>
              <a:gd name="connsiteY0-916" fmla="*/ 3160459 h 12770711"/>
              <a:gd name="connsiteX1-917" fmla="*/ 5048623 w 12819119"/>
              <a:gd name="connsiteY1-918" fmla="*/ 656763 h 12770711"/>
              <a:gd name="connsiteX2-919" fmla="*/ 10771738 w 12819119"/>
              <a:gd name="connsiteY2-920" fmla="*/ 91875 h 12770711"/>
              <a:gd name="connsiteX3-921" fmla="*/ 12746208 w 12819119"/>
              <a:gd name="connsiteY3-922" fmla="*/ 2513272 h 12770711"/>
              <a:gd name="connsiteX4-923" fmla="*/ 12114441 w 12819119"/>
              <a:gd name="connsiteY4-924" fmla="*/ 8276763 h 12770711"/>
              <a:gd name="connsiteX5-925" fmla="*/ 9814587 w 12819119"/>
              <a:gd name="connsiteY5-926" fmla="*/ 12296165 h 12770711"/>
              <a:gd name="connsiteX6-927" fmla="*/ 7552733 w 12819119"/>
              <a:gd name="connsiteY6-928" fmla="*/ 12520262 h 12770711"/>
              <a:gd name="connsiteX7-929" fmla="*/ 3838132 w 12819119"/>
              <a:gd name="connsiteY7-930" fmla="*/ 10309819 h 12770711"/>
              <a:gd name="connsiteX8-931" fmla="*/ 724755 w 12819119"/>
              <a:gd name="connsiteY8-932" fmla="*/ 6475721 h 12770711"/>
              <a:gd name="connsiteX9-933" fmla="*/ 29320 w 12819119"/>
              <a:gd name="connsiteY9-934" fmla="*/ 4723666 h 12770711"/>
              <a:gd name="connsiteX10-935" fmla="*/ 660628 w 12819119"/>
              <a:gd name="connsiteY10-936" fmla="*/ 3160459 h 12770711"/>
              <a:gd name="connsiteX0-937" fmla="*/ 660628 w 12819119"/>
              <a:gd name="connsiteY0-938" fmla="*/ 3160459 h 12770711"/>
              <a:gd name="connsiteX1-939" fmla="*/ 5048623 w 12819119"/>
              <a:gd name="connsiteY1-940" fmla="*/ 656763 h 12770711"/>
              <a:gd name="connsiteX2-941" fmla="*/ 10771738 w 12819119"/>
              <a:gd name="connsiteY2-942" fmla="*/ 91875 h 12770711"/>
              <a:gd name="connsiteX3-943" fmla="*/ 12746208 w 12819119"/>
              <a:gd name="connsiteY3-944" fmla="*/ 2513272 h 12770711"/>
              <a:gd name="connsiteX4-945" fmla="*/ 12114441 w 12819119"/>
              <a:gd name="connsiteY4-946" fmla="*/ 8276763 h 12770711"/>
              <a:gd name="connsiteX5-947" fmla="*/ 9814587 w 12819119"/>
              <a:gd name="connsiteY5-948" fmla="*/ 12296165 h 12770711"/>
              <a:gd name="connsiteX6-949" fmla="*/ 7552733 w 12819119"/>
              <a:gd name="connsiteY6-950" fmla="*/ 12520262 h 12770711"/>
              <a:gd name="connsiteX7-951" fmla="*/ 3838132 w 12819119"/>
              <a:gd name="connsiteY7-952" fmla="*/ 10309819 h 12770711"/>
              <a:gd name="connsiteX8-953" fmla="*/ 724755 w 12819119"/>
              <a:gd name="connsiteY8-954" fmla="*/ 6475721 h 12770711"/>
              <a:gd name="connsiteX9-955" fmla="*/ 29320 w 12819119"/>
              <a:gd name="connsiteY9-956" fmla="*/ 4723666 h 12770711"/>
              <a:gd name="connsiteX10-957" fmla="*/ 660628 w 12819119"/>
              <a:gd name="connsiteY10-958" fmla="*/ 3160459 h 12770711"/>
              <a:gd name="connsiteX0-959" fmla="*/ 660628 w 12819119"/>
              <a:gd name="connsiteY0-960" fmla="*/ 3160459 h 12770711"/>
              <a:gd name="connsiteX1-961" fmla="*/ 5048623 w 12819119"/>
              <a:gd name="connsiteY1-962" fmla="*/ 656763 h 12770711"/>
              <a:gd name="connsiteX2-963" fmla="*/ 10771738 w 12819119"/>
              <a:gd name="connsiteY2-964" fmla="*/ 91875 h 12770711"/>
              <a:gd name="connsiteX3-965" fmla="*/ 12746208 w 12819119"/>
              <a:gd name="connsiteY3-966" fmla="*/ 2513272 h 12770711"/>
              <a:gd name="connsiteX4-967" fmla="*/ 12114441 w 12819119"/>
              <a:gd name="connsiteY4-968" fmla="*/ 8276763 h 12770711"/>
              <a:gd name="connsiteX5-969" fmla="*/ 9814587 w 12819119"/>
              <a:gd name="connsiteY5-970" fmla="*/ 12296165 h 12770711"/>
              <a:gd name="connsiteX6-971" fmla="*/ 7552733 w 12819119"/>
              <a:gd name="connsiteY6-972" fmla="*/ 12520262 h 12770711"/>
              <a:gd name="connsiteX7-973" fmla="*/ 3838132 w 12819119"/>
              <a:gd name="connsiteY7-974" fmla="*/ 10309819 h 12770711"/>
              <a:gd name="connsiteX8-975" fmla="*/ 724755 w 12819119"/>
              <a:gd name="connsiteY8-976" fmla="*/ 6475721 h 12770711"/>
              <a:gd name="connsiteX9-977" fmla="*/ 29320 w 12819119"/>
              <a:gd name="connsiteY9-978" fmla="*/ 4723666 h 12770711"/>
              <a:gd name="connsiteX10-979" fmla="*/ 660628 w 12819119"/>
              <a:gd name="connsiteY10-980" fmla="*/ 3160459 h 12770711"/>
              <a:gd name="connsiteX0-981" fmla="*/ 660628 w 12819119"/>
              <a:gd name="connsiteY0-982" fmla="*/ 3160459 h 12770711"/>
              <a:gd name="connsiteX1-983" fmla="*/ 5048623 w 12819119"/>
              <a:gd name="connsiteY1-984" fmla="*/ 656763 h 12770711"/>
              <a:gd name="connsiteX2-985" fmla="*/ 10771738 w 12819119"/>
              <a:gd name="connsiteY2-986" fmla="*/ 91875 h 12770711"/>
              <a:gd name="connsiteX3-987" fmla="*/ 12746208 w 12819119"/>
              <a:gd name="connsiteY3-988" fmla="*/ 2513272 h 12770711"/>
              <a:gd name="connsiteX4-989" fmla="*/ 12114441 w 12819119"/>
              <a:gd name="connsiteY4-990" fmla="*/ 8276763 h 12770711"/>
              <a:gd name="connsiteX5-991" fmla="*/ 9814587 w 12819119"/>
              <a:gd name="connsiteY5-992" fmla="*/ 12296165 h 12770711"/>
              <a:gd name="connsiteX6-993" fmla="*/ 7552733 w 12819119"/>
              <a:gd name="connsiteY6-994" fmla="*/ 12520262 h 12770711"/>
              <a:gd name="connsiteX7-995" fmla="*/ 3838132 w 12819119"/>
              <a:gd name="connsiteY7-996" fmla="*/ 10309819 h 12770711"/>
              <a:gd name="connsiteX8-997" fmla="*/ 724755 w 12819119"/>
              <a:gd name="connsiteY8-998" fmla="*/ 6475721 h 12770711"/>
              <a:gd name="connsiteX9-999" fmla="*/ 29320 w 12819119"/>
              <a:gd name="connsiteY9-1000" fmla="*/ 4723666 h 12770711"/>
              <a:gd name="connsiteX10-1001" fmla="*/ 660628 w 12819119"/>
              <a:gd name="connsiteY10-1002" fmla="*/ 3160459 h 12770711"/>
              <a:gd name="connsiteX0-1003" fmla="*/ 660628 w 12819119"/>
              <a:gd name="connsiteY0-1004" fmla="*/ 3160459 h 12770711"/>
              <a:gd name="connsiteX1-1005" fmla="*/ 5048623 w 12819119"/>
              <a:gd name="connsiteY1-1006" fmla="*/ 656763 h 12770711"/>
              <a:gd name="connsiteX2-1007" fmla="*/ 10771738 w 12819119"/>
              <a:gd name="connsiteY2-1008" fmla="*/ 91875 h 12770711"/>
              <a:gd name="connsiteX3-1009" fmla="*/ 12746208 w 12819119"/>
              <a:gd name="connsiteY3-1010" fmla="*/ 2513272 h 12770711"/>
              <a:gd name="connsiteX4-1011" fmla="*/ 12114441 w 12819119"/>
              <a:gd name="connsiteY4-1012" fmla="*/ 8276763 h 12770711"/>
              <a:gd name="connsiteX5-1013" fmla="*/ 9814587 w 12819119"/>
              <a:gd name="connsiteY5-1014" fmla="*/ 12296165 h 12770711"/>
              <a:gd name="connsiteX6-1015" fmla="*/ 7552733 w 12819119"/>
              <a:gd name="connsiteY6-1016" fmla="*/ 12520262 h 12770711"/>
              <a:gd name="connsiteX7-1017" fmla="*/ 3838132 w 12819119"/>
              <a:gd name="connsiteY7-1018" fmla="*/ 10309819 h 12770711"/>
              <a:gd name="connsiteX8-1019" fmla="*/ 724755 w 12819119"/>
              <a:gd name="connsiteY8-1020" fmla="*/ 6475721 h 12770711"/>
              <a:gd name="connsiteX9-1021" fmla="*/ 29320 w 12819119"/>
              <a:gd name="connsiteY9-1022" fmla="*/ 4723666 h 12770711"/>
              <a:gd name="connsiteX10-1023" fmla="*/ 660628 w 12819119"/>
              <a:gd name="connsiteY10-1024" fmla="*/ 3160459 h 12770711"/>
              <a:gd name="connsiteX0-1025" fmla="*/ 726445 w 12884936"/>
              <a:gd name="connsiteY0-1026" fmla="*/ 3160459 h 12770711"/>
              <a:gd name="connsiteX1-1027" fmla="*/ 5114440 w 12884936"/>
              <a:gd name="connsiteY1-1028" fmla="*/ 656763 h 12770711"/>
              <a:gd name="connsiteX2-1029" fmla="*/ 10837555 w 12884936"/>
              <a:gd name="connsiteY2-1030" fmla="*/ 91875 h 12770711"/>
              <a:gd name="connsiteX3-1031" fmla="*/ 12812025 w 12884936"/>
              <a:gd name="connsiteY3-1032" fmla="*/ 2513272 h 12770711"/>
              <a:gd name="connsiteX4-1033" fmla="*/ 12180258 w 12884936"/>
              <a:gd name="connsiteY4-1034" fmla="*/ 8276763 h 12770711"/>
              <a:gd name="connsiteX5-1035" fmla="*/ 9880404 w 12884936"/>
              <a:gd name="connsiteY5-1036" fmla="*/ 12296165 h 12770711"/>
              <a:gd name="connsiteX6-1037" fmla="*/ 7618550 w 12884936"/>
              <a:gd name="connsiteY6-1038" fmla="*/ 12520262 h 12770711"/>
              <a:gd name="connsiteX7-1039" fmla="*/ 3903949 w 12884936"/>
              <a:gd name="connsiteY7-1040" fmla="*/ 10309819 h 12770711"/>
              <a:gd name="connsiteX8-1041" fmla="*/ 790572 w 12884936"/>
              <a:gd name="connsiteY8-1042" fmla="*/ 6475721 h 12770711"/>
              <a:gd name="connsiteX9-1043" fmla="*/ 95137 w 12884936"/>
              <a:gd name="connsiteY9-1044" fmla="*/ 4723666 h 12770711"/>
              <a:gd name="connsiteX10-1045" fmla="*/ 726445 w 12884936"/>
              <a:gd name="connsiteY10-1046" fmla="*/ 3160459 h 12770711"/>
              <a:gd name="connsiteX0-1047" fmla="*/ 677298 w 12835789"/>
              <a:gd name="connsiteY0-1048" fmla="*/ 3160459 h 12770711"/>
              <a:gd name="connsiteX1-1049" fmla="*/ 5065293 w 12835789"/>
              <a:gd name="connsiteY1-1050" fmla="*/ 656763 h 12770711"/>
              <a:gd name="connsiteX2-1051" fmla="*/ 10788408 w 12835789"/>
              <a:gd name="connsiteY2-1052" fmla="*/ 91875 h 12770711"/>
              <a:gd name="connsiteX3-1053" fmla="*/ 12762878 w 12835789"/>
              <a:gd name="connsiteY3-1054" fmla="*/ 2513272 h 12770711"/>
              <a:gd name="connsiteX4-1055" fmla="*/ 12131111 w 12835789"/>
              <a:gd name="connsiteY4-1056" fmla="*/ 8276763 h 12770711"/>
              <a:gd name="connsiteX5-1057" fmla="*/ 9831257 w 12835789"/>
              <a:gd name="connsiteY5-1058" fmla="*/ 12296165 h 12770711"/>
              <a:gd name="connsiteX6-1059" fmla="*/ 7569403 w 12835789"/>
              <a:gd name="connsiteY6-1060" fmla="*/ 12520262 h 12770711"/>
              <a:gd name="connsiteX7-1061" fmla="*/ 3854802 w 12835789"/>
              <a:gd name="connsiteY7-1062" fmla="*/ 10309819 h 12770711"/>
              <a:gd name="connsiteX8-1063" fmla="*/ 741425 w 12835789"/>
              <a:gd name="connsiteY8-1064" fmla="*/ 6475721 h 12770711"/>
              <a:gd name="connsiteX9-1065" fmla="*/ 45990 w 12835789"/>
              <a:gd name="connsiteY9-1066" fmla="*/ 4723666 h 12770711"/>
              <a:gd name="connsiteX10-1067" fmla="*/ 677298 w 12835789"/>
              <a:gd name="connsiteY10-1068" fmla="*/ 3160459 h 12770711"/>
              <a:gd name="connsiteX0-1069" fmla="*/ 677298 w 12835789"/>
              <a:gd name="connsiteY0-1070" fmla="*/ 3160459 h 12770711"/>
              <a:gd name="connsiteX1-1071" fmla="*/ 5065293 w 12835789"/>
              <a:gd name="connsiteY1-1072" fmla="*/ 656763 h 12770711"/>
              <a:gd name="connsiteX2-1073" fmla="*/ 10788408 w 12835789"/>
              <a:gd name="connsiteY2-1074" fmla="*/ 91875 h 12770711"/>
              <a:gd name="connsiteX3-1075" fmla="*/ 12762878 w 12835789"/>
              <a:gd name="connsiteY3-1076" fmla="*/ 2513272 h 12770711"/>
              <a:gd name="connsiteX4-1077" fmla="*/ 12131111 w 12835789"/>
              <a:gd name="connsiteY4-1078" fmla="*/ 8276763 h 12770711"/>
              <a:gd name="connsiteX5-1079" fmla="*/ 9831257 w 12835789"/>
              <a:gd name="connsiteY5-1080" fmla="*/ 12296165 h 12770711"/>
              <a:gd name="connsiteX6-1081" fmla="*/ 7569403 w 12835789"/>
              <a:gd name="connsiteY6-1082" fmla="*/ 12520262 h 12770711"/>
              <a:gd name="connsiteX7-1083" fmla="*/ 3854802 w 12835789"/>
              <a:gd name="connsiteY7-1084" fmla="*/ 10309819 h 12770711"/>
              <a:gd name="connsiteX8-1085" fmla="*/ 741425 w 12835789"/>
              <a:gd name="connsiteY8-1086" fmla="*/ 6475721 h 12770711"/>
              <a:gd name="connsiteX9-1087" fmla="*/ 45990 w 12835789"/>
              <a:gd name="connsiteY9-1088" fmla="*/ 4723666 h 12770711"/>
              <a:gd name="connsiteX10-1089" fmla="*/ 677298 w 12835789"/>
              <a:gd name="connsiteY10-1090" fmla="*/ 3160459 h 12770711"/>
              <a:gd name="connsiteX0-1091" fmla="*/ 683915 w 12842406"/>
              <a:gd name="connsiteY0-1092" fmla="*/ 3160459 h 12770711"/>
              <a:gd name="connsiteX1-1093" fmla="*/ 5071910 w 12842406"/>
              <a:gd name="connsiteY1-1094" fmla="*/ 656763 h 12770711"/>
              <a:gd name="connsiteX2-1095" fmla="*/ 10795025 w 12842406"/>
              <a:gd name="connsiteY2-1096" fmla="*/ 91875 h 12770711"/>
              <a:gd name="connsiteX3-1097" fmla="*/ 12769495 w 12842406"/>
              <a:gd name="connsiteY3-1098" fmla="*/ 2513272 h 12770711"/>
              <a:gd name="connsiteX4-1099" fmla="*/ 12137728 w 12842406"/>
              <a:gd name="connsiteY4-1100" fmla="*/ 8276763 h 12770711"/>
              <a:gd name="connsiteX5-1101" fmla="*/ 9837874 w 12842406"/>
              <a:gd name="connsiteY5-1102" fmla="*/ 12296165 h 12770711"/>
              <a:gd name="connsiteX6-1103" fmla="*/ 7576020 w 12842406"/>
              <a:gd name="connsiteY6-1104" fmla="*/ 12520262 h 12770711"/>
              <a:gd name="connsiteX7-1105" fmla="*/ 3861419 w 12842406"/>
              <a:gd name="connsiteY7-1106" fmla="*/ 10309819 h 12770711"/>
              <a:gd name="connsiteX8-1107" fmla="*/ 748042 w 12842406"/>
              <a:gd name="connsiteY8-1108" fmla="*/ 6475721 h 12770711"/>
              <a:gd name="connsiteX9-1109" fmla="*/ 52607 w 12842406"/>
              <a:gd name="connsiteY9-1110" fmla="*/ 4723666 h 12770711"/>
              <a:gd name="connsiteX10-1111" fmla="*/ 683915 w 12842406"/>
              <a:gd name="connsiteY10-1112" fmla="*/ 3160459 h 12770711"/>
              <a:gd name="connsiteX0-1113" fmla="*/ 663130 w 12821621"/>
              <a:gd name="connsiteY0-1114" fmla="*/ 3160459 h 12770711"/>
              <a:gd name="connsiteX1-1115" fmla="*/ 5051125 w 12821621"/>
              <a:gd name="connsiteY1-1116" fmla="*/ 656763 h 12770711"/>
              <a:gd name="connsiteX2-1117" fmla="*/ 10774240 w 12821621"/>
              <a:gd name="connsiteY2-1118" fmla="*/ 91875 h 12770711"/>
              <a:gd name="connsiteX3-1119" fmla="*/ 12748710 w 12821621"/>
              <a:gd name="connsiteY3-1120" fmla="*/ 2513272 h 12770711"/>
              <a:gd name="connsiteX4-1121" fmla="*/ 12116943 w 12821621"/>
              <a:gd name="connsiteY4-1122" fmla="*/ 8276763 h 12770711"/>
              <a:gd name="connsiteX5-1123" fmla="*/ 9817089 w 12821621"/>
              <a:gd name="connsiteY5-1124" fmla="*/ 12296165 h 12770711"/>
              <a:gd name="connsiteX6-1125" fmla="*/ 7555235 w 12821621"/>
              <a:gd name="connsiteY6-1126" fmla="*/ 12520262 h 12770711"/>
              <a:gd name="connsiteX7-1127" fmla="*/ 3840634 w 12821621"/>
              <a:gd name="connsiteY7-1128" fmla="*/ 10309819 h 12770711"/>
              <a:gd name="connsiteX8-1129" fmla="*/ 727257 w 12821621"/>
              <a:gd name="connsiteY8-1130" fmla="*/ 6475721 h 12770711"/>
              <a:gd name="connsiteX9-1131" fmla="*/ 31822 w 12821621"/>
              <a:gd name="connsiteY9-1132" fmla="*/ 4723666 h 12770711"/>
              <a:gd name="connsiteX10-1133" fmla="*/ 663130 w 12821621"/>
              <a:gd name="connsiteY10-1134" fmla="*/ 3160459 h 12770711"/>
              <a:gd name="connsiteX0-1135" fmla="*/ 663130 w 12821621"/>
              <a:gd name="connsiteY0-1136" fmla="*/ 3160459 h 12770711"/>
              <a:gd name="connsiteX1-1137" fmla="*/ 5051125 w 12821621"/>
              <a:gd name="connsiteY1-1138" fmla="*/ 656763 h 12770711"/>
              <a:gd name="connsiteX2-1139" fmla="*/ 10774240 w 12821621"/>
              <a:gd name="connsiteY2-1140" fmla="*/ 91875 h 12770711"/>
              <a:gd name="connsiteX3-1141" fmla="*/ 12748710 w 12821621"/>
              <a:gd name="connsiteY3-1142" fmla="*/ 2513272 h 12770711"/>
              <a:gd name="connsiteX4-1143" fmla="*/ 12116943 w 12821621"/>
              <a:gd name="connsiteY4-1144" fmla="*/ 8276763 h 12770711"/>
              <a:gd name="connsiteX5-1145" fmla="*/ 9817089 w 12821621"/>
              <a:gd name="connsiteY5-1146" fmla="*/ 12296165 h 12770711"/>
              <a:gd name="connsiteX6-1147" fmla="*/ 7555235 w 12821621"/>
              <a:gd name="connsiteY6-1148" fmla="*/ 12520262 h 12770711"/>
              <a:gd name="connsiteX7-1149" fmla="*/ 3840634 w 12821621"/>
              <a:gd name="connsiteY7-1150" fmla="*/ 10309819 h 12770711"/>
              <a:gd name="connsiteX8-1151" fmla="*/ 727257 w 12821621"/>
              <a:gd name="connsiteY8-1152" fmla="*/ 6475721 h 12770711"/>
              <a:gd name="connsiteX9-1153" fmla="*/ 31822 w 12821621"/>
              <a:gd name="connsiteY9-1154" fmla="*/ 4723666 h 12770711"/>
              <a:gd name="connsiteX10-1155" fmla="*/ 663130 w 12821621"/>
              <a:gd name="connsiteY10-1156" fmla="*/ 3160459 h 12770711"/>
              <a:gd name="connsiteX0-1157" fmla="*/ 663130 w 12821621"/>
              <a:gd name="connsiteY0-1158" fmla="*/ 3160459 h 12770711"/>
              <a:gd name="connsiteX1-1159" fmla="*/ 5051125 w 12821621"/>
              <a:gd name="connsiteY1-1160" fmla="*/ 656763 h 12770711"/>
              <a:gd name="connsiteX2-1161" fmla="*/ 10774240 w 12821621"/>
              <a:gd name="connsiteY2-1162" fmla="*/ 91875 h 12770711"/>
              <a:gd name="connsiteX3-1163" fmla="*/ 12748710 w 12821621"/>
              <a:gd name="connsiteY3-1164" fmla="*/ 2513272 h 12770711"/>
              <a:gd name="connsiteX4-1165" fmla="*/ 12116943 w 12821621"/>
              <a:gd name="connsiteY4-1166" fmla="*/ 8276763 h 12770711"/>
              <a:gd name="connsiteX5-1167" fmla="*/ 9817089 w 12821621"/>
              <a:gd name="connsiteY5-1168" fmla="*/ 12296165 h 12770711"/>
              <a:gd name="connsiteX6-1169" fmla="*/ 7555235 w 12821621"/>
              <a:gd name="connsiteY6-1170" fmla="*/ 12520262 h 12770711"/>
              <a:gd name="connsiteX7-1171" fmla="*/ 3840634 w 12821621"/>
              <a:gd name="connsiteY7-1172" fmla="*/ 10309819 h 12770711"/>
              <a:gd name="connsiteX8-1173" fmla="*/ 727257 w 12821621"/>
              <a:gd name="connsiteY8-1174" fmla="*/ 6475721 h 12770711"/>
              <a:gd name="connsiteX9-1175" fmla="*/ 31822 w 12821621"/>
              <a:gd name="connsiteY9-1176" fmla="*/ 4723666 h 12770711"/>
              <a:gd name="connsiteX10-1177" fmla="*/ 663130 w 12821621"/>
              <a:gd name="connsiteY10-1178" fmla="*/ 3160459 h 12770711"/>
              <a:gd name="connsiteX0-1179" fmla="*/ 663130 w 12821621"/>
              <a:gd name="connsiteY0-1180" fmla="*/ 3160459 h 12770711"/>
              <a:gd name="connsiteX1-1181" fmla="*/ 5051125 w 12821621"/>
              <a:gd name="connsiteY1-1182" fmla="*/ 656763 h 12770711"/>
              <a:gd name="connsiteX2-1183" fmla="*/ 10774240 w 12821621"/>
              <a:gd name="connsiteY2-1184" fmla="*/ 91875 h 12770711"/>
              <a:gd name="connsiteX3-1185" fmla="*/ 12748710 w 12821621"/>
              <a:gd name="connsiteY3-1186" fmla="*/ 2513272 h 12770711"/>
              <a:gd name="connsiteX4-1187" fmla="*/ 12116943 w 12821621"/>
              <a:gd name="connsiteY4-1188" fmla="*/ 8276763 h 12770711"/>
              <a:gd name="connsiteX5-1189" fmla="*/ 9817089 w 12821621"/>
              <a:gd name="connsiteY5-1190" fmla="*/ 12296165 h 12770711"/>
              <a:gd name="connsiteX6-1191" fmla="*/ 7555235 w 12821621"/>
              <a:gd name="connsiteY6-1192" fmla="*/ 12520262 h 12770711"/>
              <a:gd name="connsiteX7-1193" fmla="*/ 3840634 w 12821621"/>
              <a:gd name="connsiteY7-1194" fmla="*/ 10309819 h 12770711"/>
              <a:gd name="connsiteX8-1195" fmla="*/ 727257 w 12821621"/>
              <a:gd name="connsiteY8-1196" fmla="*/ 6475721 h 12770711"/>
              <a:gd name="connsiteX9-1197" fmla="*/ 31822 w 12821621"/>
              <a:gd name="connsiteY9-1198" fmla="*/ 4723666 h 12770711"/>
              <a:gd name="connsiteX10-1199" fmla="*/ 663130 w 12821621"/>
              <a:gd name="connsiteY10-1200" fmla="*/ 3160459 h 12770711"/>
              <a:gd name="connsiteX0-1201" fmla="*/ 663130 w 12821621"/>
              <a:gd name="connsiteY0-1202" fmla="*/ 3160459 h 12770711"/>
              <a:gd name="connsiteX1-1203" fmla="*/ 5051125 w 12821621"/>
              <a:gd name="connsiteY1-1204" fmla="*/ 656763 h 12770711"/>
              <a:gd name="connsiteX2-1205" fmla="*/ 10774240 w 12821621"/>
              <a:gd name="connsiteY2-1206" fmla="*/ 91875 h 12770711"/>
              <a:gd name="connsiteX3-1207" fmla="*/ 12748710 w 12821621"/>
              <a:gd name="connsiteY3-1208" fmla="*/ 2513272 h 12770711"/>
              <a:gd name="connsiteX4-1209" fmla="*/ 12116943 w 12821621"/>
              <a:gd name="connsiteY4-1210" fmla="*/ 8276763 h 12770711"/>
              <a:gd name="connsiteX5-1211" fmla="*/ 9817089 w 12821621"/>
              <a:gd name="connsiteY5-1212" fmla="*/ 12296165 h 12770711"/>
              <a:gd name="connsiteX6-1213" fmla="*/ 7555235 w 12821621"/>
              <a:gd name="connsiteY6-1214" fmla="*/ 12520262 h 12770711"/>
              <a:gd name="connsiteX7-1215" fmla="*/ 3840634 w 12821621"/>
              <a:gd name="connsiteY7-1216" fmla="*/ 10309819 h 12770711"/>
              <a:gd name="connsiteX8-1217" fmla="*/ 727257 w 12821621"/>
              <a:gd name="connsiteY8-1218" fmla="*/ 6475721 h 12770711"/>
              <a:gd name="connsiteX9-1219" fmla="*/ 31822 w 12821621"/>
              <a:gd name="connsiteY9-1220" fmla="*/ 4723666 h 12770711"/>
              <a:gd name="connsiteX10-1221" fmla="*/ 663130 w 12821621"/>
              <a:gd name="connsiteY10-1222" fmla="*/ 3160459 h 12770711"/>
              <a:gd name="connsiteX0-1223" fmla="*/ 663130 w 12821621"/>
              <a:gd name="connsiteY0-1224" fmla="*/ 3160459 h 12779497"/>
              <a:gd name="connsiteX1-1225" fmla="*/ 5051125 w 12821621"/>
              <a:gd name="connsiteY1-1226" fmla="*/ 656763 h 12779497"/>
              <a:gd name="connsiteX2-1227" fmla="*/ 10774240 w 12821621"/>
              <a:gd name="connsiteY2-1228" fmla="*/ 91875 h 12779497"/>
              <a:gd name="connsiteX3-1229" fmla="*/ 12748710 w 12821621"/>
              <a:gd name="connsiteY3-1230" fmla="*/ 2513272 h 12779497"/>
              <a:gd name="connsiteX4-1231" fmla="*/ 12116943 w 12821621"/>
              <a:gd name="connsiteY4-1232" fmla="*/ 8276763 h 12779497"/>
              <a:gd name="connsiteX5-1233" fmla="*/ 9817089 w 12821621"/>
              <a:gd name="connsiteY5-1234" fmla="*/ 12296165 h 12779497"/>
              <a:gd name="connsiteX6-1235" fmla="*/ 7546527 w 12821621"/>
              <a:gd name="connsiteY6-1236" fmla="*/ 12537679 h 12779497"/>
              <a:gd name="connsiteX7-1237" fmla="*/ 3840634 w 12821621"/>
              <a:gd name="connsiteY7-1238" fmla="*/ 10309819 h 12779497"/>
              <a:gd name="connsiteX8-1239" fmla="*/ 727257 w 12821621"/>
              <a:gd name="connsiteY8-1240" fmla="*/ 6475721 h 12779497"/>
              <a:gd name="connsiteX9-1241" fmla="*/ 31822 w 12821621"/>
              <a:gd name="connsiteY9-1242" fmla="*/ 4723666 h 12779497"/>
              <a:gd name="connsiteX10-1243" fmla="*/ 663130 w 12821621"/>
              <a:gd name="connsiteY10-1244" fmla="*/ 3160459 h 12779497"/>
              <a:gd name="connsiteX0-1245" fmla="*/ 663130 w 12821621"/>
              <a:gd name="connsiteY0-1246" fmla="*/ 3160459 h 12770711"/>
              <a:gd name="connsiteX1-1247" fmla="*/ 5051125 w 12821621"/>
              <a:gd name="connsiteY1-1248" fmla="*/ 656763 h 12770711"/>
              <a:gd name="connsiteX2-1249" fmla="*/ 10774240 w 12821621"/>
              <a:gd name="connsiteY2-1250" fmla="*/ 91875 h 12770711"/>
              <a:gd name="connsiteX3-1251" fmla="*/ 12748710 w 12821621"/>
              <a:gd name="connsiteY3-1252" fmla="*/ 2513272 h 12770711"/>
              <a:gd name="connsiteX4-1253" fmla="*/ 12116943 w 12821621"/>
              <a:gd name="connsiteY4-1254" fmla="*/ 8276763 h 12770711"/>
              <a:gd name="connsiteX5-1255" fmla="*/ 9817089 w 12821621"/>
              <a:gd name="connsiteY5-1256" fmla="*/ 12296165 h 12770711"/>
              <a:gd name="connsiteX6-1257" fmla="*/ 7581361 w 12821621"/>
              <a:gd name="connsiteY6-1258" fmla="*/ 12520262 h 12770711"/>
              <a:gd name="connsiteX7-1259" fmla="*/ 3840634 w 12821621"/>
              <a:gd name="connsiteY7-1260" fmla="*/ 10309819 h 12770711"/>
              <a:gd name="connsiteX8-1261" fmla="*/ 727257 w 12821621"/>
              <a:gd name="connsiteY8-1262" fmla="*/ 6475721 h 12770711"/>
              <a:gd name="connsiteX9-1263" fmla="*/ 31822 w 12821621"/>
              <a:gd name="connsiteY9-1264" fmla="*/ 4723666 h 12770711"/>
              <a:gd name="connsiteX10-1265" fmla="*/ 663130 w 12821621"/>
              <a:gd name="connsiteY10-1266" fmla="*/ 3160459 h 12770711"/>
              <a:gd name="connsiteX0-1267" fmla="*/ 663130 w 12821621"/>
              <a:gd name="connsiteY0-1268" fmla="*/ 3160459 h 12795017"/>
              <a:gd name="connsiteX1-1269" fmla="*/ 5051125 w 12821621"/>
              <a:gd name="connsiteY1-1270" fmla="*/ 656763 h 12795017"/>
              <a:gd name="connsiteX2-1271" fmla="*/ 10774240 w 12821621"/>
              <a:gd name="connsiteY2-1272" fmla="*/ 91875 h 12795017"/>
              <a:gd name="connsiteX3-1273" fmla="*/ 12748710 w 12821621"/>
              <a:gd name="connsiteY3-1274" fmla="*/ 2513272 h 12795017"/>
              <a:gd name="connsiteX4-1275" fmla="*/ 12116943 w 12821621"/>
              <a:gd name="connsiteY4-1276" fmla="*/ 8276763 h 12795017"/>
              <a:gd name="connsiteX5-1277" fmla="*/ 9817089 w 12821621"/>
              <a:gd name="connsiteY5-1278" fmla="*/ 12296165 h 12795017"/>
              <a:gd name="connsiteX6-1279" fmla="*/ 7581361 w 12821621"/>
              <a:gd name="connsiteY6-1280" fmla="*/ 12520262 h 12795017"/>
              <a:gd name="connsiteX7-1281" fmla="*/ 3840634 w 12821621"/>
              <a:gd name="connsiteY7-1282" fmla="*/ 10309819 h 12795017"/>
              <a:gd name="connsiteX8-1283" fmla="*/ 727257 w 12821621"/>
              <a:gd name="connsiteY8-1284" fmla="*/ 6475721 h 12795017"/>
              <a:gd name="connsiteX9-1285" fmla="*/ 31822 w 12821621"/>
              <a:gd name="connsiteY9-1286" fmla="*/ 4723666 h 12795017"/>
              <a:gd name="connsiteX10-1287" fmla="*/ 663130 w 12821621"/>
              <a:gd name="connsiteY10-1288" fmla="*/ 3160459 h 12795017"/>
              <a:gd name="connsiteX0-1289" fmla="*/ 663130 w 12821621"/>
              <a:gd name="connsiteY0-1290" fmla="*/ 3160459 h 12771849"/>
              <a:gd name="connsiteX1-1291" fmla="*/ 5051125 w 12821621"/>
              <a:gd name="connsiteY1-1292" fmla="*/ 656763 h 12771849"/>
              <a:gd name="connsiteX2-1293" fmla="*/ 10774240 w 12821621"/>
              <a:gd name="connsiteY2-1294" fmla="*/ 91875 h 12771849"/>
              <a:gd name="connsiteX3-1295" fmla="*/ 12748710 w 12821621"/>
              <a:gd name="connsiteY3-1296" fmla="*/ 2513272 h 12771849"/>
              <a:gd name="connsiteX4-1297" fmla="*/ 12116943 w 12821621"/>
              <a:gd name="connsiteY4-1298" fmla="*/ 8276763 h 12771849"/>
              <a:gd name="connsiteX5-1299" fmla="*/ 9817089 w 12821621"/>
              <a:gd name="connsiteY5-1300" fmla="*/ 12296165 h 12771849"/>
              <a:gd name="connsiteX6-1301" fmla="*/ 7581361 w 12821621"/>
              <a:gd name="connsiteY6-1302" fmla="*/ 12520262 h 12771849"/>
              <a:gd name="connsiteX7-1303" fmla="*/ 3840634 w 12821621"/>
              <a:gd name="connsiteY7-1304" fmla="*/ 10309819 h 12771849"/>
              <a:gd name="connsiteX8-1305" fmla="*/ 727257 w 12821621"/>
              <a:gd name="connsiteY8-1306" fmla="*/ 6475721 h 12771849"/>
              <a:gd name="connsiteX9-1307" fmla="*/ 31822 w 12821621"/>
              <a:gd name="connsiteY9-1308" fmla="*/ 4723666 h 12771849"/>
              <a:gd name="connsiteX10-1309" fmla="*/ 663130 w 12821621"/>
              <a:gd name="connsiteY10-1310" fmla="*/ 3160459 h 12771849"/>
              <a:gd name="connsiteX0-1311" fmla="*/ 663130 w 12821621"/>
              <a:gd name="connsiteY0-1312" fmla="*/ 3160459 h 12782507"/>
              <a:gd name="connsiteX1-1313" fmla="*/ 5051125 w 12821621"/>
              <a:gd name="connsiteY1-1314" fmla="*/ 656763 h 12782507"/>
              <a:gd name="connsiteX2-1315" fmla="*/ 10774240 w 12821621"/>
              <a:gd name="connsiteY2-1316" fmla="*/ 91875 h 12782507"/>
              <a:gd name="connsiteX3-1317" fmla="*/ 12748710 w 12821621"/>
              <a:gd name="connsiteY3-1318" fmla="*/ 2513272 h 12782507"/>
              <a:gd name="connsiteX4-1319" fmla="*/ 12116943 w 12821621"/>
              <a:gd name="connsiteY4-1320" fmla="*/ 8276763 h 12782507"/>
              <a:gd name="connsiteX5-1321" fmla="*/ 9817089 w 12821621"/>
              <a:gd name="connsiteY5-1322" fmla="*/ 12296165 h 12782507"/>
              <a:gd name="connsiteX6-1323" fmla="*/ 7581361 w 12821621"/>
              <a:gd name="connsiteY6-1324" fmla="*/ 12520262 h 12782507"/>
              <a:gd name="connsiteX7-1325" fmla="*/ 3840634 w 12821621"/>
              <a:gd name="connsiteY7-1326" fmla="*/ 10309819 h 12782507"/>
              <a:gd name="connsiteX8-1327" fmla="*/ 727257 w 12821621"/>
              <a:gd name="connsiteY8-1328" fmla="*/ 6475721 h 12782507"/>
              <a:gd name="connsiteX9-1329" fmla="*/ 31822 w 12821621"/>
              <a:gd name="connsiteY9-1330" fmla="*/ 4723666 h 12782507"/>
              <a:gd name="connsiteX10-1331" fmla="*/ 663130 w 12821621"/>
              <a:gd name="connsiteY10-1332" fmla="*/ 3160459 h 12782507"/>
              <a:gd name="connsiteX0-1333" fmla="*/ 663130 w 12821621"/>
              <a:gd name="connsiteY0-1334" fmla="*/ 3160459 h 12782507"/>
              <a:gd name="connsiteX1-1335" fmla="*/ 5051125 w 12821621"/>
              <a:gd name="connsiteY1-1336" fmla="*/ 656763 h 12782507"/>
              <a:gd name="connsiteX2-1337" fmla="*/ 10774240 w 12821621"/>
              <a:gd name="connsiteY2-1338" fmla="*/ 91875 h 12782507"/>
              <a:gd name="connsiteX3-1339" fmla="*/ 12748710 w 12821621"/>
              <a:gd name="connsiteY3-1340" fmla="*/ 2513272 h 12782507"/>
              <a:gd name="connsiteX4-1341" fmla="*/ 12116943 w 12821621"/>
              <a:gd name="connsiteY4-1342" fmla="*/ 8276763 h 12782507"/>
              <a:gd name="connsiteX5-1343" fmla="*/ 9817089 w 12821621"/>
              <a:gd name="connsiteY5-1344" fmla="*/ 12296165 h 12782507"/>
              <a:gd name="connsiteX6-1345" fmla="*/ 7581361 w 12821621"/>
              <a:gd name="connsiteY6-1346" fmla="*/ 12520262 h 12782507"/>
              <a:gd name="connsiteX7-1347" fmla="*/ 3840634 w 12821621"/>
              <a:gd name="connsiteY7-1348" fmla="*/ 10309819 h 12782507"/>
              <a:gd name="connsiteX8-1349" fmla="*/ 727257 w 12821621"/>
              <a:gd name="connsiteY8-1350" fmla="*/ 6475721 h 12782507"/>
              <a:gd name="connsiteX9-1351" fmla="*/ 31822 w 12821621"/>
              <a:gd name="connsiteY9-1352" fmla="*/ 4723666 h 12782507"/>
              <a:gd name="connsiteX10-1353" fmla="*/ 663130 w 12821621"/>
              <a:gd name="connsiteY10-1354" fmla="*/ 3160459 h 12782507"/>
              <a:gd name="connsiteX0-1355" fmla="*/ 663130 w 12821621"/>
              <a:gd name="connsiteY0-1356" fmla="*/ 3160459 h 12766150"/>
              <a:gd name="connsiteX1-1357" fmla="*/ 5051125 w 12821621"/>
              <a:gd name="connsiteY1-1358" fmla="*/ 656763 h 12766150"/>
              <a:gd name="connsiteX2-1359" fmla="*/ 10774240 w 12821621"/>
              <a:gd name="connsiteY2-1360" fmla="*/ 91875 h 12766150"/>
              <a:gd name="connsiteX3-1361" fmla="*/ 12748710 w 12821621"/>
              <a:gd name="connsiteY3-1362" fmla="*/ 2513272 h 12766150"/>
              <a:gd name="connsiteX4-1363" fmla="*/ 12116943 w 12821621"/>
              <a:gd name="connsiteY4-1364" fmla="*/ 8276763 h 12766150"/>
              <a:gd name="connsiteX5-1365" fmla="*/ 9817089 w 12821621"/>
              <a:gd name="connsiteY5-1366" fmla="*/ 12296165 h 12766150"/>
              <a:gd name="connsiteX6-1367" fmla="*/ 7581361 w 12821621"/>
              <a:gd name="connsiteY6-1368" fmla="*/ 12520262 h 12766150"/>
              <a:gd name="connsiteX7-1369" fmla="*/ 3840634 w 12821621"/>
              <a:gd name="connsiteY7-1370" fmla="*/ 10309819 h 12766150"/>
              <a:gd name="connsiteX8-1371" fmla="*/ 727257 w 12821621"/>
              <a:gd name="connsiteY8-1372" fmla="*/ 6475721 h 12766150"/>
              <a:gd name="connsiteX9-1373" fmla="*/ 31822 w 12821621"/>
              <a:gd name="connsiteY9-1374" fmla="*/ 4723666 h 12766150"/>
              <a:gd name="connsiteX10-1375" fmla="*/ 663130 w 12821621"/>
              <a:gd name="connsiteY10-1376" fmla="*/ 3160459 h 12766150"/>
              <a:gd name="connsiteX0-1377" fmla="*/ 663130 w 12843845"/>
              <a:gd name="connsiteY0-1378" fmla="*/ 3160459 h 12766150"/>
              <a:gd name="connsiteX1-1379" fmla="*/ 5051125 w 12843845"/>
              <a:gd name="connsiteY1-1380" fmla="*/ 656763 h 12766150"/>
              <a:gd name="connsiteX2-1381" fmla="*/ 10774240 w 12843845"/>
              <a:gd name="connsiteY2-1382" fmla="*/ 91875 h 12766150"/>
              <a:gd name="connsiteX3-1383" fmla="*/ 12748710 w 12843845"/>
              <a:gd name="connsiteY3-1384" fmla="*/ 2513272 h 12766150"/>
              <a:gd name="connsiteX4-1385" fmla="*/ 12116943 w 12843845"/>
              <a:gd name="connsiteY4-1386" fmla="*/ 8276763 h 12766150"/>
              <a:gd name="connsiteX5-1387" fmla="*/ 9817089 w 12843845"/>
              <a:gd name="connsiteY5-1388" fmla="*/ 12296165 h 12766150"/>
              <a:gd name="connsiteX6-1389" fmla="*/ 7581361 w 12843845"/>
              <a:gd name="connsiteY6-1390" fmla="*/ 12520262 h 12766150"/>
              <a:gd name="connsiteX7-1391" fmla="*/ 3840634 w 12843845"/>
              <a:gd name="connsiteY7-1392" fmla="*/ 10309819 h 12766150"/>
              <a:gd name="connsiteX8-1393" fmla="*/ 727257 w 12843845"/>
              <a:gd name="connsiteY8-1394" fmla="*/ 6475721 h 12766150"/>
              <a:gd name="connsiteX9-1395" fmla="*/ 31822 w 12843845"/>
              <a:gd name="connsiteY9-1396" fmla="*/ 4723666 h 12766150"/>
              <a:gd name="connsiteX10-1397" fmla="*/ 663130 w 12843845"/>
              <a:gd name="connsiteY10-1398" fmla="*/ 3160459 h 12766150"/>
              <a:gd name="connsiteX0-1399" fmla="*/ 663130 w 12804028"/>
              <a:gd name="connsiteY0-1400" fmla="*/ 3160459 h 12766150"/>
              <a:gd name="connsiteX1-1401" fmla="*/ 5051125 w 12804028"/>
              <a:gd name="connsiteY1-1402" fmla="*/ 656763 h 12766150"/>
              <a:gd name="connsiteX2-1403" fmla="*/ 10774240 w 12804028"/>
              <a:gd name="connsiteY2-1404" fmla="*/ 91875 h 12766150"/>
              <a:gd name="connsiteX3-1405" fmla="*/ 12748710 w 12804028"/>
              <a:gd name="connsiteY3-1406" fmla="*/ 2513272 h 12766150"/>
              <a:gd name="connsiteX4-1407" fmla="*/ 12116943 w 12804028"/>
              <a:gd name="connsiteY4-1408" fmla="*/ 8276763 h 12766150"/>
              <a:gd name="connsiteX5-1409" fmla="*/ 9817089 w 12804028"/>
              <a:gd name="connsiteY5-1410" fmla="*/ 12296165 h 12766150"/>
              <a:gd name="connsiteX6-1411" fmla="*/ 7581361 w 12804028"/>
              <a:gd name="connsiteY6-1412" fmla="*/ 12520262 h 12766150"/>
              <a:gd name="connsiteX7-1413" fmla="*/ 3840634 w 12804028"/>
              <a:gd name="connsiteY7-1414" fmla="*/ 10309819 h 12766150"/>
              <a:gd name="connsiteX8-1415" fmla="*/ 727257 w 12804028"/>
              <a:gd name="connsiteY8-1416" fmla="*/ 6475721 h 12766150"/>
              <a:gd name="connsiteX9-1417" fmla="*/ 31822 w 12804028"/>
              <a:gd name="connsiteY9-1418" fmla="*/ 4723666 h 12766150"/>
              <a:gd name="connsiteX10-1419" fmla="*/ 663130 w 12804028"/>
              <a:gd name="connsiteY10-1420" fmla="*/ 3160459 h 12766150"/>
              <a:gd name="connsiteX0-1421" fmla="*/ 663130 w 12790534"/>
              <a:gd name="connsiteY0-1422" fmla="*/ 3160459 h 12766150"/>
              <a:gd name="connsiteX1-1423" fmla="*/ 5051125 w 12790534"/>
              <a:gd name="connsiteY1-1424" fmla="*/ 656763 h 12766150"/>
              <a:gd name="connsiteX2-1425" fmla="*/ 10774240 w 12790534"/>
              <a:gd name="connsiteY2-1426" fmla="*/ 91875 h 12766150"/>
              <a:gd name="connsiteX3-1427" fmla="*/ 12740002 w 12790534"/>
              <a:gd name="connsiteY3-1428" fmla="*/ 2530690 h 12766150"/>
              <a:gd name="connsiteX4-1429" fmla="*/ 12116943 w 12790534"/>
              <a:gd name="connsiteY4-1430" fmla="*/ 8276763 h 12766150"/>
              <a:gd name="connsiteX5-1431" fmla="*/ 9817089 w 12790534"/>
              <a:gd name="connsiteY5-1432" fmla="*/ 12296165 h 12766150"/>
              <a:gd name="connsiteX6-1433" fmla="*/ 7581361 w 12790534"/>
              <a:gd name="connsiteY6-1434" fmla="*/ 12520262 h 12766150"/>
              <a:gd name="connsiteX7-1435" fmla="*/ 3840634 w 12790534"/>
              <a:gd name="connsiteY7-1436" fmla="*/ 10309819 h 12766150"/>
              <a:gd name="connsiteX8-1437" fmla="*/ 727257 w 12790534"/>
              <a:gd name="connsiteY8-1438" fmla="*/ 6475721 h 12766150"/>
              <a:gd name="connsiteX9-1439" fmla="*/ 31822 w 12790534"/>
              <a:gd name="connsiteY9-1440" fmla="*/ 4723666 h 12766150"/>
              <a:gd name="connsiteX10-1441" fmla="*/ 663130 w 12790534"/>
              <a:gd name="connsiteY10-1442" fmla="*/ 3160459 h 12766150"/>
              <a:gd name="connsiteX0-1443" fmla="*/ 663130 w 12798534"/>
              <a:gd name="connsiteY0-1444" fmla="*/ 3160459 h 12766150"/>
              <a:gd name="connsiteX1-1445" fmla="*/ 5051125 w 12798534"/>
              <a:gd name="connsiteY1-1446" fmla="*/ 656763 h 12766150"/>
              <a:gd name="connsiteX2-1447" fmla="*/ 10774240 w 12798534"/>
              <a:gd name="connsiteY2-1448" fmla="*/ 91875 h 12766150"/>
              <a:gd name="connsiteX3-1449" fmla="*/ 12748711 w 12798534"/>
              <a:gd name="connsiteY3-1450" fmla="*/ 2565524 h 12766150"/>
              <a:gd name="connsiteX4-1451" fmla="*/ 12116943 w 12798534"/>
              <a:gd name="connsiteY4-1452" fmla="*/ 8276763 h 12766150"/>
              <a:gd name="connsiteX5-1453" fmla="*/ 9817089 w 12798534"/>
              <a:gd name="connsiteY5-1454" fmla="*/ 12296165 h 12766150"/>
              <a:gd name="connsiteX6-1455" fmla="*/ 7581361 w 12798534"/>
              <a:gd name="connsiteY6-1456" fmla="*/ 12520262 h 12766150"/>
              <a:gd name="connsiteX7-1457" fmla="*/ 3840634 w 12798534"/>
              <a:gd name="connsiteY7-1458" fmla="*/ 10309819 h 12766150"/>
              <a:gd name="connsiteX8-1459" fmla="*/ 727257 w 12798534"/>
              <a:gd name="connsiteY8-1460" fmla="*/ 6475721 h 12766150"/>
              <a:gd name="connsiteX9-1461" fmla="*/ 31822 w 12798534"/>
              <a:gd name="connsiteY9-1462" fmla="*/ 4723666 h 12766150"/>
              <a:gd name="connsiteX10-1463" fmla="*/ 663130 w 12798534"/>
              <a:gd name="connsiteY10-1464" fmla="*/ 3160459 h 12766150"/>
              <a:gd name="connsiteX0-1465" fmla="*/ 663130 w 12798534"/>
              <a:gd name="connsiteY0-1466" fmla="*/ 3160459 h 12766150"/>
              <a:gd name="connsiteX1-1467" fmla="*/ 5051125 w 12798534"/>
              <a:gd name="connsiteY1-1468" fmla="*/ 656763 h 12766150"/>
              <a:gd name="connsiteX2-1469" fmla="*/ 10774240 w 12798534"/>
              <a:gd name="connsiteY2-1470" fmla="*/ 91875 h 12766150"/>
              <a:gd name="connsiteX3-1471" fmla="*/ 12748711 w 12798534"/>
              <a:gd name="connsiteY3-1472" fmla="*/ 2565524 h 12766150"/>
              <a:gd name="connsiteX4-1473" fmla="*/ 12116943 w 12798534"/>
              <a:gd name="connsiteY4-1474" fmla="*/ 8276763 h 12766150"/>
              <a:gd name="connsiteX5-1475" fmla="*/ 9817089 w 12798534"/>
              <a:gd name="connsiteY5-1476" fmla="*/ 12296165 h 12766150"/>
              <a:gd name="connsiteX6-1477" fmla="*/ 7581361 w 12798534"/>
              <a:gd name="connsiteY6-1478" fmla="*/ 12520262 h 12766150"/>
              <a:gd name="connsiteX7-1479" fmla="*/ 3840634 w 12798534"/>
              <a:gd name="connsiteY7-1480" fmla="*/ 10309819 h 12766150"/>
              <a:gd name="connsiteX8-1481" fmla="*/ 727257 w 12798534"/>
              <a:gd name="connsiteY8-1482" fmla="*/ 6475721 h 12766150"/>
              <a:gd name="connsiteX9-1483" fmla="*/ 31822 w 12798534"/>
              <a:gd name="connsiteY9-1484" fmla="*/ 4723666 h 12766150"/>
              <a:gd name="connsiteX10-1485" fmla="*/ 663130 w 12798534"/>
              <a:gd name="connsiteY10-1486" fmla="*/ 3160459 h 12766150"/>
              <a:gd name="connsiteX0-1487" fmla="*/ 663130 w 12828905"/>
              <a:gd name="connsiteY0-1488" fmla="*/ 3160459 h 12766150"/>
              <a:gd name="connsiteX1-1489" fmla="*/ 5051125 w 12828905"/>
              <a:gd name="connsiteY1-1490" fmla="*/ 656763 h 12766150"/>
              <a:gd name="connsiteX2-1491" fmla="*/ 10774240 w 12828905"/>
              <a:gd name="connsiteY2-1492" fmla="*/ 91875 h 12766150"/>
              <a:gd name="connsiteX3-1493" fmla="*/ 12748711 w 12828905"/>
              <a:gd name="connsiteY3-1494" fmla="*/ 2565524 h 12766150"/>
              <a:gd name="connsiteX4-1495" fmla="*/ 12116943 w 12828905"/>
              <a:gd name="connsiteY4-1496" fmla="*/ 8276763 h 12766150"/>
              <a:gd name="connsiteX5-1497" fmla="*/ 9817089 w 12828905"/>
              <a:gd name="connsiteY5-1498" fmla="*/ 12296165 h 12766150"/>
              <a:gd name="connsiteX6-1499" fmla="*/ 7581361 w 12828905"/>
              <a:gd name="connsiteY6-1500" fmla="*/ 12520262 h 12766150"/>
              <a:gd name="connsiteX7-1501" fmla="*/ 3840634 w 12828905"/>
              <a:gd name="connsiteY7-1502" fmla="*/ 10309819 h 12766150"/>
              <a:gd name="connsiteX8-1503" fmla="*/ 727257 w 12828905"/>
              <a:gd name="connsiteY8-1504" fmla="*/ 6475721 h 12766150"/>
              <a:gd name="connsiteX9-1505" fmla="*/ 31822 w 12828905"/>
              <a:gd name="connsiteY9-1506" fmla="*/ 4723666 h 12766150"/>
              <a:gd name="connsiteX10-1507" fmla="*/ 663130 w 12828905"/>
              <a:gd name="connsiteY10-1508" fmla="*/ 3160459 h 12766150"/>
              <a:gd name="connsiteX0-1509" fmla="*/ 663130 w 12828905"/>
              <a:gd name="connsiteY0-1510" fmla="*/ 3160459 h 12766150"/>
              <a:gd name="connsiteX1-1511" fmla="*/ 5051125 w 12828905"/>
              <a:gd name="connsiteY1-1512" fmla="*/ 656763 h 12766150"/>
              <a:gd name="connsiteX2-1513" fmla="*/ 10774240 w 12828905"/>
              <a:gd name="connsiteY2-1514" fmla="*/ 91875 h 12766150"/>
              <a:gd name="connsiteX3-1515" fmla="*/ 12748711 w 12828905"/>
              <a:gd name="connsiteY3-1516" fmla="*/ 2565524 h 12766150"/>
              <a:gd name="connsiteX4-1517" fmla="*/ 12116943 w 12828905"/>
              <a:gd name="connsiteY4-1518" fmla="*/ 8276763 h 12766150"/>
              <a:gd name="connsiteX5-1519" fmla="*/ 9817089 w 12828905"/>
              <a:gd name="connsiteY5-1520" fmla="*/ 12296165 h 12766150"/>
              <a:gd name="connsiteX6-1521" fmla="*/ 7581361 w 12828905"/>
              <a:gd name="connsiteY6-1522" fmla="*/ 12520262 h 12766150"/>
              <a:gd name="connsiteX7-1523" fmla="*/ 3840634 w 12828905"/>
              <a:gd name="connsiteY7-1524" fmla="*/ 10309819 h 12766150"/>
              <a:gd name="connsiteX8-1525" fmla="*/ 727257 w 12828905"/>
              <a:gd name="connsiteY8-1526" fmla="*/ 6475721 h 12766150"/>
              <a:gd name="connsiteX9-1527" fmla="*/ 31822 w 12828905"/>
              <a:gd name="connsiteY9-1528" fmla="*/ 4723666 h 12766150"/>
              <a:gd name="connsiteX10-1529" fmla="*/ 663130 w 12828905"/>
              <a:gd name="connsiteY10-1530" fmla="*/ 3160459 h 12766150"/>
              <a:gd name="connsiteX0-1531" fmla="*/ 663130 w 12834351"/>
              <a:gd name="connsiteY0-1532" fmla="*/ 3160459 h 12766150"/>
              <a:gd name="connsiteX1-1533" fmla="*/ 5051125 w 12834351"/>
              <a:gd name="connsiteY1-1534" fmla="*/ 656763 h 12766150"/>
              <a:gd name="connsiteX2-1535" fmla="*/ 10774240 w 12834351"/>
              <a:gd name="connsiteY2-1536" fmla="*/ 91875 h 12766150"/>
              <a:gd name="connsiteX3-1537" fmla="*/ 12748711 w 12834351"/>
              <a:gd name="connsiteY3-1538" fmla="*/ 2565524 h 12766150"/>
              <a:gd name="connsiteX4-1539" fmla="*/ 12116943 w 12834351"/>
              <a:gd name="connsiteY4-1540" fmla="*/ 8276763 h 12766150"/>
              <a:gd name="connsiteX5-1541" fmla="*/ 9817089 w 12834351"/>
              <a:gd name="connsiteY5-1542" fmla="*/ 12296165 h 12766150"/>
              <a:gd name="connsiteX6-1543" fmla="*/ 7581361 w 12834351"/>
              <a:gd name="connsiteY6-1544" fmla="*/ 12520262 h 12766150"/>
              <a:gd name="connsiteX7-1545" fmla="*/ 3840634 w 12834351"/>
              <a:gd name="connsiteY7-1546" fmla="*/ 10309819 h 12766150"/>
              <a:gd name="connsiteX8-1547" fmla="*/ 727257 w 12834351"/>
              <a:gd name="connsiteY8-1548" fmla="*/ 6475721 h 12766150"/>
              <a:gd name="connsiteX9-1549" fmla="*/ 31822 w 12834351"/>
              <a:gd name="connsiteY9-1550" fmla="*/ 4723666 h 12766150"/>
              <a:gd name="connsiteX10-1551" fmla="*/ 663130 w 12834351"/>
              <a:gd name="connsiteY10-1552" fmla="*/ 3160459 h 12766150"/>
              <a:gd name="connsiteX0-1553" fmla="*/ 663130 w 12834351"/>
              <a:gd name="connsiteY0-1554" fmla="*/ 3258559 h 12864250"/>
              <a:gd name="connsiteX1-1555" fmla="*/ 5051125 w 12834351"/>
              <a:gd name="connsiteY1-1556" fmla="*/ 754863 h 12864250"/>
              <a:gd name="connsiteX2-1557" fmla="*/ 10774240 w 12834351"/>
              <a:gd name="connsiteY2-1558" fmla="*/ 189975 h 12864250"/>
              <a:gd name="connsiteX3-1559" fmla="*/ 12748711 w 12834351"/>
              <a:gd name="connsiteY3-1560" fmla="*/ 2663624 h 12864250"/>
              <a:gd name="connsiteX4-1561" fmla="*/ 12116943 w 12834351"/>
              <a:gd name="connsiteY4-1562" fmla="*/ 8374863 h 12864250"/>
              <a:gd name="connsiteX5-1563" fmla="*/ 9817089 w 12834351"/>
              <a:gd name="connsiteY5-1564" fmla="*/ 12394265 h 12864250"/>
              <a:gd name="connsiteX6-1565" fmla="*/ 7581361 w 12834351"/>
              <a:gd name="connsiteY6-1566" fmla="*/ 12618362 h 12864250"/>
              <a:gd name="connsiteX7-1567" fmla="*/ 3840634 w 12834351"/>
              <a:gd name="connsiteY7-1568" fmla="*/ 10407919 h 12864250"/>
              <a:gd name="connsiteX8-1569" fmla="*/ 727257 w 12834351"/>
              <a:gd name="connsiteY8-1570" fmla="*/ 6573821 h 12864250"/>
              <a:gd name="connsiteX9-1571" fmla="*/ 31822 w 12834351"/>
              <a:gd name="connsiteY9-1572" fmla="*/ 4821766 h 12864250"/>
              <a:gd name="connsiteX10-1573" fmla="*/ 663130 w 12834351"/>
              <a:gd name="connsiteY10-1574" fmla="*/ 3258559 h 12864250"/>
              <a:gd name="connsiteX0-1575" fmla="*/ 663130 w 12834351"/>
              <a:gd name="connsiteY0-1576" fmla="*/ 3174915 h 12780606"/>
              <a:gd name="connsiteX1-1577" fmla="*/ 5051125 w 12834351"/>
              <a:gd name="connsiteY1-1578" fmla="*/ 671219 h 12780606"/>
              <a:gd name="connsiteX2-1579" fmla="*/ 10774240 w 12834351"/>
              <a:gd name="connsiteY2-1580" fmla="*/ 106331 h 12780606"/>
              <a:gd name="connsiteX3-1581" fmla="*/ 12748711 w 12834351"/>
              <a:gd name="connsiteY3-1582" fmla="*/ 2579980 h 12780606"/>
              <a:gd name="connsiteX4-1583" fmla="*/ 12116943 w 12834351"/>
              <a:gd name="connsiteY4-1584" fmla="*/ 8291219 h 12780606"/>
              <a:gd name="connsiteX5-1585" fmla="*/ 9817089 w 12834351"/>
              <a:gd name="connsiteY5-1586" fmla="*/ 12310621 h 12780606"/>
              <a:gd name="connsiteX6-1587" fmla="*/ 7581361 w 12834351"/>
              <a:gd name="connsiteY6-1588" fmla="*/ 12534718 h 12780606"/>
              <a:gd name="connsiteX7-1589" fmla="*/ 3840634 w 12834351"/>
              <a:gd name="connsiteY7-1590" fmla="*/ 10324275 h 12780606"/>
              <a:gd name="connsiteX8-1591" fmla="*/ 727257 w 12834351"/>
              <a:gd name="connsiteY8-1592" fmla="*/ 6490177 h 12780606"/>
              <a:gd name="connsiteX9-1593" fmla="*/ 31822 w 12834351"/>
              <a:gd name="connsiteY9-1594" fmla="*/ 4738122 h 12780606"/>
              <a:gd name="connsiteX10-1595" fmla="*/ 663130 w 12834351"/>
              <a:gd name="connsiteY10-1596" fmla="*/ 3174915 h 12780606"/>
              <a:gd name="connsiteX0-1597" fmla="*/ 663130 w 12834351"/>
              <a:gd name="connsiteY0-1598" fmla="*/ 3209491 h 12815182"/>
              <a:gd name="connsiteX1-1599" fmla="*/ 5051125 w 12834351"/>
              <a:gd name="connsiteY1-1600" fmla="*/ 705795 h 12815182"/>
              <a:gd name="connsiteX2-1601" fmla="*/ 10774240 w 12834351"/>
              <a:gd name="connsiteY2-1602" fmla="*/ 140907 h 12815182"/>
              <a:gd name="connsiteX3-1603" fmla="*/ 12748711 w 12834351"/>
              <a:gd name="connsiteY3-1604" fmla="*/ 2614556 h 12815182"/>
              <a:gd name="connsiteX4-1605" fmla="*/ 12116943 w 12834351"/>
              <a:gd name="connsiteY4-1606" fmla="*/ 8325795 h 12815182"/>
              <a:gd name="connsiteX5-1607" fmla="*/ 9817089 w 12834351"/>
              <a:gd name="connsiteY5-1608" fmla="*/ 12345197 h 12815182"/>
              <a:gd name="connsiteX6-1609" fmla="*/ 7581361 w 12834351"/>
              <a:gd name="connsiteY6-1610" fmla="*/ 12569294 h 12815182"/>
              <a:gd name="connsiteX7-1611" fmla="*/ 3840634 w 12834351"/>
              <a:gd name="connsiteY7-1612" fmla="*/ 10358851 h 12815182"/>
              <a:gd name="connsiteX8-1613" fmla="*/ 727257 w 12834351"/>
              <a:gd name="connsiteY8-1614" fmla="*/ 6524753 h 12815182"/>
              <a:gd name="connsiteX9-1615" fmla="*/ 31822 w 12834351"/>
              <a:gd name="connsiteY9-1616" fmla="*/ 4772698 h 12815182"/>
              <a:gd name="connsiteX10-1617" fmla="*/ 663130 w 12834351"/>
              <a:gd name="connsiteY10-1618" fmla="*/ 3209491 h 12815182"/>
              <a:gd name="connsiteX0-1619" fmla="*/ 663130 w 12834351"/>
              <a:gd name="connsiteY0-1620" fmla="*/ 3175410 h 12781101"/>
              <a:gd name="connsiteX1-1621" fmla="*/ 5051125 w 12834351"/>
              <a:gd name="connsiteY1-1622" fmla="*/ 671714 h 12781101"/>
              <a:gd name="connsiteX2-1623" fmla="*/ 10774240 w 12834351"/>
              <a:gd name="connsiteY2-1624" fmla="*/ 106826 h 12781101"/>
              <a:gd name="connsiteX3-1625" fmla="*/ 12748711 w 12834351"/>
              <a:gd name="connsiteY3-1626" fmla="*/ 2580475 h 12781101"/>
              <a:gd name="connsiteX4-1627" fmla="*/ 12116943 w 12834351"/>
              <a:gd name="connsiteY4-1628" fmla="*/ 8291714 h 12781101"/>
              <a:gd name="connsiteX5-1629" fmla="*/ 9817089 w 12834351"/>
              <a:gd name="connsiteY5-1630" fmla="*/ 12311116 h 12781101"/>
              <a:gd name="connsiteX6-1631" fmla="*/ 7581361 w 12834351"/>
              <a:gd name="connsiteY6-1632" fmla="*/ 12535213 h 12781101"/>
              <a:gd name="connsiteX7-1633" fmla="*/ 3840634 w 12834351"/>
              <a:gd name="connsiteY7-1634" fmla="*/ 10324770 h 12781101"/>
              <a:gd name="connsiteX8-1635" fmla="*/ 727257 w 12834351"/>
              <a:gd name="connsiteY8-1636" fmla="*/ 6490672 h 12781101"/>
              <a:gd name="connsiteX9-1637" fmla="*/ 31822 w 12834351"/>
              <a:gd name="connsiteY9-1638" fmla="*/ 4738617 h 12781101"/>
              <a:gd name="connsiteX10-1639" fmla="*/ 663130 w 12834351"/>
              <a:gd name="connsiteY10-1640" fmla="*/ 3175410 h 12781101"/>
              <a:gd name="connsiteX0-1641" fmla="*/ 663130 w 12834351"/>
              <a:gd name="connsiteY0-1642" fmla="*/ 3183351 h 12789042"/>
              <a:gd name="connsiteX1-1643" fmla="*/ 5051125 w 12834351"/>
              <a:gd name="connsiteY1-1644" fmla="*/ 679655 h 12789042"/>
              <a:gd name="connsiteX2-1645" fmla="*/ 10774240 w 12834351"/>
              <a:gd name="connsiteY2-1646" fmla="*/ 114767 h 12789042"/>
              <a:gd name="connsiteX3-1647" fmla="*/ 12748711 w 12834351"/>
              <a:gd name="connsiteY3-1648" fmla="*/ 2588416 h 12789042"/>
              <a:gd name="connsiteX4-1649" fmla="*/ 12116943 w 12834351"/>
              <a:gd name="connsiteY4-1650" fmla="*/ 8299655 h 12789042"/>
              <a:gd name="connsiteX5-1651" fmla="*/ 9817089 w 12834351"/>
              <a:gd name="connsiteY5-1652" fmla="*/ 12319057 h 12789042"/>
              <a:gd name="connsiteX6-1653" fmla="*/ 7581361 w 12834351"/>
              <a:gd name="connsiteY6-1654" fmla="*/ 12543154 h 12789042"/>
              <a:gd name="connsiteX7-1655" fmla="*/ 3840634 w 12834351"/>
              <a:gd name="connsiteY7-1656" fmla="*/ 10332711 h 12789042"/>
              <a:gd name="connsiteX8-1657" fmla="*/ 727257 w 12834351"/>
              <a:gd name="connsiteY8-1658" fmla="*/ 6498613 h 12789042"/>
              <a:gd name="connsiteX9-1659" fmla="*/ 31822 w 12834351"/>
              <a:gd name="connsiteY9-1660" fmla="*/ 4746558 h 12789042"/>
              <a:gd name="connsiteX10-1661" fmla="*/ 663130 w 12834351"/>
              <a:gd name="connsiteY10-1662" fmla="*/ 3183351 h 127890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87" y="connsiteY6-88"/>
              </a:cxn>
              <a:cxn ang="0">
                <a:pos x="connsiteX7-117" y="connsiteY7-118"/>
              </a:cxn>
              <a:cxn ang="0">
                <a:pos x="connsiteX8-151" y="connsiteY8-152"/>
              </a:cxn>
              <a:cxn ang="0">
                <a:pos x="connsiteX9-189" y="connsiteY9-190"/>
              </a:cxn>
              <a:cxn ang="0">
                <a:pos x="connsiteX10-231" y="connsiteY10-232"/>
              </a:cxn>
            </a:cxnLst>
            <a:rect l="l" t="t"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solidFill>
            <a:schemeClr val="bg2"/>
          </a:solidFill>
          <a:ln w="12700">
            <a:miter lim="400000"/>
          </a:ln>
        </p:spPr>
        <p:txBody>
          <a:bodyPr>
            <a:normAutofit/>
          </a:bodyPr>
          <a:lstStyle/>
          <a:p>
            <a:pPr lvl="0"/>
            <a:endParaRPr lang="en-US" noProof="0">
              <a:sym typeface="Open Sans" panose="020B0606030504020204"/>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Standart pag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Standart pag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ndart page + 4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086100" y="5400675"/>
            <a:ext cx="4086225" cy="4086225"/>
          </a:xfrm>
        </p:spPr>
        <p:txBody>
          <a:bodyPr>
            <a:normAutofit/>
          </a:bodyPr>
          <a:lstStyle/>
          <a:p>
            <a:pPr lvl="0"/>
            <a:endParaRPr lang="en-US" noProof="0">
              <a:sym typeface="Open Sans" panose="020B0606030504020204"/>
            </a:endParaRPr>
          </a:p>
        </p:txBody>
      </p:sp>
      <p:sp>
        <p:nvSpPr>
          <p:cNvPr id="10" name="Picture Placeholder 2"/>
          <p:cNvSpPr>
            <a:spLocks noGrp="1"/>
          </p:cNvSpPr>
          <p:nvPr>
            <p:ph type="pic" sz="quarter" idx="11"/>
          </p:nvPr>
        </p:nvSpPr>
        <p:spPr>
          <a:xfrm>
            <a:off x="7921625" y="5400674"/>
            <a:ext cx="4086225" cy="4086225"/>
          </a:xfrm>
        </p:spPr>
        <p:txBody>
          <a:bodyPr>
            <a:normAutofit/>
          </a:bodyPr>
          <a:lstStyle/>
          <a:p>
            <a:pPr lvl="0"/>
            <a:endParaRPr lang="en-US" noProof="0">
              <a:sym typeface="Open Sans" panose="020B0606030504020204"/>
            </a:endParaRPr>
          </a:p>
        </p:txBody>
      </p:sp>
      <p:sp>
        <p:nvSpPr>
          <p:cNvPr id="17" name="Picture Placeholder 2"/>
          <p:cNvSpPr>
            <a:spLocks noGrp="1"/>
          </p:cNvSpPr>
          <p:nvPr>
            <p:ph type="pic" sz="quarter" idx="12"/>
          </p:nvPr>
        </p:nvSpPr>
        <p:spPr>
          <a:xfrm>
            <a:off x="12757150" y="5400674"/>
            <a:ext cx="4086225" cy="4086225"/>
          </a:xfrm>
        </p:spPr>
        <p:txBody>
          <a:bodyPr>
            <a:normAutofit/>
          </a:bodyPr>
          <a:lstStyle/>
          <a:p>
            <a:pPr lvl="0"/>
            <a:endParaRPr lang="en-US" noProof="0">
              <a:sym typeface="Open Sans" panose="020B0606030504020204"/>
            </a:endParaRPr>
          </a:p>
        </p:txBody>
      </p:sp>
      <p:sp>
        <p:nvSpPr>
          <p:cNvPr id="18" name="Picture Placeholder 2"/>
          <p:cNvSpPr>
            <a:spLocks noGrp="1"/>
          </p:cNvSpPr>
          <p:nvPr>
            <p:ph type="pic" sz="quarter" idx="13"/>
          </p:nvPr>
        </p:nvSpPr>
        <p:spPr>
          <a:xfrm>
            <a:off x="17592675" y="5400673"/>
            <a:ext cx="4086225" cy="4086225"/>
          </a:xfrm>
        </p:spPr>
        <p:txBody>
          <a:bodyPr>
            <a:normAutofit/>
          </a:bodyPr>
          <a:lstStyle/>
          <a:p>
            <a:pPr lvl="0"/>
            <a:endParaRPr lang="en-US" noProof="0">
              <a:sym typeface="Open Sans" panose="020B0606030504020204"/>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ndart page + cur photo">
    <p:spTree>
      <p:nvGrpSpPr>
        <p:cNvPr id="1" name=""/>
        <p:cNvGrpSpPr/>
        <p:nvPr/>
      </p:nvGrpSpPr>
      <p:grpSpPr>
        <a:xfrm>
          <a:off x="0" y="0"/>
          <a:ext cx="0" cy="0"/>
          <a:chOff x="0" y="0"/>
          <a:chExt cx="0" cy="0"/>
        </a:xfrm>
      </p:grpSpPr>
      <p:sp>
        <p:nvSpPr>
          <p:cNvPr id="21" name="Picture Placeholder 2"/>
          <p:cNvSpPr>
            <a:spLocks noGrp="1"/>
          </p:cNvSpPr>
          <p:nvPr>
            <p:ph type="pic" sz="quarter" idx="15"/>
          </p:nvPr>
        </p:nvSpPr>
        <p:spPr>
          <a:xfrm>
            <a:off x="5323948" y="482467"/>
            <a:ext cx="12834351" cy="12789042"/>
          </a:xfrm>
          <a:custGeom>
            <a:avLst/>
            <a:gdLst>
              <a:gd name="connsiteX0" fmla="*/ 0 w 9320213"/>
              <a:gd name="connsiteY0" fmla="*/ 0 h 11266188"/>
              <a:gd name="connsiteX1" fmla="*/ 9320213 w 9320213"/>
              <a:gd name="connsiteY1" fmla="*/ 0 h 11266188"/>
              <a:gd name="connsiteX2" fmla="*/ 9320213 w 9320213"/>
              <a:gd name="connsiteY2" fmla="*/ 11266188 h 11266188"/>
              <a:gd name="connsiteX3" fmla="*/ 0 w 9320213"/>
              <a:gd name="connsiteY3" fmla="*/ 11266188 h 11266188"/>
              <a:gd name="connsiteX4" fmla="*/ 0 w 9320213"/>
              <a:gd name="connsiteY4" fmla="*/ 0 h 11266188"/>
              <a:gd name="connsiteX0-1" fmla="*/ 0 w 10594831"/>
              <a:gd name="connsiteY0-2" fmla="*/ 2216727 h 11266188"/>
              <a:gd name="connsiteX1-3" fmla="*/ 10594831 w 10594831"/>
              <a:gd name="connsiteY1-4" fmla="*/ 0 h 11266188"/>
              <a:gd name="connsiteX2-5" fmla="*/ 10594831 w 10594831"/>
              <a:gd name="connsiteY2-6" fmla="*/ 11266188 h 11266188"/>
              <a:gd name="connsiteX3-7" fmla="*/ 1274618 w 10594831"/>
              <a:gd name="connsiteY3-8" fmla="*/ 11266188 h 11266188"/>
              <a:gd name="connsiteX4-9" fmla="*/ 0 w 10594831"/>
              <a:gd name="connsiteY4-10" fmla="*/ 2216727 h 11266188"/>
              <a:gd name="connsiteX0-11" fmla="*/ 0 w 10594831"/>
              <a:gd name="connsiteY0-12" fmla="*/ 2216727 h 11266188"/>
              <a:gd name="connsiteX1-13" fmla="*/ 10594831 w 10594831"/>
              <a:gd name="connsiteY1-14" fmla="*/ 0 h 11266188"/>
              <a:gd name="connsiteX2-15" fmla="*/ 10594831 w 10594831"/>
              <a:gd name="connsiteY2-16" fmla="*/ 11266188 h 11266188"/>
              <a:gd name="connsiteX3-17" fmla="*/ 55418 w 10594831"/>
              <a:gd name="connsiteY3-18" fmla="*/ 5558115 h 11266188"/>
              <a:gd name="connsiteX4-19" fmla="*/ 0 w 10594831"/>
              <a:gd name="connsiteY4-20" fmla="*/ 2216727 h 11266188"/>
              <a:gd name="connsiteX0-21" fmla="*/ 0 w 10594831"/>
              <a:gd name="connsiteY0-22" fmla="*/ 2216727 h 11515570"/>
              <a:gd name="connsiteX1-23" fmla="*/ 10594831 w 10594831"/>
              <a:gd name="connsiteY1-24" fmla="*/ 0 h 11515570"/>
              <a:gd name="connsiteX2-25" fmla="*/ 6909522 w 10594831"/>
              <a:gd name="connsiteY2-26" fmla="*/ 11515570 h 11515570"/>
              <a:gd name="connsiteX3-27" fmla="*/ 55418 w 10594831"/>
              <a:gd name="connsiteY3-28" fmla="*/ 5558115 h 11515570"/>
              <a:gd name="connsiteX4-29" fmla="*/ 0 w 10594831"/>
              <a:gd name="connsiteY4-30" fmla="*/ 2216727 h 11515570"/>
              <a:gd name="connsiteX0-31" fmla="*/ 0 w 10206904"/>
              <a:gd name="connsiteY0-32" fmla="*/ 3103418 h 12402261"/>
              <a:gd name="connsiteX1-33" fmla="*/ 10206904 w 10206904"/>
              <a:gd name="connsiteY1-34" fmla="*/ 0 h 12402261"/>
              <a:gd name="connsiteX2-35" fmla="*/ 6909522 w 10206904"/>
              <a:gd name="connsiteY2-36" fmla="*/ 12402261 h 12402261"/>
              <a:gd name="connsiteX3-37" fmla="*/ 55418 w 10206904"/>
              <a:gd name="connsiteY3-38" fmla="*/ 6444806 h 12402261"/>
              <a:gd name="connsiteX4-39" fmla="*/ 0 w 10206904"/>
              <a:gd name="connsiteY4-40" fmla="*/ 3103418 h 12402261"/>
              <a:gd name="connsiteX0-41" fmla="*/ 0 w 10206904"/>
              <a:gd name="connsiteY0-42" fmla="*/ 3103418 h 12402261"/>
              <a:gd name="connsiteX1-43" fmla="*/ 10206904 w 10206904"/>
              <a:gd name="connsiteY1-44" fmla="*/ 0 h 12402261"/>
              <a:gd name="connsiteX2-45" fmla="*/ 8821450 w 10206904"/>
              <a:gd name="connsiteY2-46" fmla="*/ 5116304 h 12402261"/>
              <a:gd name="connsiteX3-47" fmla="*/ 6909522 w 10206904"/>
              <a:gd name="connsiteY3-48" fmla="*/ 12402261 h 12402261"/>
              <a:gd name="connsiteX4-49" fmla="*/ 55418 w 10206904"/>
              <a:gd name="connsiteY4-50" fmla="*/ 6444806 h 12402261"/>
              <a:gd name="connsiteX5" fmla="*/ 0 w 10206904"/>
              <a:gd name="connsiteY5" fmla="*/ 3103418 h 12402261"/>
              <a:gd name="connsiteX0-51" fmla="*/ 0 w 12146540"/>
              <a:gd name="connsiteY0-52" fmla="*/ 3103418 h 12402261"/>
              <a:gd name="connsiteX1-53" fmla="*/ 10206904 w 12146540"/>
              <a:gd name="connsiteY1-54" fmla="*/ 0 h 12402261"/>
              <a:gd name="connsiteX2-55" fmla="*/ 12146540 w 12146540"/>
              <a:gd name="connsiteY2-56" fmla="*/ 2456231 h 12402261"/>
              <a:gd name="connsiteX3-57" fmla="*/ 6909522 w 12146540"/>
              <a:gd name="connsiteY3-58" fmla="*/ 12402261 h 12402261"/>
              <a:gd name="connsiteX4-59" fmla="*/ 55418 w 12146540"/>
              <a:gd name="connsiteY4-60" fmla="*/ 6444806 h 12402261"/>
              <a:gd name="connsiteX5-61" fmla="*/ 0 w 12146540"/>
              <a:gd name="connsiteY5-62" fmla="*/ 3103418 h 12402261"/>
              <a:gd name="connsiteX0-63" fmla="*/ 0 w 12146540"/>
              <a:gd name="connsiteY0-64" fmla="*/ 3103418 h 12402261"/>
              <a:gd name="connsiteX1-65" fmla="*/ 10206904 w 12146540"/>
              <a:gd name="connsiteY1-66" fmla="*/ 0 h 12402261"/>
              <a:gd name="connsiteX2-67" fmla="*/ 12146540 w 12146540"/>
              <a:gd name="connsiteY2-68" fmla="*/ 2456231 h 12402261"/>
              <a:gd name="connsiteX3-69" fmla="*/ 9126250 w 12146540"/>
              <a:gd name="connsiteY3-70" fmla="*/ 8081177 h 12402261"/>
              <a:gd name="connsiteX4-71" fmla="*/ 6909522 w 12146540"/>
              <a:gd name="connsiteY4-72" fmla="*/ 12402261 h 12402261"/>
              <a:gd name="connsiteX5-73" fmla="*/ 55418 w 12146540"/>
              <a:gd name="connsiteY5-74" fmla="*/ 6444806 h 12402261"/>
              <a:gd name="connsiteX6" fmla="*/ 0 w 12146540"/>
              <a:gd name="connsiteY6" fmla="*/ 3103418 h 12402261"/>
              <a:gd name="connsiteX0-75" fmla="*/ 0 w 12146540"/>
              <a:gd name="connsiteY0-76" fmla="*/ 3103418 h 12402261"/>
              <a:gd name="connsiteX1-77" fmla="*/ 10206904 w 12146540"/>
              <a:gd name="connsiteY1-78" fmla="*/ 0 h 12402261"/>
              <a:gd name="connsiteX2-79" fmla="*/ 12146540 w 12146540"/>
              <a:gd name="connsiteY2-80" fmla="*/ 2456231 h 12402261"/>
              <a:gd name="connsiteX3-81" fmla="*/ 9153959 w 12146540"/>
              <a:gd name="connsiteY3-82" fmla="*/ 12265250 h 12402261"/>
              <a:gd name="connsiteX4-83" fmla="*/ 6909522 w 12146540"/>
              <a:gd name="connsiteY4-84" fmla="*/ 12402261 h 12402261"/>
              <a:gd name="connsiteX5-85" fmla="*/ 55418 w 12146540"/>
              <a:gd name="connsiteY5-86" fmla="*/ 6444806 h 12402261"/>
              <a:gd name="connsiteX6-87" fmla="*/ 0 w 12146540"/>
              <a:gd name="connsiteY6-88" fmla="*/ 3103418 h 12402261"/>
              <a:gd name="connsiteX0-89" fmla="*/ 0 w 12146540"/>
              <a:gd name="connsiteY0-90" fmla="*/ 3103418 h 12402261"/>
              <a:gd name="connsiteX1-91" fmla="*/ 5080722 w 12146540"/>
              <a:gd name="connsiteY1-92" fmla="*/ 1569540 h 12402261"/>
              <a:gd name="connsiteX2-93" fmla="*/ 10206904 w 12146540"/>
              <a:gd name="connsiteY2-94" fmla="*/ 0 h 12402261"/>
              <a:gd name="connsiteX3-95" fmla="*/ 12146540 w 12146540"/>
              <a:gd name="connsiteY3-96" fmla="*/ 2456231 h 12402261"/>
              <a:gd name="connsiteX4-97" fmla="*/ 9153959 w 12146540"/>
              <a:gd name="connsiteY4-98" fmla="*/ 12265250 h 12402261"/>
              <a:gd name="connsiteX5-99" fmla="*/ 6909522 w 12146540"/>
              <a:gd name="connsiteY5-100" fmla="*/ 12402261 h 12402261"/>
              <a:gd name="connsiteX6-101" fmla="*/ 55418 w 12146540"/>
              <a:gd name="connsiteY6-102" fmla="*/ 6444806 h 12402261"/>
              <a:gd name="connsiteX7" fmla="*/ 0 w 12146540"/>
              <a:gd name="connsiteY7" fmla="*/ 3103418 h 12402261"/>
              <a:gd name="connsiteX0-103" fmla="*/ 0 w 12146540"/>
              <a:gd name="connsiteY0-104" fmla="*/ 3103418 h 12402261"/>
              <a:gd name="connsiteX1-105" fmla="*/ 4387995 w 12146540"/>
              <a:gd name="connsiteY1-106" fmla="*/ 599722 h 12402261"/>
              <a:gd name="connsiteX2-107" fmla="*/ 10206904 w 12146540"/>
              <a:gd name="connsiteY2-108" fmla="*/ 0 h 12402261"/>
              <a:gd name="connsiteX3-109" fmla="*/ 12146540 w 12146540"/>
              <a:gd name="connsiteY3-110" fmla="*/ 2456231 h 12402261"/>
              <a:gd name="connsiteX4-111" fmla="*/ 9153959 w 12146540"/>
              <a:gd name="connsiteY4-112" fmla="*/ 12265250 h 12402261"/>
              <a:gd name="connsiteX5-113" fmla="*/ 6909522 w 12146540"/>
              <a:gd name="connsiteY5-114" fmla="*/ 12402261 h 12402261"/>
              <a:gd name="connsiteX6-115" fmla="*/ 55418 w 12146540"/>
              <a:gd name="connsiteY6-116" fmla="*/ 6444806 h 12402261"/>
              <a:gd name="connsiteX7-117" fmla="*/ 0 w 12146540"/>
              <a:gd name="connsiteY7-118" fmla="*/ 3103418 h 12402261"/>
              <a:gd name="connsiteX0-119" fmla="*/ 0 w 12146540"/>
              <a:gd name="connsiteY0-120" fmla="*/ 3103418 h 12402261"/>
              <a:gd name="connsiteX1-121" fmla="*/ 4387995 w 12146540"/>
              <a:gd name="connsiteY1-122" fmla="*/ 599722 h 12402261"/>
              <a:gd name="connsiteX2-123" fmla="*/ 10206904 w 12146540"/>
              <a:gd name="connsiteY2-124" fmla="*/ 0 h 12402261"/>
              <a:gd name="connsiteX3-125" fmla="*/ 12146540 w 12146540"/>
              <a:gd name="connsiteY3-126" fmla="*/ 2456231 h 12402261"/>
              <a:gd name="connsiteX4-127" fmla="*/ 9153959 w 12146540"/>
              <a:gd name="connsiteY4-128" fmla="*/ 12265250 h 12402261"/>
              <a:gd name="connsiteX5-129" fmla="*/ 6909522 w 12146540"/>
              <a:gd name="connsiteY5-130" fmla="*/ 12402261 h 12402261"/>
              <a:gd name="connsiteX6-131" fmla="*/ 3916941 w 12146540"/>
              <a:gd name="connsiteY6-132" fmla="*/ 9799140 h 12402261"/>
              <a:gd name="connsiteX7-133" fmla="*/ 55418 w 12146540"/>
              <a:gd name="connsiteY7-134" fmla="*/ 6444806 h 12402261"/>
              <a:gd name="connsiteX8" fmla="*/ 0 w 12146540"/>
              <a:gd name="connsiteY8" fmla="*/ 3103418 h 12402261"/>
              <a:gd name="connsiteX0-135" fmla="*/ 0 w 12146540"/>
              <a:gd name="connsiteY0-136" fmla="*/ 3103418 h 12402261"/>
              <a:gd name="connsiteX1-137" fmla="*/ 4387995 w 12146540"/>
              <a:gd name="connsiteY1-138" fmla="*/ 599722 h 12402261"/>
              <a:gd name="connsiteX2-139" fmla="*/ 10206904 w 12146540"/>
              <a:gd name="connsiteY2-140" fmla="*/ 0 h 12402261"/>
              <a:gd name="connsiteX3-141" fmla="*/ 12146540 w 12146540"/>
              <a:gd name="connsiteY3-142" fmla="*/ 2456231 h 12402261"/>
              <a:gd name="connsiteX4-143" fmla="*/ 9153959 w 12146540"/>
              <a:gd name="connsiteY4-144" fmla="*/ 12265250 h 12402261"/>
              <a:gd name="connsiteX5-145" fmla="*/ 6909522 w 12146540"/>
              <a:gd name="connsiteY5-146" fmla="*/ 12402261 h 12402261"/>
              <a:gd name="connsiteX6-147" fmla="*/ 3168795 w 12146540"/>
              <a:gd name="connsiteY6-148" fmla="*/ 10270195 h 12402261"/>
              <a:gd name="connsiteX7-149" fmla="*/ 55418 w 12146540"/>
              <a:gd name="connsiteY7-150" fmla="*/ 6444806 h 12402261"/>
              <a:gd name="connsiteX8-151" fmla="*/ 0 w 12146540"/>
              <a:gd name="connsiteY8-152" fmla="*/ 3103418 h 12402261"/>
              <a:gd name="connsiteX0-153" fmla="*/ 0 w 12146540"/>
              <a:gd name="connsiteY0-154" fmla="*/ 3103418 h 12402261"/>
              <a:gd name="connsiteX1-155" fmla="*/ 4387995 w 12146540"/>
              <a:gd name="connsiteY1-156" fmla="*/ 599722 h 12402261"/>
              <a:gd name="connsiteX2-157" fmla="*/ 10206904 w 12146540"/>
              <a:gd name="connsiteY2-158" fmla="*/ 0 h 12402261"/>
              <a:gd name="connsiteX3-159" fmla="*/ 12146540 w 12146540"/>
              <a:gd name="connsiteY3-160" fmla="*/ 2456231 h 12402261"/>
              <a:gd name="connsiteX4-161" fmla="*/ 10733377 w 12146540"/>
              <a:gd name="connsiteY4-162" fmla="*/ 7249904 h 12402261"/>
              <a:gd name="connsiteX5-163" fmla="*/ 9153959 w 12146540"/>
              <a:gd name="connsiteY5-164" fmla="*/ 12265250 h 12402261"/>
              <a:gd name="connsiteX6-165" fmla="*/ 6909522 w 12146540"/>
              <a:gd name="connsiteY6-166" fmla="*/ 12402261 h 12402261"/>
              <a:gd name="connsiteX7-167" fmla="*/ 3168795 w 12146540"/>
              <a:gd name="connsiteY7-168" fmla="*/ 10270195 h 12402261"/>
              <a:gd name="connsiteX8-169" fmla="*/ 55418 w 12146540"/>
              <a:gd name="connsiteY8-170" fmla="*/ 6444806 h 12402261"/>
              <a:gd name="connsiteX9" fmla="*/ 0 w 12146540"/>
              <a:gd name="connsiteY9" fmla="*/ 3103418 h 12402261"/>
              <a:gd name="connsiteX0-171" fmla="*/ 0 w 12146540"/>
              <a:gd name="connsiteY0-172" fmla="*/ 3103418 h 12402261"/>
              <a:gd name="connsiteX1-173" fmla="*/ 4387995 w 12146540"/>
              <a:gd name="connsiteY1-174" fmla="*/ 599722 h 12402261"/>
              <a:gd name="connsiteX2-175" fmla="*/ 10206904 w 12146540"/>
              <a:gd name="connsiteY2-176" fmla="*/ 0 h 12402261"/>
              <a:gd name="connsiteX3-177" fmla="*/ 12146540 w 12146540"/>
              <a:gd name="connsiteY3-178" fmla="*/ 2456231 h 12402261"/>
              <a:gd name="connsiteX4-179" fmla="*/ 11453813 w 12146540"/>
              <a:gd name="connsiteY4-180" fmla="*/ 8219722 h 12402261"/>
              <a:gd name="connsiteX5-181" fmla="*/ 9153959 w 12146540"/>
              <a:gd name="connsiteY5-182" fmla="*/ 12265250 h 12402261"/>
              <a:gd name="connsiteX6-183" fmla="*/ 6909522 w 12146540"/>
              <a:gd name="connsiteY6-184" fmla="*/ 12402261 h 12402261"/>
              <a:gd name="connsiteX7-185" fmla="*/ 3168795 w 12146540"/>
              <a:gd name="connsiteY7-186" fmla="*/ 10270195 h 12402261"/>
              <a:gd name="connsiteX8-187" fmla="*/ 55418 w 12146540"/>
              <a:gd name="connsiteY8-188" fmla="*/ 6444806 h 12402261"/>
              <a:gd name="connsiteX9-189" fmla="*/ 0 w 12146540"/>
              <a:gd name="connsiteY9-190" fmla="*/ 3103418 h 12402261"/>
              <a:gd name="connsiteX0-191" fmla="*/ 0 w 12146540"/>
              <a:gd name="connsiteY0-192" fmla="*/ 3103418 h 12402261"/>
              <a:gd name="connsiteX1-193" fmla="*/ 4387995 w 12146540"/>
              <a:gd name="connsiteY1-194" fmla="*/ 599722 h 12402261"/>
              <a:gd name="connsiteX2-195" fmla="*/ 10206904 w 12146540"/>
              <a:gd name="connsiteY2-196" fmla="*/ 0 h 12402261"/>
              <a:gd name="connsiteX3-197" fmla="*/ 12146540 w 12146540"/>
              <a:gd name="connsiteY3-198" fmla="*/ 2456231 h 12402261"/>
              <a:gd name="connsiteX4-199" fmla="*/ 11453813 w 12146540"/>
              <a:gd name="connsiteY4-200" fmla="*/ 8219722 h 12402261"/>
              <a:gd name="connsiteX5-201" fmla="*/ 9153959 w 12146540"/>
              <a:gd name="connsiteY5-202" fmla="*/ 12265250 h 12402261"/>
              <a:gd name="connsiteX6-203" fmla="*/ 6909522 w 12146540"/>
              <a:gd name="connsiteY6-204" fmla="*/ 12402261 h 12402261"/>
              <a:gd name="connsiteX7-205" fmla="*/ 3168795 w 12146540"/>
              <a:gd name="connsiteY7-206" fmla="*/ 10270195 h 12402261"/>
              <a:gd name="connsiteX8-207" fmla="*/ 55418 w 12146540"/>
              <a:gd name="connsiteY8-208" fmla="*/ 6444806 h 12402261"/>
              <a:gd name="connsiteX9-209" fmla="*/ 21834 w 12146540"/>
              <a:gd name="connsiteY9-210" fmla="*/ 4509871 h 12402261"/>
              <a:gd name="connsiteX10" fmla="*/ 0 w 12146540"/>
              <a:gd name="connsiteY10" fmla="*/ 3103418 h 12402261"/>
              <a:gd name="connsiteX0-211" fmla="*/ 631308 w 12777848"/>
              <a:gd name="connsiteY0-212" fmla="*/ 3103418 h 12402261"/>
              <a:gd name="connsiteX1-213" fmla="*/ 5019303 w 12777848"/>
              <a:gd name="connsiteY1-214" fmla="*/ 599722 h 12402261"/>
              <a:gd name="connsiteX2-215" fmla="*/ 10838212 w 12777848"/>
              <a:gd name="connsiteY2-216" fmla="*/ 0 h 12402261"/>
              <a:gd name="connsiteX3-217" fmla="*/ 12777848 w 12777848"/>
              <a:gd name="connsiteY3-218" fmla="*/ 2456231 h 12402261"/>
              <a:gd name="connsiteX4-219" fmla="*/ 12085121 w 12777848"/>
              <a:gd name="connsiteY4-220" fmla="*/ 8219722 h 12402261"/>
              <a:gd name="connsiteX5-221" fmla="*/ 9785267 w 12777848"/>
              <a:gd name="connsiteY5-222" fmla="*/ 12265250 h 12402261"/>
              <a:gd name="connsiteX6-223" fmla="*/ 7540830 w 12777848"/>
              <a:gd name="connsiteY6-224" fmla="*/ 12402261 h 12402261"/>
              <a:gd name="connsiteX7-225" fmla="*/ 3800103 w 12777848"/>
              <a:gd name="connsiteY7-226" fmla="*/ 10270195 h 12402261"/>
              <a:gd name="connsiteX8-227" fmla="*/ 686726 w 12777848"/>
              <a:gd name="connsiteY8-228" fmla="*/ 6444806 h 12402261"/>
              <a:gd name="connsiteX9-229" fmla="*/ 0 w 12777848"/>
              <a:gd name="connsiteY9-230" fmla="*/ 4666625 h 12402261"/>
              <a:gd name="connsiteX10-231" fmla="*/ 631308 w 12777848"/>
              <a:gd name="connsiteY10-232" fmla="*/ 3103418 h 12402261"/>
              <a:gd name="connsiteX0-233" fmla="*/ 631308 w 12777848"/>
              <a:gd name="connsiteY0-234" fmla="*/ 3103418 h 12402261"/>
              <a:gd name="connsiteX1-235" fmla="*/ 5019303 w 12777848"/>
              <a:gd name="connsiteY1-236" fmla="*/ 599722 h 12402261"/>
              <a:gd name="connsiteX2-237" fmla="*/ 10838212 w 12777848"/>
              <a:gd name="connsiteY2-238" fmla="*/ 0 h 12402261"/>
              <a:gd name="connsiteX3-239" fmla="*/ 12777848 w 12777848"/>
              <a:gd name="connsiteY3-240" fmla="*/ 2456231 h 12402261"/>
              <a:gd name="connsiteX4-241" fmla="*/ 12085121 w 12777848"/>
              <a:gd name="connsiteY4-242" fmla="*/ 8219722 h 12402261"/>
              <a:gd name="connsiteX5-243" fmla="*/ 9785267 w 12777848"/>
              <a:gd name="connsiteY5-244" fmla="*/ 12265250 h 12402261"/>
              <a:gd name="connsiteX6-245" fmla="*/ 7540830 w 12777848"/>
              <a:gd name="connsiteY6-246" fmla="*/ 12402261 h 12402261"/>
              <a:gd name="connsiteX7-247" fmla="*/ 3800103 w 12777848"/>
              <a:gd name="connsiteY7-248" fmla="*/ 10270195 h 12402261"/>
              <a:gd name="connsiteX8-249" fmla="*/ 686726 w 12777848"/>
              <a:gd name="connsiteY8-250" fmla="*/ 6444806 h 12402261"/>
              <a:gd name="connsiteX9-251" fmla="*/ 0 w 12777848"/>
              <a:gd name="connsiteY9-252" fmla="*/ 4666625 h 12402261"/>
              <a:gd name="connsiteX10-253" fmla="*/ 631308 w 12777848"/>
              <a:gd name="connsiteY10-254" fmla="*/ 3103418 h 12402261"/>
              <a:gd name="connsiteX0-255" fmla="*/ 659947 w 12806487"/>
              <a:gd name="connsiteY0-256" fmla="*/ 3103418 h 12402261"/>
              <a:gd name="connsiteX1-257" fmla="*/ 5047942 w 12806487"/>
              <a:gd name="connsiteY1-258" fmla="*/ 599722 h 12402261"/>
              <a:gd name="connsiteX2-259" fmla="*/ 10866851 w 12806487"/>
              <a:gd name="connsiteY2-260" fmla="*/ 0 h 12402261"/>
              <a:gd name="connsiteX3-261" fmla="*/ 12806487 w 12806487"/>
              <a:gd name="connsiteY3-262" fmla="*/ 2456231 h 12402261"/>
              <a:gd name="connsiteX4-263" fmla="*/ 12113760 w 12806487"/>
              <a:gd name="connsiteY4-264" fmla="*/ 8219722 h 12402261"/>
              <a:gd name="connsiteX5-265" fmla="*/ 9813906 w 12806487"/>
              <a:gd name="connsiteY5-266" fmla="*/ 12265250 h 12402261"/>
              <a:gd name="connsiteX6-267" fmla="*/ 7569469 w 12806487"/>
              <a:gd name="connsiteY6-268" fmla="*/ 12402261 h 12402261"/>
              <a:gd name="connsiteX7-269" fmla="*/ 3828742 w 12806487"/>
              <a:gd name="connsiteY7-270" fmla="*/ 10270195 h 12402261"/>
              <a:gd name="connsiteX8-271" fmla="*/ 715365 w 12806487"/>
              <a:gd name="connsiteY8-272" fmla="*/ 6444806 h 12402261"/>
              <a:gd name="connsiteX9-273" fmla="*/ 28639 w 12806487"/>
              <a:gd name="connsiteY9-274" fmla="*/ 4666625 h 12402261"/>
              <a:gd name="connsiteX10-275" fmla="*/ 659947 w 12806487"/>
              <a:gd name="connsiteY10-276" fmla="*/ 3103418 h 12402261"/>
              <a:gd name="connsiteX0-277" fmla="*/ 660628 w 12807168"/>
              <a:gd name="connsiteY0-278" fmla="*/ 3103418 h 12402261"/>
              <a:gd name="connsiteX1-279" fmla="*/ 5048623 w 12807168"/>
              <a:gd name="connsiteY1-280" fmla="*/ 599722 h 12402261"/>
              <a:gd name="connsiteX2-281" fmla="*/ 10867532 w 12807168"/>
              <a:gd name="connsiteY2-282" fmla="*/ 0 h 12402261"/>
              <a:gd name="connsiteX3-283" fmla="*/ 12807168 w 12807168"/>
              <a:gd name="connsiteY3-284" fmla="*/ 2456231 h 12402261"/>
              <a:gd name="connsiteX4-285" fmla="*/ 12114441 w 12807168"/>
              <a:gd name="connsiteY4-286" fmla="*/ 8219722 h 12402261"/>
              <a:gd name="connsiteX5-287" fmla="*/ 9814587 w 12807168"/>
              <a:gd name="connsiteY5-288" fmla="*/ 12265250 h 12402261"/>
              <a:gd name="connsiteX6-289" fmla="*/ 7570150 w 12807168"/>
              <a:gd name="connsiteY6-290" fmla="*/ 12402261 h 12402261"/>
              <a:gd name="connsiteX7-291" fmla="*/ 3829423 w 12807168"/>
              <a:gd name="connsiteY7-292" fmla="*/ 10270195 h 12402261"/>
              <a:gd name="connsiteX8-293" fmla="*/ 716046 w 12807168"/>
              <a:gd name="connsiteY8-294" fmla="*/ 6444806 h 12402261"/>
              <a:gd name="connsiteX9-295" fmla="*/ 29320 w 12807168"/>
              <a:gd name="connsiteY9-296" fmla="*/ 4666625 h 12402261"/>
              <a:gd name="connsiteX10-297" fmla="*/ 660628 w 12807168"/>
              <a:gd name="connsiteY10-298" fmla="*/ 3103418 h 12402261"/>
              <a:gd name="connsiteX0-299" fmla="*/ 660628 w 12807168"/>
              <a:gd name="connsiteY0-300" fmla="*/ 3103418 h 12402261"/>
              <a:gd name="connsiteX1-301" fmla="*/ 5048623 w 12807168"/>
              <a:gd name="connsiteY1-302" fmla="*/ 599722 h 12402261"/>
              <a:gd name="connsiteX2-303" fmla="*/ 10867532 w 12807168"/>
              <a:gd name="connsiteY2-304" fmla="*/ 0 h 12402261"/>
              <a:gd name="connsiteX3-305" fmla="*/ 12807168 w 12807168"/>
              <a:gd name="connsiteY3-306" fmla="*/ 2456231 h 12402261"/>
              <a:gd name="connsiteX4-307" fmla="*/ 12114441 w 12807168"/>
              <a:gd name="connsiteY4-308" fmla="*/ 8219722 h 12402261"/>
              <a:gd name="connsiteX5-309" fmla="*/ 9814587 w 12807168"/>
              <a:gd name="connsiteY5-310" fmla="*/ 12265250 h 12402261"/>
              <a:gd name="connsiteX6-311" fmla="*/ 7570150 w 12807168"/>
              <a:gd name="connsiteY6-312" fmla="*/ 12402261 h 12402261"/>
              <a:gd name="connsiteX7-313" fmla="*/ 3838132 w 12807168"/>
              <a:gd name="connsiteY7-314" fmla="*/ 10252778 h 12402261"/>
              <a:gd name="connsiteX8-315" fmla="*/ 716046 w 12807168"/>
              <a:gd name="connsiteY8-316" fmla="*/ 6444806 h 12402261"/>
              <a:gd name="connsiteX9-317" fmla="*/ 29320 w 12807168"/>
              <a:gd name="connsiteY9-318" fmla="*/ 4666625 h 12402261"/>
              <a:gd name="connsiteX10-319" fmla="*/ 660628 w 12807168"/>
              <a:gd name="connsiteY10-320" fmla="*/ 3103418 h 12402261"/>
              <a:gd name="connsiteX0-321" fmla="*/ 660628 w 12807168"/>
              <a:gd name="connsiteY0-322" fmla="*/ 3103418 h 12402261"/>
              <a:gd name="connsiteX1-323" fmla="*/ 5048623 w 12807168"/>
              <a:gd name="connsiteY1-324" fmla="*/ 599722 h 12402261"/>
              <a:gd name="connsiteX2-325" fmla="*/ 10867532 w 12807168"/>
              <a:gd name="connsiteY2-326" fmla="*/ 0 h 12402261"/>
              <a:gd name="connsiteX3-327" fmla="*/ 12807168 w 12807168"/>
              <a:gd name="connsiteY3-328" fmla="*/ 2456231 h 12402261"/>
              <a:gd name="connsiteX4-329" fmla="*/ 12114441 w 12807168"/>
              <a:gd name="connsiteY4-330" fmla="*/ 8219722 h 12402261"/>
              <a:gd name="connsiteX5-331" fmla="*/ 9814587 w 12807168"/>
              <a:gd name="connsiteY5-332" fmla="*/ 12265250 h 12402261"/>
              <a:gd name="connsiteX6-333" fmla="*/ 7570150 w 12807168"/>
              <a:gd name="connsiteY6-334" fmla="*/ 12402261 h 12402261"/>
              <a:gd name="connsiteX7-335" fmla="*/ 3838132 w 12807168"/>
              <a:gd name="connsiteY7-336" fmla="*/ 10252778 h 12402261"/>
              <a:gd name="connsiteX8-337" fmla="*/ 716046 w 12807168"/>
              <a:gd name="connsiteY8-338" fmla="*/ 6444806 h 12402261"/>
              <a:gd name="connsiteX9-339" fmla="*/ 29320 w 12807168"/>
              <a:gd name="connsiteY9-340" fmla="*/ 4666625 h 12402261"/>
              <a:gd name="connsiteX10-341" fmla="*/ 660628 w 12807168"/>
              <a:gd name="connsiteY10-342" fmla="*/ 3103418 h 12402261"/>
              <a:gd name="connsiteX0-343" fmla="*/ 660628 w 12807168"/>
              <a:gd name="connsiteY0-344" fmla="*/ 3103418 h 12402261"/>
              <a:gd name="connsiteX1-345" fmla="*/ 5048623 w 12807168"/>
              <a:gd name="connsiteY1-346" fmla="*/ 599722 h 12402261"/>
              <a:gd name="connsiteX2-347" fmla="*/ 10867532 w 12807168"/>
              <a:gd name="connsiteY2-348" fmla="*/ 0 h 12402261"/>
              <a:gd name="connsiteX3-349" fmla="*/ 12807168 w 12807168"/>
              <a:gd name="connsiteY3-350" fmla="*/ 2456231 h 12402261"/>
              <a:gd name="connsiteX4-351" fmla="*/ 12114441 w 12807168"/>
              <a:gd name="connsiteY4-352" fmla="*/ 8219722 h 12402261"/>
              <a:gd name="connsiteX5-353" fmla="*/ 9814587 w 12807168"/>
              <a:gd name="connsiteY5-354" fmla="*/ 12265250 h 12402261"/>
              <a:gd name="connsiteX6-355" fmla="*/ 7570150 w 12807168"/>
              <a:gd name="connsiteY6-356" fmla="*/ 12402261 h 12402261"/>
              <a:gd name="connsiteX7-357" fmla="*/ 3838132 w 12807168"/>
              <a:gd name="connsiteY7-358" fmla="*/ 10252778 h 12402261"/>
              <a:gd name="connsiteX8-359" fmla="*/ 724755 w 12807168"/>
              <a:gd name="connsiteY8-360" fmla="*/ 6418680 h 12402261"/>
              <a:gd name="connsiteX9-361" fmla="*/ 29320 w 12807168"/>
              <a:gd name="connsiteY9-362" fmla="*/ 4666625 h 12402261"/>
              <a:gd name="connsiteX10-363" fmla="*/ 660628 w 12807168"/>
              <a:gd name="connsiteY10-364" fmla="*/ 3103418 h 12402261"/>
              <a:gd name="connsiteX0-365" fmla="*/ 660628 w 12807168"/>
              <a:gd name="connsiteY0-366" fmla="*/ 3103418 h 12402261"/>
              <a:gd name="connsiteX1-367" fmla="*/ 5048623 w 12807168"/>
              <a:gd name="connsiteY1-368" fmla="*/ 599722 h 12402261"/>
              <a:gd name="connsiteX2-369" fmla="*/ 10867532 w 12807168"/>
              <a:gd name="connsiteY2-370" fmla="*/ 0 h 12402261"/>
              <a:gd name="connsiteX3-371" fmla="*/ 12807168 w 12807168"/>
              <a:gd name="connsiteY3-372" fmla="*/ 2456231 h 12402261"/>
              <a:gd name="connsiteX4-373" fmla="*/ 12114441 w 12807168"/>
              <a:gd name="connsiteY4-374" fmla="*/ 8219722 h 12402261"/>
              <a:gd name="connsiteX5-375" fmla="*/ 9814587 w 12807168"/>
              <a:gd name="connsiteY5-376" fmla="*/ 12265250 h 12402261"/>
              <a:gd name="connsiteX6-377" fmla="*/ 7570150 w 12807168"/>
              <a:gd name="connsiteY6-378" fmla="*/ 12402261 h 12402261"/>
              <a:gd name="connsiteX7-379" fmla="*/ 3838132 w 12807168"/>
              <a:gd name="connsiteY7-380" fmla="*/ 10252778 h 12402261"/>
              <a:gd name="connsiteX8-381" fmla="*/ 724755 w 12807168"/>
              <a:gd name="connsiteY8-382" fmla="*/ 6418680 h 12402261"/>
              <a:gd name="connsiteX9-383" fmla="*/ 29320 w 12807168"/>
              <a:gd name="connsiteY9-384" fmla="*/ 4666625 h 12402261"/>
              <a:gd name="connsiteX10-385" fmla="*/ 660628 w 12807168"/>
              <a:gd name="connsiteY10-386" fmla="*/ 3103418 h 12402261"/>
              <a:gd name="connsiteX0-387" fmla="*/ 660628 w 12807168"/>
              <a:gd name="connsiteY0-388" fmla="*/ 3103418 h 12402261"/>
              <a:gd name="connsiteX1-389" fmla="*/ 5048623 w 12807168"/>
              <a:gd name="connsiteY1-390" fmla="*/ 599722 h 12402261"/>
              <a:gd name="connsiteX2-391" fmla="*/ 10867532 w 12807168"/>
              <a:gd name="connsiteY2-392" fmla="*/ 0 h 12402261"/>
              <a:gd name="connsiteX3-393" fmla="*/ 12807168 w 12807168"/>
              <a:gd name="connsiteY3-394" fmla="*/ 2456231 h 12402261"/>
              <a:gd name="connsiteX4-395" fmla="*/ 12114441 w 12807168"/>
              <a:gd name="connsiteY4-396" fmla="*/ 8219722 h 12402261"/>
              <a:gd name="connsiteX5-397" fmla="*/ 9814587 w 12807168"/>
              <a:gd name="connsiteY5-398" fmla="*/ 12265250 h 12402261"/>
              <a:gd name="connsiteX6-399" fmla="*/ 7570150 w 12807168"/>
              <a:gd name="connsiteY6-400" fmla="*/ 12402261 h 12402261"/>
              <a:gd name="connsiteX7-401" fmla="*/ 3838132 w 12807168"/>
              <a:gd name="connsiteY7-402" fmla="*/ 10252778 h 12402261"/>
              <a:gd name="connsiteX8-403" fmla="*/ 724755 w 12807168"/>
              <a:gd name="connsiteY8-404" fmla="*/ 6418680 h 12402261"/>
              <a:gd name="connsiteX9-405" fmla="*/ 29320 w 12807168"/>
              <a:gd name="connsiteY9-406" fmla="*/ 4666625 h 12402261"/>
              <a:gd name="connsiteX10-407" fmla="*/ 660628 w 12807168"/>
              <a:gd name="connsiteY10-408" fmla="*/ 3103418 h 12402261"/>
              <a:gd name="connsiteX0-409" fmla="*/ 660628 w 12807168"/>
              <a:gd name="connsiteY0-410" fmla="*/ 3103418 h 12402261"/>
              <a:gd name="connsiteX1-411" fmla="*/ 5048623 w 12807168"/>
              <a:gd name="connsiteY1-412" fmla="*/ 599722 h 12402261"/>
              <a:gd name="connsiteX2-413" fmla="*/ 10867532 w 12807168"/>
              <a:gd name="connsiteY2-414" fmla="*/ 0 h 12402261"/>
              <a:gd name="connsiteX3-415" fmla="*/ 12807168 w 12807168"/>
              <a:gd name="connsiteY3-416" fmla="*/ 2456231 h 12402261"/>
              <a:gd name="connsiteX4-417" fmla="*/ 12114441 w 12807168"/>
              <a:gd name="connsiteY4-418" fmla="*/ 8219722 h 12402261"/>
              <a:gd name="connsiteX5-419" fmla="*/ 9814587 w 12807168"/>
              <a:gd name="connsiteY5-420" fmla="*/ 12265250 h 12402261"/>
              <a:gd name="connsiteX6-421" fmla="*/ 7570150 w 12807168"/>
              <a:gd name="connsiteY6-422" fmla="*/ 12402261 h 12402261"/>
              <a:gd name="connsiteX7-423" fmla="*/ 3838132 w 12807168"/>
              <a:gd name="connsiteY7-424" fmla="*/ 10252778 h 12402261"/>
              <a:gd name="connsiteX8-425" fmla="*/ 724755 w 12807168"/>
              <a:gd name="connsiteY8-426" fmla="*/ 6418680 h 12402261"/>
              <a:gd name="connsiteX9-427" fmla="*/ 29320 w 12807168"/>
              <a:gd name="connsiteY9-428" fmla="*/ 4666625 h 12402261"/>
              <a:gd name="connsiteX10-429" fmla="*/ 660628 w 12807168"/>
              <a:gd name="connsiteY10-430" fmla="*/ 3103418 h 12402261"/>
              <a:gd name="connsiteX0-431" fmla="*/ 660628 w 12807168"/>
              <a:gd name="connsiteY0-432" fmla="*/ 3103418 h 12402261"/>
              <a:gd name="connsiteX1-433" fmla="*/ 5048623 w 12807168"/>
              <a:gd name="connsiteY1-434" fmla="*/ 599722 h 12402261"/>
              <a:gd name="connsiteX2-435" fmla="*/ 10867532 w 12807168"/>
              <a:gd name="connsiteY2-436" fmla="*/ 0 h 12402261"/>
              <a:gd name="connsiteX3-437" fmla="*/ 12807168 w 12807168"/>
              <a:gd name="connsiteY3-438" fmla="*/ 2456231 h 12402261"/>
              <a:gd name="connsiteX4-439" fmla="*/ 12114441 w 12807168"/>
              <a:gd name="connsiteY4-440" fmla="*/ 8219722 h 12402261"/>
              <a:gd name="connsiteX5-441" fmla="*/ 9814587 w 12807168"/>
              <a:gd name="connsiteY5-442" fmla="*/ 12265250 h 12402261"/>
              <a:gd name="connsiteX6-443" fmla="*/ 7570150 w 12807168"/>
              <a:gd name="connsiteY6-444" fmla="*/ 12402261 h 12402261"/>
              <a:gd name="connsiteX7-445" fmla="*/ 3838132 w 12807168"/>
              <a:gd name="connsiteY7-446" fmla="*/ 10252778 h 12402261"/>
              <a:gd name="connsiteX8-447" fmla="*/ 724755 w 12807168"/>
              <a:gd name="connsiteY8-448" fmla="*/ 6418680 h 12402261"/>
              <a:gd name="connsiteX9-449" fmla="*/ 29320 w 12807168"/>
              <a:gd name="connsiteY9-450" fmla="*/ 4666625 h 12402261"/>
              <a:gd name="connsiteX10-451" fmla="*/ 660628 w 12807168"/>
              <a:gd name="connsiteY10-452" fmla="*/ 3103418 h 12402261"/>
              <a:gd name="connsiteX0-453" fmla="*/ 660628 w 12807168"/>
              <a:gd name="connsiteY0-454" fmla="*/ 3103418 h 12463221"/>
              <a:gd name="connsiteX1-455" fmla="*/ 5048623 w 12807168"/>
              <a:gd name="connsiteY1-456" fmla="*/ 599722 h 12463221"/>
              <a:gd name="connsiteX2-457" fmla="*/ 10867532 w 12807168"/>
              <a:gd name="connsiteY2-458" fmla="*/ 0 h 12463221"/>
              <a:gd name="connsiteX3-459" fmla="*/ 12807168 w 12807168"/>
              <a:gd name="connsiteY3-460" fmla="*/ 2456231 h 12463221"/>
              <a:gd name="connsiteX4-461" fmla="*/ 12114441 w 12807168"/>
              <a:gd name="connsiteY4-462" fmla="*/ 8219722 h 12463221"/>
              <a:gd name="connsiteX5-463" fmla="*/ 9814587 w 12807168"/>
              <a:gd name="connsiteY5-464" fmla="*/ 12265250 h 12463221"/>
              <a:gd name="connsiteX6-465" fmla="*/ 7552733 w 12807168"/>
              <a:gd name="connsiteY6-466" fmla="*/ 12463221 h 12463221"/>
              <a:gd name="connsiteX7-467" fmla="*/ 3838132 w 12807168"/>
              <a:gd name="connsiteY7-468" fmla="*/ 10252778 h 12463221"/>
              <a:gd name="connsiteX8-469" fmla="*/ 724755 w 12807168"/>
              <a:gd name="connsiteY8-470" fmla="*/ 6418680 h 12463221"/>
              <a:gd name="connsiteX9-471" fmla="*/ 29320 w 12807168"/>
              <a:gd name="connsiteY9-472" fmla="*/ 4666625 h 12463221"/>
              <a:gd name="connsiteX10-473" fmla="*/ 660628 w 12807168"/>
              <a:gd name="connsiteY10-474" fmla="*/ 3103418 h 12463221"/>
              <a:gd name="connsiteX0-475" fmla="*/ 660628 w 12807168"/>
              <a:gd name="connsiteY0-476" fmla="*/ 3103418 h 12463221"/>
              <a:gd name="connsiteX1-477" fmla="*/ 5048623 w 12807168"/>
              <a:gd name="connsiteY1-478" fmla="*/ 599722 h 12463221"/>
              <a:gd name="connsiteX2-479" fmla="*/ 10867532 w 12807168"/>
              <a:gd name="connsiteY2-480" fmla="*/ 0 h 12463221"/>
              <a:gd name="connsiteX3-481" fmla="*/ 12807168 w 12807168"/>
              <a:gd name="connsiteY3-482" fmla="*/ 2456231 h 12463221"/>
              <a:gd name="connsiteX4-483" fmla="*/ 12114441 w 12807168"/>
              <a:gd name="connsiteY4-484" fmla="*/ 8219722 h 12463221"/>
              <a:gd name="connsiteX5-485" fmla="*/ 9814587 w 12807168"/>
              <a:gd name="connsiteY5-486" fmla="*/ 12265250 h 12463221"/>
              <a:gd name="connsiteX6-487" fmla="*/ 7552733 w 12807168"/>
              <a:gd name="connsiteY6-488" fmla="*/ 12463221 h 12463221"/>
              <a:gd name="connsiteX7-489" fmla="*/ 3838132 w 12807168"/>
              <a:gd name="connsiteY7-490" fmla="*/ 10252778 h 12463221"/>
              <a:gd name="connsiteX8-491" fmla="*/ 724755 w 12807168"/>
              <a:gd name="connsiteY8-492" fmla="*/ 6418680 h 12463221"/>
              <a:gd name="connsiteX9-493" fmla="*/ 29320 w 12807168"/>
              <a:gd name="connsiteY9-494" fmla="*/ 4666625 h 12463221"/>
              <a:gd name="connsiteX10-495" fmla="*/ 660628 w 12807168"/>
              <a:gd name="connsiteY10-496" fmla="*/ 3103418 h 12463221"/>
              <a:gd name="connsiteX0-497" fmla="*/ 660628 w 12807168"/>
              <a:gd name="connsiteY0-498" fmla="*/ 3103418 h 12463221"/>
              <a:gd name="connsiteX1-499" fmla="*/ 5048623 w 12807168"/>
              <a:gd name="connsiteY1-500" fmla="*/ 599722 h 12463221"/>
              <a:gd name="connsiteX2-501" fmla="*/ 10867532 w 12807168"/>
              <a:gd name="connsiteY2-502" fmla="*/ 0 h 12463221"/>
              <a:gd name="connsiteX3-503" fmla="*/ 12807168 w 12807168"/>
              <a:gd name="connsiteY3-504" fmla="*/ 2456231 h 12463221"/>
              <a:gd name="connsiteX4-505" fmla="*/ 12114441 w 12807168"/>
              <a:gd name="connsiteY4-506" fmla="*/ 8219722 h 12463221"/>
              <a:gd name="connsiteX5-507" fmla="*/ 9814587 w 12807168"/>
              <a:gd name="connsiteY5-508" fmla="*/ 12265250 h 12463221"/>
              <a:gd name="connsiteX6-509" fmla="*/ 7552733 w 12807168"/>
              <a:gd name="connsiteY6-510" fmla="*/ 12463221 h 12463221"/>
              <a:gd name="connsiteX7-511" fmla="*/ 3838132 w 12807168"/>
              <a:gd name="connsiteY7-512" fmla="*/ 10252778 h 12463221"/>
              <a:gd name="connsiteX8-513" fmla="*/ 724755 w 12807168"/>
              <a:gd name="connsiteY8-514" fmla="*/ 6418680 h 12463221"/>
              <a:gd name="connsiteX9-515" fmla="*/ 29320 w 12807168"/>
              <a:gd name="connsiteY9-516" fmla="*/ 4666625 h 12463221"/>
              <a:gd name="connsiteX10-517" fmla="*/ 660628 w 12807168"/>
              <a:gd name="connsiteY10-518" fmla="*/ 3103418 h 12463221"/>
              <a:gd name="connsiteX0-519" fmla="*/ 660628 w 12807168"/>
              <a:gd name="connsiteY0-520" fmla="*/ 3103418 h 12463221"/>
              <a:gd name="connsiteX1-521" fmla="*/ 5048623 w 12807168"/>
              <a:gd name="connsiteY1-522" fmla="*/ 599722 h 12463221"/>
              <a:gd name="connsiteX2-523" fmla="*/ 10867532 w 12807168"/>
              <a:gd name="connsiteY2-524" fmla="*/ 0 h 12463221"/>
              <a:gd name="connsiteX3-525" fmla="*/ 12807168 w 12807168"/>
              <a:gd name="connsiteY3-526" fmla="*/ 2456231 h 12463221"/>
              <a:gd name="connsiteX4-527" fmla="*/ 12114441 w 12807168"/>
              <a:gd name="connsiteY4-528" fmla="*/ 8219722 h 12463221"/>
              <a:gd name="connsiteX5-529" fmla="*/ 9814587 w 12807168"/>
              <a:gd name="connsiteY5-530" fmla="*/ 12239124 h 12463221"/>
              <a:gd name="connsiteX6-531" fmla="*/ 7552733 w 12807168"/>
              <a:gd name="connsiteY6-532" fmla="*/ 12463221 h 12463221"/>
              <a:gd name="connsiteX7-533" fmla="*/ 3838132 w 12807168"/>
              <a:gd name="connsiteY7-534" fmla="*/ 10252778 h 12463221"/>
              <a:gd name="connsiteX8-535" fmla="*/ 724755 w 12807168"/>
              <a:gd name="connsiteY8-536" fmla="*/ 6418680 h 12463221"/>
              <a:gd name="connsiteX9-537" fmla="*/ 29320 w 12807168"/>
              <a:gd name="connsiteY9-538" fmla="*/ 4666625 h 12463221"/>
              <a:gd name="connsiteX10-539" fmla="*/ 660628 w 12807168"/>
              <a:gd name="connsiteY10-540" fmla="*/ 3103418 h 12463221"/>
              <a:gd name="connsiteX0-541" fmla="*/ 660628 w 12807168"/>
              <a:gd name="connsiteY0-542" fmla="*/ 3103418 h 12603400"/>
              <a:gd name="connsiteX1-543" fmla="*/ 5048623 w 12807168"/>
              <a:gd name="connsiteY1-544" fmla="*/ 599722 h 12603400"/>
              <a:gd name="connsiteX2-545" fmla="*/ 10867532 w 12807168"/>
              <a:gd name="connsiteY2-546" fmla="*/ 0 h 12603400"/>
              <a:gd name="connsiteX3-547" fmla="*/ 12807168 w 12807168"/>
              <a:gd name="connsiteY3-548" fmla="*/ 2456231 h 12603400"/>
              <a:gd name="connsiteX4-549" fmla="*/ 12114441 w 12807168"/>
              <a:gd name="connsiteY4-550" fmla="*/ 8219722 h 12603400"/>
              <a:gd name="connsiteX5-551" fmla="*/ 9814587 w 12807168"/>
              <a:gd name="connsiteY5-552" fmla="*/ 12239124 h 12603400"/>
              <a:gd name="connsiteX6-553" fmla="*/ 7552733 w 12807168"/>
              <a:gd name="connsiteY6-554" fmla="*/ 12463221 h 12603400"/>
              <a:gd name="connsiteX7-555" fmla="*/ 3838132 w 12807168"/>
              <a:gd name="connsiteY7-556" fmla="*/ 10252778 h 12603400"/>
              <a:gd name="connsiteX8-557" fmla="*/ 724755 w 12807168"/>
              <a:gd name="connsiteY8-558" fmla="*/ 6418680 h 12603400"/>
              <a:gd name="connsiteX9-559" fmla="*/ 29320 w 12807168"/>
              <a:gd name="connsiteY9-560" fmla="*/ 4666625 h 12603400"/>
              <a:gd name="connsiteX10-561" fmla="*/ 660628 w 12807168"/>
              <a:gd name="connsiteY10-562" fmla="*/ 3103418 h 12603400"/>
              <a:gd name="connsiteX0-563" fmla="*/ 660628 w 12807168"/>
              <a:gd name="connsiteY0-564" fmla="*/ 3103418 h 12713670"/>
              <a:gd name="connsiteX1-565" fmla="*/ 5048623 w 12807168"/>
              <a:gd name="connsiteY1-566" fmla="*/ 599722 h 12713670"/>
              <a:gd name="connsiteX2-567" fmla="*/ 10867532 w 12807168"/>
              <a:gd name="connsiteY2-568" fmla="*/ 0 h 12713670"/>
              <a:gd name="connsiteX3-569" fmla="*/ 12807168 w 12807168"/>
              <a:gd name="connsiteY3-570" fmla="*/ 2456231 h 12713670"/>
              <a:gd name="connsiteX4-571" fmla="*/ 12114441 w 12807168"/>
              <a:gd name="connsiteY4-572" fmla="*/ 8219722 h 12713670"/>
              <a:gd name="connsiteX5-573" fmla="*/ 9814587 w 12807168"/>
              <a:gd name="connsiteY5-574" fmla="*/ 12239124 h 12713670"/>
              <a:gd name="connsiteX6-575" fmla="*/ 7552733 w 12807168"/>
              <a:gd name="connsiteY6-576" fmla="*/ 12463221 h 12713670"/>
              <a:gd name="connsiteX7-577" fmla="*/ 3838132 w 12807168"/>
              <a:gd name="connsiteY7-578" fmla="*/ 10252778 h 12713670"/>
              <a:gd name="connsiteX8-579" fmla="*/ 724755 w 12807168"/>
              <a:gd name="connsiteY8-580" fmla="*/ 6418680 h 12713670"/>
              <a:gd name="connsiteX9-581" fmla="*/ 29320 w 12807168"/>
              <a:gd name="connsiteY9-582" fmla="*/ 4666625 h 12713670"/>
              <a:gd name="connsiteX10-583" fmla="*/ 660628 w 12807168"/>
              <a:gd name="connsiteY10-584" fmla="*/ 3103418 h 12713670"/>
              <a:gd name="connsiteX0-585" fmla="*/ 660628 w 12807168"/>
              <a:gd name="connsiteY0-586" fmla="*/ 3103418 h 12713670"/>
              <a:gd name="connsiteX1-587" fmla="*/ 5048623 w 12807168"/>
              <a:gd name="connsiteY1-588" fmla="*/ 599722 h 12713670"/>
              <a:gd name="connsiteX2-589" fmla="*/ 10867532 w 12807168"/>
              <a:gd name="connsiteY2-590" fmla="*/ 0 h 12713670"/>
              <a:gd name="connsiteX3-591" fmla="*/ 12807168 w 12807168"/>
              <a:gd name="connsiteY3-592" fmla="*/ 2456231 h 12713670"/>
              <a:gd name="connsiteX4-593" fmla="*/ 12114441 w 12807168"/>
              <a:gd name="connsiteY4-594" fmla="*/ 8219722 h 12713670"/>
              <a:gd name="connsiteX5-595" fmla="*/ 9814587 w 12807168"/>
              <a:gd name="connsiteY5-596" fmla="*/ 12239124 h 12713670"/>
              <a:gd name="connsiteX6-597" fmla="*/ 7552733 w 12807168"/>
              <a:gd name="connsiteY6-598" fmla="*/ 12463221 h 12713670"/>
              <a:gd name="connsiteX7-599" fmla="*/ 3838132 w 12807168"/>
              <a:gd name="connsiteY7-600" fmla="*/ 10252778 h 12713670"/>
              <a:gd name="connsiteX8-601" fmla="*/ 724755 w 12807168"/>
              <a:gd name="connsiteY8-602" fmla="*/ 6418680 h 12713670"/>
              <a:gd name="connsiteX9-603" fmla="*/ 29320 w 12807168"/>
              <a:gd name="connsiteY9-604" fmla="*/ 4666625 h 12713670"/>
              <a:gd name="connsiteX10-605" fmla="*/ 660628 w 12807168"/>
              <a:gd name="connsiteY10-606" fmla="*/ 3103418 h 12713670"/>
              <a:gd name="connsiteX0-607" fmla="*/ 660628 w 12807168"/>
              <a:gd name="connsiteY0-608" fmla="*/ 3103418 h 12713670"/>
              <a:gd name="connsiteX1-609" fmla="*/ 5048623 w 12807168"/>
              <a:gd name="connsiteY1-610" fmla="*/ 599722 h 12713670"/>
              <a:gd name="connsiteX2-611" fmla="*/ 10867532 w 12807168"/>
              <a:gd name="connsiteY2-612" fmla="*/ 0 h 12713670"/>
              <a:gd name="connsiteX3-613" fmla="*/ 12807168 w 12807168"/>
              <a:gd name="connsiteY3-614" fmla="*/ 2456231 h 12713670"/>
              <a:gd name="connsiteX4-615" fmla="*/ 12114441 w 12807168"/>
              <a:gd name="connsiteY4-616" fmla="*/ 8219722 h 12713670"/>
              <a:gd name="connsiteX5-617" fmla="*/ 9814587 w 12807168"/>
              <a:gd name="connsiteY5-618" fmla="*/ 12239124 h 12713670"/>
              <a:gd name="connsiteX6-619" fmla="*/ 7552733 w 12807168"/>
              <a:gd name="connsiteY6-620" fmla="*/ 12463221 h 12713670"/>
              <a:gd name="connsiteX7-621" fmla="*/ 3838132 w 12807168"/>
              <a:gd name="connsiteY7-622" fmla="*/ 10252778 h 12713670"/>
              <a:gd name="connsiteX8-623" fmla="*/ 724755 w 12807168"/>
              <a:gd name="connsiteY8-624" fmla="*/ 6418680 h 12713670"/>
              <a:gd name="connsiteX9-625" fmla="*/ 29320 w 12807168"/>
              <a:gd name="connsiteY9-626" fmla="*/ 4666625 h 12713670"/>
              <a:gd name="connsiteX10-627" fmla="*/ 660628 w 12807168"/>
              <a:gd name="connsiteY10-628" fmla="*/ 3103418 h 12713670"/>
              <a:gd name="connsiteX0-629" fmla="*/ 660628 w 12807168"/>
              <a:gd name="connsiteY0-630" fmla="*/ 3103418 h 12713670"/>
              <a:gd name="connsiteX1-631" fmla="*/ 5048623 w 12807168"/>
              <a:gd name="connsiteY1-632" fmla="*/ 599722 h 12713670"/>
              <a:gd name="connsiteX2-633" fmla="*/ 10867532 w 12807168"/>
              <a:gd name="connsiteY2-634" fmla="*/ 0 h 12713670"/>
              <a:gd name="connsiteX3-635" fmla="*/ 12807168 w 12807168"/>
              <a:gd name="connsiteY3-636" fmla="*/ 2456231 h 12713670"/>
              <a:gd name="connsiteX4-637" fmla="*/ 12114441 w 12807168"/>
              <a:gd name="connsiteY4-638" fmla="*/ 8219722 h 12713670"/>
              <a:gd name="connsiteX5-639" fmla="*/ 9814587 w 12807168"/>
              <a:gd name="connsiteY5-640" fmla="*/ 12239124 h 12713670"/>
              <a:gd name="connsiteX6-641" fmla="*/ 7552733 w 12807168"/>
              <a:gd name="connsiteY6-642" fmla="*/ 12463221 h 12713670"/>
              <a:gd name="connsiteX7-643" fmla="*/ 3838132 w 12807168"/>
              <a:gd name="connsiteY7-644" fmla="*/ 10252778 h 12713670"/>
              <a:gd name="connsiteX8-645" fmla="*/ 724755 w 12807168"/>
              <a:gd name="connsiteY8-646" fmla="*/ 6418680 h 12713670"/>
              <a:gd name="connsiteX9-647" fmla="*/ 29320 w 12807168"/>
              <a:gd name="connsiteY9-648" fmla="*/ 4666625 h 12713670"/>
              <a:gd name="connsiteX10-649" fmla="*/ 660628 w 12807168"/>
              <a:gd name="connsiteY10-650" fmla="*/ 3103418 h 12713670"/>
              <a:gd name="connsiteX0-651" fmla="*/ 660628 w 12807168"/>
              <a:gd name="connsiteY0-652" fmla="*/ 3103418 h 12713670"/>
              <a:gd name="connsiteX1-653" fmla="*/ 5048623 w 12807168"/>
              <a:gd name="connsiteY1-654" fmla="*/ 599722 h 12713670"/>
              <a:gd name="connsiteX2-655" fmla="*/ 10867532 w 12807168"/>
              <a:gd name="connsiteY2-656" fmla="*/ 0 h 12713670"/>
              <a:gd name="connsiteX3-657" fmla="*/ 12807168 w 12807168"/>
              <a:gd name="connsiteY3-658" fmla="*/ 2456231 h 12713670"/>
              <a:gd name="connsiteX4-659" fmla="*/ 12114441 w 12807168"/>
              <a:gd name="connsiteY4-660" fmla="*/ 8219722 h 12713670"/>
              <a:gd name="connsiteX5-661" fmla="*/ 9814587 w 12807168"/>
              <a:gd name="connsiteY5-662" fmla="*/ 12239124 h 12713670"/>
              <a:gd name="connsiteX6-663" fmla="*/ 7552733 w 12807168"/>
              <a:gd name="connsiteY6-664" fmla="*/ 12463221 h 12713670"/>
              <a:gd name="connsiteX7-665" fmla="*/ 3838132 w 12807168"/>
              <a:gd name="connsiteY7-666" fmla="*/ 10252778 h 12713670"/>
              <a:gd name="connsiteX8-667" fmla="*/ 724755 w 12807168"/>
              <a:gd name="connsiteY8-668" fmla="*/ 6418680 h 12713670"/>
              <a:gd name="connsiteX9-669" fmla="*/ 29320 w 12807168"/>
              <a:gd name="connsiteY9-670" fmla="*/ 4666625 h 12713670"/>
              <a:gd name="connsiteX10-671" fmla="*/ 660628 w 12807168"/>
              <a:gd name="connsiteY10-672" fmla="*/ 3103418 h 12713670"/>
              <a:gd name="connsiteX0-673" fmla="*/ 660628 w 12746208"/>
              <a:gd name="connsiteY0-674" fmla="*/ 3103418 h 12713670"/>
              <a:gd name="connsiteX1-675" fmla="*/ 5048623 w 12746208"/>
              <a:gd name="connsiteY1-676" fmla="*/ 599722 h 12713670"/>
              <a:gd name="connsiteX2-677" fmla="*/ 10867532 w 12746208"/>
              <a:gd name="connsiteY2-678" fmla="*/ 0 h 12713670"/>
              <a:gd name="connsiteX3-679" fmla="*/ 12746208 w 12746208"/>
              <a:gd name="connsiteY3-680" fmla="*/ 2456231 h 12713670"/>
              <a:gd name="connsiteX4-681" fmla="*/ 12114441 w 12746208"/>
              <a:gd name="connsiteY4-682" fmla="*/ 8219722 h 12713670"/>
              <a:gd name="connsiteX5-683" fmla="*/ 9814587 w 12746208"/>
              <a:gd name="connsiteY5-684" fmla="*/ 12239124 h 12713670"/>
              <a:gd name="connsiteX6-685" fmla="*/ 7552733 w 12746208"/>
              <a:gd name="connsiteY6-686" fmla="*/ 12463221 h 12713670"/>
              <a:gd name="connsiteX7-687" fmla="*/ 3838132 w 12746208"/>
              <a:gd name="connsiteY7-688" fmla="*/ 10252778 h 12713670"/>
              <a:gd name="connsiteX8-689" fmla="*/ 724755 w 12746208"/>
              <a:gd name="connsiteY8-690" fmla="*/ 6418680 h 12713670"/>
              <a:gd name="connsiteX9-691" fmla="*/ 29320 w 12746208"/>
              <a:gd name="connsiteY9-692" fmla="*/ 4666625 h 12713670"/>
              <a:gd name="connsiteX10-693" fmla="*/ 660628 w 12746208"/>
              <a:gd name="connsiteY10-694" fmla="*/ 3103418 h 12713670"/>
              <a:gd name="connsiteX0-695" fmla="*/ 660628 w 12819119"/>
              <a:gd name="connsiteY0-696" fmla="*/ 3103418 h 12713670"/>
              <a:gd name="connsiteX1-697" fmla="*/ 5048623 w 12819119"/>
              <a:gd name="connsiteY1-698" fmla="*/ 599722 h 12713670"/>
              <a:gd name="connsiteX2-699" fmla="*/ 10867532 w 12819119"/>
              <a:gd name="connsiteY2-700" fmla="*/ 0 h 12713670"/>
              <a:gd name="connsiteX3-701" fmla="*/ 12746208 w 12819119"/>
              <a:gd name="connsiteY3-702" fmla="*/ 2456231 h 12713670"/>
              <a:gd name="connsiteX4-703" fmla="*/ 12114441 w 12819119"/>
              <a:gd name="connsiteY4-704" fmla="*/ 8219722 h 12713670"/>
              <a:gd name="connsiteX5-705" fmla="*/ 9814587 w 12819119"/>
              <a:gd name="connsiteY5-706" fmla="*/ 12239124 h 12713670"/>
              <a:gd name="connsiteX6-707" fmla="*/ 7552733 w 12819119"/>
              <a:gd name="connsiteY6-708" fmla="*/ 12463221 h 12713670"/>
              <a:gd name="connsiteX7-709" fmla="*/ 3838132 w 12819119"/>
              <a:gd name="connsiteY7-710" fmla="*/ 10252778 h 12713670"/>
              <a:gd name="connsiteX8-711" fmla="*/ 724755 w 12819119"/>
              <a:gd name="connsiteY8-712" fmla="*/ 6418680 h 12713670"/>
              <a:gd name="connsiteX9-713" fmla="*/ 29320 w 12819119"/>
              <a:gd name="connsiteY9-714" fmla="*/ 4666625 h 12713670"/>
              <a:gd name="connsiteX10-715" fmla="*/ 660628 w 12819119"/>
              <a:gd name="connsiteY10-716" fmla="*/ 3103418 h 12713670"/>
              <a:gd name="connsiteX0-717" fmla="*/ 660628 w 12819119"/>
              <a:gd name="connsiteY0-718" fmla="*/ 3103418 h 12713670"/>
              <a:gd name="connsiteX1-719" fmla="*/ 5048623 w 12819119"/>
              <a:gd name="connsiteY1-720" fmla="*/ 599722 h 12713670"/>
              <a:gd name="connsiteX2-721" fmla="*/ 10867532 w 12819119"/>
              <a:gd name="connsiteY2-722" fmla="*/ 0 h 12713670"/>
              <a:gd name="connsiteX3-723" fmla="*/ 12746208 w 12819119"/>
              <a:gd name="connsiteY3-724" fmla="*/ 2456231 h 12713670"/>
              <a:gd name="connsiteX4-725" fmla="*/ 12114441 w 12819119"/>
              <a:gd name="connsiteY4-726" fmla="*/ 8219722 h 12713670"/>
              <a:gd name="connsiteX5-727" fmla="*/ 9814587 w 12819119"/>
              <a:gd name="connsiteY5-728" fmla="*/ 12239124 h 12713670"/>
              <a:gd name="connsiteX6-729" fmla="*/ 7552733 w 12819119"/>
              <a:gd name="connsiteY6-730" fmla="*/ 12463221 h 12713670"/>
              <a:gd name="connsiteX7-731" fmla="*/ 3838132 w 12819119"/>
              <a:gd name="connsiteY7-732" fmla="*/ 10252778 h 12713670"/>
              <a:gd name="connsiteX8-733" fmla="*/ 724755 w 12819119"/>
              <a:gd name="connsiteY8-734" fmla="*/ 6418680 h 12713670"/>
              <a:gd name="connsiteX9-735" fmla="*/ 29320 w 12819119"/>
              <a:gd name="connsiteY9-736" fmla="*/ 4666625 h 12713670"/>
              <a:gd name="connsiteX10-737" fmla="*/ 660628 w 12819119"/>
              <a:gd name="connsiteY10-738" fmla="*/ 3103418 h 12713670"/>
              <a:gd name="connsiteX0-739" fmla="*/ 660628 w 12819119"/>
              <a:gd name="connsiteY0-740" fmla="*/ 3068584 h 12678836"/>
              <a:gd name="connsiteX1-741" fmla="*/ 5048623 w 12819119"/>
              <a:gd name="connsiteY1-742" fmla="*/ 564888 h 12678836"/>
              <a:gd name="connsiteX2-743" fmla="*/ 10841407 w 12819119"/>
              <a:gd name="connsiteY2-744" fmla="*/ 0 h 12678836"/>
              <a:gd name="connsiteX3-745" fmla="*/ 12746208 w 12819119"/>
              <a:gd name="connsiteY3-746" fmla="*/ 2421397 h 12678836"/>
              <a:gd name="connsiteX4-747" fmla="*/ 12114441 w 12819119"/>
              <a:gd name="connsiteY4-748" fmla="*/ 8184888 h 12678836"/>
              <a:gd name="connsiteX5-749" fmla="*/ 9814587 w 12819119"/>
              <a:gd name="connsiteY5-750" fmla="*/ 12204290 h 12678836"/>
              <a:gd name="connsiteX6-751" fmla="*/ 7552733 w 12819119"/>
              <a:gd name="connsiteY6-752" fmla="*/ 12428387 h 12678836"/>
              <a:gd name="connsiteX7-753" fmla="*/ 3838132 w 12819119"/>
              <a:gd name="connsiteY7-754" fmla="*/ 10217944 h 12678836"/>
              <a:gd name="connsiteX8-755" fmla="*/ 724755 w 12819119"/>
              <a:gd name="connsiteY8-756" fmla="*/ 6383846 h 12678836"/>
              <a:gd name="connsiteX9-757" fmla="*/ 29320 w 12819119"/>
              <a:gd name="connsiteY9-758" fmla="*/ 4631791 h 12678836"/>
              <a:gd name="connsiteX10-759" fmla="*/ 660628 w 12819119"/>
              <a:gd name="connsiteY10-760" fmla="*/ 3068584 h 12678836"/>
              <a:gd name="connsiteX0-761" fmla="*/ 660628 w 12819119"/>
              <a:gd name="connsiteY0-762" fmla="*/ 3068584 h 12678836"/>
              <a:gd name="connsiteX1-763" fmla="*/ 5048623 w 12819119"/>
              <a:gd name="connsiteY1-764" fmla="*/ 564888 h 12678836"/>
              <a:gd name="connsiteX2-765" fmla="*/ 10841407 w 12819119"/>
              <a:gd name="connsiteY2-766" fmla="*/ 0 h 12678836"/>
              <a:gd name="connsiteX3-767" fmla="*/ 12746208 w 12819119"/>
              <a:gd name="connsiteY3-768" fmla="*/ 2421397 h 12678836"/>
              <a:gd name="connsiteX4-769" fmla="*/ 12114441 w 12819119"/>
              <a:gd name="connsiteY4-770" fmla="*/ 8184888 h 12678836"/>
              <a:gd name="connsiteX5-771" fmla="*/ 9814587 w 12819119"/>
              <a:gd name="connsiteY5-772" fmla="*/ 12204290 h 12678836"/>
              <a:gd name="connsiteX6-773" fmla="*/ 7552733 w 12819119"/>
              <a:gd name="connsiteY6-774" fmla="*/ 12428387 h 12678836"/>
              <a:gd name="connsiteX7-775" fmla="*/ 3838132 w 12819119"/>
              <a:gd name="connsiteY7-776" fmla="*/ 10217944 h 12678836"/>
              <a:gd name="connsiteX8-777" fmla="*/ 724755 w 12819119"/>
              <a:gd name="connsiteY8-778" fmla="*/ 6383846 h 12678836"/>
              <a:gd name="connsiteX9-779" fmla="*/ 29320 w 12819119"/>
              <a:gd name="connsiteY9-780" fmla="*/ 4631791 h 12678836"/>
              <a:gd name="connsiteX10-781" fmla="*/ 660628 w 12819119"/>
              <a:gd name="connsiteY10-782" fmla="*/ 3068584 h 12678836"/>
              <a:gd name="connsiteX0-783" fmla="*/ 660628 w 12819119"/>
              <a:gd name="connsiteY0-784" fmla="*/ 3068584 h 12678836"/>
              <a:gd name="connsiteX1-785" fmla="*/ 5048623 w 12819119"/>
              <a:gd name="connsiteY1-786" fmla="*/ 564888 h 12678836"/>
              <a:gd name="connsiteX2-787" fmla="*/ 10841407 w 12819119"/>
              <a:gd name="connsiteY2-788" fmla="*/ 0 h 12678836"/>
              <a:gd name="connsiteX3-789" fmla="*/ 12746208 w 12819119"/>
              <a:gd name="connsiteY3-790" fmla="*/ 2421397 h 12678836"/>
              <a:gd name="connsiteX4-791" fmla="*/ 12114441 w 12819119"/>
              <a:gd name="connsiteY4-792" fmla="*/ 8184888 h 12678836"/>
              <a:gd name="connsiteX5-793" fmla="*/ 9814587 w 12819119"/>
              <a:gd name="connsiteY5-794" fmla="*/ 12204290 h 12678836"/>
              <a:gd name="connsiteX6-795" fmla="*/ 7552733 w 12819119"/>
              <a:gd name="connsiteY6-796" fmla="*/ 12428387 h 12678836"/>
              <a:gd name="connsiteX7-797" fmla="*/ 3838132 w 12819119"/>
              <a:gd name="connsiteY7-798" fmla="*/ 10217944 h 12678836"/>
              <a:gd name="connsiteX8-799" fmla="*/ 724755 w 12819119"/>
              <a:gd name="connsiteY8-800" fmla="*/ 6383846 h 12678836"/>
              <a:gd name="connsiteX9-801" fmla="*/ 29320 w 12819119"/>
              <a:gd name="connsiteY9-802" fmla="*/ 4631791 h 12678836"/>
              <a:gd name="connsiteX10-803" fmla="*/ 660628 w 12819119"/>
              <a:gd name="connsiteY10-804" fmla="*/ 3068584 h 12678836"/>
              <a:gd name="connsiteX0-805" fmla="*/ 660628 w 12819119"/>
              <a:gd name="connsiteY0-806" fmla="*/ 3153495 h 12763747"/>
              <a:gd name="connsiteX1-807" fmla="*/ 5048623 w 12819119"/>
              <a:gd name="connsiteY1-808" fmla="*/ 649799 h 12763747"/>
              <a:gd name="connsiteX2-809" fmla="*/ 10841407 w 12819119"/>
              <a:gd name="connsiteY2-810" fmla="*/ 84911 h 12763747"/>
              <a:gd name="connsiteX3-811" fmla="*/ 12746208 w 12819119"/>
              <a:gd name="connsiteY3-812" fmla="*/ 2506308 h 12763747"/>
              <a:gd name="connsiteX4-813" fmla="*/ 12114441 w 12819119"/>
              <a:gd name="connsiteY4-814" fmla="*/ 8269799 h 12763747"/>
              <a:gd name="connsiteX5-815" fmla="*/ 9814587 w 12819119"/>
              <a:gd name="connsiteY5-816" fmla="*/ 12289201 h 12763747"/>
              <a:gd name="connsiteX6-817" fmla="*/ 7552733 w 12819119"/>
              <a:gd name="connsiteY6-818" fmla="*/ 12513298 h 12763747"/>
              <a:gd name="connsiteX7-819" fmla="*/ 3838132 w 12819119"/>
              <a:gd name="connsiteY7-820" fmla="*/ 10302855 h 12763747"/>
              <a:gd name="connsiteX8-821" fmla="*/ 724755 w 12819119"/>
              <a:gd name="connsiteY8-822" fmla="*/ 6468757 h 12763747"/>
              <a:gd name="connsiteX9-823" fmla="*/ 29320 w 12819119"/>
              <a:gd name="connsiteY9-824" fmla="*/ 4716702 h 12763747"/>
              <a:gd name="connsiteX10-825" fmla="*/ 660628 w 12819119"/>
              <a:gd name="connsiteY10-826" fmla="*/ 3153495 h 12763747"/>
              <a:gd name="connsiteX0-827" fmla="*/ 660628 w 12819119"/>
              <a:gd name="connsiteY0-828" fmla="*/ 3201994 h 12812246"/>
              <a:gd name="connsiteX1-829" fmla="*/ 5048623 w 12819119"/>
              <a:gd name="connsiteY1-830" fmla="*/ 698298 h 12812246"/>
              <a:gd name="connsiteX2-831" fmla="*/ 10841407 w 12819119"/>
              <a:gd name="connsiteY2-832" fmla="*/ 133410 h 12812246"/>
              <a:gd name="connsiteX3-833" fmla="*/ 12746208 w 12819119"/>
              <a:gd name="connsiteY3-834" fmla="*/ 2554807 h 12812246"/>
              <a:gd name="connsiteX4-835" fmla="*/ 12114441 w 12819119"/>
              <a:gd name="connsiteY4-836" fmla="*/ 8318298 h 12812246"/>
              <a:gd name="connsiteX5-837" fmla="*/ 9814587 w 12819119"/>
              <a:gd name="connsiteY5-838" fmla="*/ 12337700 h 12812246"/>
              <a:gd name="connsiteX6-839" fmla="*/ 7552733 w 12819119"/>
              <a:gd name="connsiteY6-840" fmla="*/ 12561797 h 12812246"/>
              <a:gd name="connsiteX7-841" fmla="*/ 3838132 w 12819119"/>
              <a:gd name="connsiteY7-842" fmla="*/ 10351354 h 12812246"/>
              <a:gd name="connsiteX8-843" fmla="*/ 724755 w 12819119"/>
              <a:gd name="connsiteY8-844" fmla="*/ 6517256 h 12812246"/>
              <a:gd name="connsiteX9-845" fmla="*/ 29320 w 12819119"/>
              <a:gd name="connsiteY9-846" fmla="*/ 4765201 h 12812246"/>
              <a:gd name="connsiteX10-847" fmla="*/ 660628 w 12819119"/>
              <a:gd name="connsiteY10-848" fmla="*/ 3201994 h 12812246"/>
              <a:gd name="connsiteX0-849" fmla="*/ 660628 w 12819119"/>
              <a:gd name="connsiteY0-850" fmla="*/ 3160459 h 12770711"/>
              <a:gd name="connsiteX1-851" fmla="*/ 5048623 w 12819119"/>
              <a:gd name="connsiteY1-852" fmla="*/ 656763 h 12770711"/>
              <a:gd name="connsiteX2-853" fmla="*/ 10841407 w 12819119"/>
              <a:gd name="connsiteY2-854" fmla="*/ 91875 h 12770711"/>
              <a:gd name="connsiteX3-855" fmla="*/ 12746208 w 12819119"/>
              <a:gd name="connsiteY3-856" fmla="*/ 2513272 h 12770711"/>
              <a:gd name="connsiteX4-857" fmla="*/ 12114441 w 12819119"/>
              <a:gd name="connsiteY4-858" fmla="*/ 8276763 h 12770711"/>
              <a:gd name="connsiteX5-859" fmla="*/ 9814587 w 12819119"/>
              <a:gd name="connsiteY5-860" fmla="*/ 12296165 h 12770711"/>
              <a:gd name="connsiteX6-861" fmla="*/ 7552733 w 12819119"/>
              <a:gd name="connsiteY6-862" fmla="*/ 12520262 h 12770711"/>
              <a:gd name="connsiteX7-863" fmla="*/ 3838132 w 12819119"/>
              <a:gd name="connsiteY7-864" fmla="*/ 10309819 h 12770711"/>
              <a:gd name="connsiteX8-865" fmla="*/ 724755 w 12819119"/>
              <a:gd name="connsiteY8-866" fmla="*/ 6475721 h 12770711"/>
              <a:gd name="connsiteX9-867" fmla="*/ 29320 w 12819119"/>
              <a:gd name="connsiteY9-868" fmla="*/ 4723666 h 12770711"/>
              <a:gd name="connsiteX10-869" fmla="*/ 660628 w 12819119"/>
              <a:gd name="connsiteY10-870" fmla="*/ 3160459 h 12770711"/>
              <a:gd name="connsiteX0-871" fmla="*/ 660628 w 12819119"/>
              <a:gd name="connsiteY0-872" fmla="*/ 3160459 h 12770711"/>
              <a:gd name="connsiteX1-873" fmla="*/ 5048623 w 12819119"/>
              <a:gd name="connsiteY1-874" fmla="*/ 656763 h 12770711"/>
              <a:gd name="connsiteX2-875" fmla="*/ 10841407 w 12819119"/>
              <a:gd name="connsiteY2-876" fmla="*/ 91875 h 12770711"/>
              <a:gd name="connsiteX3-877" fmla="*/ 12746208 w 12819119"/>
              <a:gd name="connsiteY3-878" fmla="*/ 2513272 h 12770711"/>
              <a:gd name="connsiteX4-879" fmla="*/ 12114441 w 12819119"/>
              <a:gd name="connsiteY4-880" fmla="*/ 8276763 h 12770711"/>
              <a:gd name="connsiteX5-881" fmla="*/ 9814587 w 12819119"/>
              <a:gd name="connsiteY5-882" fmla="*/ 12296165 h 12770711"/>
              <a:gd name="connsiteX6-883" fmla="*/ 7552733 w 12819119"/>
              <a:gd name="connsiteY6-884" fmla="*/ 12520262 h 12770711"/>
              <a:gd name="connsiteX7-885" fmla="*/ 3838132 w 12819119"/>
              <a:gd name="connsiteY7-886" fmla="*/ 10309819 h 12770711"/>
              <a:gd name="connsiteX8-887" fmla="*/ 724755 w 12819119"/>
              <a:gd name="connsiteY8-888" fmla="*/ 6475721 h 12770711"/>
              <a:gd name="connsiteX9-889" fmla="*/ 29320 w 12819119"/>
              <a:gd name="connsiteY9-890" fmla="*/ 4723666 h 12770711"/>
              <a:gd name="connsiteX10-891" fmla="*/ 660628 w 12819119"/>
              <a:gd name="connsiteY10-892" fmla="*/ 3160459 h 12770711"/>
              <a:gd name="connsiteX0-893" fmla="*/ 660628 w 12819119"/>
              <a:gd name="connsiteY0-894" fmla="*/ 3160459 h 12770711"/>
              <a:gd name="connsiteX1-895" fmla="*/ 5048623 w 12819119"/>
              <a:gd name="connsiteY1-896" fmla="*/ 656763 h 12770711"/>
              <a:gd name="connsiteX2-897" fmla="*/ 10771738 w 12819119"/>
              <a:gd name="connsiteY2-898" fmla="*/ 91875 h 12770711"/>
              <a:gd name="connsiteX3-899" fmla="*/ 12746208 w 12819119"/>
              <a:gd name="connsiteY3-900" fmla="*/ 2513272 h 12770711"/>
              <a:gd name="connsiteX4-901" fmla="*/ 12114441 w 12819119"/>
              <a:gd name="connsiteY4-902" fmla="*/ 8276763 h 12770711"/>
              <a:gd name="connsiteX5-903" fmla="*/ 9814587 w 12819119"/>
              <a:gd name="connsiteY5-904" fmla="*/ 12296165 h 12770711"/>
              <a:gd name="connsiteX6-905" fmla="*/ 7552733 w 12819119"/>
              <a:gd name="connsiteY6-906" fmla="*/ 12520262 h 12770711"/>
              <a:gd name="connsiteX7-907" fmla="*/ 3838132 w 12819119"/>
              <a:gd name="connsiteY7-908" fmla="*/ 10309819 h 12770711"/>
              <a:gd name="connsiteX8-909" fmla="*/ 724755 w 12819119"/>
              <a:gd name="connsiteY8-910" fmla="*/ 6475721 h 12770711"/>
              <a:gd name="connsiteX9-911" fmla="*/ 29320 w 12819119"/>
              <a:gd name="connsiteY9-912" fmla="*/ 4723666 h 12770711"/>
              <a:gd name="connsiteX10-913" fmla="*/ 660628 w 12819119"/>
              <a:gd name="connsiteY10-914" fmla="*/ 3160459 h 12770711"/>
              <a:gd name="connsiteX0-915" fmla="*/ 660628 w 12819119"/>
              <a:gd name="connsiteY0-916" fmla="*/ 3160459 h 12770711"/>
              <a:gd name="connsiteX1-917" fmla="*/ 5048623 w 12819119"/>
              <a:gd name="connsiteY1-918" fmla="*/ 656763 h 12770711"/>
              <a:gd name="connsiteX2-919" fmla="*/ 10771738 w 12819119"/>
              <a:gd name="connsiteY2-920" fmla="*/ 91875 h 12770711"/>
              <a:gd name="connsiteX3-921" fmla="*/ 12746208 w 12819119"/>
              <a:gd name="connsiteY3-922" fmla="*/ 2513272 h 12770711"/>
              <a:gd name="connsiteX4-923" fmla="*/ 12114441 w 12819119"/>
              <a:gd name="connsiteY4-924" fmla="*/ 8276763 h 12770711"/>
              <a:gd name="connsiteX5-925" fmla="*/ 9814587 w 12819119"/>
              <a:gd name="connsiteY5-926" fmla="*/ 12296165 h 12770711"/>
              <a:gd name="connsiteX6-927" fmla="*/ 7552733 w 12819119"/>
              <a:gd name="connsiteY6-928" fmla="*/ 12520262 h 12770711"/>
              <a:gd name="connsiteX7-929" fmla="*/ 3838132 w 12819119"/>
              <a:gd name="connsiteY7-930" fmla="*/ 10309819 h 12770711"/>
              <a:gd name="connsiteX8-931" fmla="*/ 724755 w 12819119"/>
              <a:gd name="connsiteY8-932" fmla="*/ 6475721 h 12770711"/>
              <a:gd name="connsiteX9-933" fmla="*/ 29320 w 12819119"/>
              <a:gd name="connsiteY9-934" fmla="*/ 4723666 h 12770711"/>
              <a:gd name="connsiteX10-935" fmla="*/ 660628 w 12819119"/>
              <a:gd name="connsiteY10-936" fmla="*/ 3160459 h 12770711"/>
              <a:gd name="connsiteX0-937" fmla="*/ 660628 w 12819119"/>
              <a:gd name="connsiteY0-938" fmla="*/ 3160459 h 12770711"/>
              <a:gd name="connsiteX1-939" fmla="*/ 5048623 w 12819119"/>
              <a:gd name="connsiteY1-940" fmla="*/ 656763 h 12770711"/>
              <a:gd name="connsiteX2-941" fmla="*/ 10771738 w 12819119"/>
              <a:gd name="connsiteY2-942" fmla="*/ 91875 h 12770711"/>
              <a:gd name="connsiteX3-943" fmla="*/ 12746208 w 12819119"/>
              <a:gd name="connsiteY3-944" fmla="*/ 2513272 h 12770711"/>
              <a:gd name="connsiteX4-945" fmla="*/ 12114441 w 12819119"/>
              <a:gd name="connsiteY4-946" fmla="*/ 8276763 h 12770711"/>
              <a:gd name="connsiteX5-947" fmla="*/ 9814587 w 12819119"/>
              <a:gd name="connsiteY5-948" fmla="*/ 12296165 h 12770711"/>
              <a:gd name="connsiteX6-949" fmla="*/ 7552733 w 12819119"/>
              <a:gd name="connsiteY6-950" fmla="*/ 12520262 h 12770711"/>
              <a:gd name="connsiteX7-951" fmla="*/ 3838132 w 12819119"/>
              <a:gd name="connsiteY7-952" fmla="*/ 10309819 h 12770711"/>
              <a:gd name="connsiteX8-953" fmla="*/ 724755 w 12819119"/>
              <a:gd name="connsiteY8-954" fmla="*/ 6475721 h 12770711"/>
              <a:gd name="connsiteX9-955" fmla="*/ 29320 w 12819119"/>
              <a:gd name="connsiteY9-956" fmla="*/ 4723666 h 12770711"/>
              <a:gd name="connsiteX10-957" fmla="*/ 660628 w 12819119"/>
              <a:gd name="connsiteY10-958" fmla="*/ 3160459 h 12770711"/>
              <a:gd name="connsiteX0-959" fmla="*/ 660628 w 12819119"/>
              <a:gd name="connsiteY0-960" fmla="*/ 3160459 h 12770711"/>
              <a:gd name="connsiteX1-961" fmla="*/ 5048623 w 12819119"/>
              <a:gd name="connsiteY1-962" fmla="*/ 656763 h 12770711"/>
              <a:gd name="connsiteX2-963" fmla="*/ 10771738 w 12819119"/>
              <a:gd name="connsiteY2-964" fmla="*/ 91875 h 12770711"/>
              <a:gd name="connsiteX3-965" fmla="*/ 12746208 w 12819119"/>
              <a:gd name="connsiteY3-966" fmla="*/ 2513272 h 12770711"/>
              <a:gd name="connsiteX4-967" fmla="*/ 12114441 w 12819119"/>
              <a:gd name="connsiteY4-968" fmla="*/ 8276763 h 12770711"/>
              <a:gd name="connsiteX5-969" fmla="*/ 9814587 w 12819119"/>
              <a:gd name="connsiteY5-970" fmla="*/ 12296165 h 12770711"/>
              <a:gd name="connsiteX6-971" fmla="*/ 7552733 w 12819119"/>
              <a:gd name="connsiteY6-972" fmla="*/ 12520262 h 12770711"/>
              <a:gd name="connsiteX7-973" fmla="*/ 3838132 w 12819119"/>
              <a:gd name="connsiteY7-974" fmla="*/ 10309819 h 12770711"/>
              <a:gd name="connsiteX8-975" fmla="*/ 724755 w 12819119"/>
              <a:gd name="connsiteY8-976" fmla="*/ 6475721 h 12770711"/>
              <a:gd name="connsiteX9-977" fmla="*/ 29320 w 12819119"/>
              <a:gd name="connsiteY9-978" fmla="*/ 4723666 h 12770711"/>
              <a:gd name="connsiteX10-979" fmla="*/ 660628 w 12819119"/>
              <a:gd name="connsiteY10-980" fmla="*/ 3160459 h 12770711"/>
              <a:gd name="connsiteX0-981" fmla="*/ 660628 w 12819119"/>
              <a:gd name="connsiteY0-982" fmla="*/ 3160459 h 12770711"/>
              <a:gd name="connsiteX1-983" fmla="*/ 5048623 w 12819119"/>
              <a:gd name="connsiteY1-984" fmla="*/ 656763 h 12770711"/>
              <a:gd name="connsiteX2-985" fmla="*/ 10771738 w 12819119"/>
              <a:gd name="connsiteY2-986" fmla="*/ 91875 h 12770711"/>
              <a:gd name="connsiteX3-987" fmla="*/ 12746208 w 12819119"/>
              <a:gd name="connsiteY3-988" fmla="*/ 2513272 h 12770711"/>
              <a:gd name="connsiteX4-989" fmla="*/ 12114441 w 12819119"/>
              <a:gd name="connsiteY4-990" fmla="*/ 8276763 h 12770711"/>
              <a:gd name="connsiteX5-991" fmla="*/ 9814587 w 12819119"/>
              <a:gd name="connsiteY5-992" fmla="*/ 12296165 h 12770711"/>
              <a:gd name="connsiteX6-993" fmla="*/ 7552733 w 12819119"/>
              <a:gd name="connsiteY6-994" fmla="*/ 12520262 h 12770711"/>
              <a:gd name="connsiteX7-995" fmla="*/ 3838132 w 12819119"/>
              <a:gd name="connsiteY7-996" fmla="*/ 10309819 h 12770711"/>
              <a:gd name="connsiteX8-997" fmla="*/ 724755 w 12819119"/>
              <a:gd name="connsiteY8-998" fmla="*/ 6475721 h 12770711"/>
              <a:gd name="connsiteX9-999" fmla="*/ 29320 w 12819119"/>
              <a:gd name="connsiteY9-1000" fmla="*/ 4723666 h 12770711"/>
              <a:gd name="connsiteX10-1001" fmla="*/ 660628 w 12819119"/>
              <a:gd name="connsiteY10-1002" fmla="*/ 3160459 h 12770711"/>
              <a:gd name="connsiteX0-1003" fmla="*/ 660628 w 12819119"/>
              <a:gd name="connsiteY0-1004" fmla="*/ 3160459 h 12770711"/>
              <a:gd name="connsiteX1-1005" fmla="*/ 5048623 w 12819119"/>
              <a:gd name="connsiteY1-1006" fmla="*/ 656763 h 12770711"/>
              <a:gd name="connsiteX2-1007" fmla="*/ 10771738 w 12819119"/>
              <a:gd name="connsiteY2-1008" fmla="*/ 91875 h 12770711"/>
              <a:gd name="connsiteX3-1009" fmla="*/ 12746208 w 12819119"/>
              <a:gd name="connsiteY3-1010" fmla="*/ 2513272 h 12770711"/>
              <a:gd name="connsiteX4-1011" fmla="*/ 12114441 w 12819119"/>
              <a:gd name="connsiteY4-1012" fmla="*/ 8276763 h 12770711"/>
              <a:gd name="connsiteX5-1013" fmla="*/ 9814587 w 12819119"/>
              <a:gd name="connsiteY5-1014" fmla="*/ 12296165 h 12770711"/>
              <a:gd name="connsiteX6-1015" fmla="*/ 7552733 w 12819119"/>
              <a:gd name="connsiteY6-1016" fmla="*/ 12520262 h 12770711"/>
              <a:gd name="connsiteX7-1017" fmla="*/ 3838132 w 12819119"/>
              <a:gd name="connsiteY7-1018" fmla="*/ 10309819 h 12770711"/>
              <a:gd name="connsiteX8-1019" fmla="*/ 724755 w 12819119"/>
              <a:gd name="connsiteY8-1020" fmla="*/ 6475721 h 12770711"/>
              <a:gd name="connsiteX9-1021" fmla="*/ 29320 w 12819119"/>
              <a:gd name="connsiteY9-1022" fmla="*/ 4723666 h 12770711"/>
              <a:gd name="connsiteX10-1023" fmla="*/ 660628 w 12819119"/>
              <a:gd name="connsiteY10-1024" fmla="*/ 3160459 h 12770711"/>
              <a:gd name="connsiteX0-1025" fmla="*/ 726445 w 12884936"/>
              <a:gd name="connsiteY0-1026" fmla="*/ 3160459 h 12770711"/>
              <a:gd name="connsiteX1-1027" fmla="*/ 5114440 w 12884936"/>
              <a:gd name="connsiteY1-1028" fmla="*/ 656763 h 12770711"/>
              <a:gd name="connsiteX2-1029" fmla="*/ 10837555 w 12884936"/>
              <a:gd name="connsiteY2-1030" fmla="*/ 91875 h 12770711"/>
              <a:gd name="connsiteX3-1031" fmla="*/ 12812025 w 12884936"/>
              <a:gd name="connsiteY3-1032" fmla="*/ 2513272 h 12770711"/>
              <a:gd name="connsiteX4-1033" fmla="*/ 12180258 w 12884936"/>
              <a:gd name="connsiteY4-1034" fmla="*/ 8276763 h 12770711"/>
              <a:gd name="connsiteX5-1035" fmla="*/ 9880404 w 12884936"/>
              <a:gd name="connsiteY5-1036" fmla="*/ 12296165 h 12770711"/>
              <a:gd name="connsiteX6-1037" fmla="*/ 7618550 w 12884936"/>
              <a:gd name="connsiteY6-1038" fmla="*/ 12520262 h 12770711"/>
              <a:gd name="connsiteX7-1039" fmla="*/ 3903949 w 12884936"/>
              <a:gd name="connsiteY7-1040" fmla="*/ 10309819 h 12770711"/>
              <a:gd name="connsiteX8-1041" fmla="*/ 790572 w 12884936"/>
              <a:gd name="connsiteY8-1042" fmla="*/ 6475721 h 12770711"/>
              <a:gd name="connsiteX9-1043" fmla="*/ 95137 w 12884936"/>
              <a:gd name="connsiteY9-1044" fmla="*/ 4723666 h 12770711"/>
              <a:gd name="connsiteX10-1045" fmla="*/ 726445 w 12884936"/>
              <a:gd name="connsiteY10-1046" fmla="*/ 3160459 h 12770711"/>
              <a:gd name="connsiteX0-1047" fmla="*/ 677298 w 12835789"/>
              <a:gd name="connsiteY0-1048" fmla="*/ 3160459 h 12770711"/>
              <a:gd name="connsiteX1-1049" fmla="*/ 5065293 w 12835789"/>
              <a:gd name="connsiteY1-1050" fmla="*/ 656763 h 12770711"/>
              <a:gd name="connsiteX2-1051" fmla="*/ 10788408 w 12835789"/>
              <a:gd name="connsiteY2-1052" fmla="*/ 91875 h 12770711"/>
              <a:gd name="connsiteX3-1053" fmla="*/ 12762878 w 12835789"/>
              <a:gd name="connsiteY3-1054" fmla="*/ 2513272 h 12770711"/>
              <a:gd name="connsiteX4-1055" fmla="*/ 12131111 w 12835789"/>
              <a:gd name="connsiteY4-1056" fmla="*/ 8276763 h 12770711"/>
              <a:gd name="connsiteX5-1057" fmla="*/ 9831257 w 12835789"/>
              <a:gd name="connsiteY5-1058" fmla="*/ 12296165 h 12770711"/>
              <a:gd name="connsiteX6-1059" fmla="*/ 7569403 w 12835789"/>
              <a:gd name="connsiteY6-1060" fmla="*/ 12520262 h 12770711"/>
              <a:gd name="connsiteX7-1061" fmla="*/ 3854802 w 12835789"/>
              <a:gd name="connsiteY7-1062" fmla="*/ 10309819 h 12770711"/>
              <a:gd name="connsiteX8-1063" fmla="*/ 741425 w 12835789"/>
              <a:gd name="connsiteY8-1064" fmla="*/ 6475721 h 12770711"/>
              <a:gd name="connsiteX9-1065" fmla="*/ 45990 w 12835789"/>
              <a:gd name="connsiteY9-1066" fmla="*/ 4723666 h 12770711"/>
              <a:gd name="connsiteX10-1067" fmla="*/ 677298 w 12835789"/>
              <a:gd name="connsiteY10-1068" fmla="*/ 3160459 h 12770711"/>
              <a:gd name="connsiteX0-1069" fmla="*/ 677298 w 12835789"/>
              <a:gd name="connsiteY0-1070" fmla="*/ 3160459 h 12770711"/>
              <a:gd name="connsiteX1-1071" fmla="*/ 5065293 w 12835789"/>
              <a:gd name="connsiteY1-1072" fmla="*/ 656763 h 12770711"/>
              <a:gd name="connsiteX2-1073" fmla="*/ 10788408 w 12835789"/>
              <a:gd name="connsiteY2-1074" fmla="*/ 91875 h 12770711"/>
              <a:gd name="connsiteX3-1075" fmla="*/ 12762878 w 12835789"/>
              <a:gd name="connsiteY3-1076" fmla="*/ 2513272 h 12770711"/>
              <a:gd name="connsiteX4-1077" fmla="*/ 12131111 w 12835789"/>
              <a:gd name="connsiteY4-1078" fmla="*/ 8276763 h 12770711"/>
              <a:gd name="connsiteX5-1079" fmla="*/ 9831257 w 12835789"/>
              <a:gd name="connsiteY5-1080" fmla="*/ 12296165 h 12770711"/>
              <a:gd name="connsiteX6-1081" fmla="*/ 7569403 w 12835789"/>
              <a:gd name="connsiteY6-1082" fmla="*/ 12520262 h 12770711"/>
              <a:gd name="connsiteX7-1083" fmla="*/ 3854802 w 12835789"/>
              <a:gd name="connsiteY7-1084" fmla="*/ 10309819 h 12770711"/>
              <a:gd name="connsiteX8-1085" fmla="*/ 741425 w 12835789"/>
              <a:gd name="connsiteY8-1086" fmla="*/ 6475721 h 12770711"/>
              <a:gd name="connsiteX9-1087" fmla="*/ 45990 w 12835789"/>
              <a:gd name="connsiteY9-1088" fmla="*/ 4723666 h 12770711"/>
              <a:gd name="connsiteX10-1089" fmla="*/ 677298 w 12835789"/>
              <a:gd name="connsiteY10-1090" fmla="*/ 3160459 h 12770711"/>
              <a:gd name="connsiteX0-1091" fmla="*/ 683915 w 12842406"/>
              <a:gd name="connsiteY0-1092" fmla="*/ 3160459 h 12770711"/>
              <a:gd name="connsiteX1-1093" fmla="*/ 5071910 w 12842406"/>
              <a:gd name="connsiteY1-1094" fmla="*/ 656763 h 12770711"/>
              <a:gd name="connsiteX2-1095" fmla="*/ 10795025 w 12842406"/>
              <a:gd name="connsiteY2-1096" fmla="*/ 91875 h 12770711"/>
              <a:gd name="connsiteX3-1097" fmla="*/ 12769495 w 12842406"/>
              <a:gd name="connsiteY3-1098" fmla="*/ 2513272 h 12770711"/>
              <a:gd name="connsiteX4-1099" fmla="*/ 12137728 w 12842406"/>
              <a:gd name="connsiteY4-1100" fmla="*/ 8276763 h 12770711"/>
              <a:gd name="connsiteX5-1101" fmla="*/ 9837874 w 12842406"/>
              <a:gd name="connsiteY5-1102" fmla="*/ 12296165 h 12770711"/>
              <a:gd name="connsiteX6-1103" fmla="*/ 7576020 w 12842406"/>
              <a:gd name="connsiteY6-1104" fmla="*/ 12520262 h 12770711"/>
              <a:gd name="connsiteX7-1105" fmla="*/ 3861419 w 12842406"/>
              <a:gd name="connsiteY7-1106" fmla="*/ 10309819 h 12770711"/>
              <a:gd name="connsiteX8-1107" fmla="*/ 748042 w 12842406"/>
              <a:gd name="connsiteY8-1108" fmla="*/ 6475721 h 12770711"/>
              <a:gd name="connsiteX9-1109" fmla="*/ 52607 w 12842406"/>
              <a:gd name="connsiteY9-1110" fmla="*/ 4723666 h 12770711"/>
              <a:gd name="connsiteX10-1111" fmla="*/ 683915 w 12842406"/>
              <a:gd name="connsiteY10-1112" fmla="*/ 3160459 h 12770711"/>
              <a:gd name="connsiteX0-1113" fmla="*/ 663130 w 12821621"/>
              <a:gd name="connsiteY0-1114" fmla="*/ 3160459 h 12770711"/>
              <a:gd name="connsiteX1-1115" fmla="*/ 5051125 w 12821621"/>
              <a:gd name="connsiteY1-1116" fmla="*/ 656763 h 12770711"/>
              <a:gd name="connsiteX2-1117" fmla="*/ 10774240 w 12821621"/>
              <a:gd name="connsiteY2-1118" fmla="*/ 91875 h 12770711"/>
              <a:gd name="connsiteX3-1119" fmla="*/ 12748710 w 12821621"/>
              <a:gd name="connsiteY3-1120" fmla="*/ 2513272 h 12770711"/>
              <a:gd name="connsiteX4-1121" fmla="*/ 12116943 w 12821621"/>
              <a:gd name="connsiteY4-1122" fmla="*/ 8276763 h 12770711"/>
              <a:gd name="connsiteX5-1123" fmla="*/ 9817089 w 12821621"/>
              <a:gd name="connsiteY5-1124" fmla="*/ 12296165 h 12770711"/>
              <a:gd name="connsiteX6-1125" fmla="*/ 7555235 w 12821621"/>
              <a:gd name="connsiteY6-1126" fmla="*/ 12520262 h 12770711"/>
              <a:gd name="connsiteX7-1127" fmla="*/ 3840634 w 12821621"/>
              <a:gd name="connsiteY7-1128" fmla="*/ 10309819 h 12770711"/>
              <a:gd name="connsiteX8-1129" fmla="*/ 727257 w 12821621"/>
              <a:gd name="connsiteY8-1130" fmla="*/ 6475721 h 12770711"/>
              <a:gd name="connsiteX9-1131" fmla="*/ 31822 w 12821621"/>
              <a:gd name="connsiteY9-1132" fmla="*/ 4723666 h 12770711"/>
              <a:gd name="connsiteX10-1133" fmla="*/ 663130 w 12821621"/>
              <a:gd name="connsiteY10-1134" fmla="*/ 3160459 h 12770711"/>
              <a:gd name="connsiteX0-1135" fmla="*/ 663130 w 12821621"/>
              <a:gd name="connsiteY0-1136" fmla="*/ 3160459 h 12770711"/>
              <a:gd name="connsiteX1-1137" fmla="*/ 5051125 w 12821621"/>
              <a:gd name="connsiteY1-1138" fmla="*/ 656763 h 12770711"/>
              <a:gd name="connsiteX2-1139" fmla="*/ 10774240 w 12821621"/>
              <a:gd name="connsiteY2-1140" fmla="*/ 91875 h 12770711"/>
              <a:gd name="connsiteX3-1141" fmla="*/ 12748710 w 12821621"/>
              <a:gd name="connsiteY3-1142" fmla="*/ 2513272 h 12770711"/>
              <a:gd name="connsiteX4-1143" fmla="*/ 12116943 w 12821621"/>
              <a:gd name="connsiteY4-1144" fmla="*/ 8276763 h 12770711"/>
              <a:gd name="connsiteX5-1145" fmla="*/ 9817089 w 12821621"/>
              <a:gd name="connsiteY5-1146" fmla="*/ 12296165 h 12770711"/>
              <a:gd name="connsiteX6-1147" fmla="*/ 7555235 w 12821621"/>
              <a:gd name="connsiteY6-1148" fmla="*/ 12520262 h 12770711"/>
              <a:gd name="connsiteX7-1149" fmla="*/ 3840634 w 12821621"/>
              <a:gd name="connsiteY7-1150" fmla="*/ 10309819 h 12770711"/>
              <a:gd name="connsiteX8-1151" fmla="*/ 727257 w 12821621"/>
              <a:gd name="connsiteY8-1152" fmla="*/ 6475721 h 12770711"/>
              <a:gd name="connsiteX9-1153" fmla="*/ 31822 w 12821621"/>
              <a:gd name="connsiteY9-1154" fmla="*/ 4723666 h 12770711"/>
              <a:gd name="connsiteX10-1155" fmla="*/ 663130 w 12821621"/>
              <a:gd name="connsiteY10-1156" fmla="*/ 3160459 h 12770711"/>
              <a:gd name="connsiteX0-1157" fmla="*/ 663130 w 12821621"/>
              <a:gd name="connsiteY0-1158" fmla="*/ 3160459 h 12770711"/>
              <a:gd name="connsiteX1-1159" fmla="*/ 5051125 w 12821621"/>
              <a:gd name="connsiteY1-1160" fmla="*/ 656763 h 12770711"/>
              <a:gd name="connsiteX2-1161" fmla="*/ 10774240 w 12821621"/>
              <a:gd name="connsiteY2-1162" fmla="*/ 91875 h 12770711"/>
              <a:gd name="connsiteX3-1163" fmla="*/ 12748710 w 12821621"/>
              <a:gd name="connsiteY3-1164" fmla="*/ 2513272 h 12770711"/>
              <a:gd name="connsiteX4-1165" fmla="*/ 12116943 w 12821621"/>
              <a:gd name="connsiteY4-1166" fmla="*/ 8276763 h 12770711"/>
              <a:gd name="connsiteX5-1167" fmla="*/ 9817089 w 12821621"/>
              <a:gd name="connsiteY5-1168" fmla="*/ 12296165 h 12770711"/>
              <a:gd name="connsiteX6-1169" fmla="*/ 7555235 w 12821621"/>
              <a:gd name="connsiteY6-1170" fmla="*/ 12520262 h 12770711"/>
              <a:gd name="connsiteX7-1171" fmla="*/ 3840634 w 12821621"/>
              <a:gd name="connsiteY7-1172" fmla="*/ 10309819 h 12770711"/>
              <a:gd name="connsiteX8-1173" fmla="*/ 727257 w 12821621"/>
              <a:gd name="connsiteY8-1174" fmla="*/ 6475721 h 12770711"/>
              <a:gd name="connsiteX9-1175" fmla="*/ 31822 w 12821621"/>
              <a:gd name="connsiteY9-1176" fmla="*/ 4723666 h 12770711"/>
              <a:gd name="connsiteX10-1177" fmla="*/ 663130 w 12821621"/>
              <a:gd name="connsiteY10-1178" fmla="*/ 3160459 h 12770711"/>
              <a:gd name="connsiteX0-1179" fmla="*/ 663130 w 12821621"/>
              <a:gd name="connsiteY0-1180" fmla="*/ 3160459 h 12770711"/>
              <a:gd name="connsiteX1-1181" fmla="*/ 5051125 w 12821621"/>
              <a:gd name="connsiteY1-1182" fmla="*/ 656763 h 12770711"/>
              <a:gd name="connsiteX2-1183" fmla="*/ 10774240 w 12821621"/>
              <a:gd name="connsiteY2-1184" fmla="*/ 91875 h 12770711"/>
              <a:gd name="connsiteX3-1185" fmla="*/ 12748710 w 12821621"/>
              <a:gd name="connsiteY3-1186" fmla="*/ 2513272 h 12770711"/>
              <a:gd name="connsiteX4-1187" fmla="*/ 12116943 w 12821621"/>
              <a:gd name="connsiteY4-1188" fmla="*/ 8276763 h 12770711"/>
              <a:gd name="connsiteX5-1189" fmla="*/ 9817089 w 12821621"/>
              <a:gd name="connsiteY5-1190" fmla="*/ 12296165 h 12770711"/>
              <a:gd name="connsiteX6-1191" fmla="*/ 7555235 w 12821621"/>
              <a:gd name="connsiteY6-1192" fmla="*/ 12520262 h 12770711"/>
              <a:gd name="connsiteX7-1193" fmla="*/ 3840634 w 12821621"/>
              <a:gd name="connsiteY7-1194" fmla="*/ 10309819 h 12770711"/>
              <a:gd name="connsiteX8-1195" fmla="*/ 727257 w 12821621"/>
              <a:gd name="connsiteY8-1196" fmla="*/ 6475721 h 12770711"/>
              <a:gd name="connsiteX9-1197" fmla="*/ 31822 w 12821621"/>
              <a:gd name="connsiteY9-1198" fmla="*/ 4723666 h 12770711"/>
              <a:gd name="connsiteX10-1199" fmla="*/ 663130 w 12821621"/>
              <a:gd name="connsiteY10-1200" fmla="*/ 3160459 h 12770711"/>
              <a:gd name="connsiteX0-1201" fmla="*/ 663130 w 12821621"/>
              <a:gd name="connsiteY0-1202" fmla="*/ 3160459 h 12770711"/>
              <a:gd name="connsiteX1-1203" fmla="*/ 5051125 w 12821621"/>
              <a:gd name="connsiteY1-1204" fmla="*/ 656763 h 12770711"/>
              <a:gd name="connsiteX2-1205" fmla="*/ 10774240 w 12821621"/>
              <a:gd name="connsiteY2-1206" fmla="*/ 91875 h 12770711"/>
              <a:gd name="connsiteX3-1207" fmla="*/ 12748710 w 12821621"/>
              <a:gd name="connsiteY3-1208" fmla="*/ 2513272 h 12770711"/>
              <a:gd name="connsiteX4-1209" fmla="*/ 12116943 w 12821621"/>
              <a:gd name="connsiteY4-1210" fmla="*/ 8276763 h 12770711"/>
              <a:gd name="connsiteX5-1211" fmla="*/ 9817089 w 12821621"/>
              <a:gd name="connsiteY5-1212" fmla="*/ 12296165 h 12770711"/>
              <a:gd name="connsiteX6-1213" fmla="*/ 7555235 w 12821621"/>
              <a:gd name="connsiteY6-1214" fmla="*/ 12520262 h 12770711"/>
              <a:gd name="connsiteX7-1215" fmla="*/ 3840634 w 12821621"/>
              <a:gd name="connsiteY7-1216" fmla="*/ 10309819 h 12770711"/>
              <a:gd name="connsiteX8-1217" fmla="*/ 727257 w 12821621"/>
              <a:gd name="connsiteY8-1218" fmla="*/ 6475721 h 12770711"/>
              <a:gd name="connsiteX9-1219" fmla="*/ 31822 w 12821621"/>
              <a:gd name="connsiteY9-1220" fmla="*/ 4723666 h 12770711"/>
              <a:gd name="connsiteX10-1221" fmla="*/ 663130 w 12821621"/>
              <a:gd name="connsiteY10-1222" fmla="*/ 3160459 h 12770711"/>
              <a:gd name="connsiteX0-1223" fmla="*/ 663130 w 12821621"/>
              <a:gd name="connsiteY0-1224" fmla="*/ 3160459 h 12779497"/>
              <a:gd name="connsiteX1-1225" fmla="*/ 5051125 w 12821621"/>
              <a:gd name="connsiteY1-1226" fmla="*/ 656763 h 12779497"/>
              <a:gd name="connsiteX2-1227" fmla="*/ 10774240 w 12821621"/>
              <a:gd name="connsiteY2-1228" fmla="*/ 91875 h 12779497"/>
              <a:gd name="connsiteX3-1229" fmla="*/ 12748710 w 12821621"/>
              <a:gd name="connsiteY3-1230" fmla="*/ 2513272 h 12779497"/>
              <a:gd name="connsiteX4-1231" fmla="*/ 12116943 w 12821621"/>
              <a:gd name="connsiteY4-1232" fmla="*/ 8276763 h 12779497"/>
              <a:gd name="connsiteX5-1233" fmla="*/ 9817089 w 12821621"/>
              <a:gd name="connsiteY5-1234" fmla="*/ 12296165 h 12779497"/>
              <a:gd name="connsiteX6-1235" fmla="*/ 7546527 w 12821621"/>
              <a:gd name="connsiteY6-1236" fmla="*/ 12537679 h 12779497"/>
              <a:gd name="connsiteX7-1237" fmla="*/ 3840634 w 12821621"/>
              <a:gd name="connsiteY7-1238" fmla="*/ 10309819 h 12779497"/>
              <a:gd name="connsiteX8-1239" fmla="*/ 727257 w 12821621"/>
              <a:gd name="connsiteY8-1240" fmla="*/ 6475721 h 12779497"/>
              <a:gd name="connsiteX9-1241" fmla="*/ 31822 w 12821621"/>
              <a:gd name="connsiteY9-1242" fmla="*/ 4723666 h 12779497"/>
              <a:gd name="connsiteX10-1243" fmla="*/ 663130 w 12821621"/>
              <a:gd name="connsiteY10-1244" fmla="*/ 3160459 h 12779497"/>
              <a:gd name="connsiteX0-1245" fmla="*/ 663130 w 12821621"/>
              <a:gd name="connsiteY0-1246" fmla="*/ 3160459 h 12770711"/>
              <a:gd name="connsiteX1-1247" fmla="*/ 5051125 w 12821621"/>
              <a:gd name="connsiteY1-1248" fmla="*/ 656763 h 12770711"/>
              <a:gd name="connsiteX2-1249" fmla="*/ 10774240 w 12821621"/>
              <a:gd name="connsiteY2-1250" fmla="*/ 91875 h 12770711"/>
              <a:gd name="connsiteX3-1251" fmla="*/ 12748710 w 12821621"/>
              <a:gd name="connsiteY3-1252" fmla="*/ 2513272 h 12770711"/>
              <a:gd name="connsiteX4-1253" fmla="*/ 12116943 w 12821621"/>
              <a:gd name="connsiteY4-1254" fmla="*/ 8276763 h 12770711"/>
              <a:gd name="connsiteX5-1255" fmla="*/ 9817089 w 12821621"/>
              <a:gd name="connsiteY5-1256" fmla="*/ 12296165 h 12770711"/>
              <a:gd name="connsiteX6-1257" fmla="*/ 7581361 w 12821621"/>
              <a:gd name="connsiteY6-1258" fmla="*/ 12520262 h 12770711"/>
              <a:gd name="connsiteX7-1259" fmla="*/ 3840634 w 12821621"/>
              <a:gd name="connsiteY7-1260" fmla="*/ 10309819 h 12770711"/>
              <a:gd name="connsiteX8-1261" fmla="*/ 727257 w 12821621"/>
              <a:gd name="connsiteY8-1262" fmla="*/ 6475721 h 12770711"/>
              <a:gd name="connsiteX9-1263" fmla="*/ 31822 w 12821621"/>
              <a:gd name="connsiteY9-1264" fmla="*/ 4723666 h 12770711"/>
              <a:gd name="connsiteX10-1265" fmla="*/ 663130 w 12821621"/>
              <a:gd name="connsiteY10-1266" fmla="*/ 3160459 h 12770711"/>
              <a:gd name="connsiteX0-1267" fmla="*/ 663130 w 12821621"/>
              <a:gd name="connsiteY0-1268" fmla="*/ 3160459 h 12795017"/>
              <a:gd name="connsiteX1-1269" fmla="*/ 5051125 w 12821621"/>
              <a:gd name="connsiteY1-1270" fmla="*/ 656763 h 12795017"/>
              <a:gd name="connsiteX2-1271" fmla="*/ 10774240 w 12821621"/>
              <a:gd name="connsiteY2-1272" fmla="*/ 91875 h 12795017"/>
              <a:gd name="connsiteX3-1273" fmla="*/ 12748710 w 12821621"/>
              <a:gd name="connsiteY3-1274" fmla="*/ 2513272 h 12795017"/>
              <a:gd name="connsiteX4-1275" fmla="*/ 12116943 w 12821621"/>
              <a:gd name="connsiteY4-1276" fmla="*/ 8276763 h 12795017"/>
              <a:gd name="connsiteX5-1277" fmla="*/ 9817089 w 12821621"/>
              <a:gd name="connsiteY5-1278" fmla="*/ 12296165 h 12795017"/>
              <a:gd name="connsiteX6-1279" fmla="*/ 7581361 w 12821621"/>
              <a:gd name="connsiteY6-1280" fmla="*/ 12520262 h 12795017"/>
              <a:gd name="connsiteX7-1281" fmla="*/ 3840634 w 12821621"/>
              <a:gd name="connsiteY7-1282" fmla="*/ 10309819 h 12795017"/>
              <a:gd name="connsiteX8-1283" fmla="*/ 727257 w 12821621"/>
              <a:gd name="connsiteY8-1284" fmla="*/ 6475721 h 12795017"/>
              <a:gd name="connsiteX9-1285" fmla="*/ 31822 w 12821621"/>
              <a:gd name="connsiteY9-1286" fmla="*/ 4723666 h 12795017"/>
              <a:gd name="connsiteX10-1287" fmla="*/ 663130 w 12821621"/>
              <a:gd name="connsiteY10-1288" fmla="*/ 3160459 h 12795017"/>
              <a:gd name="connsiteX0-1289" fmla="*/ 663130 w 12821621"/>
              <a:gd name="connsiteY0-1290" fmla="*/ 3160459 h 12771849"/>
              <a:gd name="connsiteX1-1291" fmla="*/ 5051125 w 12821621"/>
              <a:gd name="connsiteY1-1292" fmla="*/ 656763 h 12771849"/>
              <a:gd name="connsiteX2-1293" fmla="*/ 10774240 w 12821621"/>
              <a:gd name="connsiteY2-1294" fmla="*/ 91875 h 12771849"/>
              <a:gd name="connsiteX3-1295" fmla="*/ 12748710 w 12821621"/>
              <a:gd name="connsiteY3-1296" fmla="*/ 2513272 h 12771849"/>
              <a:gd name="connsiteX4-1297" fmla="*/ 12116943 w 12821621"/>
              <a:gd name="connsiteY4-1298" fmla="*/ 8276763 h 12771849"/>
              <a:gd name="connsiteX5-1299" fmla="*/ 9817089 w 12821621"/>
              <a:gd name="connsiteY5-1300" fmla="*/ 12296165 h 12771849"/>
              <a:gd name="connsiteX6-1301" fmla="*/ 7581361 w 12821621"/>
              <a:gd name="connsiteY6-1302" fmla="*/ 12520262 h 12771849"/>
              <a:gd name="connsiteX7-1303" fmla="*/ 3840634 w 12821621"/>
              <a:gd name="connsiteY7-1304" fmla="*/ 10309819 h 12771849"/>
              <a:gd name="connsiteX8-1305" fmla="*/ 727257 w 12821621"/>
              <a:gd name="connsiteY8-1306" fmla="*/ 6475721 h 12771849"/>
              <a:gd name="connsiteX9-1307" fmla="*/ 31822 w 12821621"/>
              <a:gd name="connsiteY9-1308" fmla="*/ 4723666 h 12771849"/>
              <a:gd name="connsiteX10-1309" fmla="*/ 663130 w 12821621"/>
              <a:gd name="connsiteY10-1310" fmla="*/ 3160459 h 12771849"/>
              <a:gd name="connsiteX0-1311" fmla="*/ 663130 w 12821621"/>
              <a:gd name="connsiteY0-1312" fmla="*/ 3160459 h 12782507"/>
              <a:gd name="connsiteX1-1313" fmla="*/ 5051125 w 12821621"/>
              <a:gd name="connsiteY1-1314" fmla="*/ 656763 h 12782507"/>
              <a:gd name="connsiteX2-1315" fmla="*/ 10774240 w 12821621"/>
              <a:gd name="connsiteY2-1316" fmla="*/ 91875 h 12782507"/>
              <a:gd name="connsiteX3-1317" fmla="*/ 12748710 w 12821621"/>
              <a:gd name="connsiteY3-1318" fmla="*/ 2513272 h 12782507"/>
              <a:gd name="connsiteX4-1319" fmla="*/ 12116943 w 12821621"/>
              <a:gd name="connsiteY4-1320" fmla="*/ 8276763 h 12782507"/>
              <a:gd name="connsiteX5-1321" fmla="*/ 9817089 w 12821621"/>
              <a:gd name="connsiteY5-1322" fmla="*/ 12296165 h 12782507"/>
              <a:gd name="connsiteX6-1323" fmla="*/ 7581361 w 12821621"/>
              <a:gd name="connsiteY6-1324" fmla="*/ 12520262 h 12782507"/>
              <a:gd name="connsiteX7-1325" fmla="*/ 3840634 w 12821621"/>
              <a:gd name="connsiteY7-1326" fmla="*/ 10309819 h 12782507"/>
              <a:gd name="connsiteX8-1327" fmla="*/ 727257 w 12821621"/>
              <a:gd name="connsiteY8-1328" fmla="*/ 6475721 h 12782507"/>
              <a:gd name="connsiteX9-1329" fmla="*/ 31822 w 12821621"/>
              <a:gd name="connsiteY9-1330" fmla="*/ 4723666 h 12782507"/>
              <a:gd name="connsiteX10-1331" fmla="*/ 663130 w 12821621"/>
              <a:gd name="connsiteY10-1332" fmla="*/ 3160459 h 12782507"/>
              <a:gd name="connsiteX0-1333" fmla="*/ 663130 w 12821621"/>
              <a:gd name="connsiteY0-1334" fmla="*/ 3160459 h 12782507"/>
              <a:gd name="connsiteX1-1335" fmla="*/ 5051125 w 12821621"/>
              <a:gd name="connsiteY1-1336" fmla="*/ 656763 h 12782507"/>
              <a:gd name="connsiteX2-1337" fmla="*/ 10774240 w 12821621"/>
              <a:gd name="connsiteY2-1338" fmla="*/ 91875 h 12782507"/>
              <a:gd name="connsiteX3-1339" fmla="*/ 12748710 w 12821621"/>
              <a:gd name="connsiteY3-1340" fmla="*/ 2513272 h 12782507"/>
              <a:gd name="connsiteX4-1341" fmla="*/ 12116943 w 12821621"/>
              <a:gd name="connsiteY4-1342" fmla="*/ 8276763 h 12782507"/>
              <a:gd name="connsiteX5-1343" fmla="*/ 9817089 w 12821621"/>
              <a:gd name="connsiteY5-1344" fmla="*/ 12296165 h 12782507"/>
              <a:gd name="connsiteX6-1345" fmla="*/ 7581361 w 12821621"/>
              <a:gd name="connsiteY6-1346" fmla="*/ 12520262 h 12782507"/>
              <a:gd name="connsiteX7-1347" fmla="*/ 3840634 w 12821621"/>
              <a:gd name="connsiteY7-1348" fmla="*/ 10309819 h 12782507"/>
              <a:gd name="connsiteX8-1349" fmla="*/ 727257 w 12821621"/>
              <a:gd name="connsiteY8-1350" fmla="*/ 6475721 h 12782507"/>
              <a:gd name="connsiteX9-1351" fmla="*/ 31822 w 12821621"/>
              <a:gd name="connsiteY9-1352" fmla="*/ 4723666 h 12782507"/>
              <a:gd name="connsiteX10-1353" fmla="*/ 663130 w 12821621"/>
              <a:gd name="connsiteY10-1354" fmla="*/ 3160459 h 12782507"/>
              <a:gd name="connsiteX0-1355" fmla="*/ 663130 w 12821621"/>
              <a:gd name="connsiteY0-1356" fmla="*/ 3160459 h 12766150"/>
              <a:gd name="connsiteX1-1357" fmla="*/ 5051125 w 12821621"/>
              <a:gd name="connsiteY1-1358" fmla="*/ 656763 h 12766150"/>
              <a:gd name="connsiteX2-1359" fmla="*/ 10774240 w 12821621"/>
              <a:gd name="connsiteY2-1360" fmla="*/ 91875 h 12766150"/>
              <a:gd name="connsiteX3-1361" fmla="*/ 12748710 w 12821621"/>
              <a:gd name="connsiteY3-1362" fmla="*/ 2513272 h 12766150"/>
              <a:gd name="connsiteX4-1363" fmla="*/ 12116943 w 12821621"/>
              <a:gd name="connsiteY4-1364" fmla="*/ 8276763 h 12766150"/>
              <a:gd name="connsiteX5-1365" fmla="*/ 9817089 w 12821621"/>
              <a:gd name="connsiteY5-1366" fmla="*/ 12296165 h 12766150"/>
              <a:gd name="connsiteX6-1367" fmla="*/ 7581361 w 12821621"/>
              <a:gd name="connsiteY6-1368" fmla="*/ 12520262 h 12766150"/>
              <a:gd name="connsiteX7-1369" fmla="*/ 3840634 w 12821621"/>
              <a:gd name="connsiteY7-1370" fmla="*/ 10309819 h 12766150"/>
              <a:gd name="connsiteX8-1371" fmla="*/ 727257 w 12821621"/>
              <a:gd name="connsiteY8-1372" fmla="*/ 6475721 h 12766150"/>
              <a:gd name="connsiteX9-1373" fmla="*/ 31822 w 12821621"/>
              <a:gd name="connsiteY9-1374" fmla="*/ 4723666 h 12766150"/>
              <a:gd name="connsiteX10-1375" fmla="*/ 663130 w 12821621"/>
              <a:gd name="connsiteY10-1376" fmla="*/ 3160459 h 12766150"/>
              <a:gd name="connsiteX0-1377" fmla="*/ 663130 w 12843845"/>
              <a:gd name="connsiteY0-1378" fmla="*/ 3160459 h 12766150"/>
              <a:gd name="connsiteX1-1379" fmla="*/ 5051125 w 12843845"/>
              <a:gd name="connsiteY1-1380" fmla="*/ 656763 h 12766150"/>
              <a:gd name="connsiteX2-1381" fmla="*/ 10774240 w 12843845"/>
              <a:gd name="connsiteY2-1382" fmla="*/ 91875 h 12766150"/>
              <a:gd name="connsiteX3-1383" fmla="*/ 12748710 w 12843845"/>
              <a:gd name="connsiteY3-1384" fmla="*/ 2513272 h 12766150"/>
              <a:gd name="connsiteX4-1385" fmla="*/ 12116943 w 12843845"/>
              <a:gd name="connsiteY4-1386" fmla="*/ 8276763 h 12766150"/>
              <a:gd name="connsiteX5-1387" fmla="*/ 9817089 w 12843845"/>
              <a:gd name="connsiteY5-1388" fmla="*/ 12296165 h 12766150"/>
              <a:gd name="connsiteX6-1389" fmla="*/ 7581361 w 12843845"/>
              <a:gd name="connsiteY6-1390" fmla="*/ 12520262 h 12766150"/>
              <a:gd name="connsiteX7-1391" fmla="*/ 3840634 w 12843845"/>
              <a:gd name="connsiteY7-1392" fmla="*/ 10309819 h 12766150"/>
              <a:gd name="connsiteX8-1393" fmla="*/ 727257 w 12843845"/>
              <a:gd name="connsiteY8-1394" fmla="*/ 6475721 h 12766150"/>
              <a:gd name="connsiteX9-1395" fmla="*/ 31822 w 12843845"/>
              <a:gd name="connsiteY9-1396" fmla="*/ 4723666 h 12766150"/>
              <a:gd name="connsiteX10-1397" fmla="*/ 663130 w 12843845"/>
              <a:gd name="connsiteY10-1398" fmla="*/ 3160459 h 12766150"/>
              <a:gd name="connsiteX0-1399" fmla="*/ 663130 w 12804028"/>
              <a:gd name="connsiteY0-1400" fmla="*/ 3160459 h 12766150"/>
              <a:gd name="connsiteX1-1401" fmla="*/ 5051125 w 12804028"/>
              <a:gd name="connsiteY1-1402" fmla="*/ 656763 h 12766150"/>
              <a:gd name="connsiteX2-1403" fmla="*/ 10774240 w 12804028"/>
              <a:gd name="connsiteY2-1404" fmla="*/ 91875 h 12766150"/>
              <a:gd name="connsiteX3-1405" fmla="*/ 12748710 w 12804028"/>
              <a:gd name="connsiteY3-1406" fmla="*/ 2513272 h 12766150"/>
              <a:gd name="connsiteX4-1407" fmla="*/ 12116943 w 12804028"/>
              <a:gd name="connsiteY4-1408" fmla="*/ 8276763 h 12766150"/>
              <a:gd name="connsiteX5-1409" fmla="*/ 9817089 w 12804028"/>
              <a:gd name="connsiteY5-1410" fmla="*/ 12296165 h 12766150"/>
              <a:gd name="connsiteX6-1411" fmla="*/ 7581361 w 12804028"/>
              <a:gd name="connsiteY6-1412" fmla="*/ 12520262 h 12766150"/>
              <a:gd name="connsiteX7-1413" fmla="*/ 3840634 w 12804028"/>
              <a:gd name="connsiteY7-1414" fmla="*/ 10309819 h 12766150"/>
              <a:gd name="connsiteX8-1415" fmla="*/ 727257 w 12804028"/>
              <a:gd name="connsiteY8-1416" fmla="*/ 6475721 h 12766150"/>
              <a:gd name="connsiteX9-1417" fmla="*/ 31822 w 12804028"/>
              <a:gd name="connsiteY9-1418" fmla="*/ 4723666 h 12766150"/>
              <a:gd name="connsiteX10-1419" fmla="*/ 663130 w 12804028"/>
              <a:gd name="connsiteY10-1420" fmla="*/ 3160459 h 12766150"/>
              <a:gd name="connsiteX0-1421" fmla="*/ 663130 w 12790534"/>
              <a:gd name="connsiteY0-1422" fmla="*/ 3160459 h 12766150"/>
              <a:gd name="connsiteX1-1423" fmla="*/ 5051125 w 12790534"/>
              <a:gd name="connsiteY1-1424" fmla="*/ 656763 h 12766150"/>
              <a:gd name="connsiteX2-1425" fmla="*/ 10774240 w 12790534"/>
              <a:gd name="connsiteY2-1426" fmla="*/ 91875 h 12766150"/>
              <a:gd name="connsiteX3-1427" fmla="*/ 12740002 w 12790534"/>
              <a:gd name="connsiteY3-1428" fmla="*/ 2530690 h 12766150"/>
              <a:gd name="connsiteX4-1429" fmla="*/ 12116943 w 12790534"/>
              <a:gd name="connsiteY4-1430" fmla="*/ 8276763 h 12766150"/>
              <a:gd name="connsiteX5-1431" fmla="*/ 9817089 w 12790534"/>
              <a:gd name="connsiteY5-1432" fmla="*/ 12296165 h 12766150"/>
              <a:gd name="connsiteX6-1433" fmla="*/ 7581361 w 12790534"/>
              <a:gd name="connsiteY6-1434" fmla="*/ 12520262 h 12766150"/>
              <a:gd name="connsiteX7-1435" fmla="*/ 3840634 w 12790534"/>
              <a:gd name="connsiteY7-1436" fmla="*/ 10309819 h 12766150"/>
              <a:gd name="connsiteX8-1437" fmla="*/ 727257 w 12790534"/>
              <a:gd name="connsiteY8-1438" fmla="*/ 6475721 h 12766150"/>
              <a:gd name="connsiteX9-1439" fmla="*/ 31822 w 12790534"/>
              <a:gd name="connsiteY9-1440" fmla="*/ 4723666 h 12766150"/>
              <a:gd name="connsiteX10-1441" fmla="*/ 663130 w 12790534"/>
              <a:gd name="connsiteY10-1442" fmla="*/ 3160459 h 12766150"/>
              <a:gd name="connsiteX0-1443" fmla="*/ 663130 w 12798534"/>
              <a:gd name="connsiteY0-1444" fmla="*/ 3160459 h 12766150"/>
              <a:gd name="connsiteX1-1445" fmla="*/ 5051125 w 12798534"/>
              <a:gd name="connsiteY1-1446" fmla="*/ 656763 h 12766150"/>
              <a:gd name="connsiteX2-1447" fmla="*/ 10774240 w 12798534"/>
              <a:gd name="connsiteY2-1448" fmla="*/ 91875 h 12766150"/>
              <a:gd name="connsiteX3-1449" fmla="*/ 12748711 w 12798534"/>
              <a:gd name="connsiteY3-1450" fmla="*/ 2565524 h 12766150"/>
              <a:gd name="connsiteX4-1451" fmla="*/ 12116943 w 12798534"/>
              <a:gd name="connsiteY4-1452" fmla="*/ 8276763 h 12766150"/>
              <a:gd name="connsiteX5-1453" fmla="*/ 9817089 w 12798534"/>
              <a:gd name="connsiteY5-1454" fmla="*/ 12296165 h 12766150"/>
              <a:gd name="connsiteX6-1455" fmla="*/ 7581361 w 12798534"/>
              <a:gd name="connsiteY6-1456" fmla="*/ 12520262 h 12766150"/>
              <a:gd name="connsiteX7-1457" fmla="*/ 3840634 w 12798534"/>
              <a:gd name="connsiteY7-1458" fmla="*/ 10309819 h 12766150"/>
              <a:gd name="connsiteX8-1459" fmla="*/ 727257 w 12798534"/>
              <a:gd name="connsiteY8-1460" fmla="*/ 6475721 h 12766150"/>
              <a:gd name="connsiteX9-1461" fmla="*/ 31822 w 12798534"/>
              <a:gd name="connsiteY9-1462" fmla="*/ 4723666 h 12766150"/>
              <a:gd name="connsiteX10-1463" fmla="*/ 663130 w 12798534"/>
              <a:gd name="connsiteY10-1464" fmla="*/ 3160459 h 12766150"/>
              <a:gd name="connsiteX0-1465" fmla="*/ 663130 w 12798534"/>
              <a:gd name="connsiteY0-1466" fmla="*/ 3160459 h 12766150"/>
              <a:gd name="connsiteX1-1467" fmla="*/ 5051125 w 12798534"/>
              <a:gd name="connsiteY1-1468" fmla="*/ 656763 h 12766150"/>
              <a:gd name="connsiteX2-1469" fmla="*/ 10774240 w 12798534"/>
              <a:gd name="connsiteY2-1470" fmla="*/ 91875 h 12766150"/>
              <a:gd name="connsiteX3-1471" fmla="*/ 12748711 w 12798534"/>
              <a:gd name="connsiteY3-1472" fmla="*/ 2565524 h 12766150"/>
              <a:gd name="connsiteX4-1473" fmla="*/ 12116943 w 12798534"/>
              <a:gd name="connsiteY4-1474" fmla="*/ 8276763 h 12766150"/>
              <a:gd name="connsiteX5-1475" fmla="*/ 9817089 w 12798534"/>
              <a:gd name="connsiteY5-1476" fmla="*/ 12296165 h 12766150"/>
              <a:gd name="connsiteX6-1477" fmla="*/ 7581361 w 12798534"/>
              <a:gd name="connsiteY6-1478" fmla="*/ 12520262 h 12766150"/>
              <a:gd name="connsiteX7-1479" fmla="*/ 3840634 w 12798534"/>
              <a:gd name="connsiteY7-1480" fmla="*/ 10309819 h 12766150"/>
              <a:gd name="connsiteX8-1481" fmla="*/ 727257 w 12798534"/>
              <a:gd name="connsiteY8-1482" fmla="*/ 6475721 h 12766150"/>
              <a:gd name="connsiteX9-1483" fmla="*/ 31822 w 12798534"/>
              <a:gd name="connsiteY9-1484" fmla="*/ 4723666 h 12766150"/>
              <a:gd name="connsiteX10-1485" fmla="*/ 663130 w 12798534"/>
              <a:gd name="connsiteY10-1486" fmla="*/ 3160459 h 12766150"/>
              <a:gd name="connsiteX0-1487" fmla="*/ 663130 w 12828905"/>
              <a:gd name="connsiteY0-1488" fmla="*/ 3160459 h 12766150"/>
              <a:gd name="connsiteX1-1489" fmla="*/ 5051125 w 12828905"/>
              <a:gd name="connsiteY1-1490" fmla="*/ 656763 h 12766150"/>
              <a:gd name="connsiteX2-1491" fmla="*/ 10774240 w 12828905"/>
              <a:gd name="connsiteY2-1492" fmla="*/ 91875 h 12766150"/>
              <a:gd name="connsiteX3-1493" fmla="*/ 12748711 w 12828905"/>
              <a:gd name="connsiteY3-1494" fmla="*/ 2565524 h 12766150"/>
              <a:gd name="connsiteX4-1495" fmla="*/ 12116943 w 12828905"/>
              <a:gd name="connsiteY4-1496" fmla="*/ 8276763 h 12766150"/>
              <a:gd name="connsiteX5-1497" fmla="*/ 9817089 w 12828905"/>
              <a:gd name="connsiteY5-1498" fmla="*/ 12296165 h 12766150"/>
              <a:gd name="connsiteX6-1499" fmla="*/ 7581361 w 12828905"/>
              <a:gd name="connsiteY6-1500" fmla="*/ 12520262 h 12766150"/>
              <a:gd name="connsiteX7-1501" fmla="*/ 3840634 w 12828905"/>
              <a:gd name="connsiteY7-1502" fmla="*/ 10309819 h 12766150"/>
              <a:gd name="connsiteX8-1503" fmla="*/ 727257 w 12828905"/>
              <a:gd name="connsiteY8-1504" fmla="*/ 6475721 h 12766150"/>
              <a:gd name="connsiteX9-1505" fmla="*/ 31822 w 12828905"/>
              <a:gd name="connsiteY9-1506" fmla="*/ 4723666 h 12766150"/>
              <a:gd name="connsiteX10-1507" fmla="*/ 663130 w 12828905"/>
              <a:gd name="connsiteY10-1508" fmla="*/ 3160459 h 12766150"/>
              <a:gd name="connsiteX0-1509" fmla="*/ 663130 w 12828905"/>
              <a:gd name="connsiteY0-1510" fmla="*/ 3160459 h 12766150"/>
              <a:gd name="connsiteX1-1511" fmla="*/ 5051125 w 12828905"/>
              <a:gd name="connsiteY1-1512" fmla="*/ 656763 h 12766150"/>
              <a:gd name="connsiteX2-1513" fmla="*/ 10774240 w 12828905"/>
              <a:gd name="connsiteY2-1514" fmla="*/ 91875 h 12766150"/>
              <a:gd name="connsiteX3-1515" fmla="*/ 12748711 w 12828905"/>
              <a:gd name="connsiteY3-1516" fmla="*/ 2565524 h 12766150"/>
              <a:gd name="connsiteX4-1517" fmla="*/ 12116943 w 12828905"/>
              <a:gd name="connsiteY4-1518" fmla="*/ 8276763 h 12766150"/>
              <a:gd name="connsiteX5-1519" fmla="*/ 9817089 w 12828905"/>
              <a:gd name="connsiteY5-1520" fmla="*/ 12296165 h 12766150"/>
              <a:gd name="connsiteX6-1521" fmla="*/ 7581361 w 12828905"/>
              <a:gd name="connsiteY6-1522" fmla="*/ 12520262 h 12766150"/>
              <a:gd name="connsiteX7-1523" fmla="*/ 3840634 w 12828905"/>
              <a:gd name="connsiteY7-1524" fmla="*/ 10309819 h 12766150"/>
              <a:gd name="connsiteX8-1525" fmla="*/ 727257 w 12828905"/>
              <a:gd name="connsiteY8-1526" fmla="*/ 6475721 h 12766150"/>
              <a:gd name="connsiteX9-1527" fmla="*/ 31822 w 12828905"/>
              <a:gd name="connsiteY9-1528" fmla="*/ 4723666 h 12766150"/>
              <a:gd name="connsiteX10-1529" fmla="*/ 663130 w 12828905"/>
              <a:gd name="connsiteY10-1530" fmla="*/ 3160459 h 12766150"/>
              <a:gd name="connsiteX0-1531" fmla="*/ 663130 w 12834351"/>
              <a:gd name="connsiteY0-1532" fmla="*/ 3160459 h 12766150"/>
              <a:gd name="connsiteX1-1533" fmla="*/ 5051125 w 12834351"/>
              <a:gd name="connsiteY1-1534" fmla="*/ 656763 h 12766150"/>
              <a:gd name="connsiteX2-1535" fmla="*/ 10774240 w 12834351"/>
              <a:gd name="connsiteY2-1536" fmla="*/ 91875 h 12766150"/>
              <a:gd name="connsiteX3-1537" fmla="*/ 12748711 w 12834351"/>
              <a:gd name="connsiteY3-1538" fmla="*/ 2565524 h 12766150"/>
              <a:gd name="connsiteX4-1539" fmla="*/ 12116943 w 12834351"/>
              <a:gd name="connsiteY4-1540" fmla="*/ 8276763 h 12766150"/>
              <a:gd name="connsiteX5-1541" fmla="*/ 9817089 w 12834351"/>
              <a:gd name="connsiteY5-1542" fmla="*/ 12296165 h 12766150"/>
              <a:gd name="connsiteX6-1543" fmla="*/ 7581361 w 12834351"/>
              <a:gd name="connsiteY6-1544" fmla="*/ 12520262 h 12766150"/>
              <a:gd name="connsiteX7-1545" fmla="*/ 3840634 w 12834351"/>
              <a:gd name="connsiteY7-1546" fmla="*/ 10309819 h 12766150"/>
              <a:gd name="connsiteX8-1547" fmla="*/ 727257 w 12834351"/>
              <a:gd name="connsiteY8-1548" fmla="*/ 6475721 h 12766150"/>
              <a:gd name="connsiteX9-1549" fmla="*/ 31822 w 12834351"/>
              <a:gd name="connsiteY9-1550" fmla="*/ 4723666 h 12766150"/>
              <a:gd name="connsiteX10-1551" fmla="*/ 663130 w 12834351"/>
              <a:gd name="connsiteY10-1552" fmla="*/ 3160459 h 12766150"/>
              <a:gd name="connsiteX0-1553" fmla="*/ 663130 w 12834351"/>
              <a:gd name="connsiteY0-1554" fmla="*/ 3258559 h 12864250"/>
              <a:gd name="connsiteX1-1555" fmla="*/ 5051125 w 12834351"/>
              <a:gd name="connsiteY1-1556" fmla="*/ 754863 h 12864250"/>
              <a:gd name="connsiteX2-1557" fmla="*/ 10774240 w 12834351"/>
              <a:gd name="connsiteY2-1558" fmla="*/ 189975 h 12864250"/>
              <a:gd name="connsiteX3-1559" fmla="*/ 12748711 w 12834351"/>
              <a:gd name="connsiteY3-1560" fmla="*/ 2663624 h 12864250"/>
              <a:gd name="connsiteX4-1561" fmla="*/ 12116943 w 12834351"/>
              <a:gd name="connsiteY4-1562" fmla="*/ 8374863 h 12864250"/>
              <a:gd name="connsiteX5-1563" fmla="*/ 9817089 w 12834351"/>
              <a:gd name="connsiteY5-1564" fmla="*/ 12394265 h 12864250"/>
              <a:gd name="connsiteX6-1565" fmla="*/ 7581361 w 12834351"/>
              <a:gd name="connsiteY6-1566" fmla="*/ 12618362 h 12864250"/>
              <a:gd name="connsiteX7-1567" fmla="*/ 3840634 w 12834351"/>
              <a:gd name="connsiteY7-1568" fmla="*/ 10407919 h 12864250"/>
              <a:gd name="connsiteX8-1569" fmla="*/ 727257 w 12834351"/>
              <a:gd name="connsiteY8-1570" fmla="*/ 6573821 h 12864250"/>
              <a:gd name="connsiteX9-1571" fmla="*/ 31822 w 12834351"/>
              <a:gd name="connsiteY9-1572" fmla="*/ 4821766 h 12864250"/>
              <a:gd name="connsiteX10-1573" fmla="*/ 663130 w 12834351"/>
              <a:gd name="connsiteY10-1574" fmla="*/ 3258559 h 12864250"/>
              <a:gd name="connsiteX0-1575" fmla="*/ 663130 w 12834351"/>
              <a:gd name="connsiteY0-1576" fmla="*/ 3174915 h 12780606"/>
              <a:gd name="connsiteX1-1577" fmla="*/ 5051125 w 12834351"/>
              <a:gd name="connsiteY1-1578" fmla="*/ 671219 h 12780606"/>
              <a:gd name="connsiteX2-1579" fmla="*/ 10774240 w 12834351"/>
              <a:gd name="connsiteY2-1580" fmla="*/ 106331 h 12780606"/>
              <a:gd name="connsiteX3-1581" fmla="*/ 12748711 w 12834351"/>
              <a:gd name="connsiteY3-1582" fmla="*/ 2579980 h 12780606"/>
              <a:gd name="connsiteX4-1583" fmla="*/ 12116943 w 12834351"/>
              <a:gd name="connsiteY4-1584" fmla="*/ 8291219 h 12780606"/>
              <a:gd name="connsiteX5-1585" fmla="*/ 9817089 w 12834351"/>
              <a:gd name="connsiteY5-1586" fmla="*/ 12310621 h 12780606"/>
              <a:gd name="connsiteX6-1587" fmla="*/ 7581361 w 12834351"/>
              <a:gd name="connsiteY6-1588" fmla="*/ 12534718 h 12780606"/>
              <a:gd name="connsiteX7-1589" fmla="*/ 3840634 w 12834351"/>
              <a:gd name="connsiteY7-1590" fmla="*/ 10324275 h 12780606"/>
              <a:gd name="connsiteX8-1591" fmla="*/ 727257 w 12834351"/>
              <a:gd name="connsiteY8-1592" fmla="*/ 6490177 h 12780606"/>
              <a:gd name="connsiteX9-1593" fmla="*/ 31822 w 12834351"/>
              <a:gd name="connsiteY9-1594" fmla="*/ 4738122 h 12780606"/>
              <a:gd name="connsiteX10-1595" fmla="*/ 663130 w 12834351"/>
              <a:gd name="connsiteY10-1596" fmla="*/ 3174915 h 12780606"/>
              <a:gd name="connsiteX0-1597" fmla="*/ 663130 w 12834351"/>
              <a:gd name="connsiteY0-1598" fmla="*/ 3209491 h 12815182"/>
              <a:gd name="connsiteX1-1599" fmla="*/ 5051125 w 12834351"/>
              <a:gd name="connsiteY1-1600" fmla="*/ 705795 h 12815182"/>
              <a:gd name="connsiteX2-1601" fmla="*/ 10774240 w 12834351"/>
              <a:gd name="connsiteY2-1602" fmla="*/ 140907 h 12815182"/>
              <a:gd name="connsiteX3-1603" fmla="*/ 12748711 w 12834351"/>
              <a:gd name="connsiteY3-1604" fmla="*/ 2614556 h 12815182"/>
              <a:gd name="connsiteX4-1605" fmla="*/ 12116943 w 12834351"/>
              <a:gd name="connsiteY4-1606" fmla="*/ 8325795 h 12815182"/>
              <a:gd name="connsiteX5-1607" fmla="*/ 9817089 w 12834351"/>
              <a:gd name="connsiteY5-1608" fmla="*/ 12345197 h 12815182"/>
              <a:gd name="connsiteX6-1609" fmla="*/ 7581361 w 12834351"/>
              <a:gd name="connsiteY6-1610" fmla="*/ 12569294 h 12815182"/>
              <a:gd name="connsiteX7-1611" fmla="*/ 3840634 w 12834351"/>
              <a:gd name="connsiteY7-1612" fmla="*/ 10358851 h 12815182"/>
              <a:gd name="connsiteX8-1613" fmla="*/ 727257 w 12834351"/>
              <a:gd name="connsiteY8-1614" fmla="*/ 6524753 h 12815182"/>
              <a:gd name="connsiteX9-1615" fmla="*/ 31822 w 12834351"/>
              <a:gd name="connsiteY9-1616" fmla="*/ 4772698 h 12815182"/>
              <a:gd name="connsiteX10-1617" fmla="*/ 663130 w 12834351"/>
              <a:gd name="connsiteY10-1618" fmla="*/ 3209491 h 12815182"/>
              <a:gd name="connsiteX0-1619" fmla="*/ 663130 w 12834351"/>
              <a:gd name="connsiteY0-1620" fmla="*/ 3175410 h 12781101"/>
              <a:gd name="connsiteX1-1621" fmla="*/ 5051125 w 12834351"/>
              <a:gd name="connsiteY1-1622" fmla="*/ 671714 h 12781101"/>
              <a:gd name="connsiteX2-1623" fmla="*/ 10774240 w 12834351"/>
              <a:gd name="connsiteY2-1624" fmla="*/ 106826 h 12781101"/>
              <a:gd name="connsiteX3-1625" fmla="*/ 12748711 w 12834351"/>
              <a:gd name="connsiteY3-1626" fmla="*/ 2580475 h 12781101"/>
              <a:gd name="connsiteX4-1627" fmla="*/ 12116943 w 12834351"/>
              <a:gd name="connsiteY4-1628" fmla="*/ 8291714 h 12781101"/>
              <a:gd name="connsiteX5-1629" fmla="*/ 9817089 w 12834351"/>
              <a:gd name="connsiteY5-1630" fmla="*/ 12311116 h 12781101"/>
              <a:gd name="connsiteX6-1631" fmla="*/ 7581361 w 12834351"/>
              <a:gd name="connsiteY6-1632" fmla="*/ 12535213 h 12781101"/>
              <a:gd name="connsiteX7-1633" fmla="*/ 3840634 w 12834351"/>
              <a:gd name="connsiteY7-1634" fmla="*/ 10324770 h 12781101"/>
              <a:gd name="connsiteX8-1635" fmla="*/ 727257 w 12834351"/>
              <a:gd name="connsiteY8-1636" fmla="*/ 6490672 h 12781101"/>
              <a:gd name="connsiteX9-1637" fmla="*/ 31822 w 12834351"/>
              <a:gd name="connsiteY9-1638" fmla="*/ 4738617 h 12781101"/>
              <a:gd name="connsiteX10-1639" fmla="*/ 663130 w 12834351"/>
              <a:gd name="connsiteY10-1640" fmla="*/ 3175410 h 12781101"/>
              <a:gd name="connsiteX0-1641" fmla="*/ 663130 w 12834351"/>
              <a:gd name="connsiteY0-1642" fmla="*/ 3183351 h 12789042"/>
              <a:gd name="connsiteX1-1643" fmla="*/ 5051125 w 12834351"/>
              <a:gd name="connsiteY1-1644" fmla="*/ 679655 h 12789042"/>
              <a:gd name="connsiteX2-1645" fmla="*/ 10774240 w 12834351"/>
              <a:gd name="connsiteY2-1646" fmla="*/ 114767 h 12789042"/>
              <a:gd name="connsiteX3-1647" fmla="*/ 12748711 w 12834351"/>
              <a:gd name="connsiteY3-1648" fmla="*/ 2588416 h 12789042"/>
              <a:gd name="connsiteX4-1649" fmla="*/ 12116943 w 12834351"/>
              <a:gd name="connsiteY4-1650" fmla="*/ 8299655 h 12789042"/>
              <a:gd name="connsiteX5-1651" fmla="*/ 9817089 w 12834351"/>
              <a:gd name="connsiteY5-1652" fmla="*/ 12319057 h 12789042"/>
              <a:gd name="connsiteX6-1653" fmla="*/ 7581361 w 12834351"/>
              <a:gd name="connsiteY6-1654" fmla="*/ 12543154 h 12789042"/>
              <a:gd name="connsiteX7-1655" fmla="*/ 3840634 w 12834351"/>
              <a:gd name="connsiteY7-1656" fmla="*/ 10332711 h 12789042"/>
              <a:gd name="connsiteX8-1657" fmla="*/ 727257 w 12834351"/>
              <a:gd name="connsiteY8-1658" fmla="*/ 6498613 h 12789042"/>
              <a:gd name="connsiteX9-1659" fmla="*/ 31822 w 12834351"/>
              <a:gd name="connsiteY9-1660" fmla="*/ 4746558 h 12789042"/>
              <a:gd name="connsiteX10-1661" fmla="*/ 663130 w 12834351"/>
              <a:gd name="connsiteY10-1662" fmla="*/ 3183351 h 127890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87" y="connsiteY6-88"/>
              </a:cxn>
              <a:cxn ang="0">
                <a:pos x="connsiteX7-117" y="connsiteY7-118"/>
              </a:cxn>
              <a:cxn ang="0">
                <a:pos x="connsiteX8-151" y="connsiteY8-152"/>
              </a:cxn>
              <a:cxn ang="0">
                <a:pos x="connsiteX9-189" y="connsiteY9-190"/>
              </a:cxn>
              <a:cxn ang="0">
                <a:pos x="connsiteX10-231" y="connsiteY10-232"/>
              </a:cxn>
            </a:cxnLst>
            <a:rect l="l" t="t"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solidFill>
            <a:schemeClr val="bg2"/>
          </a:solidFill>
          <a:ln w="12700">
            <a:miter lim="400000"/>
          </a:ln>
        </p:spPr>
        <p:txBody>
          <a:bodyPr>
            <a:normAutofit/>
          </a:bodyPr>
          <a:lstStyle/>
          <a:p>
            <a:pPr lvl="0"/>
            <a:endParaRPr lang="en-US" noProof="0">
              <a:sym typeface="Open Sans" panose="020B0606030504020204"/>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tandart page + 4 cur photo">
    <p:spTree>
      <p:nvGrpSpPr>
        <p:cNvPr id="1" name=""/>
        <p:cNvGrpSpPr/>
        <p:nvPr/>
      </p:nvGrpSpPr>
      <p:grpSpPr>
        <a:xfrm>
          <a:off x="0" y="0"/>
          <a:ext cx="0" cy="0"/>
          <a:chOff x="0" y="0"/>
          <a:chExt cx="0" cy="0"/>
        </a:xfrm>
      </p:grpSpPr>
      <p:sp>
        <p:nvSpPr>
          <p:cNvPr id="21" name="Picture Placeholder 2"/>
          <p:cNvSpPr>
            <a:spLocks noGrp="1"/>
          </p:cNvSpPr>
          <p:nvPr>
            <p:ph type="pic" sz="quarter" idx="15"/>
          </p:nvPr>
        </p:nvSpPr>
        <p:spPr>
          <a:xfrm>
            <a:off x="1917443" y="3570514"/>
            <a:ext cx="4276732" cy="4261634"/>
          </a:xfrm>
          <a:custGeom>
            <a:avLst/>
            <a:gdLst>
              <a:gd name="connsiteX0" fmla="*/ 0 w 9320213"/>
              <a:gd name="connsiteY0" fmla="*/ 0 h 11266188"/>
              <a:gd name="connsiteX1" fmla="*/ 9320213 w 9320213"/>
              <a:gd name="connsiteY1" fmla="*/ 0 h 11266188"/>
              <a:gd name="connsiteX2" fmla="*/ 9320213 w 9320213"/>
              <a:gd name="connsiteY2" fmla="*/ 11266188 h 11266188"/>
              <a:gd name="connsiteX3" fmla="*/ 0 w 9320213"/>
              <a:gd name="connsiteY3" fmla="*/ 11266188 h 11266188"/>
              <a:gd name="connsiteX4" fmla="*/ 0 w 9320213"/>
              <a:gd name="connsiteY4" fmla="*/ 0 h 11266188"/>
              <a:gd name="connsiteX0-1" fmla="*/ 0 w 10594831"/>
              <a:gd name="connsiteY0-2" fmla="*/ 2216727 h 11266188"/>
              <a:gd name="connsiteX1-3" fmla="*/ 10594831 w 10594831"/>
              <a:gd name="connsiteY1-4" fmla="*/ 0 h 11266188"/>
              <a:gd name="connsiteX2-5" fmla="*/ 10594831 w 10594831"/>
              <a:gd name="connsiteY2-6" fmla="*/ 11266188 h 11266188"/>
              <a:gd name="connsiteX3-7" fmla="*/ 1274618 w 10594831"/>
              <a:gd name="connsiteY3-8" fmla="*/ 11266188 h 11266188"/>
              <a:gd name="connsiteX4-9" fmla="*/ 0 w 10594831"/>
              <a:gd name="connsiteY4-10" fmla="*/ 2216727 h 11266188"/>
              <a:gd name="connsiteX0-11" fmla="*/ 0 w 10594831"/>
              <a:gd name="connsiteY0-12" fmla="*/ 2216727 h 11266188"/>
              <a:gd name="connsiteX1-13" fmla="*/ 10594831 w 10594831"/>
              <a:gd name="connsiteY1-14" fmla="*/ 0 h 11266188"/>
              <a:gd name="connsiteX2-15" fmla="*/ 10594831 w 10594831"/>
              <a:gd name="connsiteY2-16" fmla="*/ 11266188 h 11266188"/>
              <a:gd name="connsiteX3-17" fmla="*/ 55418 w 10594831"/>
              <a:gd name="connsiteY3-18" fmla="*/ 5558115 h 11266188"/>
              <a:gd name="connsiteX4-19" fmla="*/ 0 w 10594831"/>
              <a:gd name="connsiteY4-20" fmla="*/ 2216727 h 11266188"/>
              <a:gd name="connsiteX0-21" fmla="*/ 0 w 10594831"/>
              <a:gd name="connsiteY0-22" fmla="*/ 2216727 h 11515570"/>
              <a:gd name="connsiteX1-23" fmla="*/ 10594831 w 10594831"/>
              <a:gd name="connsiteY1-24" fmla="*/ 0 h 11515570"/>
              <a:gd name="connsiteX2-25" fmla="*/ 6909522 w 10594831"/>
              <a:gd name="connsiteY2-26" fmla="*/ 11515570 h 11515570"/>
              <a:gd name="connsiteX3-27" fmla="*/ 55418 w 10594831"/>
              <a:gd name="connsiteY3-28" fmla="*/ 5558115 h 11515570"/>
              <a:gd name="connsiteX4-29" fmla="*/ 0 w 10594831"/>
              <a:gd name="connsiteY4-30" fmla="*/ 2216727 h 11515570"/>
              <a:gd name="connsiteX0-31" fmla="*/ 0 w 10206904"/>
              <a:gd name="connsiteY0-32" fmla="*/ 3103418 h 12402261"/>
              <a:gd name="connsiteX1-33" fmla="*/ 10206904 w 10206904"/>
              <a:gd name="connsiteY1-34" fmla="*/ 0 h 12402261"/>
              <a:gd name="connsiteX2-35" fmla="*/ 6909522 w 10206904"/>
              <a:gd name="connsiteY2-36" fmla="*/ 12402261 h 12402261"/>
              <a:gd name="connsiteX3-37" fmla="*/ 55418 w 10206904"/>
              <a:gd name="connsiteY3-38" fmla="*/ 6444806 h 12402261"/>
              <a:gd name="connsiteX4-39" fmla="*/ 0 w 10206904"/>
              <a:gd name="connsiteY4-40" fmla="*/ 3103418 h 12402261"/>
              <a:gd name="connsiteX0-41" fmla="*/ 0 w 10206904"/>
              <a:gd name="connsiteY0-42" fmla="*/ 3103418 h 12402261"/>
              <a:gd name="connsiteX1-43" fmla="*/ 10206904 w 10206904"/>
              <a:gd name="connsiteY1-44" fmla="*/ 0 h 12402261"/>
              <a:gd name="connsiteX2-45" fmla="*/ 8821450 w 10206904"/>
              <a:gd name="connsiteY2-46" fmla="*/ 5116304 h 12402261"/>
              <a:gd name="connsiteX3-47" fmla="*/ 6909522 w 10206904"/>
              <a:gd name="connsiteY3-48" fmla="*/ 12402261 h 12402261"/>
              <a:gd name="connsiteX4-49" fmla="*/ 55418 w 10206904"/>
              <a:gd name="connsiteY4-50" fmla="*/ 6444806 h 12402261"/>
              <a:gd name="connsiteX5" fmla="*/ 0 w 10206904"/>
              <a:gd name="connsiteY5" fmla="*/ 3103418 h 12402261"/>
              <a:gd name="connsiteX0-51" fmla="*/ 0 w 12146540"/>
              <a:gd name="connsiteY0-52" fmla="*/ 3103418 h 12402261"/>
              <a:gd name="connsiteX1-53" fmla="*/ 10206904 w 12146540"/>
              <a:gd name="connsiteY1-54" fmla="*/ 0 h 12402261"/>
              <a:gd name="connsiteX2-55" fmla="*/ 12146540 w 12146540"/>
              <a:gd name="connsiteY2-56" fmla="*/ 2456231 h 12402261"/>
              <a:gd name="connsiteX3-57" fmla="*/ 6909522 w 12146540"/>
              <a:gd name="connsiteY3-58" fmla="*/ 12402261 h 12402261"/>
              <a:gd name="connsiteX4-59" fmla="*/ 55418 w 12146540"/>
              <a:gd name="connsiteY4-60" fmla="*/ 6444806 h 12402261"/>
              <a:gd name="connsiteX5-61" fmla="*/ 0 w 12146540"/>
              <a:gd name="connsiteY5-62" fmla="*/ 3103418 h 12402261"/>
              <a:gd name="connsiteX0-63" fmla="*/ 0 w 12146540"/>
              <a:gd name="connsiteY0-64" fmla="*/ 3103418 h 12402261"/>
              <a:gd name="connsiteX1-65" fmla="*/ 10206904 w 12146540"/>
              <a:gd name="connsiteY1-66" fmla="*/ 0 h 12402261"/>
              <a:gd name="connsiteX2-67" fmla="*/ 12146540 w 12146540"/>
              <a:gd name="connsiteY2-68" fmla="*/ 2456231 h 12402261"/>
              <a:gd name="connsiteX3-69" fmla="*/ 9126250 w 12146540"/>
              <a:gd name="connsiteY3-70" fmla="*/ 8081177 h 12402261"/>
              <a:gd name="connsiteX4-71" fmla="*/ 6909522 w 12146540"/>
              <a:gd name="connsiteY4-72" fmla="*/ 12402261 h 12402261"/>
              <a:gd name="connsiteX5-73" fmla="*/ 55418 w 12146540"/>
              <a:gd name="connsiteY5-74" fmla="*/ 6444806 h 12402261"/>
              <a:gd name="connsiteX6" fmla="*/ 0 w 12146540"/>
              <a:gd name="connsiteY6" fmla="*/ 3103418 h 12402261"/>
              <a:gd name="connsiteX0-75" fmla="*/ 0 w 12146540"/>
              <a:gd name="connsiteY0-76" fmla="*/ 3103418 h 12402261"/>
              <a:gd name="connsiteX1-77" fmla="*/ 10206904 w 12146540"/>
              <a:gd name="connsiteY1-78" fmla="*/ 0 h 12402261"/>
              <a:gd name="connsiteX2-79" fmla="*/ 12146540 w 12146540"/>
              <a:gd name="connsiteY2-80" fmla="*/ 2456231 h 12402261"/>
              <a:gd name="connsiteX3-81" fmla="*/ 9153959 w 12146540"/>
              <a:gd name="connsiteY3-82" fmla="*/ 12265250 h 12402261"/>
              <a:gd name="connsiteX4-83" fmla="*/ 6909522 w 12146540"/>
              <a:gd name="connsiteY4-84" fmla="*/ 12402261 h 12402261"/>
              <a:gd name="connsiteX5-85" fmla="*/ 55418 w 12146540"/>
              <a:gd name="connsiteY5-86" fmla="*/ 6444806 h 12402261"/>
              <a:gd name="connsiteX6-87" fmla="*/ 0 w 12146540"/>
              <a:gd name="connsiteY6-88" fmla="*/ 3103418 h 12402261"/>
              <a:gd name="connsiteX0-89" fmla="*/ 0 w 12146540"/>
              <a:gd name="connsiteY0-90" fmla="*/ 3103418 h 12402261"/>
              <a:gd name="connsiteX1-91" fmla="*/ 5080722 w 12146540"/>
              <a:gd name="connsiteY1-92" fmla="*/ 1569540 h 12402261"/>
              <a:gd name="connsiteX2-93" fmla="*/ 10206904 w 12146540"/>
              <a:gd name="connsiteY2-94" fmla="*/ 0 h 12402261"/>
              <a:gd name="connsiteX3-95" fmla="*/ 12146540 w 12146540"/>
              <a:gd name="connsiteY3-96" fmla="*/ 2456231 h 12402261"/>
              <a:gd name="connsiteX4-97" fmla="*/ 9153959 w 12146540"/>
              <a:gd name="connsiteY4-98" fmla="*/ 12265250 h 12402261"/>
              <a:gd name="connsiteX5-99" fmla="*/ 6909522 w 12146540"/>
              <a:gd name="connsiteY5-100" fmla="*/ 12402261 h 12402261"/>
              <a:gd name="connsiteX6-101" fmla="*/ 55418 w 12146540"/>
              <a:gd name="connsiteY6-102" fmla="*/ 6444806 h 12402261"/>
              <a:gd name="connsiteX7" fmla="*/ 0 w 12146540"/>
              <a:gd name="connsiteY7" fmla="*/ 3103418 h 12402261"/>
              <a:gd name="connsiteX0-103" fmla="*/ 0 w 12146540"/>
              <a:gd name="connsiteY0-104" fmla="*/ 3103418 h 12402261"/>
              <a:gd name="connsiteX1-105" fmla="*/ 4387995 w 12146540"/>
              <a:gd name="connsiteY1-106" fmla="*/ 599722 h 12402261"/>
              <a:gd name="connsiteX2-107" fmla="*/ 10206904 w 12146540"/>
              <a:gd name="connsiteY2-108" fmla="*/ 0 h 12402261"/>
              <a:gd name="connsiteX3-109" fmla="*/ 12146540 w 12146540"/>
              <a:gd name="connsiteY3-110" fmla="*/ 2456231 h 12402261"/>
              <a:gd name="connsiteX4-111" fmla="*/ 9153959 w 12146540"/>
              <a:gd name="connsiteY4-112" fmla="*/ 12265250 h 12402261"/>
              <a:gd name="connsiteX5-113" fmla="*/ 6909522 w 12146540"/>
              <a:gd name="connsiteY5-114" fmla="*/ 12402261 h 12402261"/>
              <a:gd name="connsiteX6-115" fmla="*/ 55418 w 12146540"/>
              <a:gd name="connsiteY6-116" fmla="*/ 6444806 h 12402261"/>
              <a:gd name="connsiteX7-117" fmla="*/ 0 w 12146540"/>
              <a:gd name="connsiteY7-118" fmla="*/ 3103418 h 12402261"/>
              <a:gd name="connsiteX0-119" fmla="*/ 0 w 12146540"/>
              <a:gd name="connsiteY0-120" fmla="*/ 3103418 h 12402261"/>
              <a:gd name="connsiteX1-121" fmla="*/ 4387995 w 12146540"/>
              <a:gd name="connsiteY1-122" fmla="*/ 599722 h 12402261"/>
              <a:gd name="connsiteX2-123" fmla="*/ 10206904 w 12146540"/>
              <a:gd name="connsiteY2-124" fmla="*/ 0 h 12402261"/>
              <a:gd name="connsiteX3-125" fmla="*/ 12146540 w 12146540"/>
              <a:gd name="connsiteY3-126" fmla="*/ 2456231 h 12402261"/>
              <a:gd name="connsiteX4-127" fmla="*/ 9153959 w 12146540"/>
              <a:gd name="connsiteY4-128" fmla="*/ 12265250 h 12402261"/>
              <a:gd name="connsiteX5-129" fmla="*/ 6909522 w 12146540"/>
              <a:gd name="connsiteY5-130" fmla="*/ 12402261 h 12402261"/>
              <a:gd name="connsiteX6-131" fmla="*/ 3916941 w 12146540"/>
              <a:gd name="connsiteY6-132" fmla="*/ 9799140 h 12402261"/>
              <a:gd name="connsiteX7-133" fmla="*/ 55418 w 12146540"/>
              <a:gd name="connsiteY7-134" fmla="*/ 6444806 h 12402261"/>
              <a:gd name="connsiteX8" fmla="*/ 0 w 12146540"/>
              <a:gd name="connsiteY8" fmla="*/ 3103418 h 12402261"/>
              <a:gd name="connsiteX0-135" fmla="*/ 0 w 12146540"/>
              <a:gd name="connsiteY0-136" fmla="*/ 3103418 h 12402261"/>
              <a:gd name="connsiteX1-137" fmla="*/ 4387995 w 12146540"/>
              <a:gd name="connsiteY1-138" fmla="*/ 599722 h 12402261"/>
              <a:gd name="connsiteX2-139" fmla="*/ 10206904 w 12146540"/>
              <a:gd name="connsiteY2-140" fmla="*/ 0 h 12402261"/>
              <a:gd name="connsiteX3-141" fmla="*/ 12146540 w 12146540"/>
              <a:gd name="connsiteY3-142" fmla="*/ 2456231 h 12402261"/>
              <a:gd name="connsiteX4-143" fmla="*/ 9153959 w 12146540"/>
              <a:gd name="connsiteY4-144" fmla="*/ 12265250 h 12402261"/>
              <a:gd name="connsiteX5-145" fmla="*/ 6909522 w 12146540"/>
              <a:gd name="connsiteY5-146" fmla="*/ 12402261 h 12402261"/>
              <a:gd name="connsiteX6-147" fmla="*/ 3168795 w 12146540"/>
              <a:gd name="connsiteY6-148" fmla="*/ 10270195 h 12402261"/>
              <a:gd name="connsiteX7-149" fmla="*/ 55418 w 12146540"/>
              <a:gd name="connsiteY7-150" fmla="*/ 6444806 h 12402261"/>
              <a:gd name="connsiteX8-151" fmla="*/ 0 w 12146540"/>
              <a:gd name="connsiteY8-152" fmla="*/ 3103418 h 12402261"/>
              <a:gd name="connsiteX0-153" fmla="*/ 0 w 12146540"/>
              <a:gd name="connsiteY0-154" fmla="*/ 3103418 h 12402261"/>
              <a:gd name="connsiteX1-155" fmla="*/ 4387995 w 12146540"/>
              <a:gd name="connsiteY1-156" fmla="*/ 599722 h 12402261"/>
              <a:gd name="connsiteX2-157" fmla="*/ 10206904 w 12146540"/>
              <a:gd name="connsiteY2-158" fmla="*/ 0 h 12402261"/>
              <a:gd name="connsiteX3-159" fmla="*/ 12146540 w 12146540"/>
              <a:gd name="connsiteY3-160" fmla="*/ 2456231 h 12402261"/>
              <a:gd name="connsiteX4-161" fmla="*/ 10733377 w 12146540"/>
              <a:gd name="connsiteY4-162" fmla="*/ 7249904 h 12402261"/>
              <a:gd name="connsiteX5-163" fmla="*/ 9153959 w 12146540"/>
              <a:gd name="connsiteY5-164" fmla="*/ 12265250 h 12402261"/>
              <a:gd name="connsiteX6-165" fmla="*/ 6909522 w 12146540"/>
              <a:gd name="connsiteY6-166" fmla="*/ 12402261 h 12402261"/>
              <a:gd name="connsiteX7-167" fmla="*/ 3168795 w 12146540"/>
              <a:gd name="connsiteY7-168" fmla="*/ 10270195 h 12402261"/>
              <a:gd name="connsiteX8-169" fmla="*/ 55418 w 12146540"/>
              <a:gd name="connsiteY8-170" fmla="*/ 6444806 h 12402261"/>
              <a:gd name="connsiteX9" fmla="*/ 0 w 12146540"/>
              <a:gd name="connsiteY9" fmla="*/ 3103418 h 12402261"/>
              <a:gd name="connsiteX0-171" fmla="*/ 0 w 12146540"/>
              <a:gd name="connsiteY0-172" fmla="*/ 3103418 h 12402261"/>
              <a:gd name="connsiteX1-173" fmla="*/ 4387995 w 12146540"/>
              <a:gd name="connsiteY1-174" fmla="*/ 599722 h 12402261"/>
              <a:gd name="connsiteX2-175" fmla="*/ 10206904 w 12146540"/>
              <a:gd name="connsiteY2-176" fmla="*/ 0 h 12402261"/>
              <a:gd name="connsiteX3-177" fmla="*/ 12146540 w 12146540"/>
              <a:gd name="connsiteY3-178" fmla="*/ 2456231 h 12402261"/>
              <a:gd name="connsiteX4-179" fmla="*/ 11453813 w 12146540"/>
              <a:gd name="connsiteY4-180" fmla="*/ 8219722 h 12402261"/>
              <a:gd name="connsiteX5-181" fmla="*/ 9153959 w 12146540"/>
              <a:gd name="connsiteY5-182" fmla="*/ 12265250 h 12402261"/>
              <a:gd name="connsiteX6-183" fmla="*/ 6909522 w 12146540"/>
              <a:gd name="connsiteY6-184" fmla="*/ 12402261 h 12402261"/>
              <a:gd name="connsiteX7-185" fmla="*/ 3168795 w 12146540"/>
              <a:gd name="connsiteY7-186" fmla="*/ 10270195 h 12402261"/>
              <a:gd name="connsiteX8-187" fmla="*/ 55418 w 12146540"/>
              <a:gd name="connsiteY8-188" fmla="*/ 6444806 h 12402261"/>
              <a:gd name="connsiteX9-189" fmla="*/ 0 w 12146540"/>
              <a:gd name="connsiteY9-190" fmla="*/ 3103418 h 12402261"/>
              <a:gd name="connsiteX0-191" fmla="*/ 0 w 12146540"/>
              <a:gd name="connsiteY0-192" fmla="*/ 3103418 h 12402261"/>
              <a:gd name="connsiteX1-193" fmla="*/ 4387995 w 12146540"/>
              <a:gd name="connsiteY1-194" fmla="*/ 599722 h 12402261"/>
              <a:gd name="connsiteX2-195" fmla="*/ 10206904 w 12146540"/>
              <a:gd name="connsiteY2-196" fmla="*/ 0 h 12402261"/>
              <a:gd name="connsiteX3-197" fmla="*/ 12146540 w 12146540"/>
              <a:gd name="connsiteY3-198" fmla="*/ 2456231 h 12402261"/>
              <a:gd name="connsiteX4-199" fmla="*/ 11453813 w 12146540"/>
              <a:gd name="connsiteY4-200" fmla="*/ 8219722 h 12402261"/>
              <a:gd name="connsiteX5-201" fmla="*/ 9153959 w 12146540"/>
              <a:gd name="connsiteY5-202" fmla="*/ 12265250 h 12402261"/>
              <a:gd name="connsiteX6-203" fmla="*/ 6909522 w 12146540"/>
              <a:gd name="connsiteY6-204" fmla="*/ 12402261 h 12402261"/>
              <a:gd name="connsiteX7-205" fmla="*/ 3168795 w 12146540"/>
              <a:gd name="connsiteY7-206" fmla="*/ 10270195 h 12402261"/>
              <a:gd name="connsiteX8-207" fmla="*/ 55418 w 12146540"/>
              <a:gd name="connsiteY8-208" fmla="*/ 6444806 h 12402261"/>
              <a:gd name="connsiteX9-209" fmla="*/ 21834 w 12146540"/>
              <a:gd name="connsiteY9-210" fmla="*/ 4509871 h 12402261"/>
              <a:gd name="connsiteX10" fmla="*/ 0 w 12146540"/>
              <a:gd name="connsiteY10" fmla="*/ 3103418 h 12402261"/>
              <a:gd name="connsiteX0-211" fmla="*/ 631308 w 12777848"/>
              <a:gd name="connsiteY0-212" fmla="*/ 3103418 h 12402261"/>
              <a:gd name="connsiteX1-213" fmla="*/ 5019303 w 12777848"/>
              <a:gd name="connsiteY1-214" fmla="*/ 599722 h 12402261"/>
              <a:gd name="connsiteX2-215" fmla="*/ 10838212 w 12777848"/>
              <a:gd name="connsiteY2-216" fmla="*/ 0 h 12402261"/>
              <a:gd name="connsiteX3-217" fmla="*/ 12777848 w 12777848"/>
              <a:gd name="connsiteY3-218" fmla="*/ 2456231 h 12402261"/>
              <a:gd name="connsiteX4-219" fmla="*/ 12085121 w 12777848"/>
              <a:gd name="connsiteY4-220" fmla="*/ 8219722 h 12402261"/>
              <a:gd name="connsiteX5-221" fmla="*/ 9785267 w 12777848"/>
              <a:gd name="connsiteY5-222" fmla="*/ 12265250 h 12402261"/>
              <a:gd name="connsiteX6-223" fmla="*/ 7540830 w 12777848"/>
              <a:gd name="connsiteY6-224" fmla="*/ 12402261 h 12402261"/>
              <a:gd name="connsiteX7-225" fmla="*/ 3800103 w 12777848"/>
              <a:gd name="connsiteY7-226" fmla="*/ 10270195 h 12402261"/>
              <a:gd name="connsiteX8-227" fmla="*/ 686726 w 12777848"/>
              <a:gd name="connsiteY8-228" fmla="*/ 6444806 h 12402261"/>
              <a:gd name="connsiteX9-229" fmla="*/ 0 w 12777848"/>
              <a:gd name="connsiteY9-230" fmla="*/ 4666625 h 12402261"/>
              <a:gd name="connsiteX10-231" fmla="*/ 631308 w 12777848"/>
              <a:gd name="connsiteY10-232" fmla="*/ 3103418 h 12402261"/>
              <a:gd name="connsiteX0-233" fmla="*/ 631308 w 12777848"/>
              <a:gd name="connsiteY0-234" fmla="*/ 3103418 h 12402261"/>
              <a:gd name="connsiteX1-235" fmla="*/ 5019303 w 12777848"/>
              <a:gd name="connsiteY1-236" fmla="*/ 599722 h 12402261"/>
              <a:gd name="connsiteX2-237" fmla="*/ 10838212 w 12777848"/>
              <a:gd name="connsiteY2-238" fmla="*/ 0 h 12402261"/>
              <a:gd name="connsiteX3-239" fmla="*/ 12777848 w 12777848"/>
              <a:gd name="connsiteY3-240" fmla="*/ 2456231 h 12402261"/>
              <a:gd name="connsiteX4-241" fmla="*/ 12085121 w 12777848"/>
              <a:gd name="connsiteY4-242" fmla="*/ 8219722 h 12402261"/>
              <a:gd name="connsiteX5-243" fmla="*/ 9785267 w 12777848"/>
              <a:gd name="connsiteY5-244" fmla="*/ 12265250 h 12402261"/>
              <a:gd name="connsiteX6-245" fmla="*/ 7540830 w 12777848"/>
              <a:gd name="connsiteY6-246" fmla="*/ 12402261 h 12402261"/>
              <a:gd name="connsiteX7-247" fmla="*/ 3800103 w 12777848"/>
              <a:gd name="connsiteY7-248" fmla="*/ 10270195 h 12402261"/>
              <a:gd name="connsiteX8-249" fmla="*/ 686726 w 12777848"/>
              <a:gd name="connsiteY8-250" fmla="*/ 6444806 h 12402261"/>
              <a:gd name="connsiteX9-251" fmla="*/ 0 w 12777848"/>
              <a:gd name="connsiteY9-252" fmla="*/ 4666625 h 12402261"/>
              <a:gd name="connsiteX10-253" fmla="*/ 631308 w 12777848"/>
              <a:gd name="connsiteY10-254" fmla="*/ 3103418 h 12402261"/>
              <a:gd name="connsiteX0-255" fmla="*/ 659947 w 12806487"/>
              <a:gd name="connsiteY0-256" fmla="*/ 3103418 h 12402261"/>
              <a:gd name="connsiteX1-257" fmla="*/ 5047942 w 12806487"/>
              <a:gd name="connsiteY1-258" fmla="*/ 599722 h 12402261"/>
              <a:gd name="connsiteX2-259" fmla="*/ 10866851 w 12806487"/>
              <a:gd name="connsiteY2-260" fmla="*/ 0 h 12402261"/>
              <a:gd name="connsiteX3-261" fmla="*/ 12806487 w 12806487"/>
              <a:gd name="connsiteY3-262" fmla="*/ 2456231 h 12402261"/>
              <a:gd name="connsiteX4-263" fmla="*/ 12113760 w 12806487"/>
              <a:gd name="connsiteY4-264" fmla="*/ 8219722 h 12402261"/>
              <a:gd name="connsiteX5-265" fmla="*/ 9813906 w 12806487"/>
              <a:gd name="connsiteY5-266" fmla="*/ 12265250 h 12402261"/>
              <a:gd name="connsiteX6-267" fmla="*/ 7569469 w 12806487"/>
              <a:gd name="connsiteY6-268" fmla="*/ 12402261 h 12402261"/>
              <a:gd name="connsiteX7-269" fmla="*/ 3828742 w 12806487"/>
              <a:gd name="connsiteY7-270" fmla="*/ 10270195 h 12402261"/>
              <a:gd name="connsiteX8-271" fmla="*/ 715365 w 12806487"/>
              <a:gd name="connsiteY8-272" fmla="*/ 6444806 h 12402261"/>
              <a:gd name="connsiteX9-273" fmla="*/ 28639 w 12806487"/>
              <a:gd name="connsiteY9-274" fmla="*/ 4666625 h 12402261"/>
              <a:gd name="connsiteX10-275" fmla="*/ 659947 w 12806487"/>
              <a:gd name="connsiteY10-276" fmla="*/ 3103418 h 12402261"/>
              <a:gd name="connsiteX0-277" fmla="*/ 660628 w 12807168"/>
              <a:gd name="connsiteY0-278" fmla="*/ 3103418 h 12402261"/>
              <a:gd name="connsiteX1-279" fmla="*/ 5048623 w 12807168"/>
              <a:gd name="connsiteY1-280" fmla="*/ 599722 h 12402261"/>
              <a:gd name="connsiteX2-281" fmla="*/ 10867532 w 12807168"/>
              <a:gd name="connsiteY2-282" fmla="*/ 0 h 12402261"/>
              <a:gd name="connsiteX3-283" fmla="*/ 12807168 w 12807168"/>
              <a:gd name="connsiteY3-284" fmla="*/ 2456231 h 12402261"/>
              <a:gd name="connsiteX4-285" fmla="*/ 12114441 w 12807168"/>
              <a:gd name="connsiteY4-286" fmla="*/ 8219722 h 12402261"/>
              <a:gd name="connsiteX5-287" fmla="*/ 9814587 w 12807168"/>
              <a:gd name="connsiteY5-288" fmla="*/ 12265250 h 12402261"/>
              <a:gd name="connsiteX6-289" fmla="*/ 7570150 w 12807168"/>
              <a:gd name="connsiteY6-290" fmla="*/ 12402261 h 12402261"/>
              <a:gd name="connsiteX7-291" fmla="*/ 3829423 w 12807168"/>
              <a:gd name="connsiteY7-292" fmla="*/ 10270195 h 12402261"/>
              <a:gd name="connsiteX8-293" fmla="*/ 716046 w 12807168"/>
              <a:gd name="connsiteY8-294" fmla="*/ 6444806 h 12402261"/>
              <a:gd name="connsiteX9-295" fmla="*/ 29320 w 12807168"/>
              <a:gd name="connsiteY9-296" fmla="*/ 4666625 h 12402261"/>
              <a:gd name="connsiteX10-297" fmla="*/ 660628 w 12807168"/>
              <a:gd name="connsiteY10-298" fmla="*/ 3103418 h 12402261"/>
              <a:gd name="connsiteX0-299" fmla="*/ 660628 w 12807168"/>
              <a:gd name="connsiteY0-300" fmla="*/ 3103418 h 12402261"/>
              <a:gd name="connsiteX1-301" fmla="*/ 5048623 w 12807168"/>
              <a:gd name="connsiteY1-302" fmla="*/ 599722 h 12402261"/>
              <a:gd name="connsiteX2-303" fmla="*/ 10867532 w 12807168"/>
              <a:gd name="connsiteY2-304" fmla="*/ 0 h 12402261"/>
              <a:gd name="connsiteX3-305" fmla="*/ 12807168 w 12807168"/>
              <a:gd name="connsiteY3-306" fmla="*/ 2456231 h 12402261"/>
              <a:gd name="connsiteX4-307" fmla="*/ 12114441 w 12807168"/>
              <a:gd name="connsiteY4-308" fmla="*/ 8219722 h 12402261"/>
              <a:gd name="connsiteX5-309" fmla="*/ 9814587 w 12807168"/>
              <a:gd name="connsiteY5-310" fmla="*/ 12265250 h 12402261"/>
              <a:gd name="connsiteX6-311" fmla="*/ 7570150 w 12807168"/>
              <a:gd name="connsiteY6-312" fmla="*/ 12402261 h 12402261"/>
              <a:gd name="connsiteX7-313" fmla="*/ 3838132 w 12807168"/>
              <a:gd name="connsiteY7-314" fmla="*/ 10252778 h 12402261"/>
              <a:gd name="connsiteX8-315" fmla="*/ 716046 w 12807168"/>
              <a:gd name="connsiteY8-316" fmla="*/ 6444806 h 12402261"/>
              <a:gd name="connsiteX9-317" fmla="*/ 29320 w 12807168"/>
              <a:gd name="connsiteY9-318" fmla="*/ 4666625 h 12402261"/>
              <a:gd name="connsiteX10-319" fmla="*/ 660628 w 12807168"/>
              <a:gd name="connsiteY10-320" fmla="*/ 3103418 h 12402261"/>
              <a:gd name="connsiteX0-321" fmla="*/ 660628 w 12807168"/>
              <a:gd name="connsiteY0-322" fmla="*/ 3103418 h 12402261"/>
              <a:gd name="connsiteX1-323" fmla="*/ 5048623 w 12807168"/>
              <a:gd name="connsiteY1-324" fmla="*/ 599722 h 12402261"/>
              <a:gd name="connsiteX2-325" fmla="*/ 10867532 w 12807168"/>
              <a:gd name="connsiteY2-326" fmla="*/ 0 h 12402261"/>
              <a:gd name="connsiteX3-327" fmla="*/ 12807168 w 12807168"/>
              <a:gd name="connsiteY3-328" fmla="*/ 2456231 h 12402261"/>
              <a:gd name="connsiteX4-329" fmla="*/ 12114441 w 12807168"/>
              <a:gd name="connsiteY4-330" fmla="*/ 8219722 h 12402261"/>
              <a:gd name="connsiteX5-331" fmla="*/ 9814587 w 12807168"/>
              <a:gd name="connsiteY5-332" fmla="*/ 12265250 h 12402261"/>
              <a:gd name="connsiteX6-333" fmla="*/ 7570150 w 12807168"/>
              <a:gd name="connsiteY6-334" fmla="*/ 12402261 h 12402261"/>
              <a:gd name="connsiteX7-335" fmla="*/ 3838132 w 12807168"/>
              <a:gd name="connsiteY7-336" fmla="*/ 10252778 h 12402261"/>
              <a:gd name="connsiteX8-337" fmla="*/ 716046 w 12807168"/>
              <a:gd name="connsiteY8-338" fmla="*/ 6444806 h 12402261"/>
              <a:gd name="connsiteX9-339" fmla="*/ 29320 w 12807168"/>
              <a:gd name="connsiteY9-340" fmla="*/ 4666625 h 12402261"/>
              <a:gd name="connsiteX10-341" fmla="*/ 660628 w 12807168"/>
              <a:gd name="connsiteY10-342" fmla="*/ 3103418 h 12402261"/>
              <a:gd name="connsiteX0-343" fmla="*/ 660628 w 12807168"/>
              <a:gd name="connsiteY0-344" fmla="*/ 3103418 h 12402261"/>
              <a:gd name="connsiteX1-345" fmla="*/ 5048623 w 12807168"/>
              <a:gd name="connsiteY1-346" fmla="*/ 599722 h 12402261"/>
              <a:gd name="connsiteX2-347" fmla="*/ 10867532 w 12807168"/>
              <a:gd name="connsiteY2-348" fmla="*/ 0 h 12402261"/>
              <a:gd name="connsiteX3-349" fmla="*/ 12807168 w 12807168"/>
              <a:gd name="connsiteY3-350" fmla="*/ 2456231 h 12402261"/>
              <a:gd name="connsiteX4-351" fmla="*/ 12114441 w 12807168"/>
              <a:gd name="connsiteY4-352" fmla="*/ 8219722 h 12402261"/>
              <a:gd name="connsiteX5-353" fmla="*/ 9814587 w 12807168"/>
              <a:gd name="connsiteY5-354" fmla="*/ 12265250 h 12402261"/>
              <a:gd name="connsiteX6-355" fmla="*/ 7570150 w 12807168"/>
              <a:gd name="connsiteY6-356" fmla="*/ 12402261 h 12402261"/>
              <a:gd name="connsiteX7-357" fmla="*/ 3838132 w 12807168"/>
              <a:gd name="connsiteY7-358" fmla="*/ 10252778 h 12402261"/>
              <a:gd name="connsiteX8-359" fmla="*/ 724755 w 12807168"/>
              <a:gd name="connsiteY8-360" fmla="*/ 6418680 h 12402261"/>
              <a:gd name="connsiteX9-361" fmla="*/ 29320 w 12807168"/>
              <a:gd name="connsiteY9-362" fmla="*/ 4666625 h 12402261"/>
              <a:gd name="connsiteX10-363" fmla="*/ 660628 w 12807168"/>
              <a:gd name="connsiteY10-364" fmla="*/ 3103418 h 12402261"/>
              <a:gd name="connsiteX0-365" fmla="*/ 660628 w 12807168"/>
              <a:gd name="connsiteY0-366" fmla="*/ 3103418 h 12402261"/>
              <a:gd name="connsiteX1-367" fmla="*/ 5048623 w 12807168"/>
              <a:gd name="connsiteY1-368" fmla="*/ 599722 h 12402261"/>
              <a:gd name="connsiteX2-369" fmla="*/ 10867532 w 12807168"/>
              <a:gd name="connsiteY2-370" fmla="*/ 0 h 12402261"/>
              <a:gd name="connsiteX3-371" fmla="*/ 12807168 w 12807168"/>
              <a:gd name="connsiteY3-372" fmla="*/ 2456231 h 12402261"/>
              <a:gd name="connsiteX4-373" fmla="*/ 12114441 w 12807168"/>
              <a:gd name="connsiteY4-374" fmla="*/ 8219722 h 12402261"/>
              <a:gd name="connsiteX5-375" fmla="*/ 9814587 w 12807168"/>
              <a:gd name="connsiteY5-376" fmla="*/ 12265250 h 12402261"/>
              <a:gd name="connsiteX6-377" fmla="*/ 7570150 w 12807168"/>
              <a:gd name="connsiteY6-378" fmla="*/ 12402261 h 12402261"/>
              <a:gd name="connsiteX7-379" fmla="*/ 3838132 w 12807168"/>
              <a:gd name="connsiteY7-380" fmla="*/ 10252778 h 12402261"/>
              <a:gd name="connsiteX8-381" fmla="*/ 724755 w 12807168"/>
              <a:gd name="connsiteY8-382" fmla="*/ 6418680 h 12402261"/>
              <a:gd name="connsiteX9-383" fmla="*/ 29320 w 12807168"/>
              <a:gd name="connsiteY9-384" fmla="*/ 4666625 h 12402261"/>
              <a:gd name="connsiteX10-385" fmla="*/ 660628 w 12807168"/>
              <a:gd name="connsiteY10-386" fmla="*/ 3103418 h 12402261"/>
              <a:gd name="connsiteX0-387" fmla="*/ 660628 w 12807168"/>
              <a:gd name="connsiteY0-388" fmla="*/ 3103418 h 12402261"/>
              <a:gd name="connsiteX1-389" fmla="*/ 5048623 w 12807168"/>
              <a:gd name="connsiteY1-390" fmla="*/ 599722 h 12402261"/>
              <a:gd name="connsiteX2-391" fmla="*/ 10867532 w 12807168"/>
              <a:gd name="connsiteY2-392" fmla="*/ 0 h 12402261"/>
              <a:gd name="connsiteX3-393" fmla="*/ 12807168 w 12807168"/>
              <a:gd name="connsiteY3-394" fmla="*/ 2456231 h 12402261"/>
              <a:gd name="connsiteX4-395" fmla="*/ 12114441 w 12807168"/>
              <a:gd name="connsiteY4-396" fmla="*/ 8219722 h 12402261"/>
              <a:gd name="connsiteX5-397" fmla="*/ 9814587 w 12807168"/>
              <a:gd name="connsiteY5-398" fmla="*/ 12265250 h 12402261"/>
              <a:gd name="connsiteX6-399" fmla="*/ 7570150 w 12807168"/>
              <a:gd name="connsiteY6-400" fmla="*/ 12402261 h 12402261"/>
              <a:gd name="connsiteX7-401" fmla="*/ 3838132 w 12807168"/>
              <a:gd name="connsiteY7-402" fmla="*/ 10252778 h 12402261"/>
              <a:gd name="connsiteX8-403" fmla="*/ 724755 w 12807168"/>
              <a:gd name="connsiteY8-404" fmla="*/ 6418680 h 12402261"/>
              <a:gd name="connsiteX9-405" fmla="*/ 29320 w 12807168"/>
              <a:gd name="connsiteY9-406" fmla="*/ 4666625 h 12402261"/>
              <a:gd name="connsiteX10-407" fmla="*/ 660628 w 12807168"/>
              <a:gd name="connsiteY10-408" fmla="*/ 3103418 h 12402261"/>
              <a:gd name="connsiteX0-409" fmla="*/ 660628 w 12807168"/>
              <a:gd name="connsiteY0-410" fmla="*/ 3103418 h 12402261"/>
              <a:gd name="connsiteX1-411" fmla="*/ 5048623 w 12807168"/>
              <a:gd name="connsiteY1-412" fmla="*/ 599722 h 12402261"/>
              <a:gd name="connsiteX2-413" fmla="*/ 10867532 w 12807168"/>
              <a:gd name="connsiteY2-414" fmla="*/ 0 h 12402261"/>
              <a:gd name="connsiteX3-415" fmla="*/ 12807168 w 12807168"/>
              <a:gd name="connsiteY3-416" fmla="*/ 2456231 h 12402261"/>
              <a:gd name="connsiteX4-417" fmla="*/ 12114441 w 12807168"/>
              <a:gd name="connsiteY4-418" fmla="*/ 8219722 h 12402261"/>
              <a:gd name="connsiteX5-419" fmla="*/ 9814587 w 12807168"/>
              <a:gd name="connsiteY5-420" fmla="*/ 12265250 h 12402261"/>
              <a:gd name="connsiteX6-421" fmla="*/ 7570150 w 12807168"/>
              <a:gd name="connsiteY6-422" fmla="*/ 12402261 h 12402261"/>
              <a:gd name="connsiteX7-423" fmla="*/ 3838132 w 12807168"/>
              <a:gd name="connsiteY7-424" fmla="*/ 10252778 h 12402261"/>
              <a:gd name="connsiteX8-425" fmla="*/ 724755 w 12807168"/>
              <a:gd name="connsiteY8-426" fmla="*/ 6418680 h 12402261"/>
              <a:gd name="connsiteX9-427" fmla="*/ 29320 w 12807168"/>
              <a:gd name="connsiteY9-428" fmla="*/ 4666625 h 12402261"/>
              <a:gd name="connsiteX10-429" fmla="*/ 660628 w 12807168"/>
              <a:gd name="connsiteY10-430" fmla="*/ 3103418 h 12402261"/>
              <a:gd name="connsiteX0-431" fmla="*/ 660628 w 12807168"/>
              <a:gd name="connsiteY0-432" fmla="*/ 3103418 h 12402261"/>
              <a:gd name="connsiteX1-433" fmla="*/ 5048623 w 12807168"/>
              <a:gd name="connsiteY1-434" fmla="*/ 599722 h 12402261"/>
              <a:gd name="connsiteX2-435" fmla="*/ 10867532 w 12807168"/>
              <a:gd name="connsiteY2-436" fmla="*/ 0 h 12402261"/>
              <a:gd name="connsiteX3-437" fmla="*/ 12807168 w 12807168"/>
              <a:gd name="connsiteY3-438" fmla="*/ 2456231 h 12402261"/>
              <a:gd name="connsiteX4-439" fmla="*/ 12114441 w 12807168"/>
              <a:gd name="connsiteY4-440" fmla="*/ 8219722 h 12402261"/>
              <a:gd name="connsiteX5-441" fmla="*/ 9814587 w 12807168"/>
              <a:gd name="connsiteY5-442" fmla="*/ 12265250 h 12402261"/>
              <a:gd name="connsiteX6-443" fmla="*/ 7570150 w 12807168"/>
              <a:gd name="connsiteY6-444" fmla="*/ 12402261 h 12402261"/>
              <a:gd name="connsiteX7-445" fmla="*/ 3838132 w 12807168"/>
              <a:gd name="connsiteY7-446" fmla="*/ 10252778 h 12402261"/>
              <a:gd name="connsiteX8-447" fmla="*/ 724755 w 12807168"/>
              <a:gd name="connsiteY8-448" fmla="*/ 6418680 h 12402261"/>
              <a:gd name="connsiteX9-449" fmla="*/ 29320 w 12807168"/>
              <a:gd name="connsiteY9-450" fmla="*/ 4666625 h 12402261"/>
              <a:gd name="connsiteX10-451" fmla="*/ 660628 w 12807168"/>
              <a:gd name="connsiteY10-452" fmla="*/ 3103418 h 12402261"/>
              <a:gd name="connsiteX0-453" fmla="*/ 660628 w 12807168"/>
              <a:gd name="connsiteY0-454" fmla="*/ 3103418 h 12463221"/>
              <a:gd name="connsiteX1-455" fmla="*/ 5048623 w 12807168"/>
              <a:gd name="connsiteY1-456" fmla="*/ 599722 h 12463221"/>
              <a:gd name="connsiteX2-457" fmla="*/ 10867532 w 12807168"/>
              <a:gd name="connsiteY2-458" fmla="*/ 0 h 12463221"/>
              <a:gd name="connsiteX3-459" fmla="*/ 12807168 w 12807168"/>
              <a:gd name="connsiteY3-460" fmla="*/ 2456231 h 12463221"/>
              <a:gd name="connsiteX4-461" fmla="*/ 12114441 w 12807168"/>
              <a:gd name="connsiteY4-462" fmla="*/ 8219722 h 12463221"/>
              <a:gd name="connsiteX5-463" fmla="*/ 9814587 w 12807168"/>
              <a:gd name="connsiteY5-464" fmla="*/ 12265250 h 12463221"/>
              <a:gd name="connsiteX6-465" fmla="*/ 7552733 w 12807168"/>
              <a:gd name="connsiteY6-466" fmla="*/ 12463221 h 12463221"/>
              <a:gd name="connsiteX7-467" fmla="*/ 3838132 w 12807168"/>
              <a:gd name="connsiteY7-468" fmla="*/ 10252778 h 12463221"/>
              <a:gd name="connsiteX8-469" fmla="*/ 724755 w 12807168"/>
              <a:gd name="connsiteY8-470" fmla="*/ 6418680 h 12463221"/>
              <a:gd name="connsiteX9-471" fmla="*/ 29320 w 12807168"/>
              <a:gd name="connsiteY9-472" fmla="*/ 4666625 h 12463221"/>
              <a:gd name="connsiteX10-473" fmla="*/ 660628 w 12807168"/>
              <a:gd name="connsiteY10-474" fmla="*/ 3103418 h 12463221"/>
              <a:gd name="connsiteX0-475" fmla="*/ 660628 w 12807168"/>
              <a:gd name="connsiteY0-476" fmla="*/ 3103418 h 12463221"/>
              <a:gd name="connsiteX1-477" fmla="*/ 5048623 w 12807168"/>
              <a:gd name="connsiteY1-478" fmla="*/ 599722 h 12463221"/>
              <a:gd name="connsiteX2-479" fmla="*/ 10867532 w 12807168"/>
              <a:gd name="connsiteY2-480" fmla="*/ 0 h 12463221"/>
              <a:gd name="connsiteX3-481" fmla="*/ 12807168 w 12807168"/>
              <a:gd name="connsiteY3-482" fmla="*/ 2456231 h 12463221"/>
              <a:gd name="connsiteX4-483" fmla="*/ 12114441 w 12807168"/>
              <a:gd name="connsiteY4-484" fmla="*/ 8219722 h 12463221"/>
              <a:gd name="connsiteX5-485" fmla="*/ 9814587 w 12807168"/>
              <a:gd name="connsiteY5-486" fmla="*/ 12265250 h 12463221"/>
              <a:gd name="connsiteX6-487" fmla="*/ 7552733 w 12807168"/>
              <a:gd name="connsiteY6-488" fmla="*/ 12463221 h 12463221"/>
              <a:gd name="connsiteX7-489" fmla="*/ 3838132 w 12807168"/>
              <a:gd name="connsiteY7-490" fmla="*/ 10252778 h 12463221"/>
              <a:gd name="connsiteX8-491" fmla="*/ 724755 w 12807168"/>
              <a:gd name="connsiteY8-492" fmla="*/ 6418680 h 12463221"/>
              <a:gd name="connsiteX9-493" fmla="*/ 29320 w 12807168"/>
              <a:gd name="connsiteY9-494" fmla="*/ 4666625 h 12463221"/>
              <a:gd name="connsiteX10-495" fmla="*/ 660628 w 12807168"/>
              <a:gd name="connsiteY10-496" fmla="*/ 3103418 h 12463221"/>
              <a:gd name="connsiteX0-497" fmla="*/ 660628 w 12807168"/>
              <a:gd name="connsiteY0-498" fmla="*/ 3103418 h 12463221"/>
              <a:gd name="connsiteX1-499" fmla="*/ 5048623 w 12807168"/>
              <a:gd name="connsiteY1-500" fmla="*/ 599722 h 12463221"/>
              <a:gd name="connsiteX2-501" fmla="*/ 10867532 w 12807168"/>
              <a:gd name="connsiteY2-502" fmla="*/ 0 h 12463221"/>
              <a:gd name="connsiteX3-503" fmla="*/ 12807168 w 12807168"/>
              <a:gd name="connsiteY3-504" fmla="*/ 2456231 h 12463221"/>
              <a:gd name="connsiteX4-505" fmla="*/ 12114441 w 12807168"/>
              <a:gd name="connsiteY4-506" fmla="*/ 8219722 h 12463221"/>
              <a:gd name="connsiteX5-507" fmla="*/ 9814587 w 12807168"/>
              <a:gd name="connsiteY5-508" fmla="*/ 12265250 h 12463221"/>
              <a:gd name="connsiteX6-509" fmla="*/ 7552733 w 12807168"/>
              <a:gd name="connsiteY6-510" fmla="*/ 12463221 h 12463221"/>
              <a:gd name="connsiteX7-511" fmla="*/ 3838132 w 12807168"/>
              <a:gd name="connsiteY7-512" fmla="*/ 10252778 h 12463221"/>
              <a:gd name="connsiteX8-513" fmla="*/ 724755 w 12807168"/>
              <a:gd name="connsiteY8-514" fmla="*/ 6418680 h 12463221"/>
              <a:gd name="connsiteX9-515" fmla="*/ 29320 w 12807168"/>
              <a:gd name="connsiteY9-516" fmla="*/ 4666625 h 12463221"/>
              <a:gd name="connsiteX10-517" fmla="*/ 660628 w 12807168"/>
              <a:gd name="connsiteY10-518" fmla="*/ 3103418 h 12463221"/>
              <a:gd name="connsiteX0-519" fmla="*/ 660628 w 12807168"/>
              <a:gd name="connsiteY0-520" fmla="*/ 3103418 h 12463221"/>
              <a:gd name="connsiteX1-521" fmla="*/ 5048623 w 12807168"/>
              <a:gd name="connsiteY1-522" fmla="*/ 599722 h 12463221"/>
              <a:gd name="connsiteX2-523" fmla="*/ 10867532 w 12807168"/>
              <a:gd name="connsiteY2-524" fmla="*/ 0 h 12463221"/>
              <a:gd name="connsiteX3-525" fmla="*/ 12807168 w 12807168"/>
              <a:gd name="connsiteY3-526" fmla="*/ 2456231 h 12463221"/>
              <a:gd name="connsiteX4-527" fmla="*/ 12114441 w 12807168"/>
              <a:gd name="connsiteY4-528" fmla="*/ 8219722 h 12463221"/>
              <a:gd name="connsiteX5-529" fmla="*/ 9814587 w 12807168"/>
              <a:gd name="connsiteY5-530" fmla="*/ 12239124 h 12463221"/>
              <a:gd name="connsiteX6-531" fmla="*/ 7552733 w 12807168"/>
              <a:gd name="connsiteY6-532" fmla="*/ 12463221 h 12463221"/>
              <a:gd name="connsiteX7-533" fmla="*/ 3838132 w 12807168"/>
              <a:gd name="connsiteY7-534" fmla="*/ 10252778 h 12463221"/>
              <a:gd name="connsiteX8-535" fmla="*/ 724755 w 12807168"/>
              <a:gd name="connsiteY8-536" fmla="*/ 6418680 h 12463221"/>
              <a:gd name="connsiteX9-537" fmla="*/ 29320 w 12807168"/>
              <a:gd name="connsiteY9-538" fmla="*/ 4666625 h 12463221"/>
              <a:gd name="connsiteX10-539" fmla="*/ 660628 w 12807168"/>
              <a:gd name="connsiteY10-540" fmla="*/ 3103418 h 12463221"/>
              <a:gd name="connsiteX0-541" fmla="*/ 660628 w 12807168"/>
              <a:gd name="connsiteY0-542" fmla="*/ 3103418 h 12603400"/>
              <a:gd name="connsiteX1-543" fmla="*/ 5048623 w 12807168"/>
              <a:gd name="connsiteY1-544" fmla="*/ 599722 h 12603400"/>
              <a:gd name="connsiteX2-545" fmla="*/ 10867532 w 12807168"/>
              <a:gd name="connsiteY2-546" fmla="*/ 0 h 12603400"/>
              <a:gd name="connsiteX3-547" fmla="*/ 12807168 w 12807168"/>
              <a:gd name="connsiteY3-548" fmla="*/ 2456231 h 12603400"/>
              <a:gd name="connsiteX4-549" fmla="*/ 12114441 w 12807168"/>
              <a:gd name="connsiteY4-550" fmla="*/ 8219722 h 12603400"/>
              <a:gd name="connsiteX5-551" fmla="*/ 9814587 w 12807168"/>
              <a:gd name="connsiteY5-552" fmla="*/ 12239124 h 12603400"/>
              <a:gd name="connsiteX6-553" fmla="*/ 7552733 w 12807168"/>
              <a:gd name="connsiteY6-554" fmla="*/ 12463221 h 12603400"/>
              <a:gd name="connsiteX7-555" fmla="*/ 3838132 w 12807168"/>
              <a:gd name="connsiteY7-556" fmla="*/ 10252778 h 12603400"/>
              <a:gd name="connsiteX8-557" fmla="*/ 724755 w 12807168"/>
              <a:gd name="connsiteY8-558" fmla="*/ 6418680 h 12603400"/>
              <a:gd name="connsiteX9-559" fmla="*/ 29320 w 12807168"/>
              <a:gd name="connsiteY9-560" fmla="*/ 4666625 h 12603400"/>
              <a:gd name="connsiteX10-561" fmla="*/ 660628 w 12807168"/>
              <a:gd name="connsiteY10-562" fmla="*/ 3103418 h 12603400"/>
              <a:gd name="connsiteX0-563" fmla="*/ 660628 w 12807168"/>
              <a:gd name="connsiteY0-564" fmla="*/ 3103418 h 12713670"/>
              <a:gd name="connsiteX1-565" fmla="*/ 5048623 w 12807168"/>
              <a:gd name="connsiteY1-566" fmla="*/ 599722 h 12713670"/>
              <a:gd name="connsiteX2-567" fmla="*/ 10867532 w 12807168"/>
              <a:gd name="connsiteY2-568" fmla="*/ 0 h 12713670"/>
              <a:gd name="connsiteX3-569" fmla="*/ 12807168 w 12807168"/>
              <a:gd name="connsiteY3-570" fmla="*/ 2456231 h 12713670"/>
              <a:gd name="connsiteX4-571" fmla="*/ 12114441 w 12807168"/>
              <a:gd name="connsiteY4-572" fmla="*/ 8219722 h 12713670"/>
              <a:gd name="connsiteX5-573" fmla="*/ 9814587 w 12807168"/>
              <a:gd name="connsiteY5-574" fmla="*/ 12239124 h 12713670"/>
              <a:gd name="connsiteX6-575" fmla="*/ 7552733 w 12807168"/>
              <a:gd name="connsiteY6-576" fmla="*/ 12463221 h 12713670"/>
              <a:gd name="connsiteX7-577" fmla="*/ 3838132 w 12807168"/>
              <a:gd name="connsiteY7-578" fmla="*/ 10252778 h 12713670"/>
              <a:gd name="connsiteX8-579" fmla="*/ 724755 w 12807168"/>
              <a:gd name="connsiteY8-580" fmla="*/ 6418680 h 12713670"/>
              <a:gd name="connsiteX9-581" fmla="*/ 29320 w 12807168"/>
              <a:gd name="connsiteY9-582" fmla="*/ 4666625 h 12713670"/>
              <a:gd name="connsiteX10-583" fmla="*/ 660628 w 12807168"/>
              <a:gd name="connsiteY10-584" fmla="*/ 3103418 h 12713670"/>
              <a:gd name="connsiteX0-585" fmla="*/ 660628 w 12807168"/>
              <a:gd name="connsiteY0-586" fmla="*/ 3103418 h 12713670"/>
              <a:gd name="connsiteX1-587" fmla="*/ 5048623 w 12807168"/>
              <a:gd name="connsiteY1-588" fmla="*/ 599722 h 12713670"/>
              <a:gd name="connsiteX2-589" fmla="*/ 10867532 w 12807168"/>
              <a:gd name="connsiteY2-590" fmla="*/ 0 h 12713670"/>
              <a:gd name="connsiteX3-591" fmla="*/ 12807168 w 12807168"/>
              <a:gd name="connsiteY3-592" fmla="*/ 2456231 h 12713670"/>
              <a:gd name="connsiteX4-593" fmla="*/ 12114441 w 12807168"/>
              <a:gd name="connsiteY4-594" fmla="*/ 8219722 h 12713670"/>
              <a:gd name="connsiteX5-595" fmla="*/ 9814587 w 12807168"/>
              <a:gd name="connsiteY5-596" fmla="*/ 12239124 h 12713670"/>
              <a:gd name="connsiteX6-597" fmla="*/ 7552733 w 12807168"/>
              <a:gd name="connsiteY6-598" fmla="*/ 12463221 h 12713670"/>
              <a:gd name="connsiteX7-599" fmla="*/ 3838132 w 12807168"/>
              <a:gd name="connsiteY7-600" fmla="*/ 10252778 h 12713670"/>
              <a:gd name="connsiteX8-601" fmla="*/ 724755 w 12807168"/>
              <a:gd name="connsiteY8-602" fmla="*/ 6418680 h 12713670"/>
              <a:gd name="connsiteX9-603" fmla="*/ 29320 w 12807168"/>
              <a:gd name="connsiteY9-604" fmla="*/ 4666625 h 12713670"/>
              <a:gd name="connsiteX10-605" fmla="*/ 660628 w 12807168"/>
              <a:gd name="connsiteY10-606" fmla="*/ 3103418 h 12713670"/>
              <a:gd name="connsiteX0-607" fmla="*/ 660628 w 12807168"/>
              <a:gd name="connsiteY0-608" fmla="*/ 3103418 h 12713670"/>
              <a:gd name="connsiteX1-609" fmla="*/ 5048623 w 12807168"/>
              <a:gd name="connsiteY1-610" fmla="*/ 599722 h 12713670"/>
              <a:gd name="connsiteX2-611" fmla="*/ 10867532 w 12807168"/>
              <a:gd name="connsiteY2-612" fmla="*/ 0 h 12713670"/>
              <a:gd name="connsiteX3-613" fmla="*/ 12807168 w 12807168"/>
              <a:gd name="connsiteY3-614" fmla="*/ 2456231 h 12713670"/>
              <a:gd name="connsiteX4-615" fmla="*/ 12114441 w 12807168"/>
              <a:gd name="connsiteY4-616" fmla="*/ 8219722 h 12713670"/>
              <a:gd name="connsiteX5-617" fmla="*/ 9814587 w 12807168"/>
              <a:gd name="connsiteY5-618" fmla="*/ 12239124 h 12713670"/>
              <a:gd name="connsiteX6-619" fmla="*/ 7552733 w 12807168"/>
              <a:gd name="connsiteY6-620" fmla="*/ 12463221 h 12713670"/>
              <a:gd name="connsiteX7-621" fmla="*/ 3838132 w 12807168"/>
              <a:gd name="connsiteY7-622" fmla="*/ 10252778 h 12713670"/>
              <a:gd name="connsiteX8-623" fmla="*/ 724755 w 12807168"/>
              <a:gd name="connsiteY8-624" fmla="*/ 6418680 h 12713670"/>
              <a:gd name="connsiteX9-625" fmla="*/ 29320 w 12807168"/>
              <a:gd name="connsiteY9-626" fmla="*/ 4666625 h 12713670"/>
              <a:gd name="connsiteX10-627" fmla="*/ 660628 w 12807168"/>
              <a:gd name="connsiteY10-628" fmla="*/ 3103418 h 12713670"/>
              <a:gd name="connsiteX0-629" fmla="*/ 660628 w 12807168"/>
              <a:gd name="connsiteY0-630" fmla="*/ 3103418 h 12713670"/>
              <a:gd name="connsiteX1-631" fmla="*/ 5048623 w 12807168"/>
              <a:gd name="connsiteY1-632" fmla="*/ 599722 h 12713670"/>
              <a:gd name="connsiteX2-633" fmla="*/ 10867532 w 12807168"/>
              <a:gd name="connsiteY2-634" fmla="*/ 0 h 12713670"/>
              <a:gd name="connsiteX3-635" fmla="*/ 12807168 w 12807168"/>
              <a:gd name="connsiteY3-636" fmla="*/ 2456231 h 12713670"/>
              <a:gd name="connsiteX4-637" fmla="*/ 12114441 w 12807168"/>
              <a:gd name="connsiteY4-638" fmla="*/ 8219722 h 12713670"/>
              <a:gd name="connsiteX5-639" fmla="*/ 9814587 w 12807168"/>
              <a:gd name="connsiteY5-640" fmla="*/ 12239124 h 12713670"/>
              <a:gd name="connsiteX6-641" fmla="*/ 7552733 w 12807168"/>
              <a:gd name="connsiteY6-642" fmla="*/ 12463221 h 12713670"/>
              <a:gd name="connsiteX7-643" fmla="*/ 3838132 w 12807168"/>
              <a:gd name="connsiteY7-644" fmla="*/ 10252778 h 12713670"/>
              <a:gd name="connsiteX8-645" fmla="*/ 724755 w 12807168"/>
              <a:gd name="connsiteY8-646" fmla="*/ 6418680 h 12713670"/>
              <a:gd name="connsiteX9-647" fmla="*/ 29320 w 12807168"/>
              <a:gd name="connsiteY9-648" fmla="*/ 4666625 h 12713670"/>
              <a:gd name="connsiteX10-649" fmla="*/ 660628 w 12807168"/>
              <a:gd name="connsiteY10-650" fmla="*/ 3103418 h 12713670"/>
              <a:gd name="connsiteX0-651" fmla="*/ 660628 w 12807168"/>
              <a:gd name="connsiteY0-652" fmla="*/ 3103418 h 12713670"/>
              <a:gd name="connsiteX1-653" fmla="*/ 5048623 w 12807168"/>
              <a:gd name="connsiteY1-654" fmla="*/ 599722 h 12713670"/>
              <a:gd name="connsiteX2-655" fmla="*/ 10867532 w 12807168"/>
              <a:gd name="connsiteY2-656" fmla="*/ 0 h 12713670"/>
              <a:gd name="connsiteX3-657" fmla="*/ 12807168 w 12807168"/>
              <a:gd name="connsiteY3-658" fmla="*/ 2456231 h 12713670"/>
              <a:gd name="connsiteX4-659" fmla="*/ 12114441 w 12807168"/>
              <a:gd name="connsiteY4-660" fmla="*/ 8219722 h 12713670"/>
              <a:gd name="connsiteX5-661" fmla="*/ 9814587 w 12807168"/>
              <a:gd name="connsiteY5-662" fmla="*/ 12239124 h 12713670"/>
              <a:gd name="connsiteX6-663" fmla="*/ 7552733 w 12807168"/>
              <a:gd name="connsiteY6-664" fmla="*/ 12463221 h 12713670"/>
              <a:gd name="connsiteX7-665" fmla="*/ 3838132 w 12807168"/>
              <a:gd name="connsiteY7-666" fmla="*/ 10252778 h 12713670"/>
              <a:gd name="connsiteX8-667" fmla="*/ 724755 w 12807168"/>
              <a:gd name="connsiteY8-668" fmla="*/ 6418680 h 12713670"/>
              <a:gd name="connsiteX9-669" fmla="*/ 29320 w 12807168"/>
              <a:gd name="connsiteY9-670" fmla="*/ 4666625 h 12713670"/>
              <a:gd name="connsiteX10-671" fmla="*/ 660628 w 12807168"/>
              <a:gd name="connsiteY10-672" fmla="*/ 3103418 h 12713670"/>
              <a:gd name="connsiteX0-673" fmla="*/ 660628 w 12746208"/>
              <a:gd name="connsiteY0-674" fmla="*/ 3103418 h 12713670"/>
              <a:gd name="connsiteX1-675" fmla="*/ 5048623 w 12746208"/>
              <a:gd name="connsiteY1-676" fmla="*/ 599722 h 12713670"/>
              <a:gd name="connsiteX2-677" fmla="*/ 10867532 w 12746208"/>
              <a:gd name="connsiteY2-678" fmla="*/ 0 h 12713670"/>
              <a:gd name="connsiteX3-679" fmla="*/ 12746208 w 12746208"/>
              <a:gd name="connsiteY3-680" fmla="*/ 2456231 h 12713670"/>
              <a:gd name="connsiteX4-681" fmla="*/ 12114441 w 12746208"/>
              <a:gd name="connsiteY4-682" fmla="*/ 8219722 h 12713670"/>
              <a:gd name="connsiteX5-683" fmla="*/ 9814587 w 12746208"/>
              <a:gd name="connsiteY5-684" fmla="*/ 12239124 h 12713670"/>
              <a:gd name="connsiteX6-685" fmla="*/ 7552733 w 12746208"/>
              <a:gd name="connsiteY6-686" fmla="*/ 12463221 h 12713670"/>
              <a:gd name="connsiteX7-687" fmla="*/ 3838132 w 12746208"/>
              <a:gd name="connsiteY7-688" fmla="*/ 10252778 h 12713670"/>
              <a:gd name="connsiteX8-689" fmla="*/ 724755 w 12746208"/>
              <a:gd name="connsiteY8-690" fmla="*/ 6418680 h 12713670"/>
              <a:gd name="connsiteX9-691" fmla="*/ 29320 w 12746208"/>
              <a:gd name="connsiteY9-692" fmla="*/ 4666625 h 12713670"/>
              <a:gd name="connsiteX10-693" fmla="*/ 660628 w 12746208"/>
              <a:gd name="connsiteY10-694" fmla="*/ 3103418 h 12713670"/>
              <a:gd name="connsiteX0-695" fmla="*/ 660628 w 12819119"/>
              <a:gd name="connsiteY0-696" fmla="*/ 3103418 h 12713670"/>
              <a:gd name="connsiteX1-697" fmla="*/ 5048623 w 12819119"/>
              <a:gd name="connsiteY1-698" fmla="*/ 599722 h 12713670"/>
              <a:gd name="connsiteX2-699" fmla="*/ 10867532 w 12819119"/>
              <a:gd name="connsiteY2-700" fmla="*/ 0 h 12713670"/>
              <a:gd name="connsiteX3-701" fmla="*/ 12746208 w 12819119"/>
              <a:gd name="connsiteY3-702" fmla="*/ 2456231 h 12713670"/>
              <a:gd name="connsiteX4-703" fmla="*/ 12114441 w 12819119"/>
              <a:gd name="connsiteY4-704" fmla="*/ 8219722 h 12713670"/>
              <a:gd name="connsiteX5-705" fmla="*/ 9814587 w 12819119"/>
              <a:gd name="connsiteY5-706" fmla="*/ 12239124 h 12713670"/>
              <a:gd name="connsiteX6-707" fmla="*/ 7552733 w 12819119"/>
              <a:gd name="connsiteY6-708" fmla="*/ 12463221 h 12713670"/>
              <a:gd name="connsiteX7-709" fmla="*/ 3838132 w 12819119"/>
              <a:gd name="connsiteY7-710" fmla="*/ 10252778 h 12713670"/>
              <a:gd name="connsiteX8-711" fmla="*/ 724755 w 12819119"/>
              <a:gd name="connsiteY8-712" fmla="*/ 6418680 h 12713670"/>
              <a:gd name="connsiteX9-713" fmla="*/ 29320 w 12819119"/>
              <a:gd name="connsiteY9-714" fmla="*/ 4666625 h 12713670"/>
              <a:gd name="connsiteX10-715" fmla="*/ 660628 w 12819119"/>
              <a:gd name="connsiteY10-716" fmla="*/ 3103418 h 12713670"/>
              <a:gd name="connsiteX0-717" fmla="*/ 660628 w 12819119"/>
              <a:gd name="connsiteY0-718" fmla="*/ 3103418 h 12713670"/>
              <a:gd name="connsiteX1-719" fmla="*/ 5048623 w 12819119"/>
              <a:gd name="connsiteY1-720" fmla="*/ 599722 h 12713670"/>
              <a:gd name="connsiteX2-721" fmla="*/ 10867532 w 12819119"/>
              <a:gd name="connsiteY2-722" fmla="*/ 0 h 12713670"/>
              <a:gd name="connsiteX3-723" fmla="*/ 12746208 w 12819119"/>
              <a:gd name="connsiteY3-724" fmla="*/ 2456231 h 12713670"/>
              <a:gd name="connsiteX4-725" fmla="*/ 12114441 w 12819119"/>
              <a:gd name="connsiteY4-726" fmla="*/ 8219722 h 12713670"/>
              <a:gd name="connsiteX5-727" fmla="*/ 9814587 w 12819119"/>
              <a:gd name="connsiteY5-728" fmla="*/ 12239124 h 12713670"/>
              <a:gd name="connsiteX6-729" fmla="*/ 7552733 w 12819119"/>
              <a:gd name="connsiteY6-730" fmla="*/ 12463221 h 12713670"/>
              <a:gd name="connsiteX7-731" fmla="*/ 3838132 w 12819119"/>
              <a:gd name="connsiteY7-732" fmla="*/ 10252778 h 12713670"/>
              <a:gd name="connsiteX8-733" fmla="*/ 724755 w 12819119"/>
              <a:gd name="connsiteY8-734" fmla="*/ 6418680 h 12713670"/>
              <a:gd name="connsiteX9-735" fmla="*/ 29320 w 12819119"/>
              <a:gd name="connsiteY9-736" fmla="*/ 4666625 h 12713670"/>
              <a:gd name="connsiteX10-737" fmla="*/ 660628 w 12819119"/>
              <a:gd name="connsiteY10-738" fmla="*/ 3103418 h 12713670"/>
              <a:gd name="connsiteX0-739" fmla="*/ 660628 w 12819119"/>
              <a:gd name="connsiteY0-740" fmla="*/ 3068584 h 12678836"/>
              <a:gd name="connsiteX1-741" fmla="*/ 5048623 w 12819119"/>
              <a:gd name="connsiteY1-742" fmla="*/ 564888 h 12678836"/>
              <a:gd name="connsiteX2-743" fmla="*/ 10841407 w 12819119"/>
              <a:gd name="connsiteY2-744" fmla="*/ 0 h 12678836"/>
              <a:gd name="connsiteX3-745" fmla="*/ 12746208 w 12819119"/>
              <a:gd name="connsiteY3-746" fmla="*/ 2421397 h 12678836"/>
              <a:gd name="connsiteX4-747" fmla="*/ 12114441 w 12819119"/>
              <a:gd name="connsiteY4-748" fmla="*/ 8184888 h 12678836"/>
              <a:gd name="connsiteX5-749" fmla="*/ 9814587 w 12819119"/>
              <a:gd name="connsiteY5-750" fmla="*/ 12204290 h 12678836"/>
              <a:gd name="connsiteX6-751" fmla="*/ 7552733 w 12819119"/>
              <a:gd name="connsiteY6-752" fmla="*/ 12428387 h 12678836"/>
              <a:gd name="connsiteX7-753" fmla="*/ 3838132 w 12819119"/>
              <a:gd name="connsiteY7-754" fmla="*/ 10217944 h 12678836"/>
              <a:gd name="connsiteX8-755" fmla="*/ 724755 w 12819119"/>
              <a:gd name="connsiteY8-756" fmla="*/ 6383846 h 12678836"/>
              <a:gd name="connsiteX9-757" fmla="*/ 29320 w 12819119"/>
              <a:gd name="connsiteY9-758" fmla="*/ 4631791 h 12678836"/>
              <a:gd name="connsiteX10-759" fmla="*/ 660628 w 12819119"/>
              <a:gd name="connsiteY10-760" fmla="*/ 3068584 h 12678836"/>
              <a:gd name="connsiteX0-761" fmla="*/ 660628 w 12819119"/>
              <a:gd name="connsiteY0-762" fmla="*/ 3068584 h 12678836"/>
              <a:gd name="connsiteX1-763" fmla="*/ 5048623 w 12819119"/>
              <a:gd name="connsiteY1-764" fmla="*/ 564888 h 12678836"/>
              <a:gd name="connsiteX2-765" fmla="*/ 10841407 w 12819119"/>
              <a:gd name="connsiteY2-766" fmla="*/ 0 h 12678836"/>
              <a:gd name="connsiteX3-767" fmla="*/ 12746208 w 12819119"/>
              <a:gd name="connsiteY3-768" fmla="*/ 2421397 h 12678836"/>
              <a:gd name="connsiteX4-769" fmla="*/ 12114441 w 12819119"/>
              <a:gd name="connsiteY4-770" fmla="*/ 8184888 h 12678836"/>
              <a:gd name="connsiteX5-771" fmla="*/ 9814587 w 12819119"/>
              <a:gd name="connsiteY5-772" fmla="*/ 12204290 h 12678836"/>
              <a:gd name="connsiteX6-773" fmla="*/ 7552733 w 12819119"/>
              <a:gd name="connsiteY6-774" fmla="*/ 12428387 h 12678836"/>
              <a:gd name="connsiteX7-775" fmla="*/ 3838132 w 12819119"/>
              <a:gd name="connsiteY7-776" fmla="*/ 10217944 h 12678836"/>
              <a:gd name="connsiteX8-777" fmla="*/ 724755 w 12819119"/>
              <a:gd name="connsiteY8-778" fmla="*/ 6383846 h 12678836"/>
              <a:gd name="connsiteX9-779" fmla="*/ 29320 w 12819119"/>
              <a:gd name="connsiteY9-780" fmla="*/ 4631791 h 12678836"/>
              <a:gd name="connsiteX10-781" fmla="*/ 660628 w 12819119"/>
              <a:gd name="connsiteY10-782" fmla="*/ 3068584 h 12678836"/>
              <a:gd name="connsiteX0-783" fmla="*/ 660628 w 12819119"/>
              <a:gd name="connsiteY0-784" fmla="*/ 3068584 h 12678836"/>
              <a:gd name="connsiteX1-785" fmla="*/ 5048623 w 12819119"/>
              <a:gd name="connsiteY1-786" fmla="*/ 564888 h 12678836"/>
              <a:gd name="connsiteX2-787" fmla="*/ 10841407 w 12819119"/>
              <a:gd name="connsiteY2-788" fmla="*/ 0 h 12678836"/>
              <a:gd name="connsiteX3-789" fmla="*/ 12746208 w 12819119"/>
              <a:gd name="connsiteY3-790" fmla="*/ 2421397 h 12678836"/>
              <a:gd name="connsiteX4-791" fmla="*/ 12114441 w 12819119"/>
              <a:gd name="connsiteY4-792" fmla="*/ 8184888 h 12678836"/>
              <a:gd name="connsiteX5-793" fmla="*/ 9814587 w 12819119"/>
              <a:gd name="connsiteY5-794" fmla="*/ 12204290 h 12678836"/>
              <a:gd name="connsiteX6-795" fmla="*/ 7552733 w 12819119"/>
              <a:gd name="connsiteY6-796" fmla="*/ 12428387 h 12678836"/>
              <a:gd name="connsiteX7-797" fmla="*/ 3838132 w 12819119"/>
              <a:gd name="connsiteY7-798" fmla="*/ 10217944 h 12678836"/>
              <a:gd name="connsiteX8-799" fmla="*/ 724755 w 12819119"/>
              <a:gd name="connsiteY8-800" fmla="*/ 6383846 h 12678836"/>
              <a:gd name="connsiteX9-801" fmla="*/ 29320 w 12819119"/>
              <a:gd name="connsiteY9-802" fmla="*/ 4631791 h 12678836"/>
              <a:gd name="connsiteX10-803" fmla="*/ 660628 w 12819119"/>
              <a:gd name="connsiteY10-804" fmla="*/ 3068584 h 12678836"/>
              <a:gd name="connsiteX0-805" fmla="*/ 660628 w 12819119"/>
              <a:gd name="connsiteY0-806" fmla="*/ 3153495 h 12763747"/>
              <a:gd name="connsiteX1-807" fmla="*/ 5048623 w 12819119"/>
              <a:gd name="connsiteY1-808" fmla="*/ 649799 h 12763747"/>
              <a:gd name="connsiteX2-809" fmla="*/ 10841407 w 12819119"/>
              <a:gd name="connsiteY2-810" fmla="*/ 84911 h 12763747"/>
              <a:gd name="connsiteX3-811" fmla="*/ 12746208 w 12819119"/>
              <a:gd name="connsiteY3-812" fmla="*/ 2506308 h 12763747"/>
              <a:gd name="connsiteX4-813" fmla="*/ 12114441 w 12819119"/>
              <a:gd name="connsiteY4-814" fmla="*/ 8269799 h 12763747"/>
              <a:gd name="connsiteX5-815" fmla="*/ 9814587 w 12819119"/>
              <a:gd name="connsiteY5-816" fmla="*/ 12289201 h 12763747"/>
              <a:gd name="connsiteX6-817" fmla="*/ 7552733 w 12819119"/>
              <a:gd name="connsiteY6-818" fmla="*/ 12513298 h 12763747"/>
              <a:gd name="connsiteX7-819" fmla="*/ 3838132 w 12819119"/>
              <a:gd name="connsiteY7-820" fmla="*/ 10302855 h 12763747"/>
              <a:gd name="connsiteX8-821" fmla="*/ 724755 w 12819119"/>
              <a:gd name="connsiteY8-822" fmla="*/ 6468757 h 12763747"/>
              <a:gd name="connsiteX9-823" fmla="*/ 29320 w 12819119"/>
              <a:gd name="connsiteY9-824" fmla="*/ 4716702 h 12763747"/>
              <a:gd name="connsiteX10-825" fmla="*/ 660628 w 12819119"/>
              <a:gd name="connsiteY10-826" fmla="*/ 3153495 h 12763747"/>
              <a:gd name="connsiteX0-827" fmla="*/ 660628 w 12819119"/>
              <a:gd name="connsiteY0-828" fmla="*/ 3201994 h 12812246"/>
              <a:gd name="connsiteX1-829" fmla="*/ 5048623 w 12819119"/>
              <a:gd name="connsiteY1-830" fmla="*/ 698298 h 12812246"/>
              <a:gd name="connsiteX2-831" fmla="*/ 10841407 w 12819119"/>
              <a:gd name="connsiteY2-832" fmla="*/ 133410 h 12812246"/>
              <a:gd name="connsiteX3-833" fmla="*/ 12746208 w 12819119"/>
              <a:gd name="connsiteY3-834" fmla="*/ 2554807 h 12812246"/>
              <a:gd name="connsiteX4-835" fmla="*/ 12114441 w 12819119"/>
              <a:gd name="connsiteY4-836" fmla="*/ 8318298 h 12812246"/>
              <a:gd name="connsiteX5-837" fmla="*/ 9814587 w 12819119"/>
              <a:gd name="connsiteY5-838" fmla="*/ 12337700 h 12812246"/>
              <a:gd name="connsiteX6-839" fmla="*/ 7552733 w 12819119"/>
              <a:gd name="connsiteY6-840" fmla="*/ 12561797 h 12812246"/>
              <a:gd name="connsiteX7-841" fmla="*/ 3838132 w 12819119"/>
              <a:gd name="connsiteY7-842" fmla="*/ 10351354 h 12812246"/>
              <a:gd name="connsiteX8-843" fmla="*/ 724755 w 12819119"/>
              <a:gd name="connsiteY8-844" fmla="*/ 6517256 h 12812246"/>
              <a:gd name="connsiteX9-845" fmla="*/ 29320 w 12819119"/>
              <a:gd name="connsiteY9-846" fmla="*/ 4765201 h 12812246"/>
              <a:gd name="connsiteX10-847" fmla="*/ 660628 w 12819119"/>
              <a:gd name="connsiteY10-848" fmla="*/ 3201994 h 12812246"/>
              <a:gd name="connsiteX0-849" fmla="*/ 660628 w 12819119"/>
              <a:gd name="connsiteY0-850" fmla="*/ 3160459 h 12770711"/>
              <a:gd name="connsiteX1-851" fmla="*/ 5048623 w 12819119"/>
              <a:gd name="connsiteY1-852" fmla="*/ 656763 h 12770711"/>
              <a:gd name="connsiteX2-853" fmla="*/ 10841407 w 12819119"/>
              <a:gd name="connsiteY2-854" fmla="*/ 91875 h 12770711"/>
              <a:gd name="connsiteX3-855" fmla="*/ 12746208 w 12819119"/>
              <a:gd name="connsiteY3-856" fmla="*/ 2513272 h 12770711"/>
              <a:gd name="connsiteX4-857" fmla="*/ 12114441 w 12819119"/>
              <a:gd name="connsiteY4-858" fmla="*/ 8276763 h 12770711"/>
              <a:gd name="connsiteX5-859" fmla="*/ 9814587 w 12819119"/>
              <a:gd name="connsiteY5-860" fmla="*/ 12296165 h 12770711"/>
              <a:gd name="connsiteX6-861" fmla="*/ 7552733 w 12819119"/>
              <a:gd name="connsiteY6-862" fmla="*/ 12520262 h 12770711"/>
              <a:gd name="connsiteX7-863" fmla="*/ 3838132 w 12819119"/>
              <a:gd name="connsiteY7-864" fmla="*/ 10309819 h 12770711"/>
              <a:gd name="connsiteX8-865" fmla="*/ 724755 w 12819119"/>
              <a:gd name="connsiteY8-866" fmla="*/ 6475721 h 12770711"/>
              <a:gd name="connsiteX9-867" fmla="*/ 29320 w 12819119"/>
              <a:gd name="connsiteY9-868" fmla="*/ 4723666 h 12770711"/>
              <a:gd name="connsiteX10-869" fmla="*/ 660628 w 12819119"/>
              <a:gd name="connsiteY10-870" fmla="*/ 3160459 h 12770711"/>
              <a:gd name="connsiteX0-871" fmla="*/ 660628 w 12819119"/>
              <a:gd name="connsiteY0-872" fmla="*/ 3160459 h 12770711"/>
              <a:gd name="connsiteX1-873" fmla="*/ 5048623 w 12819119"/>
              <a:gd name="connsiteY1-874" fmla="*/ 656763 h 12770711"/>
              <a:gd name="connsiteX2-875" fmla="*/ 10841407 w 12819119"/>
              <a:gd name="connsiteY2-876" fmla="*/ 91875 h 12770711"/>
              <a:gd name="connsiteX3-877" fmla="*/ 12746208 w 12819119"/>
              <a:gd name="connsiteY3-878" fmla="*/ 2513272 h 12770711"/>
              <a:gd name="connsiteX4-879" fmla="*/ 12114441 w 12819119"/>
              <a:gd name="connsiteY4-880" fmla="*/ 8276763 h 12770711"/>
              <a:gd name="connsiteX5-881" fmla="*/ 9814587 w 12819119"/>
              <a:gd name="connsiteY5-882" fmla="*/ 12296165 h 12770711"/>
              <a:gd name="connsiteX6-883" fmla="*/ 7552733 w 12819119"/>
              <a:gd name="connsiteY6-884" fmla="*/ 12520262 h 12770711"/>
              <a:gd name="connsiteX7-885" fmla="*/ 3838132 w 12819119"/>
              <a:gd name="connsiteY7-886" fmla="*/ 10309819 h 12770711"/>
              <a:gd name="connsiteX8-887" fmla="*/ 724755 w 12819119"/>
              <a:gd name="connsiteY8-888" fmla="*/ 6475721 h 12770711"/>
              <a:gd name="connsiteX9-889" fmla="*/ 29320 w 12819119"/>
              <a:gd name="connsiteY9-890" fmla="*/ 4723666 h 12770711"/>
              <a:gd name="connsiteX10-891" fmla="*/ 660628 w 12819119"/>
              <a:gd name="connsiteY10-892" fmla="*/ 3160459 h 12770711"/>
              <a:gd name="connsiteX0-893" fmla="*/ 660628 w 12819119"/>
              <a:gd name="connsiteY0-894" fmla="*/ 3160459 h 12770711"/>
              <a:gd name="connsiteX1-895" fmla="*/ 5048623 w 12819119"/>
              <a:gd name="connsiteY1-896" fmla="*/ 656763 h 12770711"/>
              <a:gd name="connsiteX2-897" fmla="*/ 10771738 w 12819119"/>
              <a:gd name="connsiteY2-898" fmla="*/ 91875 h 12770711"/>
              <a:gd name="connsiteX3-899" fmla="*/ 12746208 w 12819119"/>
              <a:gd name="connsiteY3-900" fmla="*/ 2513272 h 12770711"/>
              <a:gd name="connsiteX4-901" fmla="*/ 12114441 w 12819119"/>
              <a:gd name="connsiteY4-902" fmla="*/ 8276763 h 12770711"/>
              <a:gd name="connsiteX5-903" fmla="*/ 9814587 w 12819119"/>
              <a:gd name="connsiteY5-904" fmla="*/ 12296165 h 12770711"/>
              <a:gd name="connsiteX6-905" fmla="*/ 7552733 w 12819119"/>
              <a:gd name="connsiteY6-906" fmla="*/ 12520262 h 12770711"/>
              <a:gd name="connsiteX7-907" fmla="*/ 3838132 w 12819119"/>
              <a:gd name="connsiteY7-908" fmla="*/ 10309819 h 12770711"/>
              <a:gd name="connsiteX8-909" fmla="*/ 724755 w 12819119"/>
              <a:gd name="connsiteY8-910" fmla="*/ 6475721 h 12770711"/>
              <a:gd name="connsiteX9-911" fmla="*/ 29320 w 12819119"/>
              <a:gd name="connsiteY9-912" fmla="*/ 4723666 h 12770711"/>
              <a:gd name="connsiteX10-913" fmla="*/ 660628 w 12819119"/>
              <a:gd name="connsiteY10-914" fmla="*/ 3160459 h 12770711"/>
              <a:gd name="connsiteX0-915" fmla="*/ 660628 w 12819119"/>
              <a:gd name="connsiteY0-916" fmla="*/ 3160459 h 12770711"/>
              <a:gd name="connsiteX1-917" fmla="*/ 5048623 w 12819119"/>
              <a:gd name="connsiteY1-918" fmla="*/ 656763 h 12770711"/>
              <a:gd name="connsiteX2-919" fmla="*/ 10771738 w 12819119"/>
              <a:gd name="connsiteY2-920" fmla="*/ 91875 h 12770711"/>
              <a:gd name="connsiteX3-921" fmla="*/ 12746208 w 12819119"/>
              <a:gd name="connsiteY3-922" fmla="*/ 2513272 h 12770711"/>
              <a:gd name="connsiteX4-923" fmla="*/ 12114441 w 12819119"/>
              <a:gd name="connsiteY4-924" fmla="*/ 8276763 h 12770711"/>
              <a:gd name="connsiteX5-925" fmla="*/ 9814587 w 12819119"/>
              <a:gd name="connsiteY5-926" fmla="*/ 12296165 h 12770711"/>
              <a:gd name="connsiteX6-927" fmla="*/ 7552733 w 12819119"/>
              <a:gd name="connsiteY6-928" fmla="*/ 12520262 h 12770711"/>
              <a:gd name="connsiteX7-929" fmla="*/ 3838132 w 12819119"/>
              <a:gd name="connsiteY7-930" fmla="*/ 10309819 h 12770711"/>
              <a:gd name="connsiteX8-931" fmla="*/ 724755 w 12819119"/>
              <a:gd name="connsiteY8-932" fmla="*/ 6475721 h 12770711"/>
              <a:gd name="connsiteX9-933" fmla="*/ 29320 w 12819119"/>
              <a:gd name="connsiteY9-934" fmla="*/ 4723666 h 12770711"/>
              <a:gd name="connsiteX10-935" fmla="*/ 660628 w 12819119"/>
              <a:gd name="connsiteY10-936" fmla="*/ 3160459 h 12770711"/>
              <a:gd name="connsiteX0-937" fmla="*/ 660628 w 12819119"/>
              <a:gd name="connsiteY0-938" fmla="*/ 3160459 h 12770711"/>
              <a:gd name="connsiteX1-939" fmla="*/ 5048623 w 12819119"/>
              <a:gd name="connsiteY1-940" fmla="*/ 656763 h 12770711"/>
              <a:gd name="connsiteX2-941" fmla="*/ 10771738 w 12819119"/>
              <a:gd name="connsiteY2-942" fmla="*/ 91875 h 12770711"/>
              <a:gd name="connsiteX3-943" fmla="*/ 12746208 w 12819119"/>
              <a:gd name="connsiteY3-944" fmla="*/ 2513272 h 12770711"/>
              <a:gd name="connsiteX4-945" fmla="*/ 12114441 w 12819119"/>
              <a:gd name="connsiteY4-946" fmla="*/ 8276763 h 12770711"/>
              <a:gd name="connsiteX5-947" fmla="*/ 9814587 w 12819119"/>
              <a:gd name="connsiteY5-948" fmla="*/ 12296165 h 12770711"/>
              <a:gd name="connsiteX6-949" fmla="*/ 7552733 w 12819119"/>
              <a:gd name="connsiteY6-950" fmla="*/ 12520262 h 12770711"/>
              <a:gd name="connsiteX7-951" fmla="*/ 3838132 w 12819119"/>
              <a:gd name="connsiteY7-952" fmla="*/ 10309819 h 12770711"/>
              <a:gd name="connsiteX8-953" fmla="*/ 724755 w 12819119"/>
              <a:gd name="connsiteY8-954" fmla="*/ 6475721 h 12770711"/>
              <a:gd name="connsiteX9-955" fmla="*/ 29320 w 12819119"/>
              <a:gd name="connsiteY9-956" fmla="*/ 4723666 h 12770711"/>
              <a:gd name="connsiteX10-957" fmla="*/ 660628 w 12819119"/>
              <a:gd name="connsiteY10-958" fmla="*/ 3160459 h 12770711"/>
              <a:gd name="connsiteX0-959" fmla="*/ 660628 w 12819119"/>
              <a:gd name="connsiteY0-960" fmla="*/ 3160459 h 12770711"/>
              <a:gd name="connsiteX1-961" fmla="*/ 5048623 w 12819119"/>
              <a:gd name="connsiteY1-962" fmla="*/ 656763 h 12770711"/>
              <a:gd name="connsiteX2-963" fmla="*/ 10771738 w 12819119"/>
              <a:gd name="connsiteY2-964" fmla="*/ 91875 h 12770711"/>
              <a:gd name="connsiteX3-965" fmla="*/ 12746208 w 12819119"/>
              <a:gd name="connsiteY3-966" fmla="*/ 2513272 h 12770711"/>
              <a:gd name="connsiteX4-967" fmla="*/ 12114441 w 12819119"/>
              <a:gd name="connsiteY4-968" fmla="*/ 8276763 h 12770711"/>
              <a:gd name="connsiteX5-969" fmla="*/ 9814587 w 12819119"/>
              <a:gd name="connsiteY5-970" fmla="*/ 12296165 h 12770711"/>
              <a:gd name="connsiteX6-971" fmla="*/ 7552733 w 12819119"/>
              <a:gd name="connsiteY6-972" fmla="*/ 12520262 h 12770711"/>
              <a:gd name="connsiteX7-973" fmla="*/ 3838132 w 12819119"/>
              <a:gd name="connsiteY7-974" fmla="*/ 10309819 h 12770711"/>
              <a:gd name="connsiteX8-975" fmla="*/ 724755 w 12819119"/>
              <a:gd name="connsiteY8-976" fmla="*/ 6475721 h 12770711"/>
              <a:gd name="connsiteX9-977" fmla="*/ 29320 w 12819119"/>
              <a:gd name="connsiteY9-978" fmla="*/ 4723666 h 12770711"/>
              <a:gd name="connsiteX10-979" fmla="*/ 660628 w 12819119"/>
              <a:gd name="connsiteY10-980" fmla="*/ 3160459 h 12770711"/>
              <a:gd name="connsiteX0-981" fmla="*/ 660628 w 12819119"/>
              <a:gd name="connsiteY0-982" fmla="*/ 3160459 h 12770711"/>
              <a:gd name="connsiteX1-983" fmla="*/ 5048623 w 12819119"/>
              <a:gd name="connsiteY1-984" fmla="*/ 656763 h 12770711"/>
              <a:gd name="connsiteX2-985" fmla="*/ 10771738 w 12819119"/>
              <a:gd name="connsiteY2-986" fmla="*/ 91875 h 12770711"/>
              <a:gd name="connsiteX3-987" fmla="*/ 12746208 w 12819119"/>
              <a:gd name="connsiteY3-988" fmla="*/ 2513272 h 12770711"/>
              <a:gd name="connsiteX4-989" fmla="*/ 12114441 w 12819119"/>
              <a:gd name="connsiteY4-990" fmla="*/ 8276763 h 12770711"/>
              <a:gd name="connsiteX5-991" fmla="*/ 9814587 w 12819119"/>
              <a:gd name="connsiteY5-992" fmla="*/ 12296165 h 12770711"/>
              <a:gd name="connsiteX6-993" fmla="*/ 7552733 w 12819119"/>
              <a:gd name="connsiteY6-994" fmla="*/ 12520262 h 12770711"/>
              <a:gd name="connsiteX7-995" fmla="*/ 3838132 w 12819119"/>
              <a:gd name="connsiteY7-996" fmla="*/ 10309819 h 12770711"/>
              <a:gd name="connsiteX8-997" fmla="*/ 724755 w 12819119"/>
              <a:gd name="connsiteY8-998" fmla="*/ 6475721 h 12770711"/>
              <a:gd name="connsiteX9-999" fmla="*/ 29320 w 12819119"/>
              <a:gd name="connsiteY9-1000" fmla="*/ 4723666 h 12770711"/>
              <a:gd name="connsiteX10-1001" fmla="*/ 660628 w 12819119"/>
              <a:gd name="connsiteY10-1002" fmla="*/ 3160459 h 12770711"/>
              <a:gd name="connsiteX0-1003" fmla="*/ 660628 w 12819119"/>
              <a:gd name="connsiteY0-1004" fmla="*/ 3160459 h 12770711"/>
              <a:gd name="connsiteX1-1005" fmla="*/ 5048623 w 12819119"/>
              <a:gd name="connsiteY1-1006" fmla="*/ 656763 h 12770711"/>
              <a:gd name="connsiteX2-1007" fmla="*/ 10771738 w 12819119"/>
              <a:gd name="connsiteY2-1008" fmla="*/ 91875 h 12770711"/>
              <a:gd name="connsiteX3-1009" fmla="*/ 12746208 w 12819119"/>
              <a:gd name="connsiteY3-1010" fmla="*/ 2513272 h 12770711"/>
              <a:gd name="connsiteX4-1011" fmla="*/ 12114441 w 12819119"/>
              <a:gd name="connsiteY4-1012" fmla="*/ 8276763 h 12770711"/>
              <a:gd name="connsiteX5-1013" fmla="*/ 9814587 w 12819119"/>
              <a:gd name="connsiteY5-1014" fmla="*/ 12296165 h 12770711"/>
              <a:gd name="connsiteX6-1015" fmla="*/ 7552733 w 12819119"/>
              <a:gd name="connsiteY6-1016" fmla="*/ 12520262 h 12770711"/>
              <a:gd name="connsiteX7-1017" fmla="*/ 3838132 w 12819119"/>
              <a:gd name="connsiteY7-1018" fmla="*/ 10309819 h 12770711"/>
              <a:gd name="connsiteX8-1019" fmla="*/ 724755 w 12819119"/>
              <a:gd name="connsiteY8-1020" fmla="*/ 6475721 h 12770711"/>
              <a:gd name="connsiteX9-1021" fmla="*/ 29320 w 12819119"/>
              <a:gd name="connsiteY9-1022" fmla="*/ 4723666 h 12770711"/>
              <a:gd name="connsiteX10-1023" fmla="*/ 660628 w 12819119"/>
              <a:gd name="connsiteY10-1024" fmla="*/ 3160459 h 12770711"/>
              <a:gd name="connsiteX0-1025" fmla="*/ 726445 w 12884936"/>
              <a:gd name="connsiteY0-1026" fmla="*/ 3160459 h 12770711"/>
              <a:gd name="connsiteX1-1027" fmla="*/ 5114440 w 12884936"/>
              <a:gd name="connsiteY1-1028" fmla="*/ 656763 h 12770711"/>
              <a:gd name="connsiteX2-1029" fmla="*/ 10837555 w 12884936"/>
              <a:gd name="connsiteY2-1030" fmla="*/ 91875 h 12770711"/>
              <a:gd name="connsiteX3-1031" fmla="*/ 12812025 w 12884936"/>
              <a:gd name="connsiteY3-1032" fmla="*/ 2513272 h 12770711"/>
              <a:gd name="connsiteX4-1033" fmla="*/ 12180258 w 12884936"/>
              <a:gd name="connsiteY4-1034" fmla="*/ 8276763 h 12770711"/>
              <a:gd name="connsiteX5-1035" fmla="*/ 9880404 w 12884936"/>
              <a:gd name="connsiteY5-1036" fmla="*/ 12296165 h 12770711"/>
              <a:gd name="connsiteX6-1037" fmla="*/ 7618550 w 12884936"/>
              <a:gd name="connsiteY6-1038" fmla="*/ 12520262 h 12770711"/>
              <a:gd name="connsiteX7-1039" fmla="*/ 3903949 w 12884936"/>
              <a:gd name="connsiteY7-1040" fmla="*/ 10309819 h 12770711"/>
              <a:gd name="connsiteX8-1041" fmla="*/ 790572 w 12884936"/>
              <a:gd name="connsiteY8-1042" fmla="*/ 6475721 h 12770711"/>
              <a:gd name="connsiteX9-1043" fmla="*/ 95137 w 12884936"/>
              <a:gd name="connsiteY9-1044" fmla="*/ 4723666 h 12770711"/>
              <a:gd name="connsiteX10-1045" fmla="*/ 726445 w 12884936"/>
              <a:gd name="connsiteY10-1046" fmla="*/ 3160459 h 12770711"/>
              <a:gd name="connsiteX0-1047" fmla="*/ 677298 w 12835789"/>
              <a:gd name="connsiteY0-1048" fmla="*/ 3160459 h 12770711"/>
              <a:gd name="connsiteX1-1049" fmla="*/ 5065293 w 12835789"/>
              <a:gd name="connsiteY1-1050" fmla="*/ 656763 h 12770711"/>
              <a:gd name="connsiteX2-1051" fmla="*/ 10788408 w 12835789"/>
              <a:gd name="connsiteY2-1052" fmla="*/ 91875 h 12770711"/>
              <a:gd name="connsiteX3-1053" fmla="*/ 12762878 w 12835789"/>
              <a:gd name="connsiteY3-1054" fmla="*/ 2513272 h 12770711"/>
              <a:gd name="connsiteX4-1055" fmla="*/ 12131111 w 12835789"/>
              <a:gd name="connsiteY4-1056" fmla="*/ 8276763 h 12770711"/>
              <a:gd name="connsiteX5-1057" fmla="*/ 9831257 w 12835789"/>
              <a:gd name="connsiteY5-1058" fmla="*/ 12296165 h 12770711"/>
              <a:gd name="connsiteX6-1059" fmla="*/ 7569403 w 12835789"/>
              <a:gd name="connsiteY6-1060" fmla="*/ 12520262 h 12770711"/>
              <a:gd name="connsiteX7-1061" fmla="*/ 3854802 w 12835789"/>
              <a:gd name="connsiteY7-1062" fmla="*/ 10309819 h 12770711"/>
              <a:gd name="connsiteX8-1063" fmla="*/ 741425 w 12835789"/>
              <a:gd name="connsiteY8-1064" fmla="*/ 6475721 h 12770711"/>
              <a:gd name="connsiteX9-1065" fmla="*/ 45990 w 12835789"/>
              <a:gd name="connsiteY9-1066" fmla="*/ 4723666 h 12770711"/>
              <a:gd name="connsiteX10-1067" fmla="*/ 677298 w 12835789"/>
              <a:gd name="connsiteY10-1068" fmla="*/ 3160459 h 12770711"/>
              <a:gd name="connsiteX0-1069" fmla="*/ 677298 w 12835789"/>
              <a:gd name="connsiteY0-1070" fmla="*/ 3160459 h 12770711"/>
              <a:gd name="connsiteX1-1071" fmla="*/ 5065293 w 12835789"/>
              <a:gd name="connsiteY1-1072" fmla="*/ 656763 h 12770711"/>
              <a:gd name="connsiteX2-1073" fmla="*/ 10788408 w 12835789"/>
              <a:gd name="connsiteY2-1074" fmla="*/ 91875 h 12770711"/>
              <a:gd name="connsiteX3-1075" fmla="*/ 12762878 w 12835789"/>
              <a:gd name="connsiteY3-1076" fmla="*/ 2513272 h 12770711"/>
              <a:gd name="connsiteX4-1077" fmla="*/ 12131111 w 12835789"/>
              <a:gd name="connsiteY4-1078" fmla="*/ 8276763 h 12770711"/>
              <a:gd name="connsiteX5-1079" fmla="*/ 9831257 w 12835789"/>
              <a:gd name="connsiteY5-1080" fmla="*/ 12296165 h 12770711"/>
              <a:gd name="connsiteX6-1081" fmla="*/ 7569403 w 12835789"/>
              <a:gd name="connsiteY6-1082" fmla="*/ 12520262 h 12770711"/>
              <a:gd name="connsiteX7-1083" fmla="*/ 3854802 w 12835789"/>
              <a:gd name="connsiteY7-1084" fmla="*/ 10309819 h 12770711"/>
              <a:gd name="connsiteX8-1085" fmla="*/ 741425 w 12835789"/>
              <a:gd name="connsiteY8-1086" fmla="*/ 6475721 h 12770711"/>
              <a:gd name="connsiteX9-1087" fmla="*/ 45990 w 12835789"/>
              <a:gd name="connsiteY9-1088" fmla="*/ 4723666 h 12770711"/>
              <a:gd name="connsiteX10-1089" fmla="*/ 677298 w 12835789"/>
              <a:gd name="connsiteY10-1090" fmla="*/ 3160459 h 12770711"/>
              <a:gd name="connsiteX0-1091" fmla="*/ 683915 w 12842406"/>
              <a:gd name="connsiteY0-1092" fmla="*/ 3160459 h 12770711"/>
              <a:gd name="connsiteX1-1093" fmla="*/ 5071910 w 12842406"/>
              <a:gd name="connsiteY1-1094" fmla="*/ 656763 h 12770711"/>
              <a:gd name="connsiteX2-1095" fmla="*/ 10795025 w 12842406"/>
              <a:gd name="connsiteY2-1096" fmla="*/ 91875 h 12770711"/>
              <a:gd name="connsiteX3-1097" fmla="*/ 12769495 w 12842406"/>
              <a:gd name="connsiteY3-1098" fmla="*/ 2513272 h 12770711"/>
              <a:gd name="connsiteX4-1099" fmla="*/ 12137728 w 12842406"/>
              <a:gd name="connsiteY4-1100" fmla="*/ 8276763 h 12770711"/>
              <a:gd name="connsiteX5-1101" fmla="*/ 9837874 w 12842406"/>
              <a:gd name="connsiteY5-1102" fmla="*/ 12296165 h 12770711"/>
              <a:gd name="connsiteX6-1103" fmla="*/ 7576020 w 12842406"/>
              <a:gd name="connsiteY6-1104" fmla="*/ 12520262 h 12770711"/>
              <a:gd name="connsiteX7-1105" fmla="*/ 3861419 w 12842406"/>
              <a:gd name="connsiteY7-1106" fmla="*/ 10309819 h 12770711"/>
              <a:gd name="connsiteX8-1107" fmla="*/ 748042 w 12842406"/>
              <a:gd name="connsiteY8-1108" fmla="*/ 6475721 h 12770711"/>
              <a:gd name="connsiteX9-1109" fmla="*/ 52607 w 12842406"/>
              <a:gd name="connsiteY9-1110" fmla="*/ 4723666 h 12770711"/>
              <a:gd name="connsiteX10-1111" fmla="*/ 683915 w 12842406"/>
              <a:gd name="connsiteY10-1112" fmla="*/ 3160459 h 12770711"/>
              <a:gd name="connsiteX0-1113" fmla="*/ 663130 w 12821621"/>
              <a:gd name="connsiteY0-1114" fmla="*/ 3160459 h 12770711"/>
              <a:gd name="connsiteX1-1115" fmla="*/ 5051125 w 12821621"/>
              <a:gd name="connsiteY1-1116" fmla="*/ 656763 h 12770711"/>
              <a:gd name="connsiteX2-1117" fmla="*/ 10774240 w 12821621"/>
              <a:gd name="connsiteY2-1118" fmla="*/ 91875 h 12770711"/>
              <a:gd name="connsiteX3-1119" fmla="*/ 12748710 w 12821621"/>
              <a:gd name="connsiteY3-1120" fmla="*/ 2513272 h 12770711"/>
              <a:gd name="connsiteX4-1121" fmla="*/ 12116943 w 12821621"/>
              <a:gd name="connsiteY4-1122" fmla="*/ 8276763 h 12770711"/>
              <a:gd name="connsiteX5-1123" fmla="*/ 9817089 w 12821621"/>
              <a:gd name="connsiteY5-1124" fmla="*/ 12296165 h 12770711"/>
              <a:gd name="connsiteX6-1125" fmla="*/ 7555235 w 12821621"/>
              <a:gd name="connsiteY6-1126" fmla="*/ 12520262 h 12770711"/>
              <a:gd name="connsiteX7-1127" fmla="*/ 3840634 w 12821621"/>
              <a:gd name="connsiteY7-1128" fmla="*/ 10309819 h 12770711"/>
              <a:gd name="connsiteX8-1129" fmla="*/ 727257 w 12821621"/>
              <a:gd name="connsiteY8-1130" fmla="*/ 6475721 h 12770711"/>
              <a:gd name="connsiteX9-1131" fmla="*/ 31822 w 12821621"/>
              <a:gd name="connsiteY9-1132" fmla="*/ 4723666 h 12770711"/>
              <a:gd name="connsiteX10-1133" fmla="*/ 663130 w 12821621"/>
              <a:gd name="connsiteY10-1134" fmla="*/ 3160459 h 12770711"/>
              <a:gd name="connsiteX0-1135" fmla="*/ 663130 w 12821621"/>
              <a:gd name="connsiteY0-1136" fmla="*/ 3160459 h 12770711"/>
              <a:gd name="connsiteX1-1137" fmla="*/ 5051125 w 12821621"/>
              <a:gd name="connsiteY1-1138" fmla="*/ 656763 h 12770711"/>
              <a:gd name="connsiteX2-1139" fmla="*/ 10774240 w 12821621"/>
              <a:gd name="connsiteY2-1140" fmla="*/ 91875 h 12770711"/>
              <a:gd name="connsiteX3-1141" fmla="*/ 12748710 w 12821621"/>
              <a:gd name="connsiteY3-1142" fmla="*/ 2513272 h 12770711"/>
              <a:gd name="connsiteX4-1143" fmla="*/ 12116943 w 12821621"/>
              <a:gd name="connsiteY4-1144" fmla="*/ 8276763 h 12770711"/>
              <a:gd name="connsiteX5-1145" fmla="*/ 9817089 w 12821621"/>
              <a:gd name="connsiteY5-1146" fmla="*/ 12296165 h 12770711"/>
              <a:gd name="connsiteX6-1147" fmla="*/ 7555235 w 12821621"/>
              <a:gd name="connsiteY6-1148" fmla="*/ 12520262 h 12770711"/>
              <a:gd name="connsiteX7-1149" fmla="*/ 3840634 w 12821621"/>
              <a:gd name="connsiteY7-1150" fmla="*/ 10309819 h 12770711"/>
              <a:gd name="connsiteX8-1151" fmla="*/ 727257 w 12821621"/>
              <a:gd name="connsiteY8-1152" fmla="*/ 6475721 h 12770711"/>
              <a:gd name="connsiteX9-1153" fmla="*/ 31822 w 12821621"/>
              <a:gd name="connsiteY9-1154" fmla="*/ 4723666 h 12770711"/>
              <a:gd name="connsiteX10-1155" fmla="*/ 663130 w 12821621"/>
              <a:gd name="connsiteY10-1156" fmla="*/ 3160459 h 12770711"/>
              <a:gd name="connsiteX0-1157" fmla="*/ 663130 w 12821621"/>
              <a:gd name="connsiteY0-1158" fmla="*/ 3160459 h 12770711"/>
              <a:gd name="connsiteX1-1159" fmla="*/ 5051125 w 12821621"/>
              <a:gd name="connsiteY1-1160" fmla="*/ 656763 h 12770711"/>
              <a:gd name="connsiteX2-1161" fmla="*/ 10774240 w 12821621"/>
              <a:gd name="connsiteY2-1162" fmla="*/ 91875 h 12770711"/>
              <a:gd name="connsiteX3-1163" fmla="*/ 12748710 w 12821621"/>
              <a:gd name="connsiteY3-1164" fmla="*/ 2513272 h 12770711"/>
              <a:gd name="connsiteX4-1165" fmla="*/ 12116943 w 12821621"/>
              <a:gd name="connsiteY4-1166" fmla="*/ 8276763 h 12770711"/>
              <a:gd name="connsiteX5-1167" fmla="*/ 9817089 w 12821621"/>
              <a:gd name="connsiteY5-1168" fmla="*/ 12296165 h 12770711"/>
              <a:gd name="connsiteX6-1169" fmla="*/ 7555235 w 12821621"/>
              <a:gd name="connsiteY6-1170" fmla="*/ 12520262 h 12770711"/>
              <a:gd name="connsiteX7-1171" fmla="*/ 3840634 w 12821621"/>
              <a:gd name="connsiteY7-1172" fmla="*/ 10309819 h 12770711"/>
              <a:gd name="connsiteX8-1173" fmla="*/ 727257 w 12821621"/>
              <a:gd name="connsiteY8-1174" fmla="*/ 6475721 h 12770711"/>
              <a:gd name="connsiteX9-1175" fmla="*/ 31822 w 12821621"/>
              <a:gd name="connsiteY9-1176" fmla="*/ 4723666 h 12770711"/>
              <a:gd name="connsiteX10-1177" fmla="*/ 663130 w 12821621"/>
              <a:gd name="connsiteY10-1178" fmla="*/ 3160459 h 12770711"/>
              <a:gd name="connsiteX0-1179" fmla="*/ 663130 w 12821621"/>
              <a:gd name="connsiteY0-1180" fmla="*/ 3160459 h 12770711"/>
              <a:gd name="connsiteX1-1181" fmla="*/ 5051125 w 12821621"/>
              <a:gd name="connsiteY1-1182" fmla="*/ 656763 h 12770711"/>
              <a:gd name="connsiteX2-1183" fmla="*/ 10774240 w 12821621"/>
              <a:gd name="connsiteY2-1184" fmla="*/ 91875 h 12770711"/>
              <a:gd name="connsiteX3-1185" fmla="*/ 12748710 w 12821621"/>
              <a:gd name="connsiteY3-1186" fmla="*/ 2513272 h 12770711"/>
              <a:gd name="connsiteX4-1187" fmla="*/ 12116943 w 12821621"/>
              <a:gd name="connsiteY4-1188" fmla="*/ 8276763 h 12770711"/>
              <a:gd name="connsiteX5-1189" fmla="*/ 9817089 w 12821621"/>
              <a:gd name="connsiteY5-1190" fmla="*/ 12296165 h 12770711"/>
              <a:gd name="connsiteX6-1191" fmla="*/ 7555235 w 12821621"/>
              <a:gd name="connsiteY6-1192" fmla="*/ 12520262 h 12770711"/>
              <a:gd name="connsiteX7-1193" fmla="*/ 3840634 w 12821621"/>
              <a:gd name="connsiteY7-1194" fmla="*/ 10309819 h 12770711"/>
              <a:gd name="connsiteX8-1195" fmla="*/ 727257 w 12821621"/>
              <a:gd name="connsiteY8-1196" fmla="*/ 6475721 h 12770711"/>
              <a:gd name="connsiteX9-1197" fmla="*/ 31822 w 12821621"/>
              <a:gd name="connsiteY9-1198" fmla="*/ 4723666 h 12770711"/>
              <a:gd name="connsiteX10-1199" fmla="*/ 663130 w 12821621"/>
              <a:gd name="connsiteY10-1200" fmla="*/ 3160459 h 12770711"/>
              <a:gd name="connsiteX0-1201" fmla="*/ 663130 w 12821621"/>
              <a:gd name="connsiteY0-1202" fmla="*/ 3160459 h 12770711"/>
              <a:gd name="connsiteX1-1203" fmla="*/ 5051125 w 12821621"/>
              <a:gd name="connsiteY1-1204" fmla="*/ 656763 h 12770711"/>
              <a:gd name="connsiteX2-1205" fmla="*/ 10774240 w 12821621"/>
              <a:gd name="connsiteY2-1206" fmla="*/ 91875 h 12770711"/>
              <a:gd name="connsiteX3-1207" fmla="*/ 12748710 w 12821621"/>
              <a:gd name="connsiteY3-1208" fmla="*/ 2513272 h 12770711"/>
              <a:gd name="connsiteX4-1209" fmla="*/ 12116943 w 12821621"/>
              <a:gd name="connsiteY4-1210" fmla="*/ 8276763 h 12770711"/>
              <a:gd name="connsiteX5-1211" fmla="*/ 9817089 w 12821621"/>
              <a:gd name="connsiteY5-1212" fmla="*/ 12296165 h 12770711"/>
              <a:gd name="connsiteX6-1213" fmla="*/ 7555235 w 12821621"/>
              <a:gd name="connsiteY6-1214" fmla="*/ 12520262 h 12770711"/>
              <a:gd name="connsiteX7-1215" fmla="*/ 3840634 w 12821621"/>
              <a:gd name="connsiteY7-1216" fmla="*/ 10309819 h 12770711"/>
              <a:gd name="connsiteX8-1217" fmla="*/ 727257 w 12821621"/>
              <a:gd name="connsiteY8-1218" fmla="*/ 6475721 h 12770711"/>
              <a:gd name="connsiteX9-1219" fmla="*/ 31822 w 12821621"/>
              <a:gd name="connsiteY9-1220" fmla="*/ 4723666 h 12770711"/>
              <a:gd name="connsiteX10-1221" fmla="*/ 663130 w 12821621"/>
              <a:gd name="connsiteY10-1222" fmla="*/ 3160459 h 12770711"/>
              <a:gd name="connsiteX0-1223" fmla="*/ 663130 w 12821621"/>
              <a:gd name="connsiteY0-1224" fmla="*/ 3160459 h 12779497"/>
              <a:gd name="connsiteX1-1225" fmla="*/ 5051125 w 12821621"/>
              <a:gd name="connsiteY1-1226" fmla="*/ 656763 h 12779497"/>
              <a:gd name="connsiteX2-1227" fmla="*/ 10774240 w 12821621"/>
              <a:gd name="connsiteY2-1228" fmla="*/ 91875 h 12779497"/>
              <a:gd name="connsiteX3-1229" fmla="*/ 12748710 w 12821621"/>
              <a:gd name="connsiteY3-1230" fmla="*/ 2513272 h 12779497"/>
              <a:gd name="connsiteX4-1231" fmla="*/ 12116943 w 12821621"/>
              <a:gd name="connsiteY4-1232" fmla="*/ 8276763 h 12779497"/>
              <a:gd name="connsiteX5-1233" fmla="*/ 9817089 w 12821621"/>
              <a:gd name="connsiteY5-1234" fmla="*/ 12296165 h 12779497"/>
              <a:gd name="connsiteX6-1235" fmla="*/ 7546527 w 12821621"/>
              <a:gd name="connsiteY6-1236" fmla="*/ 12537679 h 12779497"/>
              <a:gd name="connsiteX7-1237" fmla="*/ 3840634 w 12821621"/>
              <a:gd name="connsiteY7-1238" fmla="*/ 10309819 h 12779497"/>
              <a:gd name="connsiteX8-1239" fmla="*/ 727257 w 12821621"/>
              <a:gd name="connsiteY8-1240" fmla="*/ 6475721 h 12779497"/>
              <a:gd name="connsiteX9-1241" fmla="*/ 31822 w 12821621"/>
              <a:gd name="connsiteY9-1242" fmla="*/ 4723666 h 12779497"/>
              <a:gd name="connsiteX10-1243" fmla="*/ 663130 w 12821621"/>
              <a:gd name="connsiteY10-1244" fmla="*/ 3160459 h 12779497"/>
              <a:gd name="connsiteX0-1245" fmla="*/ 663130 w 12821621"/>
              <a:gd name="connsiteY0-1246" fmla="*/ 3160459 h 12770711"/>
              <a:gd name="connsiteX1-1247" fmla="*/ 5051125 w 12821621"/>
              <a:gd name="connsiteY1-1248" fmla="*/ 656763 h 12770711"/>
              <a:gd name="connsiteX2-1249" fmla="*/ 10774240 w 12821621"/>
              <a:gd name="connsiteY2-1250" fmla="*/ 91875 h 12770711"/>
              <a:gd name="connsiteX3-1251" fmla="*/ 12748710 w 12821621"/>
              <a:gd name="connsiteY3-1252" fmla="*/ 2513272 h 12770711"/>
              <a:gd name="connsiteX4-1253" fmla="*/ 12116943 w 12821621"/>
              <a:gd name="connsiteY4-1254" fmla="*/ 8276763 h 12770711"/>
              <a:gd name="connsiteX5-1255" fmla="*/ 9817089 w 12821621"/>
              <a:gd name="connsiteY5-1256" fmla="*/ 12296165 h 12770711"/>
              <a:gd name="connsiteX6-1257" fmla="*/ 7581361 w 12821621"/>
              <a:gd name="connsiteY6-1258" fmla="*/ 12520262 h 12770711"/>
              <a:gd name="connsiteX7-1259" fmla="*/ 3840634 w 12821621"/>
              <a:gd name="connsiteY7-1260" fmla="*/ 10309819 h 12770711"/>
              <a:gd name="connsiteX8-1261" fmla="*/ 727257 w 12821621"/>
              <a:gd name="connsiteY8-1262" fmla="*/ 6475721 h 12770711"/>
              <a:gd name="connsiteX9-1263" fmla="*/ 31822 w 12821621"/>
              <a:gd name="connsiteY9-1264" fmla="*/ 4723666 h 12770711"/>
              <a:gd name="connsiteX10-1265" fmla="*/ 663130 w 12821621"/>
              <a:gd name="connsiteY10-1266" fmla="*/ 3160459 h 12770711"/>
              <a:gd name="connsiteX0-1267" fmla="*/ 663130 w 12821621"/>
              <a:gd name="connsiteY0-1268" fmla="*/ 3160459 h 12795017"/>
              <a:gd name="connsiteX1-1269" fmla="*/ 5051125 w 12821621"/>
              <a:gd name="connsiteY1-1270" fmla="*/ 656763 h 12795017"/>
              <a:gd name="connsiteX2-1271" fmla="*/ 10774240 w 12821621"/>
              <a:gd name="connsiteY2-1272" fmla="*/ 91875 h 12795017"/>
              <a:gd name="connsiteX3-1273" fmla="*/ 12748710 w 12821621"/>
              <a:gd name="connsiteY3-1274" fmla="*/ 2513272 h 12795017"/>
              <a:gd name="connsiteX4-1275" fmla="*/ 12116943 w 12821621"/>
              <a:gd name="connsiteY4-1276" fmla="*/ 8276763 h 12795017"/>
              <a:gd name="connsiteX5-1277" fmla="*/ 9817089 w 12821621"/>
              <a:gd name="connsiteY5-1278" fmla="*/ 12296165 h 12795017"/>
              <a:gd name="connsiteX6-1279" fmla="*/ 7581361 w 12821621"/>
              <a:gd name="connsiteY6-1280" fmla="*/ 12520262 h 12795017"/>
              <a:gd name="connsiteX7-1281" fmla="*/ 3840634 w 12821621"/>
              <a:gd name="connsiteY7-1282" fmla="*/ 10309819 h 12795017"/>
              <a:gd name="connsiteX8-1283" fmla="*/ 727257 w 12821621"/>
              <a:gd name="connsiteY8-1284" fmla="*/ 6475721 h 12795017"/>
              <a:gd name="connsiteX9-1285" fmla="*/ 31822 w 12821621"/>
              <a:gd name="connsiteY9-1286" fmla="*/ 4723666 h 12795017"/>
              <a:gd name="connsiteX10-1287" fmla="*/ 663130 w 12821621"/>
              <a:gd name="connsiteY10-1288" fmla="*/ 3160459 h 12795017"/>
              <a:gd name="connsiteX0-1289" fmla="*/ 663130 w 12821621"/>
              <a:gd name="connsiteY0-1290" fmla="*/ 3160459 h 12771849"/>
              <a:gd name="connsiteX1-1291" fmla="*/ 5051125 w 12821621"/>
              <a:gd name="connsiteY1-1292" fmla="*/ 656763 h 12771849"/>
              <a:gd name="connsiteX2-1293" fmla="*/ 10774240 w 12821621"/>
              <a:gd name="connsiteY2-1294" fmla="*/ 91875 h 12771849"/>
              <a:gd name="connsiteX3-1295" fmla="*/ 12748710 w 12821621"/>
              <a:gd name="connsiteY3-1296" fmla="*/ 2513272 h 12771849"/>
              <a:gd name="connsiteX4-1297" fmla="*/ 12116943 w 12821621"/>
              <a:gd name="connsiteY4-1298" fmla="*/ 8276763 h 12771849"/>
              <a:gd name="connsiteX5-1299" fmla="*/ 9817089 w 12821621"/>
              <a:gd name="connsiteY5-1300" fmla="*/ 12296165 h 12771849"/>
              <a:gd name="connsiteX6-1301" fmla="*/ 7581361 w 12821621"/>
              <a:gd name="connsiteY6-1302" fmla="*/ 12520262 h 12771849"/>
              <a:gd name="connsiteX7-1303" fmla="*/ 3840634 w 12821621"/>
              <a:gd name="connsiteY7-1304" fmla="*/ 10309819 h 12771849"/>
              <a:gd name="connsiteX8-1305" fmla="*/ 727257 w 12821621"/>
              <a:gd name="connsiteY8-1306" fmla="*/ 6475721 h 12771849"/>
              <a:gd name="connsiteX9-1307" fmla="*/ 31822 w 12821621"/>
              <a:gd name="connsiteY9-1308" fmla="*/ 4723666 h 12771849"/>
              <a:gd name="connsiteX10-1309" fmla="*/ 663130 w 12821621"/>
              <a:gd name="connsiteY10-1310" fmla="*/ 3160459 h 12771849"/>
              <a:gd name="connsiteX0-1311" fmla="*/ 663130 w 12821621"/>
              <a:gd name="connsiteY0-1312" fmla="*/ 3160459 h 12782507"/>
              <a:gd name="connsiteX1-1313" fmla="*/ 5051125 w 12821621"/>
              <a:gd name="connsiteY1-1314" fmla="*/ 656763 h 12782507"/>
              <a:gd name="connsiteX2-1315" fmla="*/ 10774240 w 12821621"/>
              <a:gd name="connsiteY2-1316" fmla="*/ 91875 h 12782507"/>
              <a:gd name="connsiteX3-1317" fmla="*/ 12748710 w 12821621"/>
              <a:gd name="connsiteY3-1318" fmla="*/ 2513272 h 12782507"/>
              <a:gd name="connsiteX4-1319" fmla="*/ 12116943 w 12821621"/>
              <a:gd name="connsiteY4-1320" fmla="*/ 8276763 h 12782507"/>
              <a:gd name="connsiteX5-1321" fmla="*/ 9817089 w 12821621"/>
              <a:gd name="connsiteY5-1322" fmla="*/ 12296165 h 12782507"/>
              <a:gd name="connsiteX6-1323" fmla="*/ 7581361 w 12821621"/>
              <a:gd name="connsiteY6-1324" fmla="*/ 12520262 h 12782507"/>
              <a:gd name="connsiteX7-1325" fmla="*/ 3840634 w 12821621"/>
              <a:gd name="connsiteY7-1326" fmla="*/ 10309819 h 12782507"/>
              <a:gd name="connsiteX8-1327" fmla="*/ 727257 w 12821621"/>
              <a:gd name="connsiteY8-1328" fmla="*/ 6475721 h 12782507"/>
              <a:gd name="connsiteX9-1329" fmla="*/ 31822 w 12821621"/>
              <a:gd name="connsiteY9-1330" fmla="*/ 4723666 h 12782507"/>
              <a:gd name="connsiteX10-1331" fmla="*/ 663130 w 12821621"/>
              <a:gd name="connsiteY10-1332" fmla="*/ 3160459 h 12782507"/>
              <a:gd name="connsiteX0-1333" fmla="*/ 663130 w 12821621"/>
              <a:gd name="connsiteY0-1334" fmla="*/ 3160459 h 12782507"/>
              <a:gd name="connsiteX1-1335" fmla="*/ 5051125 w 12821621"/>
              <a:gd name="connsiteY1-1336" fmla="*/ 656763 h 12782507"/>
              <a:gd name="connsiteX2-1337" fmla="*/ 10774240 w 12821621"/>
              <a:gd name="connsiteY2-1338" fmla="*/ 91875 h 12782507"/>
              <a:gd name="connsiteX3-1339" fmla="*/ 12748710 w 12821621"/>
              <a:gd name="connsiteY3-1340" fmla="*/ 2513272 h 12782507"/>
              <a:gd name="connsiteX4-1341" fmla="*/ 12116943 w 12821621"/>
              <a:gd name="connsiteY4-1342" fmla="*/ 8276763 h 12782507"/>
              <a:gd name="connsiteX5-1343" fmla="*/ 9817089 w 12821621"/>
              <a:gd name="connsiteY5-1344" fmla="*/ 12296165 h 12782507"/>
              <a:gd name="connsiteX6-1345" fmla="*/ 7581361 w 12821621"/>
              <a:gd name="connsiteY6-1346" fmla="*/ 12520262 h 12782507"/>
              <a:gd name="connsiteX7-1347" fmla="*/ 3840634 w 12821621"/>
              <a:gd name="connsiteY7-1348" fmla="*/ 10309819 h 12782507"/>
              <a:gd name="connsiteX8-1349" fmla="*/ 727257 w 12821621"/>
              <a:gd name="connsiteY8-1350" fmla="*/ 6475721 h 12782507"/>
              <a:gd name="connsiteX9-1351" fmla="*/ 31822 w 12821621"/>
              <a:gd name="connsiteY9-1352" fmla="*/ 4723666 h 12782507"/>
              <a:gd name="connsiteX10-1353" fmla="*/ 663130 w 12821621"/>
              <a:gd name="connsiteY10-1354" fmla="*/ 3160459 h 12782507"/>
              <a:gd name="connsiteX0-1355" fmla="*/ 663130 w 12821621"/>
              <a:gd name="connsiteY0-1356" fmla="*/ 3160459 h 12766150"/>
              <a:gd name="connsiteX1-1357" fmla="*/ 5051125 w 12821621"/>
              <a:gd name="connsiteY1-1358" fmla="*/ 656763 h 12766150"/>
              <a:gd name="connsiteX2-1359" fmla="*/ 10774240 w 12821621"/>
              <a:gd name="connsiteY2-1360" fmla="*/ 91875 h 12766150"/>
              <a:gd name="connsiteX3-1361" fmla="*/ 12748710 w 12821621"/>
              <a:gd name="connsiteY3-1362" fmla="*/ 2513272 h 12766150"/>
              <a:gd name="connsiteX4-1363" fmla="*/ 12116943 w 12821621"/>
              <a:gd name="connsiteY4-1364" fmla="*/ 8276763 h 12766150"/>
              <a:gd name="connsiteX5-1365" fmla="*/ 9817089 w 12821621"/>
              <a:gd name="connsiteY5-1366" fmla="*/ 12296165 h 12766150"/>
              <a:gd name="connsiteX6-1367" fmla="*/ 7581361 w 12821621"/>
              <a:gd name="connsiteY6-1368" fmla="*/ 12520262 h 12766150"/>
              <a:gd name="connsiteX7-1369" fmla="*/ 3840634 w 12821621"/>
              <a:gd name="connsiteY7-1370" fmla="*/ 10309819 h 12766150"/>
              <a:gd name="connsiteX8-1371" fmla="*/ 727257 w 12821621"/>
              <a:gd name="connsiteY8-1372" fmla="*/ 6475721 h 12766150"/>
              <a:gd name="connsiteX9-1373" fmla="*/ 31822 w 12821621"/>
              <a:gd name="connsiteY9-1374" fmla="*/ 4723666 h 12766150"/>
              <a:gd name="connsiteX10-1375" fmla="*/ 663130 w 12821621"/>
              <a:gd name="connsiteY10-1376" fmla="*/ 3160459 h 12766150"/>
              <a:gd name="connsiteX0-1377" fmla="*/ 663130 w 12843845"/>
              <a:gd name="connsiteY0-1378" fmla="*/ 3160459 h 12766150"/>
              <a:gd name="connsiteX1-1379" fmla="*/ 5051125 w 12843845"/>
              <a:gd name="connsiteY1-1380" fmla="*/ 656763 h 12766150"/>
              <a:gd name="connsiteX2-1381" fmla="*/ 10774240 w 12843845"/>
              <a:gd name="connsiteY2-1382" fmla="*/ 91875 h 12766150"/>
              <a:gd name="connsiteX3-1383" fmla="*/ 12748710 w 12843845"/>
              <a:gd name="connsiteY3-1384" fmla="*/ 2513272 h 12766150"/>
              <a:gd name="connsiteX4-1385" fmla="*/ 12116943 w 12843845"/>
              <a:gd name="connsiteY4-1386" fmla="*/ 8276763 h 12766150"/>
              <a:gd name="connsiteX5-1387" fmla="*/ 9817089 w 12843845"/>
              <a:gd name="connsiteY5-1388" fmla="*/ 12296165 h 12766150"/>
              <a:gd name="connsiteX6-1389" fmla="*/ 7581361 w 12843845"/>
              <a:gd name="connsiteY6-1390" fmla="*/ 12520262 h 12766150"/>
              <a:gd name="connsiteX7-1391" fmla="*/ 3840634 w 12843845"/>
              <a:gd name="connsiteY7-1392" fmla="*/ 10309819 h 12766150"/>
              <a:gd name="connsiteX8-1393" fmla="*/ 727257 w 12843845"/>
              <a:gd name="connsiteY8-1394" fmla="*/ 6475721 h 12766150"/>
              <a:gd name="connsiteX9-1395" fmla="*/ 31822 w 12843845"/>
              <a:gd name="connsiteY9-1396" fmla="*/ 4723666 h 12766150"/>
              <a:gd name="connsiteX10-1397" fmla="*/ 663130 w 12843845"/>
              <a:gd name="connsiteY10-1398" fmla="*/ 3160459 h 12766150"/>
              <a:gd name="connsiteX0-1399" fmla="*/ 663130 w 12804028"/>
              <a:gd name="connsiteY0-1400" fmla="*/ 3160459 h 12766150"/>
              <a:gd name="connsiteX1-1401" fmla="*/ 5051125 w 12804028"/>
              <a:gd name="connsiteY1-1402" fmla="*/ 656763 h 12766150"/>
              <a:gd name="connsiteX2-1403" fmla="*/ 10774240 w 12804028"/>
              <a:gd name="connsiteY2-1404" fmla="*/ 91875 h 12766150"/>
              <a:gd name="connsiteX3-1405" fmla="*/ 12748710 w 12804028"/>
              <a:gd name="connsiteY3-1406" fmla="*/ 2513272 h 12766150"/>
              <a:gd name="connsiteX4-1407" fmla="*/ 12116943 w 12804028"/>
              <a:gd name="connsiteY4-1408" fmla="*/ 8276763 h 12766150"/>
              <a:gd name="connsiteX5-1409" fmla="*/ 9817089 w 12804028"/>
              <a:gd name="connsiteY5-1410" fmla="*/ 12296165 h 12766150"/>
              <a:gd name="connsiteX6-1411" fmla="*/ 7581361 w 12804028"/>
              <a:gd name="connsiteY6-1412" fmla="*/ 12520262 h 12766150"/>
              <a:gd name="connsiteX7-1413" fmla="*/ 3840634 w 12804028"/>
              <a:gd name="connsiteY7-1414" fmla="*/ 10309819 h 12766150"/>
              <a:gd name="connsiteX8-1415" fmla="*/ 727257 w 12804028"/>
              <a:gd name="connsiteY8-1416" fmla="*/ 6475721 h 12766150"/>
              <a:gd name="connsiteX9-1417" fmla="*/ 31822 w 12804028"/>
              <a:gd name="connsiteY9-1418" fmla="*/ 4723666 h 12766150"/>
              <a:gd name="connsiteX10-1419" fmla="*/ 663130 w 12804028"/>
              <a:gd name="connsiteY10-1420" fmla="*/ 3160459 h 12766150"/>
              <a:gd name="connsiteX0-1421" fmla="*/ 663130 w 12790534"/>
              <a:gd name="connsiteY0-1422" fmla="*/ 3160459 h 12766150"/>
              <a:gd name="connsiteX1-1423" fmla="*/ 5051125 w 12790534"/>
              <a:gd name="connsiteY1-1424" fmla="*/ 656763 h 12766150"/>
              <a:gd name="connsiteX2-1425" fmla="*/ 10774240 w 12790534"/>
              <a:gd name="connsiteY2-1426" fmla="*/ 91875 h 12766150"/>
              <a:gd name="connsiteX3-1427" fmla="*/ 12740002 w 12790534"/>
              <a:gd name="connsiteY3-1428" fmla="*/ 2530690 h 12766150"/>
              <a:gd name="connsiteX4-1429" fmla="*/ 12116943 w 12790534"/>
              <a:gd name="connsiteY4-1430" fmla="*/ 8276763 h 12766150"/>
              <a:gd name="connsiteX5-1431" fmla="*/ 9817089 w 12790534"/>
              <a:gd name="connsiteY5-1432" fmla="*/ 12296165 h 12766150"/>
              <a:gd name="connsiteX6-1433" fmla="*/ 7581361 w 12790534"/>
              <a:gd name="connsiteY6-1434" fmla="*/ 12520262 h 12766150"/>
              <a:gd name="connsiteX7-1435" fmla="*/ 3840634 w 12790534"/>
              <a:gd name="connsiteY7-1436" fmla="*/ 10309819 h 12766150"/>
              <a:gd name="connsiteX8-1437" fmla="*/ 727257 w 12790534"/>
              <a:gd name="connsiteY8-1438" fmla="*/ 6475721 h 12766150"/>
              <a:gd name="connsiteX9-1439" fmla="*/ 31822 w 12790534"/>
              <a:gd name="connsiteY9-1440" fmla="*/ 4723666 h 12766150"/>
              <a:gd name="connsiteX10-1441" fmla="*/ 663130 w 12790534"/>
              <a:gd name="connsiteY10-1442" fmla="*/ 3160459 h 12766150"/>
              <a:gd name="connsiteX0-1443" fmla="*/ 663130 w 12798534"/>
              <a:gd name="connsiteY0-1444" fmla="*/ 3160459 h 12766150"/>
              <a:gd name="connsiteX1-1445" fmla="*/ 5051125 w 12798534"/>
              <a:gd name="connsiteY1-1446" fmla="*/ 656763 h 12766150"/>
              <a:gd name="connsiteX2-1447" fmla="*/ 10774240 w 12798534"/>
              <a:gd name="connsiteY2-1448" fmla="*/ 91875 h 12766150"/>
              <a:gd name="connsiteX3-1449" fmla="*/ 12748711 w 12798534"/>
              <a:gd name="connsiteY3-1450" fmla="*/ 2565524 h 12766150"/>
              <a:gd name="connsiteX4-1451" fmla="*/ 12116943 w 12798534"/>
              <a:gd name="connsiteY4-1452" fmla="*/ 8276763 h 12766150"/>
              <a:gd name="connsiteX5-1453" fmla="*/ 9817089 w 12798534"/>
              <a:gd name="connsiteY5-1454" fmla="*/ 12296165 h 12766150"/>
              <a:gd name="connsiteX6-1455" fmla="*/ 7581361 w 12798534"/>
              <a:gd name="connsiteY6-1456" fmla="*/ 12520262 h 12766150"/>
              <a:gd name="connsiteX7-1457" fmla="*/ 3840634 w 12798534"/>
              <a:gd name="connsiteY7-1458" fmla="*/ 10309819 h 12766150"/>
              <a:gd name="connsiteX8-1459" fmla="*/ 727257 w 12798534"/>
              <a:gd name="connsiteY8-1460" fmla="*/ 6475721 h 12766150"/>
              <a:gd name="connsiteX9-1461" fmla="*/ 31822 w 12798534"/>
              <a:gd name="connsiteY9-1462" fmla="*/ 4723666 h 12766150"/>
              <a:gd name="connsiteX10-1463" fmla="*/ 663130 w 12798534"/>
              <a:gd name="connsiteY10-1464" fmla="*/ 3160459 h 12766150"/>
              <a:gd name="connsiteX0-1465" fmla="*/ 663130 w 12798534"/>
              <a:gd name="connsiteY0-1466" fmla="*/ 3160459 h 12766150"/>
              <a:gd name="connsiteX1-1467" fmla="*/ 5051125 w 12798534"/>
              <a:gd name="connsiteY1-1468" fmla="*/ 656763 h 12766150"/>
              <a:gd name="connsiteX2-1469" fmla="*/ 10774240 w 12798534"/>
              <a:gd name="connsiteY2-1470" fmla="*/ 91875 h 12766150"/>
              <a:gd name="connsiteX3-1471" fmla="*/ 12748711 w 12798534"/>
              <a:gd name="connsiteY3-1472" fmla="*/ 2565524 h 12766150"/>
              <a:gd name="connsiteX4-1473" fmla="*/ 12116943 w 12798534"/>
              <a:gd name="connsiteY4-1474" fmla="*/ 8276763 h 12766150"/>
              <a:gd name="connsiteX5-1475" fmla="*/ 9817089 w 12798534"/>
              <a:gd name="connsiteY5-1476" fmla="*/ 12296165 h 12766150"/>
              <a:gd name="connsiteX6-1477" fmla="*/ 7581361 w 12798534"/>
              <a:gd name="connsiteY6-1478" fmla="*/ 12520262 h 12766150"/>
              <a:gd name="connsiteX7-1479" fmla="*/ 3840634 w 12798534"/>
              <a:gd name="connsiteY7-1480" fmla="*/ 10309819 h 12766150"/>
              <a:gd name="connsiteX8-1481" fmla="*/ 727257 w 12798534"/>
              <a:gd name="connsiteY8-1482" fmla="*/ 6475721 h 12766150"/>
              <a:gd name="connsiteX9-1483" fmla="*/ 31822 w 12798534"/>
              <a:gd name="connsiteY9-1484" fmla="*/ 4723666 h 12766150"/>
              <a:gd name="connsiteX10-1485" fmla="*/ 663130 w 12798534"/>
              <a:gd name="connsiteY10-1486" fmla="*/ 3160459 h 12766150"/>
              <a:gd name="connsiteX0-1487" fmla="*/ 663130 w 12828905"/>
              <a:gd name="connsiteY0-1488" fmla="*/ 3160459 h 12766150"/>
              <a:gd name="connsiteX1-1489" fmla="*/ 5051125 w 12828905"/>
              <a:gd name="connsiteY1-1490" fmla="*/ 656763 h 12766150"/>
              <a:gd name="connsiteX2-1491" fmla="*/ 10774240 w 12828905"/>
              <a:gd name="connsiteY2-1492" fmla="*/ 91875 h 12766150"/>
              <a:gd name="connsiteX3-1493" fmla="*/ 12748711 w 12828905"/>
              <a:gd name="connsiteY3-1494" fmla="*/ 2565524 h 12766150"/>
              <a:gd name="connsiteX4-1495" fmla="*/ 12116943 w 12828905"/>
              <a:gd name="connsiteY4-1496" fmla="*/ 8276763 h 12766150"/>
              <a:gd name="connsiteX5-1497" fmla="*/ 9817089 w 12828905"/>
              <a:gd name="connsiteY5-1498" fmla="*/ 12296165 h 12766150"/>
              <a:gd name="connsiteX6-1499" fmla="*/ 7581361 w 12828905"/>
              <a:gd name="connsiteY6-1500" fmla="*/ 12520262 h 12766150"/>
              <a:gd name="connsiteX7-1501" fmla="*/ 3840634 w 12828905"/>
              <a:gd name="connsiteY7-1502" fmla="*/ 10309819 h 12766150"/>
              <a:gd name="connsiteX8-1503" fmla="*/ 727257 w 12828905"/>
              <a:gd name="connsiteY8-1504" fmla="*/ 6475721 h 12766150"/>
              <a:gd name="connsiteX9-1505" fmla="*/ 31822 w 12828905"/>
              <a:gd name="connsiteY9-1506" fmla="*/ 4723666 h 12766150"/>
              <a:gd name="connsiteX10-1507" fmla="*/ 663130 w 12828905"/>
              <a:gd name="connsiteY10-1508" fmla="*/ 3160459 h 12766150"/>
              <a:gd name="connsiteX0-1509" fmla="*/ 663130 w 12828905"/>
              <a:gd name="connsiteY0-1510" fmla="*/ 3160459 h 12766150"/>
              <a:gd name="connsiteX1-1511" fmla="*/ 5051125 w 12828905"/>
              <a:gd name="connsiteY1-1512" fmla="*/ 656763 h 12766150"/>
              <a:gd name="connsiteX2-1513" fmla="*/ 10774240 w 12828905"/>
              <a:gd name="connsiteY2-1514" fmla="*/ 91875 h 12766150"/>
              <a:gd name="connsiteX3-1515" fmla="*/ 12748711 w 12828905"/>
              <a:gd name="connsiteY3-1516" fmla="*/ 2565524 h 12766150"/>
              <a:gd name="connsiteX4-1517" fmla="*/ 12116943 w 12828905"/>
              <a:gd name="connsiteY4-1518" fmla="*/ 8276763 h 12766150"/>
              <a:gd name="connsiteX5-1519" fmla="*/ 9817089 w 12828905"/>
              <a:gd name="connsiteY5-1520" fmla="*/ 12296165 h 12766150"/>
              <a:gd name="connsiteX6-1521" fmla="*/ 7581361 w 12828905"/>
              <a:gd name="connsiteY6-1522" fmla="*/ 12520262 h 12766150"/>
              <a:gd name="connsiteX7-1523" fmla="*/ 3840634 w 12828905"/>
              <a:gd name="connsiteY7-1524" fmla="*/ 10309819 h 12766150"/>
              <a:gd name="connsiteX8-1525" fmla="*/ 727257 w 12828905"/>
              <a:gd name="connsiteY8-1526" fmla="*/ 6475721 h 12766150"/>
              <a:gd name="connsiteX9-1527" fmla="*/ 31822 w 12828905"/>
              <a:gd name="connsiteY9-1528" fmla="*/ 4723666 h 12766150"/>
              <a:gd name="connsiteX10-1529" fmla="*/ 663130 w 12828905"/>
              <a:gd name="connsiteY10-1530" fmla="*/ 3160459 h 12766150"/>
              <a:gd name="connsiteX0-1531" fmla="*/ 663130 w 12834351"/>
              <a:gd name="connsiteY0-1532" fmla="*/ 3160459 h 12766150"/>
              <a:gd name="connsiteX1-1533" fmla="*/ 5051125 w 12834351"/>
              <a:gd name="connsiteY1-1534" fmla="*/ 656763 h 12766150"/>
              <a:gd name="connsiteX2-1535" fmla="*/ 10774240 w 12834351"/>
              <a:gd name="connsiteY2-1536" fmla="*/ 91875 h 12766150"/>
              <a:gd name="connsiteX3-1537" fmla="*/ 12748711 w 12834351"/>
              <a:gd name="connsiteY3-1538" fmla="*/ 2565524 h 12766150"/>
              <a:gd name="connsiteX4-1539" fmla="*/ 12116943 w 12834351"/>
              <a:gd name="connsiteY4-1540" fmla="*/ 8276763 h 12766150"/>
              <a:gd name="connsiteX5-1541" fmla="*/ 9817089 w 12834351"/>
              <a:gd name="connsiteY5-1542" fmla="*/ 12296165 h 12766150"/>
              <a:gd name="connsiteX6-1543" fmla="*/ 7581361 w 12834351"/>
              <a:gd name="connsiteY6-1544" fmla="*/ 12520262 h 12766150"/>
              <a:gd name="connsiteX7-1545" fmla="*/ 3840634 w 12834351"/>
              <a:gd name="connsiteY7-1546" fmla="*/ 10309819 h 12766150"/>
              <a:gd name="connsiteX8-1547" fmla="*/ 727257 w 12834351"/>
              <a:gd name="connsiteY8-1548" fmla="*/ 6475721 h 12766150"/>
              <a:gd name="connsiteX9-1549" fmla="*/ 31822 w 12834351"/>
              <a:gd name="connsiteY9-1550" fmla="*/ 4723666 h 12766150"/>
              <a:gd name="connsiteX10-1551" fmla="*/ 663130 w 12834351"/>
              <a:gd name="connsiteY10-1552" fmla="*/ 3160459 h 12766150"/>
              <a:gd name="connsiteX0-1553" fmla="*/ 663130 w 12834351"/>
              <a:gd name="connsiteY0-1554" fmla="*/ 3258559 h 12864250"/>
              <a:gd name="connsiteX1-1555" fmla="*/ 5051125 w 12834351"/>
              <a:gd name="connsiteY1-1556" fmla="*/ 754863 h 12864250"/>
              <a:gd name="connsiteX2-1557" fmla="*/ 10774240 w 12834351"/>
              <a:gd name="connsiteY2-1558" fmla="*/ 189975 h 12864250"/>
              <a:gd name="connsiteX3-1559" fmla="*/ 12748711 w 12834351"/>
              <a:gd name="connsiteY3-1560" fmla="*/ 2663624 h 12864250"/>
              <a:gd name="connsiteX4-1561" fmla="*/ 12116943 w 12834351"/>
              <a:gd name="connsiteY4-1562" fmla="*/ 8374863 h 12864250"/>
              <a:gd name="connsiteX5-1563" fmla="*/ 9817089 w 12834351"/>
              <a:gd name="connsiteY5-1564" fmla="*/ 12394265 h 12864250"/>
              <a:gd name="connsiteX6-1565" fmla="*/ 7581361 w 12834351"/>
              <a:gd name="connsiteY6-1566" fmla="*/ 12618362 h 12864250"/>
              <a:gd name="connsiteX7-1567" fmla="*/ 3840634 w 12834351"/>
              <a:gd name="connsiteY7-1568" fmla="*/ 10407919 h 12864250"/>
              <a:gd name="connsiteX8-1569" fmla="*/ 727257 w 12834351"/>
              <a:gd name="connsiteY8-1570" fmla="*/ 6573821 h 12864250"/>
              <a:gd name="connsiteX9-1571" fmla="*/ 31822 w 12834351"/>
              <a:gd name="connsiteY9-1572" fmla="*/ 4821766 h 12864250"/>
              <a:gd name="connsiteX10-1573" fmla="*/ 663130 w 12834351"/>
              <a:gd name="connsiteY10-1574" fmla="*/ 3258559 h 12864250"/>
              <a:gd name="connsiteX0-1575" fmla="*/ 663130 w 12834351"/>
              <a:gd name="connsiteY0-1576" fmla="*/ 3174915 h 12780606"/>
              <a:gd name="connsiteX1-1577" fmla="*/ 5051125 w 12834351"/>
              <a:gd name="connsiteY1-1578" fmla="*/ 671219 h 12780606"/>
              <a:gd name="connsiteX2-1579" fmla="*/ 10774240 w 12834351"/>
              <a:gd name="connsiteY2-1580" fmla="*/ 106331 h 12780606"/>
              <a:gd name="connsiteX3-1581" fmla="*/ 12748711 w 12834351"/>
              <a:gd name="connsiteY3-1582" fmla="*/ 2579980 h 12780606"/>
              <a:gd name="connsiteX4-1583" fmla="*/ 12116943 w 12834351"/>
              <a:gd name="connsiteY4-1584" fmla="*/ 8291219 h 12780606"/>
              <a:gd name="connsiteX5-1585" fmla="*/ 9817089 w 12834351"/>
              <a:gd name="connsiteY5-1586" fmla="*/ 12310621 h 12780606"/>
              <a:gd name="connsiteX6-1587" fmla="*/ 7581361 w 12834351"/>
              <a:gd name="connsiteY6-1588" fmla="*/ 12534718 h 12780606"/>
              <a:gd name="connsiteX7-1589" fmla="*/ 3840634 w 12834351"/>
              <a:gd name="connsiteY7-1590" fmla="*/ 10324275 h 12780606"/>
              <a:gd name="connsiteX8-1591" fmla="*/ 727257 w 12834351"/>
              <a:gd name="connsiteY8-1592" fmla="*/ 6490177 h 12780606"/>
              <a:gd name="connsiteX9-1593" fmla="*/ 31822 w 12834351"/>
              <a:gd name="connsiteY9-1594" fmla="*/ 4738122 h 12780606"/>
              <a:gd name="connsiteX10-1595" fmla="*/ 663130 w 12834351"/>
              <a:gd name="connsiteY10-1596" fmla="*/ 3174915 h 12780606"/>
              <a:gd name="connsiteX0-1597" fmla="*/ 663130 w 12834351"/>
              <a:gd name="connsiteY0-1598" fmla="*/ 3209491 h 12815182"/>
              <a:gd name="connsiteX1-1599" fmla="*/ 5051125 w 12834351"/>
              <a:gd name="connsiteY1-1600" fmla="*/ 705795 h 12815182"/>
              <a:gd name="connsiteX2-1601" fmla="*/ 10774240 w 12834351"/>
              <a:gd name="connsiteY2-1602" fmla="*/ 140907 h 12815182"/>
              <a:gd name="connsiteX3-1603" fmla="*/ 12748711 w 12834351"/>
              <a:gd name="connsiteY3-1604" fmla="*/ 2614556 h 12815182"/>
              <a:gd name="connsiteX4-1605" fmla="*/ 12116943 w 12834351"/>
              <a:gd name="connsiteY4-1606" fmla="*/ 8325795 h 12815182"/>
              <a:gd name="connsiteX5-1607" fmla="*/ 9817089 w 12834351"/>
              <a:gd name="connsiteY5-1608" fmla="*/ 12345197 h 12815182"/>
              <a:gd name="connsiteX6-1609" fmla="*/ 7581361 w 12834351"/>
              <a:gd name="connsiteY6-1610" fmla="*/ 12569294 h 12815182"/>
              <a:gd name="connsiteX7-1611" fmla="*/ 3840634 w 12834351"/>
              <a:gd name="connsiteY7-1612" fmla="*/ 10358851 h 12815182"/>
              <a:gd name="connsiteX8-1613" fmla="*/ 727257 w 12834351"/>
              <a:gd name="connsiteY8-1614" fmla="*/ 6524753 h 12815182"/>
              <a:gd name="connsiteX9-1615" fmla="*/ 31822 w 12834351"/>
              <a:gd name="connsiteY9-1616" fmla="*/ 4772698 h 12815182"/>
              <a:gd name="connsiteX10-1617" fmla="*/ 663130 w 12834351"/>
              <a:gd name="connsiteY10-1618" fmla="*/ 3209491 h 12815182"/>
              <a:gd name="connsiteX0-1619" fmla="*/ 663130 w 12834351"/>
              <a:gd name="connsiteY0-1620" fmla="*/ 3175410 h 12781101"/>
              <a:gd name="connsiteX1-1621" fmla="*/ 5051125 w 12834351"/>
              <a:gd name="connsiteY1-1622" fmla="*/ 671714 h 12781101"/>
              <a:gd name="connsiteX2-1623" fmla="*/ 10774240 w 12834351"/>
              <a:gd name="connsiteY2-1624" fmla="*/ 106826 h 12781101"/>
              <a:gd name="connsiteX3-1625" fmla="*/ 12748711 w 12834351"/>
              <a:gd name="connsiteY3-1626" fmla="*/ 2580475 h 12781101"/>
              <a:gd name="connsiteX4-1627" fmla="*/ 12116943 w 12834351"/>
              <a:gd name="connsiteY4-1628" fmla="*/ 8291714 h 12781101"/>
              <a:gd name="connsiteX5-1629" fmla="*/ 9817089 w 12834351"/>
              <a:gd name="connsiteY5-1630" fmla="*/ 12311116 h 12781101"/>
              <a:gd name="connsiteX6-1631" fmla="*/ 7581361 w 12834351"/>
              <a:gd name="connsiteY6-1632" fmla="*/ 12535213 h 12781101"/>
              <a:gd name="connsiteX7-1633" fmla="*/ 3840634 w 12834351"/>
              <a:gd name="connsiteY7-1634" fmla="*/ 10324770 h 12781101"/>
              <a:gd name="connsiteX8-1635" fmla="*/ 727257 w 12834351"/>
              <a:gd name="connsiteY8-1636" fmla="*/ 6490672 h 12781101"/>
              <a:gd name="connsiteX9-1637" fmla="*/ 31822 w 12834351"/>
              <a:gd name="connsiteY9-1638" fmla="*/ 4738617 h 12781101"/>
              <a:gd name="connsiteX10-1639" fmla="*/ 663130 w 12834351"/>
              <a:gd name="connsiteY10-1640" fmla="*/ 3175410 h 12781101"/>
              <a:gd name="connsiteX0-1641" fmla="*/ 663130 w 12834351"/>
              <a:gd name="connsiteY0-1642" fmla="*/ 3183351 h 12789042"/>
              <a:gd name="connsiteX1-1643" fmla="*/ 5051125 w 12834351"/>
              <a:gd name="connsiteY1-1644" fmla="*/ 679655 h 12789042"/>
              <a:gd name="connsiteX2-1645" fmla="*/ 10774240 w 12834351"/>
              <a:gd name="connsiteY2-1646" fmla="*/ 114767 h 12789042"/>
              <a:gd name="connsiteX3-1647" fmla="*/ 12748711 w 12834351"/>
              <a:gd name="connsiteY3-1648" fmla="*/ 2588416 h 12789042"/>
              <a:gd name="connsiteX4-1649" fmla="*/ 12116943 w 12834351"/>
              <a:gd name="connsiteY4-1650" fmla="*/ 8299655 h 12789042"/>
              <a:gd name="connsiteX5-1651" fmla="*/ 9817089 w 12834351"/>
              <a:gd name="connsiteY5-1652" fmla="*/ 12319057 h 12789042"/>
              <a:gd name="connsiteX6-1653" fmla="*/ 7581361 w 12834351"/>
              <a:gd name="connsiteY6-1654" fmla="*/ 12543154 h 12789042"/>
              <a:gd name="connsiteX7-1655" fmla="*/ 3840634 w 12834351"/>
              <a:gd name="connsiteY7-1656" fmla="*/ 10332711 h 12789042"/>
              <a:gd name="connsiteX8-1657" fmla="*/ 727257 w 12834351"/>
              <a:gd name="connsiteY8-1658" fmla="*/ 6498613 h 12789042"/>
              <a:gd name="connsiteX9-1659" fmla="*/ 31822 w 12834351"/>
              <a:gd name="connsiteY9-1660" fmla="*/ 4746558 h 12789042"/>
              <a:gd name="connsiteX10-1661" fmla="*/ 663130 w 12834351"/>
              <a:gd name="connsiteY10-1662" fmla="*/ 3183351 h 127890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87" y="connsiteY6-88"/>
              </a:cxn>
              <a:cxn ang="0">
                <a:pos x="connsiteX7-117" y="connsiteY7-118"/>
              </a:cxn>
              <a:cxn ang="0">
                <a:pos x="connsiteX8-151" y="connsiteY8-152"/>
              </a:cxn>
              <a:cxn ang="0">
                <a:pos x="connsiteX9-189" y="connsiteY9-190"/>
              </a:cxn>
              <a:cxn ang="0">
                <a:pos x="connsiteX10-231" y="connsiteY10-232"/>
              </a:cxn>
            </a:cxnLst>
            <a:rect l="l" t="t"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solidFill>
            <a:schemeClr val="bg2"/>
          </a:solidFill>
          <a:ln w="12700">
            <a:miter lim="400000"/>
          </a:ln>
        </p:spPr>
        <p:txBody>
          <a:bodyPr>
            <a:normAutofit/>
          </a:bodyPr>
          <a:lstStyle/>
          <a:p>
            <a:pPr lvl="0"/>
            <a:endParaRPr lang="en-US" noProof="0">
              <a:sym typeface="Open Sans" panose="020B0606030504020204"/>
            </a:endParaRPr>
          </a:p>
        </p:txBody>
      </p:sp>
      <p:sp>
        <p:nvSpPr>
          <p:cNvPr id="9" name="Picture Placeholder 2"/>
          <p:cNvSpPr>
            <a:spLocks noGrp="1"/>
          </p:cNvSpPr>
          <p:nvPr>
            <p:ph type="pic" sz="quarter" idx="16"/>
          </p:nvPr>
        </p:nvSpPr>
        <p:spPr>
          <a:xfrm>
            <a:off x="7211596" y="3570514"/>
            <a:ext cx="4276732" cy="4261634"/>
          </a:xfrm>
          <a:custGeom>
            <a:avLst/>
            <a:gdLst>
              <a:gd name="connsiteX0" fmla="*/ 0 w 9320213"/>
              <a:gd name="connsiteY0" fmla="*/ 0 h 11266188"/>
              <a:gd name="connsiteX1" fmla="*/ 9320213 w 9320213"/>
              <a:gd name="connsiteY1" fmla="*/ 0 h 11266188"/>
              <a:gd name="connsiteX2" fmla="*/ 9320213 w 9320213"/>
              <a:gd name="connsiteY2" fmla="*/ 11266188 h 11266188"/>
              <a:gd name="connsiteX3" fmla="*/ 0 w 9320213"/>
              <a:gd name="connsiteY3" fmla="*/ 11266188 h 11266188"/>
              <a:gd name="connsiteX4" fmla="*/ 0 w 9320213"/>
              <a:gd name="connsiteY4" fmla="*/ 0 h 11266188"/>
              <a:gd name="connsiteX0-1" fmla="*/ 0 w 10594831"/>
              <a:gd name="connsiteY0-2" fmla="*/ 2216727 h 11266188"/>
              <a:gd name="connsiteX1-3" fmla="*/ 10594831 w 10594831"/>
              <a:gd name="connsiteY1-4" fmla="*/ 0 h 11266188"/>
              <a:gd name="connsiteX2-5" fmla="*/ 10594831 w 10594831"/>
              <a:gd name="connsiteY2-6" fmla="*/ 11266188 h 11266188"/>
              <a:gd name="connsiteX3-7" fmla="*/ 1274618 w 10594831"/>
              <a:gd name="connsiteY3-8" fmla="*/ 11266188 h 11266188"/>
              <a:gd name="connsiteX4-9" fmla="*/ 0 w 10594831"/>
              <a:gd name="connsiteY4-10" fmla="*/ 2216727 h 11266188"/>
              <a:gd name="connsiteX0-11" fmla="*/ 0 w 10594831"/>
              <a:gd name="connsiteY0-12" fmla="*/ 2216727 h 11266188"/>
              <a:gd name="connsiteX1-13" fmla="*/ 10594831 w 10594831"/>
              <a:gd name="connsiteY1-14" fmla="*/ 0 h 11266188"/>
              <a:gd name="connsiteX2-15" fmla="*/ 10594831 w 10594831"/>
              <a:gd name="connsiteY2-16" fmla="*/ 11266188 h 11266188"/>
              <a:gd name="connsiteX3-17" fmla="*/ 55418 w 10594831"/>
              <a:gd name="connsiteY3-18" fmla="*/ 5558115 h 11266188"/>
              <a:gd name="connsiteX4-19" fmla="*/ 0 w 10594831"/>
              <a:gd name="connsiteY4-20" fmla="*/ 2216727 h 11266188"/>
              <a:gd name="connsiteX0-21" fmla="*/ 0 w 10594831"/>
              <a:gd name="connsiteY0-22" fmla="*/ 2216727 h 11515570"/>
              <a:gd name="connsiteX1-23" fmla="*/ 10594831 w 10594831"/>
              <a:gd name="connsiteY1-24" fmla="*/ 0 h 11515570"/>
              <a:gd name="connsiteX2-25" fmla="*/ 6909522 w 10594831"/>
              <a:gd name="connsiteY2-26" fmla="*/ 11515570 h 11515570"/>
              <a:gd name="connsiteX3-27" fmla="*/ 55418 w 10594831"/>
              <a:gd name="connsiteY3-28" fmla="*/ 5558115 h 11515570"/>
              <a:gd name="connsiteX4-29" fmla="*/ 0 w 10594831"/>
              <a:gd name="connsiteY4-30" fmla="*/ 2216727 h 11515570"/>
              <a:gd name="connsiteX0-31" fmla="*/ 0 w 10206904"/>
              <a:gd name="connsiteY0-32" fmla="*/ 3103418 h 12402261"/>
              <a:gd name="connsiteX1-33" fmla="*/ 10206904 w 10206904"/>
              <a:gd name="connsiteY1-34" fmla="*/ 0 h 12402261"/>
              <a:gd name="connsiteX2-35" fmla="*/ 6909522 w 10206904"/>
              <a:gd name="connsiteY2-36" fmla="*/ 12402261 h 12402261"/>
              <a:gd name="connsiteX3-37" fmla="*/ 55418 w 10206904"/>
              <a:gd name="connsiteY3-38" fmla="*/ 6444806 h 12402261"/>
              <a:gd name="connsiteX4-39" fmla="*/ 0 w 10206904"/>
              <a:gd name="connsiteY4-40" fmla="*/ 3103418 h 12402261"/>
              <a:gd name="connsiteX0-41" fmla="*/ 0 w 10206904"/>
              <a:gd name="connsiteY0-42" fmla="*/ 3103418 h 12402261"/>
              <a:gd name="connsiteX1-43" fmla="*/ 10206904 w 10206904"/>
              <a:gd name="connsiteY1-44" fmla="*/ 0 h 12402261"/>
              <a:gd name="connsiteX2-45" fmla="*/ 8821450 w 10206904"/>
              <a:gd name="connsiteY2-46" fmla="*/ 5116304 h 12402261"/>
              <a:gd name="connsiteX3-47" fmla="*/ 6909522 w 10206904"/>
              <a:gd name="connsiteY3-48" fmla="*/ 12402261 h 12402261"/>
              <a:gd name="connsiteX4-49" fmla="*/ 55418 w 10206904"/>
              <a:gd name="connsiteY4-50" fmla="*/ 6444806 h 12402261"/>
              <a:gd name="connsiteX5" fmla="*/ 0 w 10206904"/>
              <a:gd name="connsiteY5" fmla="*/ 3103418 h 12402261"/>
              <a:gd name="connsiteX0-51" fmla="*/ 0 w 12146540"/>
              <a:gd name="connsiteY0-52" fmla="*/ 3103418 h 12402261"/>
              <a:gd name="connsiteX1-53" fmla="*/ 10206904 w 12146540"/>
              <a:gd name="connsiteY1-54" fmla="*/ 0 h 12402261"/>
              <a:gd name="connsiteX2-55" fmla="*/ 12146540 w 12146540"/>
              <a:gd name="connsiteY2-56" fmla="*/ 2456231 h 12402261"/>
              <a:gd name="connsiteX3-57" fmla="*/ 6909522 w 12146540"/>
              <a:gd name="connsiteY3-58" fmla="*/ 12402261 h 12402261"/>
              <a:gd name="connsiteX4-59" fmla="*/ 55418 w 12146540"/>
              <a:gd name="connsiteY4-60" fmla="*/ 6444806 h 12402261"/>
              <a:gd name="connsiteX5-61" fmla="*/ 0 w 12146540"/>
              <a:gd name="connsiteY5-62" fmla="*/ 3103418 h 12402261"/>
              <a:gd name="connsiteX0-63" fmla="*/ 0 w 12146540"/>
              <a:gd name="connsiteY0-64" fmla="*/ 3103418 h 12402261"/>
              <a:gd name="connsiteX1-65" fmla="*/ 10206904 w 12146540"/>
              <a:gd name="connsiteY1-66" fmla="*/ 0 h 12402261"/>
              <a:gd name="connsiteX2-67" fmla="*/ 12146540 w 12146540"/>
              <a:gd name="connsiteY2-68" fmla="*/ 2456231 h 12402261"/>
              <a:gd name="connsiteX3-69" fmla="*/ 9126250 w 12146540"/>
              <a:gd name="connsiteY3-70" fmla="*/ 8081177 h 12402261"/>
              <a:gd name="connsiteX4-71" fmla="*/ 6909522 w 12146540"/>
              <a:gd name="connsiteY4-72" fmla="*/ 12402261 h 12402261"/>
              <a:gd name="connsiteX5-73" fmla="*/ 55418 w 12146540"/>
              <a:gd name="connsiteY5-74" fmla="*/ 6444806 h 12402261"/>
              <a:gd name="connsiteX6" fmla="*/ 0 w 12146540"/>
              <a:gd name="connsiteY6" fmla="*/ 3103418 h 12402261"/>
              <a:gd name="connsiteX0-75" fmla="*/ 0 w 12146540"/>
              <a:gd name="connsiteY0-76" fmla="*/ 3103418 h 12402261"/>
              <a:gd name="connsiteX1-77" fmla="*/ 10206904 w 12146540"/>
              <a:gd name="connsiteY1-78" fmla="*/ 0 h 12402261"/>
              <a:gd name="connsiteX2-79" fmla="*/ 12146540 w 12146540"/>
              <a:gd name="connsiteY2-80" fmla="*/ 2456231 h 12402261"/>
              <a:gd name="connsiteX3-81" fmla="*/ 9153959 w 12146540"/>
              <a:gd name="connsiteY3-82" fmla="*/ 12265250 h 12402261"/>
              <a:gd name="connsiteX4-83" fmla="*/ 6909522 w 12146540"/>
              <a:gd name="connsiteY4-84" fmla="*/ 12402261 h 12402261"/>
              <a:gd name="connsiteX5-85" fmla="*/ 55418 w 12146540"/>
              <a:gd name="connsiteY5-86" fmla="*/ 6444806 h 12402261"/>
              <a:gd name="connsiteX6-87" fmla="*/ 0 w 12146540"/>
              <a:gd name="connsiteY6-88" fmla="*/ 3103418 h 12402261"/>
              <a:gd name="connsiteX0-89" fmla="*/ 0 w 12146540"/>
              <a:gd name="connsiteY0-90" fmla="*/ 3103418 h 12402261"/>
              <a:gd name="connsiteX1-91" fmla="*/ 5080722 w 12146540"/>
              <a:gd name="connsiteY1-92" fmla="*/ 1569540 h 12402261"/>
              <a:gd name="connsiteX2-93" fmla="*/ 10206904 w 12146540"/>
              <a:gd name="connsiteY2-94" fmla="*/ 0 h 12402261"/>
              <a:gd name="connsiteX3-95" fmla="*/ 12146540 w 12146540"/>
              <a:gd name="connsiteY3-96" fmla="*/ 2456231 h 12402261"/>
              <a:gd name="connsiteX4-97" fmla="*/ 9153959 w 12146540"/>
              <a:gd name="connsiteY4-98" fmla="*/ 12265250 h 12402261"/>
              <a:gd name="connsiteX5-99" fmla="*/ 6909522 w 12146540"/>
              <a:gd name="connsiteY5-100" fmla="*/ 12402261 h 12402261"/>
              <a:gd name="connsiteX6-101" fmla="*/ 55418 w 12146540"/>
              <a:gd name="connsiteY6-102" fmla="*/ 6444806 h 12402261"/>
              <a:gd name="connsiteX7" fmla="*/ 0 w 12146540"/>
              <a:gd name="connsiteY7" fmla="*/ 3103418 h 12402261"/>
              <a:gd name="connsiteX0-103" fmla="*/ 0 w 12146540"/>
              <a:gd name="connsiteY0-104" fmla="*/ 3103418 h 12402261"/>
              <a:gd name="connsiteX1-105" fmla="*/ 4387995 w 12146540"/>
              <a:gd name="connsiteY1-106" fmla="*/ 599722 h 12402261"/>
              <a:gd name="connsiteX2-107" fmla="*/ 10206904 w 12146540"/>
              <a:gd name="connsiteY2-108" fmla="*/ 0 h 12402261"/>
              <a:gd name="connsiteX3-109" fmla="*/ 12146540 w 12146540"/>
              <a:gd name="connsiteY3-110" fmla="*/ 2456231 h 12402261"/>
              <a:gd name="connsiteX4-111" fmla="*/ 9153959 w 12146540"/>
              <a:gd name="connsiteY4-112" fmla="*/ 12265250 h 12402261"/>
              <a:gd name="connsiteX5-113" fmla="*/ 6909522 w 12146540"/>
              <a:gd name="connsiteY5-114" fmla="*/ 12402261 h 12402261"/>
              <a:gd name="connsiteX6-115" fmla="*/ 55418 w 12146540"/>
              <a:gd name="connsiteY6-116" fmla="*/ 6444806 h 12402261"/>
              <a:gd name="connsiteX7-117" fmla="*/ 0 w 12146540"/>
              <a:gd name="connsiteY7-118" fmla="*/ 3103418 h 12402261"/>
              <a:gd name="connsiteX0-119" fmla="*/ 0 w 12146540"/>
              <a:gd name="connsiteY0-120" fmla="*/ 3103418 h 12402261"/>
              <a:gd name="connsiteX1-121" fmla="*/ 4387995 w 12146540"/>
              <a:gd name="connsiteY1-122" fmla="*/ 599722 h 12402261"/>
              <a:gd name="connsiteX2-123" fmla="*/ 10206904 w 12146540"/>
              <a:gd name="connsiteY2-124" fmla="*/ 0 h 12402261"/>
              <a:gd name="connsiteX3-125" fmla="*/ 12146540 w 12146540"/>
              <a:gd name="connsiteY3-126" fmla="*/ 2456231 h 12402261"/>
              <a:gd name="connsiteX4-127" fmla="*/ 9153959 w 12146540"/>
              <a:gd name="connsiteY4-128" fmla="*/ 12265250 h 12402261"/>
              <a:gd name="connsiteX5-129" fmla="*/ 6909522 w 12146540"/>
              <a:gd name="connsiteY5-130" fmla="*/ 12402261 h 12402261"/>
              <a:gd name="connsiteX6-131" fmla="*/ 3916941 w 12146540"/>
              <a:gd name="connsiteY6-132" fmla="*/ 9799140 h 12402261"/>
              <a:gd name="connsiteX7-133" fmla="*/ 55418 w 12146540"/>
              <a:gd name="connsiteY7-134" fmla="*/ 6444806 h 12402261"/>
              <a:gd name="connsiteX8" fmla="*/ 0 w 12146540"/>
              <a:gd name="connsiteY8" fmla="*/ 3103418 h 12402261"/>
              <a:gd name="connsiteX0-135" fmla="*/ 0 w 12146540"/>
              <a:gd name="connsiteY0-136" fmla="*/ 3103418 h 12402261"/>
              <a:gd name="connsiteX1-137" fmla="*/ 4387995 w 12146540"/>
              <a:gd name="connsiteY1-138" fmla="*/ 599722 h 12402261"/>
              <a:gd name="connsiteX2-139" fmla="*/ 10206904 w 12146540"/>
              <a:gd name="connsiteY2-140" fmla="*/ 0 h 12402261"/>
              <a:gd name="connsiteX3-141" fmla="*/ 12146540 w 12146540"/>
              <a:gd name="connsiteY3-142" fmla="*/ 2456231 h 12402261"/>
              <a:gd name="connsiteX4-143" fmla="*/ 9153959 w 12146540"/>
              <a:gd name="connsiteY4-144" fmla="*/ 12265250 h 12402261"/>
              <a:gd name="connsiteX5-145" fmla="*/ 6909522 w 12146540"/>
              <a:gd name="connsiteY5-146" fmla="*/ 12402261 h 12402261"/>
              <a:gd name="connsiteX6-147" fmla="*/ 3168795 w 12146540"/>
              <a:gd name="connsiteY6-148" fmla="*/ 10270195 h 12402261"/>
              <a:gd name="connsiteX7-149" fmla="*/ 55418 w 12146540"/>
              <a:gd name="connsiteY7-150" fmla="*/ 6444806 h 12402261"/>
              <a:gd name="connsiteX8-151" fmla="*/ 0 w 12146540"/>
              <a:gd name="connsiteY8-152" fmla="*/ 3103418 h 12402261"/>
              <a:gd name="connsiteX0-153" fmla="*/ 0 w 12146540"/>
              <a:gd name="connsiteY0-154" fmla="*/ 3103418 h 12402261"/>
              <a:gd name="connsiteX1-155" fmla="*/ 4387995 w 12146540"/>
              <a:gd name="connsiteY1-156" fmla="*/ 599722 h 12402261"/>
              <a:gd name="connsiteX2-157" fmla="*/ 10206904 w 12146540"/>
              <a:gd name="connsiteY2-158" fmla="*/ 0 h 12402261"/>
              <a:gd name="connsiteX3-159" fmla="*/ 12146540 w 12146540"/>
              <a:gd name="connsiteY3-160" fmla="*/ 2456231 h 12402261"/>
              <a:gd name="connsiteX4-161" fmla="*/ 10733377 w 12146540"/>
              <a:gd name="connsiteY4-162" fmla="*/ 7249904 h 12402261"/>
              <a:gd name="connsiteX5-163" fmla="*/ 9153959 w 12146540"/>
              <a:gd name="connsiteY5-164" fmla="*/ 12265250 h 12402261"/>
              <a:gd name="connsiteX6-165" fmla="*/ 6909522 w 12146540"/>
              <a:gd name="connsiteY6-166" fmla="*/ 12402261 h 12402261"/>
              <a:gd name="connsiteX7-167" fmla="*/ 3168795 w 12146540"/>
              <a:gd name="connsiteY7-168" fmla="*/ 10270195 h 12402261"/>
              <a:gd name="connsiteX8-169" fmla="*/ 55418 w 12146540"/>
              <a:gd name="connsiteY8-170" fmla="*/ 6444806 h 12402261"/>
              <a:gd name="connsiteX9" fmla="*/ 0 w 12146540"/>
              <a:gd name="connsiteY9" fmla="*/ 3103418 h 12402261"/>
              <a:gd name="connsiteX0-171" fmla="*/ 0 w 12146540"/>
              <a:gd name="connsiteY0-172" fmla="*/ 3103418 h 12402261"/>
              <a:gd name="connsiteX1-173" fmla="*/ 4387995 w 12146540"/>
              <a:gd name="connsiteY1-174" fmla="*/ 599722 h 12402261"/>
              <a:gd name="connsiteX2-175" fmla="*/ 10206904 w 12146540"/>
              <a:gd name="connsiteY2-176" fmla="*/ 0 h 12402261"/>
              <a:gd name="connsiteX3-177" fmla="*/ 12146540 w 12146540"/>
              <a:gd name="connsiteY3-178" fmla="*/ 2456231 h 12402261"/>
              <a:gd name="connsiteX4-179" fmla="*/ 11453813 w 12146540"/>
              <a:gd name="connsiteY4-180" fmla="*/ 8219722 h 12402261"/>
              <a:gd name="connsiteX5-181" fmla="*/ 9153959 w 12146540"/>
              <a:gd name="connsiteY5-182" fmla="*/ 12265250 h 12402261"/>
              <a:gd name="connsiteX6-183" fmla="*/ 6909522 w 12146540"/>
              <a:gd name="connsiteY6-184" fmla="*/ 12402261 h 12402261"/>
              <a:gd name="connsiteX7-185" fmla="*/ 3168795 w 12146540"/>
              <a:gd name="connsiteY7-186" fmla="*/ 10270195 h 12402261"/>
              <a:gd name="connsiteX8-187" fmla="*/ 55418 w 12146540"/>
              <a:gd name="connsiteY8-188" fmla="*/ 6444806 h 12402261"/>
              <a:gd name="connsiteX9-189" fmla="*/ 0 w 12146540"/>
              <a:gd name="connsiteY9-190" fmla="*/ 3103418 h 12402261"/>
              <a:gd name="connsiteX0-191" fmla="*/ 0 w 12146540"/>
              <a:gd name="connsiteY0-192" fmla="*/ 3103418 h 12402261"/>
              <a:gd name="connsiteX1-193" fmla="*/ 4387995 w 12146540"/>
              <a:gd name="connsiteY1-194" fmla="*/ 599722 h 12402261"/>
              <a:gd name="connsiteX2-195" fmla="*/ 10206904 w 12146540"/>
              <a:gd name="connsiteY2-196" fmla="*/ 0 h 12402261"/>
              <a:gd name="connsiteX3-197" fmla="*/ 12146540 w 12146540"/>
              <a:gd name="connsiteY3-198" fmla="*/ 2456231 h 12402261"/>
              <a:gd name="connsiteX4-199" fmla="*/ 11453813 w 12146540"/>
              <a:gd name="connsiteY4-200" fmla="*/ 8219722 h 12402261"/>
              <a:gd name="connsiteX5-201" fmla="*/ 9153959 w 12146540"/>
              <a:gd name="connsiteY5-202" fmla="*/ 12265250 h 12402261"/>
              <a:gd name="connsiteX6-203" fmla="*/ 6909522 w 12146540"/>
              <a:gd name="connsiteY6-204" fmla="*/ 12402261 h 12402261"/>
              <a:gd name="connsiteX7-205" fmla="*/ 3168795 w 12146540"/>
              <a:gd name="connsiteY7-206" fmla="*/ 10270195 h 12402261"/>
              <a:gd name="connsiteX8-207" fmla="*/ 55418 w 12146540"/>
              <a:gd name="connsiteY8-208" fmla="*/ 6444806 h 12402261"/>
              <a:gd name="connsiteX9-209" fmla="*/ 21834 w 12146540"/>
              <a:gd name="connsiteY9-210" fmla="*/ 4509871 h 12402261"/>
              <a:gd name="connsiteX10" fmla="*/ 0 w 12146540"/>
              <a:gd name="connsiteY10" fmla="*/ 3103418 h 12402261"/>
              <a:gd name="connsiteX0-211" fmla="*/ 631308 w 12777848"/>
              <a:gd name="connsiteY0-212" fmla="*/ 3103418 h 12402261"/>
              <a:gd name="connsiteX1-213" fmla="*/ 5019303 w 12777848"/>
              <a:gd name="connsiteY1-214" fmla="*/ 599722 h 12402261"/>
              <a:gd name="connsiteX2-215" fmla="*/ 10838212 w 12777848"/>
              <a:gd name="connsiteY2-216" fmla="*/ 0 h 12402261"/>
              <a:gd name="connsiteX3-217" fmla="*/ 12777848 w 12777848"/>
              <a:gd name="connsiteY3-218" fmla="*/ 2456231 h 12402261"/>
              <a:gd name="connsiteX4-219" fmla="*/ 12085121 w 12777848"/>
              <a:gd name="connsiteY4-220" fmla="*/ 8219722 h 12402261"/>
              <a:gd name="connsiteX5-221" fmla="*/ 9785267 w 12777848"/>
              <a:gd name="connsiteY5-222" fmla="*/ 12265250 h 12402261"/>
              <a:gd name="connsiteX6-223" fmla="*/ 7540830 w 12777848"/>
              <a:gd name="connsiteY6-224" fmla="*/ 12402261 h 12402261"/>
              <a:gd name="connsiteX7-225" fmla="*/ 3800103 w 12777848"/>
              <a:gd name="connsiteY7-226" fmla="*/ 10270195 h 12402261"/>
              <a:gd name="connsiteX8-227" fmla="*/ 686726 w 12777848"/>
              <a:gd name="connsiteY8-228" fmla="*/ 6444806 h 12402261"/>
              <a:gd name="connsiteX9-229" fmla="*/ 0 w 12777848"/>
              <a:gd name="connsiteY9-230" fmla="*/ 4666625 h 12402261"/>
              <a:gd name="connsiteX10-231" fmla="*/ 631308 w 12777848"/>
              <a:gd name="connsiteY10-232" fmla="*/ 3103418 h 12402261"/>
              <a:gd name="connsiteX0-233" fmla="*/ 631308 w 12777848"/>
              <a:gd name="connsiteY0-234" fmla="*/ 3103418 h 12402261"/>
              <a:gd name="connsiteX1-235" fmla="*/ 5019303 w 12777848"/>
              <a:gd name="connsiteY1-236" fmla="*/ 599722 h 12402261"/>
              <a:gd name="connsiteX2-237" fmla="*/ 10838212 w 12777848"/>
              <a:gd name="connsiteY2-238" fmla="*/ 0 h 12402261"/>
              <a:gd name="connsiteX3-239" fmla="*/ 12777848 w 12777848"/>
              <a:gd name="connsiteY3-240" fmla="*/ 2456231 h 12402261"/>
              <a:gd name="connsiteX4-241" fmla="*/ 12085121 w 12777848"/>
              <a:gd name="connsiteY4-242" fmla="*/ 8219722 h 12402261"/>
              <a:gd name="connsiteX5-243" fmla="*/ 9785267 w 12777848"/>
              <a:gd name="connsiteY5-244" fmla="*/ 12265250 h 12402261"/>
              <a:gd name="connsiteX6-245" fmla="*/ 7540830 w 12777848"/>
              <a:gd name="connsiteY6-246" fmla="*/ 12402261 h 12402261"/>
              <a:gd name="connsiteX7-247" fmla="*/ 3800103 w 12777848"/>
              <a:gd name="connsiteY7-248" fmla="*/ 10270195 h 12402261"/>
              <a:gd name="connsiteX8-249" fmla="*/ 686726 w 12777848"/>
              <a:gd name="connsiteY8-250" fmla="*/ 6444806 h 12402261"/>
              <a:gd name="connsiteX9-251" fmla="*/ 0 w 12777848"/>
              <a:gd name="connsiteY9-252" fmla="*/ 4666625 h 12402261"/>
              <a:gd name="connsiteX10-253" fmla="*/ 631308 w 12777848"/>
              <a:gd name="connsiteY10-254" fmla="*/ 3103418 h 12402261"/>
              <a:gd name="connsiteX0-255" fmla="*/ 659947 w 12806487"/>
              <a:gd name="connsiteY0-256" fmla="*/ 3103418 h 12402261"/>
              <a:gd name="connsiteX1-257" fmla="*/ 5047942 w 12806487"/>
              <a:gd name="connsiteY1-258" fmla="*/ 599722 h 12402261"/>
              <a:gd name="connsiteX2-259" fmla="*/ 10866851 w 12806487"/>
              <a:gd name="connsiteY2-260" fmla="*/ 0 h 12402261"/>
              <a:gd name="connsiteX3-261" fmla="*/ 12806487 w 12806487"/>
              <a:gd name="connsiteY3-262" fmla="*/ 2456231 h 12402261"/>
              <a:gd name="connsiteX4-263" fmla="*/ 12113760 w 12806487"/>
              <a:gd name="connsiteY4-264" fmla="*/ 8219722 h 12402261"/>
              <a:gd name="connsiteX5-265" fmla="*/ 9813906 w 12806487"/>
              <a:gd name="connsiteY5-266" fmla="*/ 12265250 h 12402261"/>
              <a:gd name="connsiteX6-267" fmla="*/ 7569469 w 12806487"/>
              <a:gd name="connsiteY6-268" fmla="*/ 12402261 h 12402261"/>
              <a:gd name="connsiteX7-269" fmla="*/ 3828742 w 12806487"/>
              <a:gd name="connsiteY7-270" fmla="*/ 10270195 h 12402261"/>
              <a:gd name="connsiteX8-271" fmla="*/ 715365 w 12806487"/>
              <a:gd name="connsiteY8-272" fmla="*/ 6444806 h 12402261"/>
              <a:gd name="connsiteX9-273" fmla="*/ 28639 w 12806487"/>
              <a:gd name="connsiteY9-274" fmla="*/ 4666625 h 12402261"/>
              <a:gd name="connsiteX10-275" fmla="*/ 659947 w 12806487"/>
              <a:gd name="connsiteY10-276" fmla="*/ 3103418 h 12402261"/>
              <a:gd name="connsiteX0-277" fmla="*/ 660628 w 12807168"/>
              <a:gd name="connsiteY0-278" fmla="*/ 3103418 h 12402261"/>
              <a:gd name="connsiteX1-279" fmla="*/ 5048623 w 12807168"/>
              <a:gd name="connsiteY1-280" fmla="*/ 599722 h 12402261"/>
              <a:gd name="connsiteX2-281" fmla="*/ 10867532 w 12807168"/>
              <a:gd name="connsiteY2-282" fmla="*/ 0 h 12402261"/>
              <a:gd name="connsiteX3-283" fmla="*/ 12807168 w 12807168"/>
              <a:gd name="connsiteY3-284" fmla="*/ 2456231 h 12402261"/>
              <a:gd name="connsiteX4-285" fmla="*/ 12114441 w 12807168"/>
              <a:gd name="connsiteY4-286" fmla="*/ 8219722 h 12402261"/>
              <a:gd name="connsiteX5-287" fmla="*/ 9814587 w 12807168"/>
              <a:gd name="connsiteY5-288" fmla="*/ 12265250 h 12402261"/>
              <a:gd name="connsiteX6-289" fmla="*/ 7570150 w 12807168"/>
              <a:gd name="connsiteY6-290" fmla="*/ 12402261 h 12402261"/>
              <a:gd name="connsiteX7-291" fmla="*/ 3829423 w 12807168"/>
              <a:gd name="connsiteY7-292" fmla="*/ 10270195 h 12402261"/>
              <a:gd name="connsiteX8-293" fmla="*/ 716046 w 12807168"/>
              <a:gd name="connsiteY8-294" fmla="*/ 6444806 h 12402261"/>
              <a:gd name="connsiteX9-295" fmla="*/ 29320 w 12807168"/>
              <a:gd name="connsiteY9-296" fmla="*/ 4666625 h 12402261"/>
              <a:gd name="connsiteX10-297" fmla="*/ 660628 w 12807168"/>
              <a:gd name="connsiteY10-298" fmla="*/ 3103418 h 12402261"/>
              <a:gd name="connsiteX0-299" fmla="*/ 660628 w 12807168"/>
              <a:gd name="connsiteY0-300" fmla="*/ 3103418 h 12402261"/>
              <a:gd name="connsiteX1-301" fmla="*/ 5048623 w 12807168"/>
              <a:gd name="connsiteY1-302" fmla="*/ 599722 h 12402261"/>
              <a:gd name="connsiteX2-303" fmla="*/ 10867532 w 12807168"/>
              <a:gd name="connsiteY2-304" fmla="*/ 0 h 12402261"/>
              <a:gd name="connsiteX3-305" fmla="*/ 12807168 w 12807168"/>
              <a:gd name="connsiteY3-306" fmla="*/ 2456231 h 12402261"/>
              <a:gd name="connsiteX4-307" fmla="*/ 12114441 w 12807168"/>
              <a:gd name="connsiteY4-308" fmla="*/ 8219722 h 12402261"/>
              <a:gd name="connsiteX5-309" fmla="*/ 9814587 w 12807168"/>
              <a:gd name="connsiteY5-310" fmla="*/ 12265250 h 12402261"/>
              <a:gd name="connsiteX6-311" fmla="*/ 7570150 w 12807168"/>
              <a:gd name="connsiteY6-312" fmla="*/ 12402261 h 12402261"/>
              <a:gd name="connsiteX7-313" fmla="*/ 3838132 w 12807168"/>
              <a:gd name="connsiteY7-314" fmla="*/ 10252778 h 12402261"/>
              <a:gd name="connsiteX8-315" fmla="*/ 716046 w 12807168"/>
              <a:gd name="connsiteY8-316" fmla="*/ 6444806 h 12402261"/>
              <a:gd name="connsiteX9-317" fmla="*/ 29320 w 12807168"/>
              <a:gd name="connsiteY9-318" fmla="*/ 4666625 h 12402261"/>
              <a:gd name="connsiteX10-319" fmla="*/ 660628 w 12807168"/>
              <a:gd name="connsiteY10-320" fmla="*/ 3103418 h 12402261"/>
              <a:gd name="connsiteX0-321" fmla="*/ 660628 w 12807168"/>
              <a:gd name="connsiteY0-322" fmla="*/ 3103418 h 12402261"/>
              <a:gd name="connsiteX1-323" fmla="*/ 5048623 w 12807168"/>
              <a:gd name="connsiteY1-324" fmla="*/ 599722 h 12402261"/>
              <a:gd name="connsiteX2-325" fmla="*/ 10867532 w 12807168"/>
              <a:gd name="connsiteY2-326" fmla="*/ 0 h 12402261"/>
              <a:gd name="connsiteX3-327" fmla="*/ 12807168 w 12807168"/>
              <a:gd name="connsiteY3-328" fmla="*/ 2456231 h 12402261"/>
              <a:gd name="connsiteX4-329" fmla="*/ 12114441 w 12807168"/>
              <a:gd name="connsiteY4-330" fmla="*/ 8219722 h 12402261"/>
              <a:gd name="connsiteX5-331" fmla="*/ 9814587 w 12807168"/>
              <a:gd name="connsiteY5-332" fmla="*/ 12265250 h 12402261"/>
              <a:gd name="connsiteX6-333" fmla="*/ 7570150 w 12807168"/>
              <a:gd name="connsiteY6-334" fmla="*/ 12402261 h 12402261"/>
              <a:gd name="connsiteX7-335" fmla="*/ 3838132 w 12807168"/>
              <a:gd name="connsiteY7-336" fmla="*/ 10252778 h 12402261"/>
              <a:gd name="connsiteX8-337" fmla="*/ 716046 w 12807168"/>
              <a:gd name="connsiteY8-338" fmla="*/ 6444806 h 12402261"/>
              <a:gd name="connsiteX9-339" fmla="*/ 29320 w 12807168"/>
              <a:gd name="connsiteY9-340" fmla="*/ 4666625 h 12402261"/>
              <a:gd name="connsiteX10-341" fmla="*/ 660628 w 12807168"/>
              <a:gd name="connsiteY10-342" fmla="*/ 3103418 h 12402261"/>
              <a:gd name="connsiteX0-343" fmla="*/ 660628 w 12807168"/>
              <a:gd name="connsiteY0-344" fmla="*/ 3103418 h 12402261"/>
              <a:gd name="connsiteX1-345" fmla="*/ 5048623 w 12807168"/>
              <a:gd name="connsiteY1-346" fmla="*/ 599722 h 12402261"/>
              <a:gd name="connsiteX2-347" fmla="*/ 10867532 w 12807168"/>
              <a:gd name="connsiteY2-348" fmla="*/ 0 h 12402261"/>
              <a:gd name="connsiteX3-349" fmla="*/ 12807168 w 12807168"/>
              <a:gd name="connsiteY3-350" fmla="*/ 2456231 h 12402261"/>
              <a:gd name="connsiteX4-351" fmla="*/ 12114441 w 12807168"/>
              <a:gd name="connsiteY4-352" fmla="*/ 8219722 h 12402261"/>
              <a:gd name="connsiteX5-353" fmla="*/ 9814587 w 12807168"/>
              <a:gd name="connsiteY5-354" fmla="*/ 12265250 h 12402261"/>
              <a:gd name="connsiteX6-355" fmla="*/ 7570150 w 12807168"/>
              <a:gd name="connsiteY6-356" fmla="*/ 12402261 h 12402261"/>
              <a:gd name="connsiteX7-357" fmla="*/ 3838132 w 12807168"/>
              <a:gd name="connsiteY7-358" fmla="*/ 10252778 h 12402261"/>
              <a:gd name="connsiteX8-359" fmla="*/ 724755 w 12807168"/>
              <a:gd name="connsiteY8-360" fmla="*/ 6418680 h 12402261"/>
              <a:gd name="connsiteX9-361" fmla="*/ 29320 w 12807168"/>
              <a:gd name="connsiteY9-362" fmla="*/ 4666625 h 12402261"/>
              <a:gd name="connsiteX10-363" fmla="*/ 660628 w 12807168"/>
              <a:gd name="connsiteY10-364" fmla="*/ 3103418 h 12402261"/>
              <a:gd name="connsiteX0-365" fmla="*/ 660628 w 12807168"/>
              <a:gd name="connsiteY0-366" fmla="*/ 3103418 h 12402261"/>
              <a:gd name="connsiteX1-367" fmla="*/ 5048623 w 12807168"/>
              <a:gd name="connsiteY1-368" fmla="*/ 599722 h 12402261"/>
              <a:gd name="connsiteX2-369" fmla="*/ 10867532 w 12807168"/>
              <a:gd name="connsiteY2-370" fmla="*/ 0 h 12402261"/>
              <a:gd name="connsiteX3-371" fmla="*/ 12807168 w 12807168"/>
              <a:gd name="connsiteY3-372" fmla="*/ 2456231 h 12402261"/>
              <a:gd name="connsiteX4-373" fmla="*/ 12114441 w 12807168"/>
              <a:gd name="connsiteY4-374" fmla="*/ 8219722 h 12402261"/>
              <a:gd name="connsiteX5-375" fmla="*/ 9814587 w 12807168"/>
              <a:gd name="connsiteY5-376" fmla="*/ 12265250 h 12402261"/>
              <a:gd name="connsiteX6-377" fmla="*/ 7570150 w 12807168"/>
              <a:gd name="connsiteY6-378" fmla="*/ 12402261 h 12402261"/>
              <a:gd name="connsiteX7-379" fmla="*/ 3838132 w 12807168"/>
              <a:gd name="connsiteY7-380" fmla="*/ 10252778 h 12402261"/>
              <a:gd name="connsiteX8-381" fmla="*/ 724755 w 12807168"/>
              <a:gd name="connsiteY8-382" fmla="*/ 6418680 h 12402261"/>
              <a:gd name="connsiteX9-383" fmla="*/ 29320 w 12807168"/>
              <a:gd name="connsiteY9-384" fmla="*/ 4666625 h 12402261"/>
              <a:gd name="connsiteX10-385" fmla="*/ 660628 w 12807168"/>
              <a:gd name="connsiteY10-386" fmla="*/ 3103418 h 12402261"/>
              <a:gd name="connsiteX0-387" fmla="*/ 660628 w 12807168"/>
              <a:gd name="connsiteY0-388" fmla="*/ 3103418 h 12402261"/>
              <a:gd name="connsiteX1-389" fmla="*/ 5048623 w 12807168"/>
              <a:gd name="connsiteY1-390" fmla="*/ 599722 h 12402261"/>
              <a:gd name="connsiteX2-391" fmla="*/ 10867532 w 12807168"/>
              <a:gd name="connsiteY2-392" fmla="*/ 0 h 12402261"/>
              <a:gd name="connsiteX3-393" fmla="*/ 12807168 w 12807168"/>
              <a:gd name="connsiteY3-394" fmla="*/ 2456231 h 12402261"/>
              <a:gd name="connsiteX4-395" fmla="*/ 12114441 w 12807168"/>
              <a:gd name="connsiteY4-396" fmla="*/ 8219722 h 12402261"/>
              <a:gd name="connsiteX5-397" fmla="*/ 9814587 w 12807168"/>
              <a:gd name="connsiteY5-398" fmla="*/ 12265250 h 12402261"/>
              <a:gd name="connsiteX6-399" fmla="*/ 7570150 w 12807168"/>
              <a:gd name="connsiteY6-400" fmla="*/ 12402261 h 12402261"/>
              <a:gd name="connsiteX7-401" fmla="*/ 3838132 w 12807168"/>
              <a:gd name="connsiteY7-402" fmla="*/ 10252778 h 12402261"/>
              <a:gd name="connsiteX8-403" fmla="*/ 724755 w 12807168"/>
              <a:gd name="connsiteY8-404" fmla="*/ 6418680 h 12402261"/>
              <a:gd name="connsiteX9-405" fmla="*/ 29320 w 12807168"/>
              <a:gd name="connsiteY9-406" fmla="*/ 4666625 h 12402261"/>
              <a:gd name="connsiteX10-407" fmla="*/ 660628 w 12807168"/>
              <a:gd name="connsiteY10-408" fmla="*/ 3103418 h 12402261"/>
              <a:gd name="connsiteX0-409" fmla="*/ 660628 w 12807168"/>
              <a:gd name="connsiteY0-410" fmla="*/ 3103418 h 12402261"/>
              <a:gd name="connsiteX1-411" fmla="*/ 5048623 w 12807168"/>
              <a:gd name="connsiteY1-412" fmla="*/ 599722 h 12402261"/>
              <a:gd name="connsiteX2-413" fmla="*/ 10867532 w 12807168"/>
              <a:gd name="connsiteY2-414" fmla="*/ 0 h 12402261"/>
              <a:gd name="connsiteX3-415" fmla="*/ 12807168 w 12807168"/>
              <a:gd name="connsiteY3-416" fmla="*/ 2456231 h 12402261"/>
              <a:gd name="connsiteX4-417" fmla="*/ 12114441 w 12807168"/>
              <a:gd name="connsiteY4-418" fmla="*/ 8219722 h 12402261"/>
              <a:gd name="connsiteX5-419" fmla="*/ 9814587 w 12807168"/>
              <a:gd name="connsiteY5-420" fmla="*/ 12265250 h 12402261"/>
              <a:gd name="connsiteX6-421" fmla="*/ 7570150 w 12807168"/>
              <a:gd name="connsiteY6-422" fmla="*/ 12402261 h 12402261"/>
              <a:gd name="connsiteX7-423" fmla="*/ 3838132 w 12807168"/>
              <a:gd name="connsiteY7-424" fmla="*/ 10252778 h 12402261"/>
              <a:gd name="connsiteX8-425" fmla="*/ 724755 w 12807168"/>
              <a:gd name="connsiteY8-426" fmla="*/ 6418680 h 12402261"/>
              <a:gd name="connsiteX9-427" fmla="*/ 29320 w 12807168"/>
              <a:gd name="connsiteY9-428" fmla="*/ 4666625 h 12402261"/>
              <a:gd name="connsiteX10-429" fmla="*/ 660628 w 12807168"/>
              <a:gd name="connsiteY10-430" fmla="*/ 3103418 h 12402261"/>
              <a:gd name="connsiteX0-431" fmla="*/ 660628 w 12807168"/>
              <a:gd name="connsiteY0-432" fmla="*/ 3103418 h 12402261"/>
              <a:gd name="connsiteX1-433" fmla="*/ 5048623 w 12807168"/>
              <a:gd name="connsiteY1-434" fmla="*/ 599722 h 12402261"/>
              <a:gd name="connsiteX2-435" fmla="*/ 10867532 w 12807168"/>
              <a:gd name="connsiteY2-436" fmla="*/ 0 h 12402261"/>
              <a:gd name="connsiteX3-437" fmla="*/ 12807168 w 12807168"/>
              <a:gd name="connsiteY3-438" fmla="*/ 2456231 h 12402261"/>
              <a:gd name="connsiteX4-439" fmla="*/ 12114441 w 12807168"/>
              <a:gd name="connsiteY4-440" fmla="*/ 8219722 h 12402261"/>
              <a:gd name="connsiteX5-441" fmla="*/ 9814587 w 12807168"/>
              <a:gd name="connsiteY5-442" fmla="*/ 12265250 h 12402261"/>
              <a:gd name="connsiteX6-443" fmla="*/ 7570150 w 12807168"/>
              <a:gd name="connsiteY6-444" fmla="*/ 12402261 h 12402261"/>
              <a:gd name="connsiteX7-445" fmla="*/ 3838132 w 12807168"/>
              <a:gd name="connsiteY7-446" fmla="*/ 10252778 h 12402261"/>
              <a:gd name="connsiteX8-447" fmla="*/ 724755 w 12807168"/>
              <a:gd name="connsiteY8-448" fmla="*/ 6418680 h 12402261"/>
              <a:gd name="connsiteX9-449" fmla="*/ 29320 w 12807168"/>
              <a:gd name="connsiteY9-450" fmla="*/ 4666625 h 12402261"/>
              <a:gd name="connsiteX10-451" fmla="*/ 660628 w 12807168"/>
              <a:gd name="connsiteY10-452" fmla="*/ 3103418 h 12402261"/>
              <a:gd name="connsiteX0-453" fmla="*/ 660628 w 12807168"/>
              <a:gd name="connsiteY0-454" fmla="*/ 3103418 h 12463221"/>
              <a:gd name="connsiteX1-455" fmla="*/ 5048623 w 12807168"/>
              <a:gd name="connsiteY1-456" fmla="*/ 599722 h 12463221"/>
              <a:gd name="connsiteX2-457" fmla="*/ 10867532 w 12807168"/>
              <a:gd name="connsiteY2-458" fmla="*/ 0 h 12463221"/>
              <a:gd name="connsiteX3-459" fmla="*/ 12807168 w 12807168"/>
              <a:gd name="connsiteY3-460" fmla="*/ 2456231 h 12463221"/>
              <a:gd name="connsiteX4-461" fmla="*/ 12114441 w 12807168"/>
              <a:gd name="connsiteY4-462" fmla="*/ 8219722 h 12463221"/>
              <a:gd name="connsiteX5-463" fmla="*/ 9814587 w 12807168"/>
              <a:gd name="connsiteY5-464" fmla="*/ 12265250 h 12463221"/>
              <a:gd name="connsiteX6-465" fmla="*/ 7552733 w 12807168"/>
              <a:gd name="connsiteY6-466" fmla="*/ 12463221 h 12463221"/>
              <a:gd name="connsiteX7-467" fmla="*/ 3838132 w 12807168"/>
              <a:gd name="connsiteY7-468" fmla="*/ 10252778 h 12463221"/>
              <a:gd name="connsiteX8-469" fmla="*/ 724755 w 12807168"/>
              <a:gd name="connsiteY8-470" fmla="*/ 6418680 h 12463221"/>
              <a:gd name="connsiteX9-471" fmla="*/ 29320 w 12807168"/>
              <a:gd name="connsiteY9-472" fmla="*/ 4666625 h 12463221"/>
              <a:gd name="connsiteX10-473" fmla="*/ 660628 w 12807168"/>
              <a:gd name="connsiteY10-474" fmla="*/ 3103418 h 12463221"/>
              <a:gd name="connsiteX0-475" fmla="*/ 660628 w 12807168"/>
              <a:gd name="connsiteY0-476" fmla="*/ 3103418 h 12463221"/>
              <a:gd name="connsiteX1-477" fmla="*/ 5048623 w 12807168"/>
              <a:gd name="connsiteY1-478" fmla="*/ 599722 h 12463221"/>
              <a:gd name="connsiteX2-479" fmla="*/ 10867532 w 12807168"/>
              <a:gd name="connsiteY2-480" fmla="*/ 0 h 12463221"/>
              <a:gd name="connsiteX3-481" fmla="*/ 12807168 w 12807168"/>
              <a:gd name="connsiteY3-482" fmla="*/ 2456231 h 12463221"/>
              <a:gd name="connsiteX4-483" fmla="*/ 12114441 w 12807168"/>
              <a:gd name="connsiteY4-484" fmla="*/ 8219722 h 12463221"/>
              <a:gd name="connsiteX5-485" fmla="*/ 9814587 w 12807168"/>
              <a:gd name="connsiteY5-486" fmla="*/ 12265250 h 12463221"/>
              <a:gd name="connsiteX6-487" fmla="*/ 7552733 w 12807168"/>
              <a:gd name="connsiteY6-488" fmla="*/ 12463221 h 12463221"/>
              <a:gd name="connsiteX7-489" fmla="*/ 3838132 w 12807168"/>
              <a:gd name="connsiteY7-490" fmla="*/ 10252778 h 12463221"/>
              <a:gd name="connsiteX8-491" fmla="*/ 724755 w 12807168"/>
              <a:gd name="connsiteY8-492" fmla="*/ 6418680 h 12463221"/>
              <a:gd name="connsiteX9-493" fmla="*/ 29320 w 12807168"/>
              <a:gd name="connsiteY9-494" fmla="*/ 4666625 h 12463221"/>
              <a:gd name="connsiteX10-495" fmla="*/ 660628 w 12807168"/>
              <a:gd name="connsiteY10-496" fmla="*/ 3103418 h 12463221"/>
              <a:gd name="connsiteX0-497" fmla="*/ 660628 w 12807168"/>
              <a:gd name="connsiteY0-498" fmla="*/ 3103418 h 12463221"/>
              <a:gd name="connsiteX1-499" fmla="*/ 5048623 w 12807168"/>
              <a:gd name="connsiteY1-500" fmla="*/ 599722 h 12463221"/>
              <a:gd name="connsiteX2-501" fmla="*/ 10867532 w 12807168"/>
              <a:gd name="connsiteY2-502" fmla="*/ 0 h 12463221"/>
              <a:gd name="connsiteX3-503" fmla="*/ 12807168 w 12807168"/>
              <a:gd name="connsiteY3-504" fmla="*/ 2456231 h 12463221"/>
              <a:gd name="connsiteX4-505" fmla="*/ 12114441 w 12807168"/>
              <a:gd name="connsiteY4-506" fmla="*/ 8219722 h 12463221"/>
              <a:gd name="connsiteX5-507" fmla="*/ 9814587 w 12807168"/>
              <a:gd name="connsiteY5-508" fmla="*/ 12265250 h 12463221"/>
              <a:gd name="connsiteX6-509" fmla="*/ 7552733 w 12807168"/>
              <a:gd name="connsiteY6-510" fmla="*/ 12463221 h 12463221"/>
              <a:gd name="connsiteX7-511" fmla="*/ 3838132 w 12807168"/>
              <a:gd name="connsiteY7-512" fmla="*/ 10252778 h 12463221"/>
              <a:gd name="connsiteX8-513" fmla="*/ 724755 w 12807168"/>
              <a:gd name="connsiteY8-514" fmla="*/ 6418680 h 12463221"/>
              <a:gd name="connsiteX9-515" fmla="*/ 29320 w 12807168"/>
              <a:gd name="connsiteY9-516" fmla="*/ 4666625 h 12463221"/>
              <a:gd name="connsiteX10-517" fmla="*/ 660628 w 12807168"/>
              <a:gd name="connsiteY10-518" fmla="*/ 3103418 h 12463221"/>
              <a:gd name="connsiteX0-519" fmla="*/ 660628 w 12807168"/>
              <a:gd name="connsiteY0-520" fmla="*/ 3103418 h 12463221"/>
              <a:gd name="connsiteX1-521" fmla="*/ 5048623 w 12807168"/>
              <a:gd name="connsiteY1-522" fmla="*/ 599722 h 12463221"/>
              <a:gd name="connsiteX2-523" fmla="*/ 10867532 w 12807168"/>
              <a:gd name="connsiteY2-524" fmla="*/ 0 h 12463221"/>
              <a:gd name="connsiteX3-525" fmla="*/ 12807168 w 12807168"/>
              <a:gd name="connsiteY3-526" fmla="*/ 2456231 h 12463221"/>
              <a:gd name="connsiteX4-527" fmla="*/ 12114441 w 12807168"/>
              <a:gd name="connsiteY4-528" fmla="*/ 8219722 h 12463221"/>
              <a:gd name="connsiteX5-529" fmla="*/ 9814587 w 12807168"/>
              <a:gd name="connsiteY5-530" fmla="*/ 12239124 h 12463221"/>
              <a:gd name="connsiteX6-531" fmla="*/ 7552733 w 12807168"/>
              <a:gd name="connsiteY6-532" fmla="*/ 12463221 h 12463221"/>
              <a:gd name="connsiteX7-533" fmla="*/ 3838132 w 12807168"/>
              <a:gd name="connsiteY7-534" fmla="*/ 10252778 h 12463221"/>
              <a:gd name="connsiteX8-535" fmla="*/ 724755 w 12807168"/>
              <a:gd name="connsiteY8-536" fmla="*/ 6418680 h 12463221"/>
              <a:gd name="connsiteX9-537" fmla="*/ 29320 w 12807168"/>
              <a:gd name="connsiteY9-538" fmla="*/ 4666625 h 12463221"/>
              <a:gd name="connsiteX10-539" fmla="*/ 660628 w 12807168"/>
              <a:gd name="connsiteY10-540" fmla="*/ 3103418 h 12463221"/>
              <a:gd name="connsiteX0-541" fmla="*/ 660628 w 12807168"/>
              <a:gd name="connsiteY0-542" fmla="*/ 3103418 h 12603400"/>
              <a:gd name="connsiteX1-543" fmla="*/ 5048623 w 12807168"/>
              <a:gd name="connsiteY1-544" fmla="*/ 599722 h 12603400"/>
              <a:gd name="connsiteX2-545" fmla="*/ 10867532 w 12807168"/>
              <a:gd name="connsiteY2-546" fmla="*/ 0 h 12603400"/>
              <a:gd name="connsiteX3-547" fmla="*/ 12807168 w 12807168"/>
              <a:gd name="connsiteY3-548" fmla="*/ 2456231 h 12603400"/>
              <a:gd name="connsiteX4-549" fmla="*/ 12114441 w 12807168"/>
              <a:gd name="connsiteY4-550" fmla="*/ 8219722 h 12603400"/>
              <a:gd name="connsiteX5-551" fmla="*/ 9814587 w 12807168"/>
              <a:gd name="connsiteY5-552" fmla="*/ 12239124 h 12603400"/>
              <a:gd name="connsiteX6-553" fmla="*/ 7552733 w 12807168"/>
              <a:gd name="connsiteY6-554" fmla="*/ 12463221 h 12603400"/>
              <a:gd name="connsiteX7-555" fmla="*/ 3838132 w 12807168"/>
              <a:gd name="connsiteY7-556" fmla="*/ 10252778 h 12603400"/>
              <a:gd name="connsiteX8-557" fmla="*/ 724755 w 12807168"/>
              <a:gd name="connsiteY8-558" fmla="*/ 6418680 h 12603400"/>
              <a:gd name="connsiteX9-559" fmla="*/ 29320 w 12807168"/>
              <a:gd name="connsiteY9-560" fmla="*/ 4666625 h 12603400"/>
              <a:gd name="connsiteX10-561" fmla="*/ 660628 w 12807168"/>
              <a:gd name="connsiteY10-562" fmla="*/ 3103418 h 12603400"/>
              <a:gd name="connsiteX0-563" fmla="*/ 660628 w 12807168"/>
              <a:gd name="connsiteY0-564" fmla="*/ 3103418 h 12713670"/>
              <a:gd name="connsiteX1-565" fmla="*/ 5048623 w 12807168"/>
              <a:gd name="connsiteY1-566" fmla="*/ 599722 h 12713670"/>
              <a:gd name="connsiteX2-567" fmla="*/ 10867532 w 12807168"/>
              <a:gd name="connsiteY2-568" fmla="*/ 0 h 12713670"/>
              <a:gd name="connsiteX3-569" fmla="*/ 12807168 w 12807168"/>
              <a:gd name="connsiteY3-570" fmla="*/ 2456231 h 12713670"/>
              <a:gd name="connsiteX4-571" fmla="*/ 12114441 w 12807168"/>
              <a:gd name="connsiteY4-572" fmla="*/ 8219722 h 12713670"/>
              <a:gd name="connsiteX5-573" fmla="*/ 9814587 w 12807168"/>
              <a:gd name="connsiteY5-574" fmla="*/ 12239124 h 12713670"/>
              <a:gd name="connsiteX6-575" fmla="*/ 7552733 w 12807168"/>
              <a:gd name="connsiteY6-576" fmla="*/ 12463221 h 12713670"/>
              <a:gd name="connsiteX7-577" fmla="*/ 3838132 w 12807168"/>
              <a:gd name="connsiteY7-578" fmla="*/ 10252778 h 12713670"/>
              <a:gd name="connsiteX8-579" fmla="*/ 724755 w 12807168"/>
              <a:gd name="connsiteY8-580" fmla="*/ 6418680 h 12713670"/>
              <a:gd name="connsiteX9-581" fmla="*/ 29320 w 12807168"/>
              <a:gd name="connsiteY9-582" fmla="*/ 4666625 h 12713670"/>
              <a:gd name="connsiteX10-583" fmla="*/ 660628 w 12807168"/>
              <a:gd name="connsiteY10-584" fmla="*/ 3103418 h 12713670"/>
              <a:gd name="connsiteX0-585" fmla="*/ 660628 w 12807168"/>
              <a:gd name="connsiteY0-586" fmla="*/ 3103418 h 12713670"/>
              <a:gd name="connsiteX1-587" fmla="*/ 5048623 w 12807168"/>
              <a:gd name="connsiteY1-588" fmla="*/ 599722 h 12713670"/>
              <a:gd name="connsiteX2-589" fmla="*/ 10867532 w 12807168"/>
              <a:gd name="connsiteY2-590" fmla="*/ 0 h 12713670"/>
              <a:gd name="connsiteX3-591" fmla="*/ 12807168 w 12807168"/>
              <a:gd name="connsiteY3-592" fmla="*/ 2456231 h 12713670"/>
              <a:gd name="connsiteX4-593" fmla="*/ 12114441 w 12807168"/>
              <a:gd name="connsiteY4-594" fmla="*/ 8219722 h 12713670"/>
              <a:gd name="connsiteX5-595" fmla="*/ 9814587 w 12807168"/>
              <a:gd name="connsiteY5-596" fmla="*/ 12239124 h 12713670"/>
              <a:gd name="connsiteX6-597" fmla="*/ 7552733 w 12807168"/>
              <a:gd name="connsiteY6-598" fmla="*/ 12463221 h 12713670"/>
              <a:gd name="connsiteX7-599" fmla="*/ 3838132 w 12807168"/>
              <a:gd name="connsiteY7-600" fmla="*/ 10252778 h 12713670"/>
              <a:gd name="connsiteX8-601" fmla="*/ 724755 w 12807168"/>
              <a:gd name="connsiteY8-602" fmla="*/ 6418680 h 12713670"/>
              <a:gd name="connsiteX9-603" fmla="*/ 29320 w 12807168"/>
              <a:gd name="connsiteY9-604" fmla="*/ 4666625 h 12713670"/>
              <a:gd name="connsiteX10-605" fmla="*/ 660628 w 12807168"/>
              <a:gd name="connsiteY10-606" fmla="*/ 3103418 h 12713670"/>
              <a:gd name="connsiteX0-607" fmla="*/ 660628 w 12807168"/>
              <a:gd name="connsiteY0-608" fmla="*/ 3103418 h 12713670"/>
              <a:gd name="connsiteX1-609" fmla="*/ 5048623 w 12807168"/>
              <a:gd name="connsiteY1-610" fmla="*/ 599722 h 12713670"/>
              <a:gd name="connsiteX2-611" fmla="*/ 10867532 w 12807168"/>
              <a:gd name="connsiteY2-612" fmla="*/ 0 h 12713670"/>
              <a:gd name="connsiteX3-613" fmla="*/ 12807168 w 12807168"/>
              <a:gd name="connsiteY3-614" fmla="*/ 2456231 h 12713670"/>
              <a:gd name="connsiteX4-615" fmla="*/ 12114441 w 12807168"/>
              <a:gd name="connsiteY4-616" fmla="*/ 8219722 h 12713670"/>
              <a:gd name="connsiteX5-617" fmla="*/ 9814587 w 12807168"/>
              <a:gd name="connsiteY5-618" fmla="*/ 12239124 h 12713670"/>
              <a:gd name="connsiteX6-619" fmla="*/ 7552733 w 12807168"/>
              <a:gd name="connsiteY6-620" fmla="*/ 12463221 h 12713670"/>
              <a:gd name="connsiteX7-621" fmla="*/ 3838132 w 12807168"/>
              <a:gd name="connsiteY7-622" fmla="*/ 10252778 h 12713670"/>
              <a:gd name="connsiteX8-623" fmla="*/ 724755 w 12807168"/>
              <a:gd name="connsiteY8-624" fmla="*/ 6418680 h 12713670"/>
              <a:gd name="connsiteX9-625" fmla="*/ 29320 w 12807168"/>
              <a:gd name="connsiteY9-626" fmla="*/ 4666625 h 12713670"/>
              <a:gd name="connsiteX10-627" fmla="*/ 660628 w 12807168"/>
              <a:gd name="connsiteY10-628" fmla="*/ 3103418 h 12713670"/>
              <a:gd name="connsiteX0-629" fmla="*/ 660628 w 12807168"/>
              <a:gd name="connsiteY0-630" fmla="*/ 3103418 h 12713670"/>
              <a:gd name="connsiteX1-631" fmla="*/ 5048623 w 12807168"/>
              <a:gd name="connsiteY1-632" fmla="*/ 599722 h 12713670"/>
              <a:gd name="connsiteX2-633" fmla="*/ 10867532 w 12807168"/>
              <a:gd name="connsiteY2-634" fmla="*/ 0 h 12713670"/>
              <a:gd name="connsiteX3-635" fmla="*/ 12807168 w 12807168"/>
              <a:gd name="connsiteY3-636" fmla="*/ 2456231 h 12713670"/>
              <a:gd name="connsiteX4-637" fmla="*/ 12114441 w 12807168"/>
              <a:gd name="connsiteY4-638" fmla="*/ 8219722 h 12713670"/>
              <a:gd name="connsiteX5-639" fmla="*/ 9814587 w 12807168"/>
              <a:gd name="connsiteY5-640" fmla="*/ 12239124 h 12713670"/>
              <a:gd name="connsiteX6-641" fmla="*/ 7552733 w 12807168"/>
              <a:gd name="connsiteY6-642" fmla="*/ 12463221 h 12713670"/>
              <a:gd name="connsiteX7-643" fmla="*/ 3838132 w 12807168"/>
              <a:gd name="connsiteY7-644" fmla="*/ 10252778 h 12713670"/>
              <a:gd name="connsiteX8-645" fmla="*/ 724755 w 12807168"/>
              <a:gd name="connsiteY8-646" fmla="*/ 6418680 h 12713670"/>
              <a:gd name="connsiteX9-647" fmla="*/ 29320 w 12807168"/>
              <a:gd name="connsiteY9-648" fmla="*/ 4666625 h 12713670"/>
              <a:gd name="connsiteX10-649" fmla="*/ 660628 w 12807168"/>
              <a:gd name="connsiteY10-650" fmla="*/ 3103418 h 12713670"/>
              <a:gd name="connsiteX0-651" fmla="*/ 660628 w 12807168"/>
              <a:gd name="connsiteY0-652" fmla="*/ 3103418 h 12713670"/>
              <a:gd name="connsiteX1-653" fmla="*/ 5048623 w 12807168"/>
              <a:gd name="connsiteY1-654" fmla="*/ 599722 h 12713670"/>
              <a:gd name="connsiteX2-655" fmla="*/ 10867532 w 12807168"/>
              <a:gd name="connsiteY2-656" fmla="*/ 0 h 12713670"/>
              <a:gd name="connsiteX3-657" fmla="*/ 12807168 w 12807168"/>
              <a:gd name="connsiteY3-658" fmla="*/ 2456231 h 12713670"/>
              <a:gd name="connsiteX4-659" fmla="*/ 12114441 w 12807168"/>
              <a:gd name="connsiteY4-660" fmla="*/ 8219722 h 12713670"/>
              <a:gd name="connsiteX5-661" fmla="*/ 9814587 w 12807168"/>
              <a:gd name="connsiteY5-662" fmla="*/ 12239124 h 12713670"/>
              <a:gd name="connsiteX6-663" fmla="*/ 7552733 w 12807168"/>
              <a:gd name="connsiteY6-664" fmla="*/ 12463221 h 12713670"/>
              <a:gd name="connsiteX7-665" fmla="*/ 3838132 w 12807168"/>
              <a:gd name="connsiteY7-666" fmla="*/ 10252778 h 12713670"/>
              <a:gd name="connsiteX8-667" fmla="*/ 724755 w 12807168"/>
              <a:gd name="connsiteY8-668" fmla="*/ 6418680 h 12713670"/>
              <a:gd name="connsiteX9-669" fmla="*/ 29320 w 12807168"/>
              <a:gd name="connsiteY9-670" fmla="*/ 4666625 h 12713670"/>
              <a:gd name="connsiteX10-671" fmla="*/ 660628 w 12807168"/>
              <a:gd name="connsiteY10-672" fmla="*/ 3103418 h 12713670"/>
              <a:gd name="connsiteX0-673" fmla="*/ 660628 w 12746208"/>
              <a:gd name="connsiteY0-674" fmla="*/ 3103418 h 12713670"/>
              <a:gd name="connsiteX1-675" fmla="*/ 5048623 w 12746208"/>
              <a:gd name="connsiteY1-676" fmla="*/ 599722 h 12713670"/>
              <a:gd name="connsiteX2-677" fmla="*/ 10867532 w 12746208"/>
              <a:gd name="connsiteY2-678" fmla="*/ 0 h 12713670"/>
              <a:gd name="connsiteX3-679" fmla="*/ 12746208 w 12746208"/>
              <a:gd name="connsiteY3-680" fmla="*/ 2456231 h 12713670"/>
              <a:gd name="connsiteX4-681" fmla="*/ 12114441 w 12746208"/>
              <a:gd name="connsiteY4-682" fmla="*/ 8219722 h 12713670"/>
              <a:gd name="connsiteX5-683" fmla="*/ 9814587 w 12746208"/>
              <a:gd name="connsiteY5-684" fmla="*/ 12239124 h 12713670"/>
              <a:gd name="connsiteX6-685" fmla="*/ 7552733 w 12746208"/>
              <a:gd name="connsiteY6-686" fmla="*/ 12463221 h 12713670"/>
              <a:gd name="connsiteX7-687" fmla="*/ 3838132 w 12746208"/>
              <a:gd name="connsiteY7-688" fmla="*/ 10252778 h 12713670"/>
              <a:gd name="connsiteX8-689" fmla="*/ 724755 w 12746208"/>
              <a:gd name="connsiteY8-690" fmla="*/ 6418680 h 12713670"/>
              <a:gd name="connsiteX9-691" fmla="*/ 29320 w 12746208"/>
              <a:gd name="connsiteY9-692" fmla="*/ 4666625 h 12713670"/>
              <a:gd name="connsiteX10-693" fmla="*/ 660628 w 12746208"/>
              <a:gd name="connsiteY10-694" fmla="*/ 3103418 h 12713670"/>
              <a:gd name="connsiteX0-695" fmla="*/ 660628 w 12819119"/>
              <a:gd name="connsiteY0-696" fmla="*/ 3103418 h 12713670"/>
              <a:gd name="connsiteX1-697" fmla="*/ 5048623 w 12819119"/>
              <a:gd name="connsiteY1-698" fmla="*/ 599722 h 12713670"/>
              <a:gd name="connsiteX2-699" fmla="*/ 10867532 w 12819119"/>
              <a:gd name="connsiteY2-700" fmla="*/ 0 h 12713670"/>
              <a:gd name="connsiteX3-701" fmla="*/ 12746208 w 12819119"/>
              <a:gd name="connsiteY3-702" fmla="*/ 2456231 h 12713670"/>
              <a:gd name="connsiteX4-703" fmla="*/ 12114441 w 12819119"/>
              <a:gd name="connsiteY4-704" fmla="*/ 8219722 h 12713670"/>
              <a:gd name="connsiteX5-705" fmla="*/ 9814587 w 12819119"/>
              <a:gd name="connsiteY5-706" fmla="*/ 12239124 h 12713670"/>
              <a:gd name="connsiteX6-707" fmla="*/ 7552733 w 12819119"/>
              <a:gd name="connsiteY6-708" fmla="*/ 12463221 h 12713670"/>
              <a:gd name="connsiteX7-709" fmla="*/ 3838132 w 12819119"/>
              <a:gd name="connsiteY7-710" fmla="*/ 10252778 h 12713670"/>
              <a:gd name="connsiteX8-711" fmla="*/ 724755 w 12819119"/>
              <a:gd name="connsiteY8-712" fmla="*/ 6418680 h 12713670"/>
              <a:gd name="connsiteX9-713" fmla="*/ 29320 w 12819119"/>
              <a:gd name="connsiteY9-714" fmla="*/ 4666625 h 12713670"/>
              <a:gd name="connsiteX10-715" fmla="*/ 660628 w 12819119"/>
              <a:gd name="connsiteY10-716" fmla="*/ 3103418 h 12713670"/>
              <a:gd name="connsiteX0-717" fmla="*/ 660628 w 12819119"/>
              <a:gd name="connsiteY0-718" fmla="*/ 3103418 h 12713670"/>
              <a:gd name="connsiteX1-719" fmla="*/ 5048623 w 12819119"/>
              <a:gd name="connsiteY1-720" fmla="*/ 599722 h 12713670"/>
              <a:gd name="connsiteX2-721" fmla="*/ 10867532 w 12819119"/>
              <a:gd name="connsiteY2-722" fmla="*/ 0 h 12713670"/>
              <a:gd name="connsiteX3-723" fmla="*/ 12746208 w 12819119"/>
              <a:gd name="connsiteY3-724" fmla="*/ 2456231 h 12713670"/>
              <a:gd name="connsiteX4-725" fmla="*/ 12114441 w 12819119"/>
              <a:gd name="connsiteY4-726" fmla="*/ 8219722 h 12713670"/>
              <a:gd name="connsiteX5-727" fmla="*/ 9814587 w 12819119"/>
              <a:gd name="connsiteY5-728" fmla="*/ 12239124 h 12713670"/>
              <a:gd name="connsiteX6-729" fmla="*/ 7552733 w 12819119"/>
              <a:gd name="connsiteY6-730" fmla="*/ 12463221 h 12713670"/>
              <a:gd name="connsiteX7-731" fmla="*/ 3838132 w 12819119"/>
              <a:gd name="connsiteY7-732" fmla="*/ 10252778 h 12713670"/>
              <a:gd name="connsiteX8-733" fmla="*/ 724755 w 12819119"/>
              <a:gd name="connsiteY8-734" fmla="*/ 6418680 h 12713670"/>
              <a:gd name="connsiteX9-735" fmla="*/ 29320 w 12819119"/>
              <a:gd name="connsiteY9-736" fmla="*/ 4666625 h 12713670"/>
              <a:gd name="connsiteX10-737" fmla="*/ 660628 w 12819119"/>
              <a:gd name="connsiteY10-738" fmla="*/ 3103418 h 12713670"/>
              <a:gd name="connsiteX0-739" fmla="*/ 660628 w 12819119"/>
              <a:gd name="connsiteY0-740" fmla="*/ 3068584 h 12678836"/>
              <a:gd name="connsiteX1-741" fmla="*/ 5048623 w 12819119"/>
              <a:gd name="connsiteY1-742" fmla="*/ 564888 h 12678836"/>
              <a:gd name="connsiteX2-743" fmla="*/ 10841407 w 12819119"/>
              <a:gd name="connsiteY2-744" fmla="*/ 0 h 12678836"/>
              <a:gd name="connsiteX3-745" fmla="*/ 12746208 w 12819119"/>
              <a:gd name="connsiteY3-746" fmla="*/ 2421397 h 12678836"/>
              <a:gd name="connsiteX4-747" fmla="*/ 12114441 w 12819119"/>
              <a:gd name="connsiteY4-748" fmla="*/ 8184888 h 12678836"/>
              <a:gd name="connsiteX5-749" fmla="*/ 9814587 w 12819119"/>
              <a:gd name="connsiteY5-750" fmla="*/ 12204290 h 12678836"/>
              <a:gd name="connsiteX6-751" fmla="*/ 7552733 w 12819119"/>
              <a:gd name="connsiteY6-752" fmla="*/ 12428387 h 12678836"/>
              <a:gd name="connsiteX7-753" fmla="*/ 3838132 w 12819119"/>
              <a:gd name="connsiteY7-754" fmla="*/ 10217944 h 12678836"/>
              <a:gd name="connsiteX8-755" fmla="*/ 724755 w 12819119"/>
              <a:gd name="connsiteY8-756" fmla="*/ 6383846 h 12678836"/>
              <a:gd name="connsiteX9-757" fmla="*/ 29320 w 12819119"/>
              <a:gd name="connsiteY9-758" fmla="*/ 4631791 h 12678836"/>
              <a:gd name="connsiteX10-759" fmla="*/ 660628 w 12819119"/>
              <a:gd name="connsiteY10-760" fmla="*/ 3068584 h 12678836"/>
              <a:gd name="connsiteX0-761" fmla="*/ 660628 w 12819119"/>
              <a:gd name="connsiteY0-762" fmla="*/ 3068584 h 12678836"/>
              <a:gd name="connsiteX1-763" fmla="*/ 5048623 w 12819119"/>
              <a:gd name="connsiteY1-764" fmla="*/ 564888 h 12678836"/>
              <a:gd name="connsiteX2-765" fmla="*/ 10841407 w 12819119"/>
              <a:gd name="connsiteY2-766" fmla="*/ 0 h 12678836"/>
              <a:gd name="connsiteX3-767" fmla="*/ 12746208 w 12819119"/>
              <a:gd name="connsiteY3-768" fmla="*/ 2421397 h 12678836"/>
              <a:gd name="connsiteX4-769" fmla="*/ 12114441 w 12819119"/>
              <a:gd name="connsiteY4-770" fmla="*/ 8184888 h 12678836"/>
              <a:gd name="connsiteX5-771" fmla="*/ 9814587 w 12819119"/>
              <a:gd name="connsiteY5-772" fmla="*/ 12204290 h 12678836"/>
              <a:gd name="connsiteX6-773" fmla="*/ 7552733 w 12819119"/>
              <a:gd name="connsiteY6-774" fmla="*/ 12428387 h 12678836"/>
              <a:gd name="connsiteX7-775" fmla="*/ 3838132 w 12819119"/>
              <a:gd name="connsiteY7-776" fmla="*/ 10217944 h 12678836"/>
              <a:gd name="connsiteX8-777" fmla="*/ 724755 w 12819119"/>
              <a:gd name="connsiteY8-778" fmla="*/ 6383846 h 12678836"/>
              <a:gd name="connsiteX9-779" fmla="*/ 29320 w 12819119"/>
              <a:gd name="connsiteY9-780" fmla="*/ 4631791 h 12678836"/>
              <a:gd name="connsiteX10-781" fmla="*/ 660628 w 12819119"/>
              <a:gd name="connsiteY10-782" fmla="*/ 3068584 h 12678836"/>
              <a:gd name="connsiteX0-783" fmla="*/ 660628 w 12819119"/>
              <a:gd name="connsiteY0-784" fmla="*/ 3068584 h 12678836"/>
              <a:gd name="connsiteX1-785" fmla="*/ 5048623 w 12819119"/>
              <a:gd name="connsiteY1-786" fmla="*/ 564888 h 12678836"/>
              <a:gd name="connsiteX2-787" fmla="*/ 10841407 w 12819119"/>
              <a:gd name="connsiteY2-788" fmla="*/ 0 h 12678836"/>
              <a:gd name="connsiteX3-789" fmla="*/ 12746208 w 12819119"/>
              <a:gd name="connsiteY3-790" fmla="*/ 2421397 h 12678836"/>
              <a:gd name="connsiteX4-791" fmla="*/ 12114441 w 12819119"/>
              <a:gd name="connsiteY4-792" fmla="*/ 8184888 h 12678836"/>
              <a:gd name="connsiteX5-793" fmla="*/ 9814587 w 12819119"/>
              <a:gd name="connsiteY5-794" fmla="*/ 12204290 h 12678836"/>
              <a:gd name="connsiteX6-795" fmla="*/ 7552733 w 12819119"/>
              <a:gd name="connsiteY6-796" fmla="*/ 12428387 h 12678836"/>
              <a:gd name="connsiteX7-797" fmla="*/ 3838132 w 12819119"/>
              <a:gd name="connsiteY7-798" fmla="*/ 10217944 h 12678836"/>
              <a:gd name="connsiteX8-799" fmla="*/ 724755 w 12819119"/>
              <a:gd name="connsiteY8-800" fmla="*/ 6383846 h 12678836"/>
              <a:gd name="connsiteX9-801" fmla="*/ 29320 w 12819119"/>
              <a:gd name="connsiteY9-802" fmla="*/ 4631791 h 12678836"/>
              <a:gd name="connsiteX10-803" fmla="*/ 660628 w 12819119"/>
              <a:gd name="connsiteY10-804" fmla="*/ 3068584 h 12678836"/>
              <a:gd name="connsiteX0-805" fmla="*/ 660628 w 12819119"/>
              <a:gd name="connsiteY0-806" fmla="*/ 3153495 h 12763747"/>
              <a:gd name="connsiteX1-807" fmla="*/ 5048623 w 12819119"/>
              <a:gd name="connsiteY1-808" fmla="*/ 649799 h 12763747"/>
              <a:gd name="connsiteX2-809" fmla="*/ 10841407 w 12819119"/>
              <a:gd name="connsiteY2-810" fmla="*/ 84911 h 12763747"/>
              <a:gd name="connsiteX3-811" fmla="*/ 12746208 w 12819119"/>
              <a:gd name="connsiteY3-812" fmla="*/ 2506308 h 12763747"/>
              <a:gd name="connsiteX4-813" fmla="*/ 12114441 w 12819119"/>
              <a:gd name="connsiteY4-814" fmla="*/ 8269799 h 12763747"/>
              <a:gd name="connsiteX5-815" fmla="*/ 9814587 w 12819119"/>
              <a:gd name="connsiteY5-816" fmla="*/ 12289201 h 12763747"/>
              <a:gd name="connsiteX6-817" fmla="*/ 7552733 w 12819119"/>
              <a:gd name="connsiteY6-818" fmla="*/ 12513298 h 12763747"/>
              <a:gd name="connsiteX7-819" fmla="*/ 3838132 w 12819119"/>
              <a:gd name="connsiteY7-820" fmla="*/ 10302855 h 12763747"/>
              <a:gd name="connsiteX8-821" fmla="*/ 724755 w 12819119"/>
              <a:gd name="connsiteY8-822" fmla="*/ 6468757 h 12763747"/>
              <a:gd name="connsiteX9-823" fmla="*/ 29320 w 12819119"/>
              <a:gd name="connsiteY9-824" fmla="*/ 4716702 h 12763747"/>
              <a:gd name="connsiteX10-825" fmla="*/ 660628 w 12819119"/>
              <a:gd name="connsiteY10-826" fmla="*/ 3153495 h 12763747"/>
              <a:gd name="connsiteX0-827" fmla="*/ 660628 w 12819119"/>
              <a:gd name="connsiteY0-828" fmla="*/ 3201994 h 12812246"/>
              <a:gd name="connsiteX1-829" fmla="*/ 5048623 w 12819119"/>
              <a:gd name="connsiteY1-830" fmla="*/ 698298 h 12812246"/>
              <a:gd name="connsiteX2-831" fmla="*/ 10841407 w 12819119"/>
              <a:gd name="connsiteY2-832" fmla="*/ 133410 h 12812246"/>
              <a:gd name="connsiteX3-833" fmla="*/ 12746208 w 12819119"/>
              <a:gd name="connsiteY3-834" fmla="*/ 2554807 h 12812246"/>
              <a:gd name="connsiteX4-835" fmla="*/ 12114441 w 12819119"/>
              <a:gd name="connsiteY4-836" fmla="*/ 8318298 h 12812246"/>
              <a:gd name="connsiteX5-837" fmla="*/ 9814587 w 12819119"/>
              <a:gd name="connsiteY5-838" fmla="*/ 12337700 h 12812246"/>
              <a:gd name="connsiteX6-839" fmla="*/ 7552733 w 12819119"/>
              <a:gd name="connsiteY6-840" fmla="*/ 12561797 h 12812246"/>
              <a:gd name="connsiteX7-841" fmla="*/ 3838132 w 12819119"/>
              <a:gd name="connsiteY7-842" fmla="*/ 10351354 h 12812246"/>
              <a:gd name="connsiteX8-843" fmla="*/ 724755 w 12819119"/>
              <a:gd name="connsiteY8-844" fmla="*/ 6517256 h 12812246"/>
              <a:gd name="connsiteX9-845" fmla="*/ 29320 w 12819119"/>
              <a:gd name="connsiteY9-846" fmla="*/ 4765201 h 12812246"/>
              <a:gd name="connsiteX10-847" fmla="*/ 660628 w 12819119"/>
              <a:gd name="connsiteY10-848" fmla="*/ 3201994 h 12812246"/>
              <a:gd name="connsiteX0-849" fmla="*/ 660628 w 12819119"/>
              <a:gd name="connsiteY0-850" fmla="*/ 3160459 h 12770711"/>
              <a:gd name="connsiteX1-851" fmla="*/ 5048623 w 12819119"/>
              <a:gd name="connsiteY1-852" fmla="*/ 656763 h 12770711"/>
              <a:gd name="connsiteX2-853" fmla="*/ 10841407 w 12819119"/>
              <a:gd name="connsiteY2-854" fmla="*/ 91875 h 12770711"/>
              <a:gd name="connsiteX3-855" fmla="*/ 12746208 w 12819119"/>
              <a:gd name="connsiteY3-856" fmla="*/ 2513272 h 12770711"/>
              <a:gd name="connsiteX4-857" fmla="*/ 12114441 w 12819119"/>
              <a:gd name="connsiteY4-858" fmla="*/ 8276763 h 12770711"/>
              <a:gd name="connsiteX5-859" fmla="*/ 9814587 w 12819119"/>
              <a:gd name="connsiteY5-860" fmla="*/ 12296165 h 12770711"/>
              <a:gd name="connsiteX6-861" fmla="*/ 7552733 w 12819119"/>
              <a:gd name="connsiteY6-862" fmla="*/ 12520262 h 12770711"/>
              <a:gd name="connsiteX7-863" fmla="*/ 3838132 w 12819119"/>
              <a:gd name="connsiteY7-864" fmla="*/ 10309819 h 12770711"/>
              <a:gd name="connsiteX8-865" fmla="*/ 724755 w 12819119"/>
              <a:gd name="connsiteY8-866" fmla="*/ 6475721 h 12770711"/>
              <a:gd name="connsiteX9-867" fmla="*/ 29320 w 12819119"/>
              <a:gd name="connsiteY9-868" fmla="*/ 4723666 h 12770711"/>
              <a:gd name="connsiteX10-869" fmla="*/ 660628 w 12819119"/>
              <a:gd name="connsiteY10-870" fmla="*/ 3160459 h 12770711"/>
              <a:gd name="connsiteX0-871" fmla="*/ 660628 w 12819119"/>
              <a:gd name="connsiteY0-872" fmla="*/ 3160459 h 12770711"/>
              <a:gd name="connsiteX1-873" fmla="*/ 5048623 w 12819119"/>
              <a:gd name="connsiteY1-874" fmla="*/ 656763 h 12770711"/>
              <a:gd name="connsiteX2-875" fmla="*/ 10841407 w 12819119"/>
              <a:gd name="connsiteY2-876" fmla="*/ 91875 h 12770711"/>
              <a:gd name="connsiteX3-877" fmla="*/ 12746208 w 12819119"/>
              <a:gd name="connsiteY3-878" fmla="*/ 2513272 h 12770711"/>
              <a:gd name="connsiteX4-879" fmla="*/ 12114441 w 12819119"/>
              <a:gd name="connsiteY4-880" fmla="*/ 8276763 h 12770711"/>
              <a:gd name="connsiteX5-881" fmla="*/ 9814587 w 12819119"/>
              <a:gd name="connsiteY5-882" fmla="*/ 12296165 h 12770711"/>
              <a:gd name="connsiteX6-883" fmla="*/ 7552733 w 12819119"/>
              <a:gd name="connsiteY6-884" fmla="*/ 12520262 h 12770711"/>
              <a:gd name="connsiteX7-885" fmla="*/ 3838132 w 12819119"/>
              <a:gd name="connsiteY7-886" fmla="*/ 10309819 h 12770711"/>
              <a:gd name="connsiteX8-887" fmla="*/ 724755 w 12819119"/>
              <a:gd name="connsiteY8-888" fmla="*/ 6475721 h 12770711"/>
              <a:gd name="connsiteX9-889" fmla="*/ 29320 w 12819119"/>
              <a:gd name="connsiteY9-890" fmla="*/ 4723666 h 12770711"/>
              <a:gd name="connsiteX10-891" fmla="*/ 660628 w 12819119"/>
              <a:gd name="connsiteY10-892" fmla="*/ 3160459 h 12770711"/>
              <a:gd name="connsiteX0-893" fmla="*/ 660628 w 12819119"/>
              <a:gd name="connsiteY0-894" fmla="*/ 3160459 h 12770711"/>
              <a:gd name="connsiteX1-895" fmla="*/ 5048623 w 12819119"/>
              <a:gd name="connsiteY1-896" fmla="*/ 656763 h 12770711"/>
              <a:gd name="connsiteX2-897" fmla="*/ 10771738 w 12819119"/>
              <a:gd name="connsiteY2-898" fmla="*/ 91875 h 12770711"/>
              <a:gd name="connsiteX3-899" fmla="*/ 12746208 w 12819119"/>
              <a:gd name="connsiteY3-900" fmla="*/ 2513272 h 12770711"/>
              <a:gd name="connsiteX4-901" fmla="*/ 12114441 w 12819119"/>
              <a:gd name="connsiteY4-902" fmla="*/ 8276763 h 12770711"/>
              <a:gd name="connsiteX5-903" fmla="*/ 9814587 w 12819119"/>
              <a:gd name="connsiteY5-904" fmla="*/ 12296165 h 12770711"/>
              <a:gd name="connsiteX6-905" fmla="*/ 7552733 w 12819119"/>
              <a:gd name="connsiteY6-906" fmla="*/ 12520262 h 12770711"/>
              <a:gd name="connsiteX7-907" fmla="*/ 3838132 w 12819119"/>
              <a:gd name="connsiteY7-908" fmla="*/ 10309819 h 12770711"/>
              <a:gd name="connsiteX8-909" fmla="*/ 724755 w 12819119"/>
              <a:gd name="connsiteY8-910" fmla="*/ 6475721 h 12770711"/>
              <a:gd name="connsiteX9-911" fmla="*/ 29320 w 12819119"/>
              <a:gd name="connsiteY9-912" fmla="*/ 4723666 h 12770711"/>
              <a:gd name="connsiteX10-913" fmla="*/ 660628 w 12819119"/>
              <a:gd name="connsiteY10-914" fmla="*/ 3160459 h 12770711"/>
              <a:gd name="connsiteX0-915" fmla="*/ 660628 w 12819119"/>
              <a:gd name="connsiteY0-916" fmla="*/ 3160459 h 12770711"/>
              <a:gd name="connsiteX1-917" fmla="*/ 5048623 w 12819119"/>
              <a:gd name="connsiteY1-918" fmla="*/ 656763 h 12770711"/>
              <a:gd name="connsiteX2-919" fmla="*/ 10771738 w 12819119"/>
              <a:gd name="connsiteY2-920" fmla="*/ 91875 h 12770711"/>
              <a:gd name="connsiteX3-921" fmla="*/ 12746208 w 12819119"/>
              <a:gd name="connsiteY3-922" fmla="*/ 2513272 h 12770711"/>
              <a:gd name="connsiteX4-923" fmla="*/ 12114441 w 12819119"/>
              <a:gd name="connsiteY4-924" fmla="*/ 8276763 h 12770711"/>
              <a:gd name="connsiteX5-925" fmla="*/ 9814587 w 12819119"/>
              <a:gd name="connsiteY5-926" fmla="*/ 12296165 h 12770711"/>
              <a:gd name="connsiteX6-927" fmla="*/ 7552733 w 12819119"/>
              <a:gd name="connsiteY6-928" fmla="*/ 12520262 h 12770711"/>
              <a:gd name="connsiteX7-929" fmla="*/ 3838132 w 12819119"/>
              <a:gd name="connsiteY7-930" fmla="*/ 10309819 h 12770711"/>
              <a:gd name="connsiteX8-931" fmla="*/ 724755 w 12819119"/>
              <a:gd name="connsiteY8-932" fmla="*/ 6475721 h 12770711"/>
              <a:gd name="connsiteX9-933" fmla="*/ 29320 w 12819119"/>
              <a:gd name="connsiteY9-934" fmla="*/ 4723666 h 12770711"/>
              <a:gd name="connsiteX10-935" fmla="*/ 660628 w 12819119"/>
              <a:gd name="connsiteY10-936" fmla="*/ 3160459 h 12770711"/>
              <a:gd name="connsiteX0-937" fmla="*/ 660628 w 12819119"/>
              <a:gd name="connsiteY0-938" fmla="*/ 3160459 h 12770711"/>
              <a:gd name="connsiteX1-939" fmla="*/ 5048623 w 12819119"/>
              <a:gd name="connsiteY1-940" fmla="*/ 656763 h 12770711"/>
              <a:gd name="connsiteX2-941" fmla="*/ 10771738 w 12819119"/>
              <a:gd name="connsiteY2-942" fmla="*/ 91875 h 12770711"/>
              <a:gd name="connsiteX3-943" fmla="*/ 12746208 w 12819119"/>
              <a:gd name="connsiteY3-944" fmla="*/ 2513272 h 12770711"/>
              <a:gd name="connsiteX4-945" fmla="*/ 12114441 w 12819119"/>
              <a:gd name="connsiteY4-946" fmla="*/ 8276763 h 12770711"/>
              <a:gd name="connsiteX5-947" fmla="*/ 9814587 w 12819119"/>
              <a:gd name="connsiteY5-948" fmla="*/ 12296165 h 12770711"/>
              <a:gd name="connsiteX6-949" fmla="*/ 7552733 w 12819119"/>
              <a:gd name="connsiteY6-950" fmla="*/ 12520262 h 12770711"/>
              <a:gd name="connsiteX7-951" fmla="*/ 3838132 w 12819119"/>
              <a:gd name="connsiteY7-952" fmla="*/ 10309819 h 12770711"/>
              <a:gd name="connsiteX8-953" fmla="*/ 724755 w 12819119"/>
              <a:gd name="connsiteY8-954" fmla="*/ 6475721 h 12770711"/>
              <a:gd name="connsiteX9-955" fmla="*/ 29320 w 12819119"/>
              <a:gd name="connsiteY9-956" fmla="*/ 4723666 h 12770711"/>
              <a:gd name="connsiteX10-957" fmla="*/ 660628 w 12819119"/>
              <a:gd name="connsiteY10-958" fmla="*/ 3160459 h 12770711"/>
              <a:gd name="connsiteX0-959" fmla="*/ 660628 w 12819119"/>
              <a:gd name="connsiteY0-960" fmla="*/ 3160459 h 12770711"/>
              <a:gd name="connsiteX1-961" fmla="*/ 5048623 w 12819119"/>
              <a:gd name="connsiteY1-962" fmla="*/ 656763 h 12770711"/>
              <a:gd name="connsiteX2-963" fmla="*/ 10771738 w 12819119"/>
              <a:gd name="connsiteY2-964" fmla="*/ 91875 h 12770711"/>
              <a:gd name="connsiteX3-965" fmla="*/ 12746208 w 12819119"/>
              <a:gd name="connsiteY3-966" fmla="*/ 2513272 h 12770711"/>
              <a:gd name="connsiteX4-967" fmla="*/ 12114441 w 12819119"/>
              <a:gd name="connsiteY4-968" fmla="*/ 8276763 h 12770711"/>
              <a:gd name="connsiteX5-969" fmla="*/ 9814587 w 12819119"/>
              <a:gd name="connsiteY5-970" fmla="*/ 12296165 h 12770711"/>
              <a:gd name="connsiteX6-971" fmla="*/ 7552733 w 12819119"/>
              <a:gd name="connsiteY6-972" fmla="*/ 12520262 h 12770711"/>
              <a:gd name="connsiteX7-973" fmla="*/ 3838132 w 12819119"/>
              <a:gd name="connsiteY7-974" fmla="*/ 10309819 h 12770711"/>
              <a:gd name="connsiteX8-975" fmla="*/ 724755 w 12819119"/>
              <a:gd name="connsiteY8-976" fmla="*/ 6475721 h 12770711"/>
              <a:gd name="connsiteX9-977" fmla="*/ 29320 w 12819119"/>
              <a:gd name="connsiteY9-978" fmla="*/ 4723666 h 12770711"/>
              <a:gd name="connsiteX10-979" fmla="*/ 660628 w 12819119"/>
              <a:gd name="connsiteY10-980" fmla="*/ 3160459 h 12770711"/>
              <a:gd name="connsiteX0-981" fmla="*/ 660628 w 12819119"/>
              <a:gd name="connsiteY0-982" fmla="*/ 3160459 h 12770711"/>
              <a:gd name="connsiteX1-983" fmla="*/ 5048623 w 12819119"/>
              <a:gd name="connsiteY1-984" fmla="*/ 656763 h 12770711"/>
              <a:gd name="connsiteX2-985" fmla="*/ 10771738 w 12819119"/>
              <a:gd name="connsiteY2-986" fmla="*/ 91875 h 12770711"/>
              <a:gd name="connsiteX3-987" fmla="*/ 12746208 w 12819119"/>
              <a:gd name="connsiteY3-988" fmla="*/ 2513272 h 12770711"/>
              <a:gd name="connsiteX4-989" fmla="*/ 12114441 w 12819119"/>
              <a:gd name="connsiteY4-990" fmla="*/ 8276763 h 12770711"/>
              <a:gd name="connsiteX5-991" fmla="*/ 9814587 w 12819119"/>
              <a:gd name="connsiteY5-992" fmla="*/ 12296165 h 12770711"/>
              <a:gd name="connsiteX6-993" fmla="*/ 7552733 w 12819119"/>
              <a:gd name="connsiteY6-994" fmla="*/ 12520262 h 12770711"/>
              <a:gd name="connsiteX7-995" fmla="*/ 3838132 w 12819119"/>
              <a:gd name="connsiteY7-996" fmla="*/ 10309819 h 12770711"/>
              <a:gd name="connsiteX8-997" fmla="*/ 724755 w 12819119"/>
              <a:gd name="connsiteY8-998" fmla="*/ 6475721 h 12770711"/>
              <a:gd name="connsiteX9-999" fmla="*/ 29320 w 12819119"/>
              <a:gd name="connsiteY9-1000" fmla="*/ 4723666 h 12770711"/>
              <a:gd name="connsiteX10-1001" fmla="*/ 660628 w 12819119"/>
              <a:gd name="connsiteY10-1002" fmla="*/ 3160459 h 12770711"/>
              <a:gd name="connsiteX0-1003" fmla="*/ 660628 w 12819119"/>
              <a:gd name="connsiteY0-1004" fmla="*/ 3160459 h 12770711"/>
              <a:gd name="connsiteX1-1005" fmla="*/ 5048623 w 12819119"/>
              <a:gd name="connsiteY1-1006" fmla="*/ 656763 h 12770711"/>
              <a:gd name="connsiteX2-1007" fmla="*/ 10771738 w 12819119"/>
              <a:gd name="connsiteY2-1008" fmla="*/ 91875 h 12770711"/>
              <a:gd name="connsiteX3-1009" fmla="*/ 12746208 w 12819119"/>
              <a:gd name="connsiteY3-1010" fmla="*/ 2513272 h 12770711"/>
              <a:gd name="connsiteX4-1011" fmla="*/ 12114441 w 12819119"/>
              <a:gd name="connsiteY4-1012" fmla="*/ 8276763 h 12770711"/>
              <a:gd name="connsiteX5-1013" fmla="*/ 9814587 w 12819119"/>
              <a:gd name="connsiteY5-1014" fmla="*/ 12296165 h 12770711"/>
              <a:gd name="connsiteX6-1015" fmla="*/ 7552733 w 12819119"/>
              <a:gd name="connsiteY6-1016" fmla="*/ 12520262 h 12770711"/>
              <a:gd name="connsiteX7-1017" fmla="*/ 3838132 w 12819119"/>
              <a:gd name="connsiteY7-1018" fmla="*/ 10309819 h 12770711"/>
              <a:gd name="connsiteX8-1019" fmla="*/ 724755 w 12819119"/>
              <a:gd name="connsiteY8-1020" fmla="*/ 6475721 h 12770711"/>
              <a:gd name="connsiteX9-1021" fmla="*/ 29320 w 12819119"/>
              <a:gd name="connsiteY9-1022" fmla="*/ 4723666 h 12770711"/>
              <a:gd name="connsiteX10-1023" fmla="*/ 660628 w 12819119"/>
              <a:gd name="connsiteY10-1024" fmla="*/ 3160459 h 12770711"/>
              <a:gd name="connsiteX0-1025" fmla="*/ 726445 w 12884936"/>
              <a:gd name="connsiteY0-1026" fmla="*/ 3160459 h 12770711"/>
              <a:gd name="connsiteX1-1027" fmla="*/ 5114440 w 12884936"/>
              <a:gd name="connsiteY1-1028" fmla="*/ 656763 h 12770711"/>
              <a:gd name="connsiteX2-1029" fmla="*/ 10837555 w 12884936"/>
              <a:gd name="connsiteY2-1030" fmla="*/ 91875 h 12770711"/>
              <a:gd name="connsiteX3-1031" fmla="*/ 12812025 w 12884936"/>
              <a:gd name="connsiteY3-1032" fmla="*/ 2513272 h 12770711"/>
              <a:gd name="connsiteX4-1033" fmla="*/ 12180258 w 12884936"/>
              <a:gd name="connsiteY4-1034" fmla="*/ 8276763 h 12770711"/>
              <a:gd name="connsiteX5-1035" fmla="*/ 9880404 w 12884936"/>
              <a:gd name="connsiteY5-1036" fmla="*/ 12296165 h 12770711"/>
              <a:gd name="connsiteX6-1037" fmla="*/ 7618550 w 12884936"/>
              <a:gd name="connsiteY6-1038" fmla="*/ 12520262 h 12770711"/>
              <a:gd name="connsiteX7-1039" fmla="*/ 3903949 w 12884936"/>
              <a:gd name="connsiteY7-1040" fmla="*/ 10309819 h 12770711"/>
              <a:gd name="connsiteX8-1041" fmla="*/ 790572 w 12884936"/>
              <a:gd name="connsiteY8-1042" fmla="*/ 6475721 h 12770711"/>
              <a:gd name="connsiteX9-1043" fmla="*/ 95137 w 12884936"/>
              <a:gd name="connsiteY9-1044" fmla="*/ 4723666 h 12770711"/>
              <a:gd name="connsiteX10-1045" fmla="*/ 726445 w 12884936"/>
              <a:gd name="connsiteY10-1046" fmla="*/ 3160459 h 12770711"/>
              <a:gd name="connsiteX0-1047" fmla="*/ 677298 w 12835789"/>
              <a:gd name="connsiteY0-1048" fmla="*/ 3160459 h 12770711"/>
              <a:gd name="connsiteX1-1049" fmla="*/ 5065293 w 12835789"/>
              <a:gd name="connsiteY1-1050" fmla="*/ 656763 h 12770711"/>
              <a:gd name="connsiteX2-1051" fmla="*/ 10788408 w 12835789"/>
              <a:gd name="connsiteY2-1052" fmla="*/ 91875 h 12770711"/>
              <a:gd name="connsiteX3-1053" fmla="*/ 12762878 w 12835789"/>
              <a:gd name="connsiteY3-1054" fmla="*/ 2513272 h 12770711"/>
              <a:gd name="connsiteX4-1055" fmla="*/ 12131111 w 12835789"/>
              <a:gd name="connsiteY4-1056" fmla="*/ 8276763 h 12770711"/>
              <a:gd name="connsiteX5-1057" fmla="*/ 9831257 w 12835789"/>
              <a:gd name="connsiteY5-1058" fmla="*/ 12296165 h 12770711"/>
              <a:gd name="connsiteX6-1059" fmla="*/ 7569403 w 12835789"/>
              <a:gd name="connsiteY6-1060" fmla="*/ 12520262 h 12770711"/>
              <a:gd name="connsiteX7-1061" fmla="*/ 3854802 w 12835789"/>
              <a:gd name="connsiteY7-1062" fmla="*/ 10309819 h 12770711"/>
              <a:gd name="connsiteX8-1063" fmla="*/ 741425 w 12835789"/>
              <a:gd name="connsiteY8-1064" fmla="*/ 6475721 h 12770711"/>
              <a:gd name="connsiteX9-1065" fmla="*/ 45990 w 12835789"/>
              <a:gd name="connsiteY9-1066" fmla="*/ 4723666 h 12770711"/>
              <a:gd name="connsiteX10-1067" fmla="*/ 677298 w 12835789"/>
              <a:gd name="connsiteY10-1068" fmla="*/ 3160459 h 12770711"/>
              <a:gd name="connsiteX0-1069" fmla="*/ 677298 w 12835789"/>
              <a:gd name="connsiteY0-1070" fmla="*/ 3160459 h 12770711"/>
              <a:gd name="connsiteX1-1071" fmla="*/ 5065293 w 12835789"/>
              <a:gd name="connsiteY1-1072" fmla="*/ 656763 h 12770711"/>
              <a:gd name="connsiteX2-1073" fmla="*/ 10788408 w 12835789"/>
              <a:gd name="connsiteY2-1074" fmla="*/ 91875 h 12770711"/>
              <a:gd name="connsiteX3-1075" fmla="*/ 12762878 w 12835789"/>
              <a:gd name="connsiteY3-1076" fmla="*/ 2513272 h 12770711"/>
              <a:gd name="connsiteX4-1077" fmla="*/ 12131111 w 12835789"/>
              <a:gd name="connsiteY4-1078" fmla="*/ 8276763 h 12770711"/>
              <a:gd name="connsiteX5-1079" fmla="*/ 9831257 w 12835789"/>
              <a:gd name="connsiteY5-1080" fmla="*/ 12296165 h 12770711"/>
              <a:gd name="connsiteX6-1081" fmla="*/ 7569403 w 12835789"/>
              <a:gd name="connsiteY6-1082" fmla="*/ 12520262 h 12770711"/>
              <a:gd name="connsiteX7-1083" fmla="*/ 3854802 w 12835789"/>
              <a:gd name="connsiteY7-1084" fmla="*/ 10309819 h 12770711"/>
              <a:gd name="connsiteX8-1085" fmla="*/ 741425 w 12835789"/>
              <a:gd name="connsiteY8-1086" fmla="*/ 6475721 h 12770711"/>
              <a:gd name="connsiteX9-1087" fmla="*/ 45990 w 12835789"/>
              <a:gd name="connsiteY9-1088" fmla="*/ 4723666 h 12770711"/>
              <a:gd name="connsiteX10-1089" fmla="*/ 677298 w 12835789"/>
              <a:gd name="connsiteY10-1090" fmla="*/ 3160459 h 12770711"/>
              <a:gd name="connsiteX0-1091" fmla="*/ 683915 w 12842406"/>
              <a:gd name="connsiteY0-1092" fmla="*/ 3160459 h 12770711"/>
              <a:gd name="connsiteX1-1093" fmla="*/ 5071910 w 12842406"/>
              <a:gd name="connsiteY1-1094" fmla="*/ 656763 h 12770711"/>
              <a:gd name="connsiteX2-1095" fmla="*/ 10795025 w 12842406"/>
              <a:gd name="connsiteY2-1096" fmla="*/ 91875 h 12770711"/>
              <a:gd name="connsiteX3-1097" fmla="*/ 12769495 w 12842406"/>
              <a:gd name="connsiteY3-1098" fmla="*/ 2513272 h 12770711"/>
              <a:gd name="connsiteX4-1099" fmla="*/ 12137728 w 12842406"/>
              <a:gd name="connsiteY4-1100" fmla="*/ 8276763 h 12770711"/>
              <a:gd name="connsiteX5-1101" fmla="*/ 9837874 w 12842406"/>
              <a:gd name="connsiteY5-1102" fmla="*/ 12296165 h 12770711"/>
              <a:gd name="connsiteX6-1103" fmla="*/ 7576020 w 12842406"/>
              <a:gd name="connsiteY6-1104" fmla="*/ 12520262 h 12770711"/>
              <a:gd name="connsiteX7-1105" fmla="*/ 3861419 w 12842406"/>
              <a:gd name="connsiteY7-1106" fmla="*/ 10309819 h 12770711"/>
              <a:gd name="connsiteX8-1107" fmla="*/ 748042 w 12842406"/>
              <a:gd name="connsiteY8-1108" fmla="*/ 6475721 h 12770711"/>
              <a:gd name="connsiteX9-1109" fmla="*/ 52607 w 12842406"/>
              <a:gd name="connsiteY9-1110" fmla="*/ 4723666 h 12770711"/>
              <a:gd name="connsiteX10-1111" fmla="*/ 683915 w 12842406"/>
              <a:gd name="connsiteY10-1112" fmla="*/ 3160459 h 12770711"/>
              <a:gd name="connsiteX0-1113" fmla="*/ 663130 w 12821621"/>
              <a:gd name="connsiteY0-1114" fmla="*/ 3160459 h 12770711"/>
              <a:gd name="connsiteX1-1115" fmla="*/ 5051125 w 12821621"/>
              <a:gd name="connsiteY1-1116" fmla="*/ 656763 h 12770711"/>
              <a:gd name="connsiteX2-1117" fmla="*/ 10774240 w 12821621"/>
              <a:gd name="connsiteY2-1118" fmla="*/ 91875 h 12770711"/>
              <a:gd name="connsiteX3-1119" fmla="*/ 12748710 w 12821621"/>
              <a:gd name="connsiteY3-1120" fmla="*/ 2513272 h 12770711"/>
              <a:gd name="connsiteX4-1121" fmla="*/ 12116943 w 12821621"/>
              <a:gd name="connsiteY4-1122" fmla="*/ 8276763 h 12770711"/>
              <a:gd name="connsiteX5-1123" fmla="*/ 9817089 w 12821621"/>
              <a:gd name="connsiteY5-1124" fmla="*/ 12296165 h 12770711"/>
              <a:gd name="connsiteX6-1125" fmla="*/ 7555235 w 12821621"/>
              <a:gd name="connsiteY6-1126" fmla="*/ 12520262 h 12770711"/>
              <a:gd name="connsiteX7-1127" fmla="*/ 3840634 w 12821621"/>
              <a:gd name="connsiteY7-1128" fmla="*/ 10309819 h 12770711"/>
              <a:gd name="connsiteX8-1129" fmla="*/ 727257 w 12821621"/>
              <a:gd name="connsiteY8-1130" fmla="*/ 6475721 h 12770711"/>
              <a:gd name="connsiteX9-1131" fmla="*/ 31822 w 12821621"/>
              <a:gd name="connsiteY9-1132" fmla="*/ 4723666 h 12770711"/>
              <a:gd name="connsiteX10-1133" fmla="*/ 663130 w 12821621"/>
              <a:gd name="connsiteY10-1134" fmla="*/ 3160459 h 12770711"/>
              <a:gd name="connsiteX0-1135" fmla="*/ 663130 w 12821621"/>
              <a:gd name="connsiteY0-1136" fmla="*/ 3160459 h 12770711"/>
              <a:gd name="connsiteX1-1137" fmla="*/ 5051125 w 12821621"/>
              <a:gd name="connsiteY1-1138" fmla="*/ 656763 h 12770711"/>
              <a:gd name="connsiteX2-1139" fmla="*/ 10774240 w 12821621"/>
              <a:gd name="connsiteY2-1140" fmla="*/ 91875 h 12770711"/>
              <a:gd name="connsiteX3-1141" fmla="*/ 12748710 w 12821621"/>
              <a:gd name="connsiteY3-1142" fmla="*/ 2513272 h 12770711"/>
              <a:gd name="connsiteX4-1143" fmla="*/ 12116943 w 12821621"/>
              <a:gd name="connsiteY4-1144" fmla="*/ 8276763 h 12770711"/>
              <a:gd name="connsiteX5-1145" fmla="*/ 9817089 w 12821621"/>
              <a:gd name="connsiteY5-1146" fmla="*/ 12296165 h 12770711"/>
              <a:gd name="connsiteX6-1147" fmla="*/ 7555235 w 12821621"/>
              <a:gd name="connsiteY6-1148" fmla="*/ 12520262 h 12770711"/>
              <a:gd name="connsiteX7-1149" fmla="*/ 3840634 w 12821621"/>
              <a:gd name="connsiteY7-1150" fmla="*/ 10309819 h 12770711"/>
              <a:gd name="connsiteX8-1151" fmla="*/ 727257 w 12821621"/>
              <a:gd name="connsiteY8-1152" fmla="*/ 6475721 h 12770711"/>
              <a:gd name="connsiteX9-1153" fmla="*/ 31822 w 12821621"/>
              <a:gd name="connsiteY9-1154" fmla="*/ 4723666 h 12770711"/>
              <a:gd name="connsiteX10-1155" fmla="*/ 663130 w 12821621"/>
              <a:gd name="connsiteY10-1156" fmla="*/ 3160459 h 12770711"/>
              <a:gd name="connsiteX0-1157" fmla="*/ 663130 w 12821621"/>
              <a:gd name="connsiteY0-1158" fmla="*/ 3160459 h 12770711"/>
              <a:gd name="connsiteX1-1159" fmla="*/ 5051125 w 12821621"/>
              <a:gd name="connsiteY1-1160" fmla="*/ 656763 h 12770711"/>
              <a:gd name="connsiteX2-1161" fmla="*/ 10774240 w 12821621"/>
              <a:gd name="connsiteY2-1162" fmla="*/ 91875 h 12770711"/>
              <a:gd name="connsiteX3-1163" fmla="*/ 12748710 w 12821621"/>
              <a:gd name="connsiteY3-1164" fmla="*/ 2513272 h 12770711"/>
              <a:gd name="connsiteX4-1165" fmla="*/ 12116943 w 12821621"/>
              <a:gd name="connsiteY4-1166" fmla="*/ 8276763 h 12770711"/>
              <a:gd name="connsiteX5-1167" fmla="*/ 9817089 w 12821621"/>
              <a:gd name="connsiteY5-1168" fmla="*/ 12296165 h 12770711"/>
              <a:gd name="connsiteX6-1169" fmla="*/ 7555235 w 12821621"/>
              <a:gd name="connsiteY6-1170" fmla="*/ 12520262 h 12770711"/>
              <a:gd name="connsiteX7-1171" fmla="*/ 3840634 w 12821621"/>
              <a:gd name="connsiteY7-1172" fmla="*/ 10309819 h 12770711"/>
              <a:gd name="connsiteX8-1173" fmla="*/ 727257 w 12821621"/>
              <a:gd name="connsiteY8-1174" fmla="*/ 6475721 h 12770711"/>
              <a:gd name="connsiteX9-1175" fmla="*/ 31822 w 12821621"/>
              <a:gd name="connsiteY9-1176" fmla="*/ 4723666 h 12770711"/>
              <a:gd name="connsiteX10-1177" fmla="*/ 663130 w 12821621"/>
              <a:gd name="connsiteY10-1178" fmla="*/ 3160459 h 12770711"/>
              <a:gd name="connsiteX0-1179" fmla="*/ 663130 w 12821621"/>
              <a:gd name="connsiteY0-1180" fmla="*/ 3160459 h 12770711"/>
              <a:gd name="connsiteX1-1181" fmla="*/ 5051125 w 12821621"/>
              <a:gd name="connsiteY1-1182" fmla="*/ 656763 h 12770711"/>
              <a:gd name="connsiteX2-1183" fmla="*/ 10774240 w 12821621"/>
              <a:gd name="connsiteY2-1184" fmla="*/ 91875 h 12770711"/>
              <a:gd name="connsiteX3-1185" fmla="*/ 12748710 w 12821621"/>
              <a:gd name="connsiteY3-1186" fmla="*/ 2513272 h 12770711"/>
              <a:gd name="connsiteX4-1187" fmla="*/ 12116943 w 12821621"/>
              <a:gd name="connsiteY4-1188" fmla="*/ 8276763 h 12770711"/>
              <a:gd name="connsiteX5-1189" fmla="*/ 9817089 w 12821621"/>
              <a:gd name="connsiteY5-1190" fmla="*/ 12296165 h 12770711"/>
              <a:gd name="connsiteX6-1191" fmla="*/ 7555235 w 12821621"/>
              <a:gd name="connsiteY6-1192" fmla="*/ 12520262 h 12770711"/>
              <a:gd name="connsiteX7-1193" fmla="*/ 3840634 w 12821621"/>
              <a:gd name="connsiteY7-1194" fmla="*/ 10309819 h 12770711"/>
              <a:gd name="connsiteX8-1195" fmla="*/ 727257 w 12821621"/>
              <a:gd name="connsiteY8-1196" fmla="*/ 6475721 h 12770711"/>
              <a:gd name="connsiteX9-1197" fmla="*/ 31822 w 12821621"/>
              <a:gd name="connsiteY9-1198" fmla="*/ 4723666 h 12770711"/>
              <a:gd name="connsiteX10-1199" fmla="*/ 663130 w 12821621"/>
              <a:gd name="connsiteY10-1200" fmla="*/ 3160459 h 12770711"/>
              <a:gd name="connsiteX0-1201" fmla="*/ 663130 w 12821621"/>
              <a:gd name="connsiteY0-1202" fmla="*/ 3160459 h 12770711"/>
              <a:gd name="connsiteX1-1203" fmla="*/ 5051125 w 12821621"/>
              <a:gd name="connsiteY1-1204" fmla="*/ 656763 h 12770711"/>
              <a:gd name="connsiteX2-1205" fmla="*/ 10774240 w 12821621"/>
              <a:gd name="connsiteY2-1206" fmla="*/ 91875 h 12770711"/>
              <a:gd name="connsiteX3-1207" fmla="*/ 12748710 w 12821621"/>
              <a:gd name="connsiteY3-1208" fmla="*/ 2513272 h 12770711"/>
              <a:gd name="connsiteX4-1209" fmla="*/ 12116943 w 12821621"/>
              <a:gd name="connsiteY4-1210" fmla="*/ 8276763 h 12770711"/>
              <a:gd name="connsiteX5-1211" fmla="*/ 9817089 w 12821621"/>
              <a:gd name="connsiteY5-1212" fmla="*/ 12296165 h 12770711"/>
              <a:gd name="connsiteX6-1213" fmla="*/ 7555235 w 12821621"/>
              <a:gd name="connsiteY6-1214" fmla="*/ 12520262 h 12770711"/>
              <a:gd name="connsiteX7-1215" fmla="*/ 3840634 w 12821621"/>
              <a:gd name="connsiteY7-1216" fmla="*/ 10309819 h 12770711"/>
              <a:gd name="connsiteX8-1217" fmla="*/ 727257 w 12821621"/>
              <a:gd name="connsiteY8-1218" fmla="*/ 6475721 h 12770711"/>
              <a:gd name="connsiteX9-1219" fmla="*/ 31822 w 12821621"/>
              <a:gd name="connsiteY9-1220" fmla="*/ 4723666 h 12770711"/>
              <a:gd name="connsiteX10-1221" fmla="*/ 663130 w 12821621"/>
              <a:gd name="connsiteY10-1222" fmla="*/ 3160459 h 12770711"/>
              <a:gd name="connsiteX0-1223" fmla="*/ 663130 w 12821621"/>
              <a:gd name="connsiteY0-1224" fmla="*/ 3160459 h 12779497"/>
              <a:gd name="connsiteX1-1225" fmla="*/ 5051125 w 12821621"/>
              <a:gd name="connsiteY1-1226" fmla="*/ 656763 h 12779497"/>
              <a:gd name="connsiteX2-1227" fmla="*/ 10774240 w 12821621"/>
              <a:gd name="connsiteY2-1228" fmla="*/ 91875 h 12779497"/>
              <a:gd name="connsiteX3-1229" fmla="*/ 12748710 w 12821621"/>
              <a:gd name="connsiteY3-1230" fmla="*/ 2513272 h 12779497"/>
              <a:gd name="connsiteX4-1231" fmla="*/ 12116943 w 12821621"/>
              <a:gd name="connsiteY4-1232" fmla="*/ 8276763 h 12779497"/>
              <a:gd name="connsiteX5-1233" fmla="*/ 9817089 w 12821621"/>
              <a:gd name="connsiteY5-1234" fmla="*/ 12296165 h 12779497"/>
              <a:gd name="connsiteX6-1235" fmla="*/ 7546527 w 12821621"/>
              <a:gd name="connsiteY6-1236" fmla="*/ 12537679 h 12779497"/>
              <a:gd name="connsiteX7-1237" fmla="*/ 3840634 w 12821621"/>
              <a:gd name="connsiteY7-1238" fmla="*/ 10309819 h 12779497"/>
              <a:gd name="connsiteX8-1239" fmla="*/ 727257 w 12821621"/>
              <a:gd name="connsiteY8-1240" fmla="*/ 6475721 h 12779497"/>
              <a:gd name="connsiteX9-1241" fmla="*/ 31822 w 12821621"/>
              <a:gd name="connsiteY9-1242" fmla="*/ 4723666 h 12779497"/>
              <a:gd name="connsiteX10-1243" fmla="*/ 663130 w 12821621"/>
              <a:gd name="connsiteY10-1244" fmla="*/ 3160459 h 12779497"/>
              <a:gd name="connsiteX0-1245" fmla="*/ 663130 w 12821621"/>
              <a:gd name="connsiteY0-1246" fmla="*/ 3160459 h 12770711"/>
              <a:gd name="connsiteX1-1247" fmla="*/ 5051125 w 12821621"/>
              <a:gd name="connsiteY1-1248" fmla="*/ 656763 h 12770711"/>
              <a:gd name="connsiteX2-1249" fmla="*/ 10774240 w 12821621"/>
              <a:gd name="connsiteY2-1250" fmla="*/ 91875 h 12770711"/>
              <a:gd name="connsiteX3-1251" fmla="*/ 12748710 w 12821621"/>
              <a:gd name="connsiteY3-1252" fmla="*/ 2513272 h 12770711"/>
              <a:gd name="connsiteX4-1253" fmla="*/ 12116943 w 12821621"/>
              <a:gd name="connsiteY4-1254" fmla="*/ 8276763 h 12770711"/>
              <a:gd name="connsiteX5-1255" fmla="*/ 9817089 w 12821621"/>
              <a:gd name="connsiteY5-1256" fmla="*/ 12296165 h 12770711"/>
              <a:gd name="connsiteX6-1257" fmla="*/ 7581361 w 12821621"/>
              <a:gd name="connsiteY6-1258" fmla="*/ 12520262 h 12770711"/>
              <a:gd name="connsiteX7-1259" fmla="*/ 3840634 w 12821621"/>
              <a:gd name="connsiteY7-1260" fmla="*/ 10309819 h 12770711"/>
              <a:gd name="connsiteX8-1261" fmla="*/ 727257 w 12821621"/>
              <a:gd name="connsiteY8-1262" fmla="*/ 6475721 h 12770711"/>
              <a:gd name="connsiteX9-1263" fmla="*/ 31822 w 12821621"/>
              <a:gd name="connsiteY9-1264" fmla="*/ 4723666 h 12770711"/>
              <a:gd name="connsiteX10-1265" fmla="*/ 663130 w 12821621"/>
              <a:gd name="connsiteY10-1266" fmla="*/ 3160459 h 12770711"/>
              <a:gd name="connsiteX0-1267" fmla="*/ 663130 w 12821621"/>
              <a:gd name="connsiteY0-1268" fmla="*/ 3160459 h 12795017"/>
              <a:gd name="connsiteX1-1269" fmla="*/ 5051125 w 12821621"/>
              <a:gd name="connsiteY1-1270" fmla="*/ 656763 h 12795017"/>
              <a:gd name="connsiteX2-1271" fmla="*/ 10774240 w 12821621"/>
              <a:gd name="connsiteY2-1272" fmla="*/ 91875 h 12795017"/>
              <a:gd name="connsiteX3-1273" fmla="*/ 12748710 w 12821621"/>
              <a:gd name="connsiteY3-1274" fmla="*/ 2513272 h 12795017"/>
              <a:gd name="connsiteX4-1275" fmla="*/ 12116943 w 12821621"/>
              <a:gd name="connsiteY4-1276" fmla="*/ 8276763 h 12795017"/>
              <a:gd name="connsiteX5-1277" fmla="*/ 9817089 w 12821621"/>
              <a:gd name="connsiteY5-1278" fmla="*/ 12296165 h 12795017"/>
              <a:gd name="connsiteX6-1279" fmla="*/ 7581361 w 12821621"/>
              <a:gd name="connsiteY6-1280" fmla="*/ 12520262 h 12795017"/>
              <a:gd name="connsiteX7-1281" fmla="*/ 3840634 w 12821621"/>
              <a:gd name="connsiteY7-1282" fmla="*/ 10309819 h 12795017"/>
              <a:gd name="connsiteX8-1283" fmla="*/ 727257 w 12821621"/>
              <a:gd name="connsiteY8-1284" fmla="*/ 6475721 h 12795017"/>
              <a:gd name="connsiteX9-1285" fmla="*/ 31822 w 12821621"/>
              <a:gd name="connsiteY9-1286" fmla="*/ 4723666 h 12795017"/>
              <a:gd name="connsiteX10-1287" fmla="*/ 663130 w 12821621"/>
              <a:gd name="connsiteY10-1288" fmla="*/ 3160459 h 12795017"/>
              <a:gd name="connsiteX0-1289" fmla="*/ 663130 w 12821621"/>
              <a:gd name="connsiteY0-1290" fmla="*/ 3160459 h 12771849"/>
              <a:gd name="connsiteX1-1291" fmla="*/ 5051125 w 12821621"/>
              <a:gd name="connsiteY1-1292" fmla="*/ 656763 h 12771849"/>
              <a:gd name="connsiteX2-1293" fmla="*/ 10774240 w 12821621"/>
              <a:gd name="connsiteY2-1294" fmla="*/ 91875 h 12771849"/>
              <a:gd name="connsiteX3-1295" fmla="*/ 12748710 w 12821621"/>
              <a:gd name="connsiteY3-1296" fmla="*/ 2513272 h 12771849"/>
              <a:gd name="connsiteX4-1297" fmla="*/ 12116943 w 12821621"/>
              <a:gd name="connsiteY4-1298" fmla="*/ 8276763 h 12771849"/>
              <a:gd name="connsiteX5-1299" fmla="*/ 9817089 w 12821621"/>
              <a:gd name="connsiteY5-1300" fmla="*/ 12296165 h 12771849"/>
              <a:gd name="connsiteX6-1301" fmla="*/ 7581361 w 12821621"/>
              <a:gd name="connsiteY6-1302" fmla="*/ 12520262 h 12771849"/>
              <a:gd name="connsiteX7-1303" fmla="*/ 3840634 w 12821621"/>
              <a:gd name="connsiteY7-1304" fmla="*/ 10309819 h 12771849"/>
              <a:gd name="connsiteX8-1305" fmla="*/ 727257 w 12821621"/>
              <a:gd name="connsiteY8-1306" fmla="*/ 6475721 h 12771849"/>
              <a:gd name="connsiteX9-1307" fmla="*/ 31822 w 12821621"/>
              <a:gd name="connsiteY9-1308" fmla="*/ 4723666 h 12771849"/>
              <a:gd name="connsiteX10-1309" fmla="*/ 663130 w 12821621"/>
              <a:gd name="connsiteY10-1310" fmla="*/ 3160459 h 12771849"/>
              <a:gd name="connsiteX0-1311" fmla="*/ 663130 w 12821621"/>
              <a:gd name="connsiteY0-1312" fmla="*/ 3160459 h 12782507"/>
              <a:gd name="connsiteX1-1313" fmla="*/ 5051125 w 12821621"/>
              <a:gd name="connsiteY1-1314" fmla="*/ 656763 h 12782507"/>
              <a:gd name="connsiteX2-1315" fmla="*/ 10774240 w 12821621"/>
              <a:gd name="connsiteY2-1316" fmla="*/ 91875 h 12782507"/>
              <a:gd name="connsiteX3-1317" fmla="*/ 12748710 w 12821621"/>
              <a:gd name="connsiteY3-1318" fmla="*/ 2513272 h 12782507"/>
              <a:gd name="connsiteX4-1319" fmla="*/ 12116943 w 12821621"/>
              <a:gd name="connsiteY4-1320" fmla="*/ 8276763 h 12782507"/>
              <a:gd name="connsiteX5-1321" fmla="*/ 9817089 w 12821621"/>
              <a:gd name="connsiteY5-1322" fmla="*/ 12296165 h 12782507"/>
              <a:gd name="connsiteX6-1323" fmla="*/ 7581361 w 12821621"/>
              <a:gd name="connsiteY6-1324" fmla="*/ 12520262 h 12782507"/>
              <a:gd name="connsiteX7-1325" fmla="*/ 3840634 w 12821621"/>
              <a:gd name="connsiteY7-1326" fmla="*/ 10309819 h 12782507"/>
              <a:gd name="connsiteX8-1327" fmla="*/ 727257 w 12821621"/>
              <a:gd name="connsiteY8-1328" fmla="*/ 6475721 h 12782507"/>
              <a:gd name="connsiteX9-1329" fmla="*/ 31822 w 12821621"/>
              <a:gd name="connsiteY9-1330" fmla="*/ 4723666 h 12782507"/>
              <a:gd name="connsiteX10-1331" fmla="*/ 663130 w 12821621"/>
              <a:gd name="connsiteY10-1332" fmla="*/ 3160459 h 12782507"/>
              <a:gd name="connsiteX0-1333" fmla="*/ 663130 w 12821621"/>
              <a:gd name="connsiteY0-1334" fmla="*/ 3160459 h 12782507"/>
              <a:gd name="connsiteX1-1335" fmla="*/ 5051125 w 12821621"/>
              <a:gd name="connsiteY1-1336" fmla="*/ 656763 h 12782507"/>
              <a:gd name="connsiteX2-1337" fmla="*/ 10774240 w 12821621"/>
              <a:gd name="connsiteY2-1338" fmla="*/ 91875 h 12782507"/>
              <a:gd name="connsiteX3-1339" fmla="*/ 12748710 w 12821621"/>
              <a:gd name="connsiteY3-1340" fmla="*/ 2513272 h 12782507"/>
              <a:gd name="connsiteX4-1341" fmla="*/ 12116943 w 12821621"/>
              <a:gd name="connsiteY4-1342" fmla="*/ 8276763 h 12782507"/>
              <a:gd name="connsiteX5-1343" fmla="*/ 9817089 w 12821621"/>
              <a:gd name="connsiteY5-1344" fmla="*/ 12296165 h 12782507"/>
              <a:gd name="connsiteX6-1345" fmla="*/ 7581361 w 12821621"/>
              <a:gd name="connsiteY6-1346" fmla="*/ 12520262 h 12782507"/>
              <a:gd name="connsiteX7-1347" fmla="*/ 3840634 w 12821621"/>
              <a:gd name="connsiteY7-1348" fmla="*/ 10309819 h 12782507"/>
              <a:gd name="connsiteX8-1349" fmla="*/ 727257 w 12821621"/>
              <a:gd name="connsiteY8-1350" fmla="*/ 6475721 h 12782507"/>
              <a:gd name="connsiteX9-1351" fmla="*/ 31822 w 12821621"/>
              <a:gd name="connsiteY9-1352" fmla="*/ 4723666 h 12782507"/>
              <a:gd name="connsiteX10-1353" fmla="*/ 663130 w 12821621"/>
              <a:gd name="connsiteY10-1354" fmla="*/ 3160459 h 12782507"/>
              <a:gd name="connsiteX0-1355" fmla="*/ 663130 w 12821621"/>
              <a:gd name="connsiteY0-1356" fmla="*/ 3160459 h 12766150"/>
              <a:gd name="connsiteX1-1357" fmla="*/ 5051125 w 12821621"/>
              <a:gd name="connsiteY1-1358" fmla="*/ 656763 h 12766150"/>
              <a:gd name="connsiteX2-1359" fmla="*/ 10774240 w 12821621"/>
              <a:gd name="connsiteY2-1360" fmla="*/ 91875 h 12766150"/>
              <a:gd name="connsiteX3-1361" fmla="*/ 12748710 w 12821621"/>
              <a:gd name="connsiteY3-1362" fmla="*/ 2513272 h 12766150"/>
              <a:gd name="connsiteX4-1363" fmla="*/ 12116943 w 12821621"/>
              <a:gd name="connsiteY4-1364" fmla="*/ 8276763 h 12766150"/>
              <a:gd name="connsiteX5-1365" fmla="*/ 9817089 w 12821621"/>
              <a:gd name="connsiteY5-1366" fmla="*/ 12296165 h 12766150"/>
              <a:gd name="connsiteX6-1367" fmla="*/ 7581361 w 12821621"/>
              <a:gd name="connsiteY6-1368" fmla="*/ 12520262 h 12766150"/>
              <a:gd name="connsiteX7-1369" fmla="*/ 3840634 w 12821621"/>
              <a:gd name="connsiteY7-1370" fmla="*/ 10309819 h 12766150"/>
              <a:gd name="connsiteX8-1371" fmla="*/ 727257 w 12821621"/>
              <a:gd name="connsiteY8-1372" fmla="*/ 6475721 h 12766150"/>
              <a:gd name="connsiteX9-1373" fmla="*/ 31822 w 12821621"/>
              <a:gd name="connsiteY9-1374" fmla="*/ 4723666 h 12766150"/>
              <a:gd name="connsiteX10-1375" fmla="*/ 663130 w 12821621"/>
              <a:gd name="connsiteY10-1376" fmla="*/ 3160459 h 12766150"/>
              <a:gd name="connsiteX0-1377" fmla="*/ 663130 w 12843845"/>
              <a:gd name="connsiteY0-1378" fmla="*/ 3160459 h 12766150"/>
              <a:gd name="connsiteX1-1379" fmla="*/ 5051125 w 12843845"/>
              <a:gd name="connsiteY1-1380" fmla="*/ 656763 h 12766150"/>
              <a:gd name="connsiteX2-1381" fmla="*/ 10774240 w 12843845"/>
              <a:gd name="connsiteY2-1382" fmla="*/ 91875 h 12766150"/>
              <a:gd name="connsiteX3-1383" fmla="*/ 12748710 w 12843845"/>
              <a:gd name="connsiteY3-1384" fmla="*/ 2513272 h 12766150"/>
              <a:gd name="connsiteX4-1385" fmla="*/ 12116943 w 12843845"/>
              <a:gd name="connsiteY4-1386" fmla="*/ 8276763 h 12766150"/>
              <a:gd name="connsiteX5-1387" fmla="*/ 9817089 w 12843845"/>
              <a:gd name="connsiteY5-1388" fmla="*/ 12296165 h 12766150"/>
              <a:gd name="connsiteX6-1389" fmla="*/ 7581361 w 12843845"/>
              <a:gd name="connsiteY6-1390" fmla="*/ 12520262 h 12766150"/>
              <a:gd name="connsiteX7-1391" fmla="*/ 3840634 w 12843845"/>
              <a:gd name="connsiteY7-1392" fmla="*/ 10309819 h 12766150"/>
              <a:gd name="connsiteX8-1393" fmla="*/ 727257 w 12843845"/>
              <a:gd name="connsiteY8-1394" fmla="*/ 6475721 h 12766150"/>
              <a:gd name="connsiteX9-1395" fmla="*/ 31822 w 12843845"/>
              <a:gd name="connsiteY9-1396" fmla="*/ 4723666 h 12766150"/>
              <a:gd name="connsiteX10-1397" fmla="*/ 663130 w 12843845"/>
              <a:gd name="connsiteY10-1398" fmla="*/ 3160459 h 12766150"/>
              <a:gd name="connsiteX0-1399" fmla="*/ 663130 w 12804028"/>
              <a:gd name="connsiteY0-1400" fmla="*/ 3160459 h 12766150"/>
              <a:gd name="connsiteX1-1401" fmla="*/ 5051125 w 12804028"/>
              <a:gd name="connsiteY1-1402" fmla="*/ 656763 h 12766150"/>
              <a:gd name="connsiteX2-1403" fmla="*/ 10774240 w 12804028"/>
              <a:gd name="connsiteY2-1404" fmla="*/ 91875 h 12766150"/>
              <a:gd name="connsiteX3-1405" fmla="*/ 12748710 w 12804028"/>
              <a:gd name="connsiteY3-1406" fmla="*/ 2513272 h 12766150"/>
              <a:gd name="connsiteX4-1407" fmla="*/ 12116943 w 12804028"/>
              <a:gd name="connsiteY4-1408" fmla="*/ 8276763 h 12766150"/>
              <a:gd name="connsiteX5-1409" fmla="*/ 9817089 w 12804028"/>
              <a:gd name="connsiteY5-1410" fmla="*/ 12296165 h 12766150"/>
              <a:gd name="connsiteX6-1411" fmla="*/ 7581361 w 12804028"/>
              <a:gd name="connsiteY6-1412" fmla="*/ 12520262 h 12766150"/>
              <a:gd name="connsiteX7-1413" fmla="*/ 3840634 w 12804028"/>
              <a:gd name="connsiteY7-1414" fmla="*/ 10309819 h 12766150"/>
              <a:gd name="connsiteX8-1415" fmla="*/ 727257 w 12804028"/>
              <a:gd name="connsiteY8-1416" fmla="*/ 6475721 h 12766150"/>
              <a:gd name="connsiteX9-1417" fmla="*/ 31822 w 12804028"/>
              <a:gd name="connsiteY9-1418" fmla="*/ 4723666 h 12766150"/>
              <a:gd name="connsiteX10-1419" fmla="*/ 663130 w 12804028"/>
              <a:gd name="connsiteY10-1420" fmla="*/ 3160459 h 12766150"/>
              <a:gd name="connsiteX0-1421" fmla="*/ 663130 w 12790534"/>
              <a:gd name="connsiteY0-1422" fmla="*/ 3160459 h 12766150"/>
              <a:gd name="connsiteX1-1423" fmla="*/ 5051125 w 12790534"/>
              <a:gd name="connsiteY1-1424" fmla="*/ 656763 h 12766150"/>
              <a:gd name="connsiteX2-1425" fmla="*/ 10774240 w 12790534"/>
              <a:gd name="connsiteY2-1426" fmla="*/ 91875 h 12766150"/>
              <a:gd name="connsiteX3-1427" fmla="*/ 12740002 w 12790534"/>
              <a:gd name="connsiteY3-1428" fmla="*/ 2530690 h 12766150"/>
              <a:gd name="connsiteX4-1429" fmla="*/ 12116943 w 12790534"/>
              <a:gd name="connsiteY4-1430" fmla="*/ 8276763 h 12766150"/>
              <a:gd name="connsiteX5-1431" fmla="*/ 9817089 w 12790534"/>
              <a:gd name="connsiteY5-1432" fmla="*/ 12296165 h 12766150"/>
              <a:gd name="connsiteX6-1433" fmla="*/ 7581361 w 12790534"/>
              <a:gd name="connsiteY6-1434" fmla="*/ 12520262 h 12766150"/>
              <a:gd name="connsiteX7-1435" fmla="*/ 3840634 w 12790534"/>
              <a:gd name="connsiteY7-1436" fmla="*/ 10309819 h 12766150"/>
              <a:gd name="connsiteX8-1437" fmla="*/ 727257 w 12790534"/>
              <a:gd name="connsiteY8-1438" fmla="*/ 6475721 h 12766150"/>
              <a:gd name="connsiteX9-1439" fmla="*/ 31822 w 12790534"/>
              <a:gd name="connsiteY9-1440" fmla="*/ 4723666 h 12766150"/>
              <a:gd name="connsiteX10-1441" fmla="*/ 663130 w 12790534"/>
              <a:gd name="connsiteY10-1442" fmla="*/ 3160459 h 12766150"/>
              <a:gd name="connsiteX0-1443" fmla="*/ 663130 w 12798534"/>
              <a:gd name="connsiteY0-1444" fmla="*/ 3160459 h 12766150"/>
              <a:gd name="connsiteX1-1445" fmla="*/ 5051125 w 12798534"/>
              <a:gd name="connsiteY1-1446" fmla="*/ 656763 h 12766150"/>
              <a:gd name="connsiteX2-1447" fmla="*/ 10774240 w 12798534"/>
              <a:gd name="connsiteY2-1448" fmla="*/ 91875 h 12766150"/>
              <a:gd name="connsiteX3-1449" fmla="*/ 12748711 w 12798534"/>
              <a:gd name="connsiteY3-1450" fmla="*/ 2565524 h 12766150"/>
              <a:gd name="connsiteX4-1451" fmla="*/ 12116943 w 12798534"/>
              <a:gd name="connsiteY4-1452" fmla="*/ 8276763 h 12766150"/>
              <a:gd name="connsiteX5-1453" fmla="*/ 9817089 w 12798534"/>
              <a:gd name="connsiteY5-1454" fmla="*/ 12296165 h 12766150"/>
              <a:gd name="connsiteX6-1455" fmla="*/ 7581361 w 12798534"/>
              <a:gd name="connsiteY6-1456" fmla="*/ 12520262 h 12766150"/>
              <a:gd name="connsiteX7-1457" fmla="*/ 3840634 w 12798534"/>
              <a:gd name="connsiteY7-1458" fmla="*/ 10309819 h 12766150"/>
              <a:gd name="connsiteX8-1459" fmla="*/ 727257 w 12798534"/>
              <a:gd name="connsiteY8-1460" fmla="*/ 6475721 h 12766150"/>
              <a:gd name="connsiteX9-1461" fmla="*/ 31822 w 12798534"/>
              <a:gd name="connsiteY9-1462" fmla="*/ 4723666 h 12766150"/>
              <a:gd name="connsiteX10-1463" fmla="*/ 663130 w 12798534"/>
              <a:gd name="connsiteY10-1464" fmla="*/ 3160459 h 12766150"/>
              <a:gd name="connsiteX0-1465" fmla="*/ 663130 w 12798534"/>
              <a:gd name="connsiteY0-1466" fmla="*/ 3160459 h 12766150"/>
              <a:gd name="connsiteX1-1467" fmla="*/ 5051125 w 12798534"/>
              <a:gd name="connsiteY1-1468" fmla="*/ 656763 h 12766150"/>
              <a:gd name="connsiteX2-1469" fmla="*/ 10774240 w 12798534"/>
              <a:gd name="connsiteY2-1470" fmla="*/ 91875 h 12766150"/>
              <a:gd name="connsiteX3-1471" fmla="*/ 12748711 w 12798534"/>
              <a:gd name="connsiteY3-1472" fmla="*/ 2565524 h 12766150"/>
              <a:gd name="connsiteX4-1473" fmla="*/ 12116943 w 12798534"/>
              <a:gd name="connsiteY4-1474" fmla="*/ 8276763 h 12766150"/>
              <a:gd name="connsiteX5-1475" fmla="*/ 9817089 w 12798534"/>
              <a:gd name="connsiteY5-1476" fmla="*/ 12296165 h 12766150"/>
              <a:gd name="connsiteX6-1477" fmla="*/ 7581361 w 12798534"/>
              <a:gd name="connsiteY6-1478" fmla="*/ 12520262 h 12766150"/>
              <a:gd name="connsiteX7-1479" fmla="*/ 3840634 w 12798534"/>
              <a:gd name="connsiteY7-1480" fmla="*/ 10309819 h 12766150"/>
              <a:gd name="connsiteX8-1481" fmla="*/ 727257 w 12798534"/>
              <a:gd name="connsiteY8-1482" fmla="*/ 6475721 h 12766150"/>
              <a:gd name="connsiteX9-1483" fmla="*/ 31822 w 12798534"/>
              <a:gd name="connsiteY9-1484" fmla="*/ 4723666 h 12766150"/>
              <a:gd name="connsiteX10-1485" fmla="*/ 663130 w 12798534"/>
              <a:gd name="connsiteY10-1486" fmla="*/ 3160459 h 12766150"/>
              <a:gd name="connsiteX0-1487" fmla="*/ 663130 w 12828905"/>
              <a:gd name="connsiteY0-1488" fmla="*/ 3160459 h 12766150"/>
              <a:gd name="connsiteX1-1489" fmla="*/ 5051125 w 12828905"/>
              <a:gd name="connsiteY1-1490" fmla="*/ 656763 h 12766150"/>
              <a:gd name="connsiteX2-1491" fmla="*/ 10774240 w 12828905"/>
              <a:gd name="connsiteY2-1492" fmla="*/ 91875 h 12766150"/>
              <a:gd name="connsiteX3-1493" fmla="*/ 12748711 w 12828905"/>
              <a:gd name="connsiteY3-1494" fmla="*/ 2565524 h 12766150"/>
              <a:gd name="connsiteX4-1495" fmla="*/ 12116943 w 12828905"/>
              <a:gd name="connsiteY4-1496" fmla="*/ 8276763 h 12766150"/>
              <a:gd name="connsiteX5-1497" fmla="*/ 9817089 w 12828905"/>
              <a:gd name="connsiteY5-1498" fmla="*/ 12296165 h 12766150"/>
              <a:gd name="connsiteX6-1499" fmla="*/ 7581361 w 12828905"/>
              <a:gd name="connsiteY6-1500" fmla="*/ 12520262 h 12766150"/>
              <a:gd name="connsiteX7-1501" fmla="*/ 3840634 w 12828905"/>
              <a:gd name="connsiteY7-1502" fmla="*/ 10309819 h 12766150"/>
              <a:gd name="connsiteX8-1503" fmla="*/ 727257 w 12828905"/>
              <a:gd name="connsiteY8-1504" fmla="*/ 6475721 h 12766150"/>
              <a:gd name="connsiteX9-1505" fmla="*/ 31822 w 12828905"/>
              <a:gd name="connsiteY9-1506" fmla="*/ 4723666 h 12766150"/>
              <a:gd name="connsiteX10-1507" fmla="*/ 663130 w 12828905"/>
              <a:gd name="connsiteY10-1508" fmla="*/ 3160459 h 12766150"/>
              <a:gd name="connsiteX0-1509" fmla="*/ 663130 w 12828905"/>
              <a:gd name="connsiteY0-1510" fmla="*/ 3160459 h 12766150"/>
              <a:gd name="connsiteX1-1511" fmla="*/ 5051125 w 12828905"/>
              <a:gd name="connsiteY1-1512" fmla="*/ 656763 h 12766150"/>
              <a:gd name="connsiteX2-1513" fmla="*/ 10774240 w 12828905"/>
              <a:gd name="connsiteY2-1514" fmla="*/ 91875 h 12766150"/>
              <a:gd name="connsiteX3-1515" fmla="*/ 12748711 w 12828905"/>
              <a:gd name="connsiteY3-1516" fmla="*/ 2565524 h 12766150"/>
              <a:gd name="connsiteX4-1517" fmla="*/ 12116943 w 12828905"/>
              <a:gd name="connsiteY4-1518" fmla="*/ 8276763 h 12766150"/>
              <a:gd name="connsiteX5-1519" fmla="*/ 9817089 w 12828905"/>
              <a:gd name="connsiteY5-1520" fmla="*/ 12296165 h 12766150"/>
              <a:gd name="connsiteX6-1521" fmla="*/ 7581361 w 12828905"/>
              <a:gd name="connsiteY6-1522" fmla="*/ 12520262 h 12766150"/>
              <a:gd name="connsiteX7-1523" fmla="*/ 3840634 w 12828905"/>
              <a:gd name="connsiteY7-1524" fmla="*/ 10309819 h 12766150"/>
              <a:gd name="connsiteX8-1525" fmla="*/ 727257 w 12828905"/>
              <a:gd name="connsiteY8-1526" fmla="*/ 6475721 h 12766150"/>
              <a:gd name="connsiteX9-1527" fmla="*/ 31822 w 12828905"/>
              <a:gd name="connsiteY9-1528" fmla="*/ 4723666 h 12766150"/>
              <a:gd name="connsiteX10-1529" fmla="*/ 663130 w 12828905"/>
              <a:gd name="connsiteY10-1530" fmla="*/ 3160459 h 12766150"/>
              <a:gd name="connsiteX0-1531" fmla="*/ 663130 w 12834351"/>
              <a:gd name="connsiteY0-1532" fmla="*/ 3160459 h 12766150"/>
              <a:gd name="connsiteX1-1533" fmla="*/ 5051125 w 12834351"/>
              <a:gd name="connsiteY1-1534" fmla="*/ 656763 h 12766150"/>
              <a:gd name="connsiteX2-1535" fmla="*/ 10774240 w 12834351"/>
              <a:gd name="connsiteY2-1536" fmla="*/ 91875 h 12766150"/>
              <a:gd name="connsiteX3-1537" fmla="*/ 12748711 w 12834351"/>
              <a:gd name="connsiteY3-1538" fmla="*/ 2565524 h 12766150"/>
              <a:gd name="connsiteX4-1539" fmla="*/ 12116943 w 12834351"/>
              <a:gd name="connsiteY4-1540" fmla="*/ 8276763 h 12766150"/>
              <a:gd name="connsiteX5-1541" fmla="*/ 9817089 w 12834351"/>
              <a:gd name="connsiteY5-1542" fmla="*/ 12296165 h 12766150"/>
              <a:gd name="connsiteX6-1543" fmla="*/ 7581361 w 12834351"/>
              <a:gd name="connsiteY6-1544" fmla="*/ 12520262 h 12766150"/>
              <a:gd name="connsiteX7-1545" fmla="*/ 3840634 w 12834351"/>
              <a:gd name="connsiteY7-1546" fmla="*/ 10309819 h 12766150"/>
              <a:gd name="connsiteX8-1547" fmla="*/ 727257 w 12834351"/>
              <a:gd name="connsiteY8-1548" fmla="*/ 6475721 h 12766150"/>
              <a:gd name="connsiteX9-1549" fmla="*/ 31822 w 12834351"/>
              <a:gd name="connsiteY9-1550" fmla="*/ 4723666 h 12766150"/>
              <a:gd name="connsiteX10-1551" fmla="*/ 663130 w 12834351"/>
              <a:gd name="connsiteY10-1552" fmla="*/ 3160459 h 12766150"/>
              <a:gd name="connsiteX0-1553" fmla="*/ 663130 w 12834351"/>
              <a:gd name="connsiteY0-1554" fmla="*/ 3258559 h 12864250"/>
              <a:gd name="connsiteX1-1555" fmla="*/ 5051125 w 12834351"/>
              <a:gd name="connsiteY1-1556" fmla="*/ 754863 h 12864250"/>
              <a:gd name="connsiteX2-1557" fmla="*/ 10774240 w 12834351"/>
              <a:gd name="connsiteY2-1558" fmla="*/ 189975 h 12864250"/>
              <a:gd name="connsiteX3-1559" fmla="*/ 12748711 w 12834351"/>
              <a:gd name="connsiteY3-1560" fmla="*/ 2663624 h 12864250"/>
              <a:gd name="connsiteX4-1561" fmla="*/ 12116943 w 12834351"/>
              <a:gd name="connsiteY4-1562" fmla="*/ 8374863 h 12864250"/>
              <a:gd name="connsiteX5-1563" fmla="*/ 9817089 w 12834351"/>
              <a:gd name="connsiteY5-1564" fmla="*/ 12394265 h 12864250"/>
              <a:gd name="connsiteX6-1565" fmla="*/ 7581361 w 12834351"/>
              <a:gd name="connsiteY6-1566" fmla="*/ 12618362 h 12864250"/>
              <a:gd name="connsiteX7-1567" fmla="*/ 3840634 w 12834351"/>
              <a:gd name="connsiteY7-1568" fmla="*/ 10407919 h 12864250"/>
              <a:gd name="connsiteX8-1569" fmla="*/ 727257 w 12834351"/>
              <a:gd name="connsiteY8-1570" fmla="*/ 6573821 h 12864250"/>
              <a:gd name="connsiteX9-1571" fmla="*/ 31822 w 12834351"/>
              <a:gd name="connsiteY9-1572" fmla="*/ 4821766 h 12864250"/>
              <a:gd name="connsiteX10-1573" fmla="*/ 663130 w 12834351"/>
              <a:gd name="connsiteY10-1574" fmla="*/ 3258559 h 12864250"/>
              <a:gd name="connsiteX0-1575" fmla="*/ 663130 w 12834351"/>
              <a:gd name="connsiteY0-1576" fmla="*/ 3174915 h 12780606"/>
              <a:gd name="connsiteX1-1577" fmla="*/ 5051125 w 12834351"/>
              <a:gd name="connsiteY1-1578" fmla="*/ 671219 h 12780606"/>
              <a:gd name="connsiteX2-1579" fmla="*/ 10774240 w 12834351"/>
              <a:gd name="connsiteY2-1580" fmla="*/ 106331 h 12780606"/>
              <a:gd name="connsiteX3-1581" fmla="*/ 12748711 w 12834351"/>
              <a:gd name="connsiteY3-1582" fmla="*/ 2579980 h 12780606"/>
              <a:gd name="connsiteX4-1583" fmla="*/ 12116943 w 12834351"/>
              <a:gd name="connsiteY4-1584" fmla="*/ 8291219 h 12780606"/>
              <a:gd name="connsiteX5-1585" fmla="*/ 9817089 w 12834351"/>
              <a:gd name="connsiteY5-1586" fmla="*/ 12310621 h 12780606"/>
              <a:gd name="connsiteX6-1587" fmla="*/ 7581361 w 12834351"/>
              <a:gd name="connsiteY6-1588" fmla="*/ 12534718 h 12780606"/>
              <a:gd name="connsiteX7-1589" fmla="*/ 3840634 w 12834351"/>
              <a:gd name="connsiteY7-1590" fmla="*/ 10324275 h 12780606"/>
              <a:gd name="connsiteX8-1591" fmla="*/ 727257 w 12834351"/>
              <a:gd name="connsiteY8-1592" fmla="*/ 6490177 h 12780606"/>
              <a:gd name="connsiteX9-1593" fmla="*/ 31822 w 12834351"/>
              <a:gd name="connsiteY9-1594" fmla="*/ 4738122 h 12780606"/>
              <a:gd name="connsiteX10-1595" fmla="*/ 663130 w 12834351"/>
              <a:gd name="connsiteY10-1596" fmla="*/ 3174915 h 12780606"/>
              <a:gd name="connsiteX0-1597" fmla="*/ 663130 w 12834351"/>
              <a:gd name="connsiteY0-1598" fmla="*/ 3209491 h 12815182"/>
              <a:gd name="connsiteX1-1599" fmla="*/ 5051125 w 12834351"/>
              <a:gd name="connsiteY1-1600" fmla="*/ 705795 h 12815182"/>
              <a:gd name="connsiteX2-1601" fmla="*/ 10774240 w 12834351"/>
              <a:gd name="connsiteY2-1602" fmla="*/ 140907 h 12815182"/>
              <a:gd name="connsiteX3-1603" fmla="*/ 12748711 w 12834351"/>
              <a:gd name="connsiteY3-1604" fmla="*/ 2614556 h 12815182"/>
              <a:gd name="connsiteX4-1605" fmla="*/ 12116943 w 12834351"/>
              <a:gd name="connsiteY4-1606" fmla="*/ 8325795 h 12815182"/>
              <a:gd name="connsiteX5-1607" fmla="*/ 9817089 w 12834351"/>
              <a:gd name="connsiteY5-1608" fmla="*/ 12345197 h 12815182"/>
              <a:gd name="connsiteX6-1609" fmla="*/ 7581361 w 12834351"/>
              <a:gd name="connsiteY6-1610" fmla="*/ 12569294 h 12815182"/>
              <a:gd name="connsiteX7-1611" fmla="*/ 3840634 w 12834351"/>
              <a:gd name="connsiteY7-1612" fmla="*/ 10358851 h 12815182"/>
              <a:gd name="connsiteX8-1613" fmla="*/ 727257 w 12834351"/>
              <a:gd name="connsiteY8-1614" fmla="*/ 6524753 h 12815182"/>
              <a:gd name="connsiteX9-1615" fmla="*/ 31822 w 12834351"/>
              <a:gd name="connsiteY9-1616" fmla="*/ 4772698 h 12815182"/>
              <a:gd name="connsiteX10-1617" fmla="*/ 663130 w 12834351"/>
              <a:gd name="connsiteY10-1618" fmla="*/ 3209491 h 12815182"/>
              <a:gd name="connsiteX0-1619" fmla="*/ 663130 w 12834351"/>
              <a:gd name="connsiteY0-1620" fmla="*/ 3175410 h 12781101"/>
              <a:gd name="connsiteX1-1621" fmla="*/ 5051125 w 12834351"/>
              <a:gd name="connsiteY1-1622" fmla="*/ 671714 h 12781101"/>
              <a:gd name="connsiteX2-1623" fmla="*/ 10774240 w 12834351"/>
              <a:gd name="connsiteY2-1624" fmla="*/ 106826 h 12781101"/>
              <a:gd name="connsiteX3-1625" fmla="*/ 12748711 w 12834351"/>
              <a:gd name="connsiteY3-1626" fmla="*/ 2580475 h 12781101"/>
              <a:gd name="connsiteX4-1627" fmla="*/ 12116943 w 12834351"/>
              <a:gd name="connsiteY4-1628" fmla="*/ 8291714 h 12781101"/>
              <a:gd name="connsiteX5-1629" fmla="*/ 9817089 w 12834351"/>
              <a:gd name="connsiteY5-1630" fmla="*/ 12311116 h 12781101"/>
              <a:gd name="connsiteX6-1631" fmla="*/ 7581361 w 12834351"/>
              <a:gd name="connsiteY6-1632" fmla="*/ 12535213 h 12781101"/>
              <a:gd name="connsiteX7-1633" fmla="*/ 3840634 w 12834351"/>
              <a:gd name="connsiteY7-1634" fmla="*/ 10324770 h 12781101"/>
              <a:gd name="connsiteX8-1635" fmla="*/ 727257 w 12834351"/>
              <a:gd name="connsiteY8-1636" fmla="*/ 6490672 h 12781101"/>
              <a:gd name="connsiteX9-1637" fmla="*/ 31822 w 12834351"/>
              <a:gd name="connsiteY9-1638" fmla="*/ 4738617 h 12781101"/>
              <a:gd name="connsiteX10-1639" fmla="*/ 663130 w 12834351"/>
              <a:gd name="connsiteY10-1640" fmla="*/ 3175410 h 12781101"/>
              <a:gd name="connsiteX0-1641" fmla="*/ 663130 w 12834351"/>
              <a:gd name="connsiteY0-1642" fmla="*/ 3183351 h 12789042"/>
              <a:gd name="connsiteX1-1643" fmla="*/ 5051125 w 12834351"/>
              <a:gd name="connsiteY1-1644" fmla="*/ 679655 h 12789042"/>
              <a:gd name="connsiteX2-1645" fmla="*/ 10774240 w 12834351"/>
              <a:gd name="connsiteY2-1646" fmla="*/ 114767 h 12789042"/>
              <a:gd name="connsiteX3-1647" fmla="*/ 12748711 w 12834351"/>
              <a:gd name="connsiteY3-1648" fmla="*/ 2588416 h 12789042"/>
              <a:gd name="connsiteX4-1649" fmla="*/ 12116943 w 12834351"/>
              <a:gd name="connsiteY4-1650" fmla="*/ 8299655 h 12789042"/>
              <a:gd name="connsiteX5-1651" fmla="*/ 9817089 w 12834351"/>
              <a:gd name="connsiteY5-1652" fmla="*/ 12319057 h 12789042"/>
              <a:gd name="connsiteX6-1653" fmla="*/ 7581361 w 12834351"/>
              <a:gd name="connsiteY6-1654" fmla="*/ 12543154 h 12789042"/>
              <a:gd name="connsiteX7-1655" fmla="*/ 3840634 w 12834351"/>
              <a:gd name="connsiteY7-1656" fmla="*/ 10332711 h 12789042"/>
              <a:gd name="connsiteX8-1657" fmla="*/ 727257 w 12834351"/>
              <a:gd name="connsiteY8-1658" fmla="*/ 6498613 h 12789042"/>
              <a:gd name="connsiteX9-1659" fmla="*/ 31822 w 12834351"/>
              <a:gd name="connsiteY9-1660" fmla="*/ 4746558 h 12789042"/>
              <a:gd name="connsiteX10-1661" fmla="*/ 663130 w 12834351"/>
              <a:gd name="connsiteY10-1662" fmla="*/ 3183351 h 127890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87" y="connsiteY6-88"/>
              </a:cxn>
              <a:cxn ang="0">
                <a:pos x="connsiteX7-117" y="connsiteY7-118"/>
              </a:cxn>
              <a:cxn ang="0">
                <a:pos x="connsiteX8-151" y="connsiteY8-152"/>
              </a:cxn>
              <a:cxn ang="0">
                <a:pos x="connsiteX9-189" y="connsiteY9-190"/>
              </a:cxn>
              <a:cxn ang="0">
                <a:pos x="connsiteX10-231" y="connsiteY10-232"/>
              </a:cxn>
            </a:cxnLst>
            <a:rect l="l" t="t"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solidFill>
            <a:schemeClr val="bg2"/>
          </a:solidFill>
          <a:ln w="12700">
            <a:miter lim="400000"/>
          </a:ln>
        </p:spPr>
        <p:txBody>
          <a:bodyPr>
            <a:normAutofit/>
          </a:bodyPr>
          <a:lstStyle/>
          <a:p>
            <a:pPr lvl="0"/>
            <a:endParaRPr lang="en-US" noProof="0">
              <a:sym typeface="Open Sans" panose="020B0606030504020204"/>
            </a:endParaRPr>
          </a:p>
        </p:txBody>
      </p:sp>
      <p:sp>
        <p:nvSpPr>
          <p:cNvPr id="10" name="Picture Placeholder 2"/>
          <p:cNvSpPr>
            <a:spLocks noGrp="1"/>
          </p:cNvSpPr>
          <p:nvPr>
            <p:ph type="pic" sz="quarter" idx="17"/>
          </p:nvPr>
        </p:nvSpPr>
        <p:spPr>
          <a:xfrm>
            <a:off x="12505749" y="3570514"/>
            <a:ext cx="4276732" cy="4261634"/>
          </a:xfrm>
          <a:custGeom>
            <a:avLst/>
            <a:gdLst>
              <a:gd name="connsiteX0" fmla="*/ 0 w 9320213"/>
              <a:gd name="connsiteY0" fmla="*/ 0 h 11266188"/>
              <a:gd name="connsiteX1" fmla="*/ 9320213 w 9320213"/>
              <a:gd name="connsiteY1" fmla="*/ 0 h 11266188"/>
              <a:gd name="connsiteX2" fmla="*/ 9320213 w 9320213"/>
              <a:gd name="connsiteY2" fmla="*/ 11266188 h 11266188"/>
              <a:gd name="connsiteX3" fmla="*/ 0 w 9320213"/>
              <a:gd name="connsiteY3" fmla="*/ 11266188 h 11266188"/>
              <a:gd name="connsiteX4" fmla="*/ 0 w 9320213"/>
              <a:gd name="connsiteY4" fmla="*/ 0 h 11266188"/>
              <a:gd name="connsiteX0-1" fmla="*/ 0 w 10594831"/>
              <a:gd name="connsiteY0-2" fmla="*/ 2216727 h 11266188"/>
              <a:gd name="connsiteX1-3" fmla="*/ 10594831 w 10594831"/>
              <a:gd name="connsiteY1-4" fmla="*/ 0 h 11266188"/>
              <a:gd name="connsiteX2-5" fmla="*/ 10594831 w 10594831"/>
              <a:gd name="connsiteY2-6" fmla="*/ 11266188 h 11266188"/>
              <a:gd name="connsiteX3-7" fmla="*/ 1274618 w 10594831"/>
              <a:gd name="connsiteY3-8" fmla="*/ 11266188 h 11266188"/>
              <a:gd name="connsiteX4-9" fmla="*/ 0 w 10594831"/>
              <a:gd name="connsiteY4-10" fmla="*/ 2216727 h 11266188"/>
              <a:gd name="connsiteX0-11" fmla="*/ 0 w 10594831"/>
              <a:gd name="connsiteY0-12" fmla="*/ 2216727 h 11266188"/>
              <a:gd name="connsiteX1-13" fmla="*/ 10594831 w 10594831"/>
              <a:gd name="connsiteY1-14" fmla="*/ 0 h 11266188"/>
              <a:gd name="connsiteX2-15" fmla="*/ 10594831 w 10594831"/>
              <a:gd name="connsiteY2-16" fmla="*/ 11266188 h 11266188"/>
              <a:gd name="connsiteX3-17" fmla="*/ 55418 w 10594831"/>
              <a:gd name="connsiteY3-18" fmla="*/ 5558115 h 11266188"/>
              <a:gd name="connsiteX4-19" fmla="*/ 0 w 10594831"/>
              <a:gd name="connsiteY4-20" fmla="*/ 2216727 h 11266188"/>
              <a:gd name="connsiteX0-21" fmla="*/ 0 w 10594831"/>
              <a:gd name="connsiteY0-22" fmla="*/ 2216727 h 11515570"/>
              <a:gd name="connsiteX1-23" fmla="*/ 10594831 w 10594831"/>
              <a:gd name="connsiteY1-24" fmla="*/ 0 h 11515570"/>
              <a:gd name="connsiteX2-25" fmla="*/ 6909522 w 10594831"/>
              <a:gd name="connsiteY2-26" fmla="*/ 11515570 h 11515570"/>
              <a:gd name="connsiteX3-27" fmla="*/ 55418 w 10594831"/>
              <a:gd name="connsiteY3-28" fmla="*/ 5558115 h 11515570"/>
              <a:gd name="connsiteX4-29" fmla="*/ 0 w 10594831"/>
              <a:gd name="connsiteY4-30" fmla="*/ 2216727 h 11515570"/>
              <a:gd name="connsiteX0-31" fmla="*/ 0 w 10206904"/>
              <a:gd name="connsiteY0-32" fmla="*/ 3103418 h 12402261"/>
              <a:gd name="connsiteX1-33" fmla="*/ 10206904 w 10206904"/>
              <a:gd name="connsiteY1-34" fmla="*/ 0 h 12402261"/>
              <a:gd name="connsiteX2-35" fmla="*/ 6909522 w 10206904"/>
              <a:gd name="connsiteY2-36" fmla="*/ 12402261 h 12402261"/>
              <a:gd name="connsiteX3-37" fmla="*/ 55418 w 10206904"/>
              <a:gd name="connsiteY3-38" fmla="*/ 6444806 h 12402261"/>
              <a:gd name="connsiteX4-39" fmla="*/ 0 w 10206904"/>
              <a:gd name="connsiteY4-40" fmla="*/ 3103418 h 12402261"/>
              <a:gd name="connsiteX0-41" fmla="*/ 0 w 10206904"/>
              <a:gd name="connsiteY0-42" fmla="*/ 3103418 h 12402261"/>
              <a:gd name="connsiteX1-43" fmla="*/ 10206904 w 10206904"/>
              <a:gd name="connsiteY1-44" fmla="*/ 0 h 12402261"/>
              <a:gd name="connsiteX2-45" fmla="*/ 8821450 w 10206904"/>
              <a:gd name="connsiteY2-46" fmla="*/ 5116304 h 12402261"/>
              <a:gd name="connsiteX3-47" fmla="*/ 6909522 w 10206904"/>
              <a:gd name="connsiteY3-48" fmla="*/ 12402261 h 12402261"/>
              <a:gd name="connsiteX4-49" fmla="*/ 55418 w 10206904"/>
              <a:gd name="connsiteY4-50" fmla="*/ 6444806 h 12402261"/>
              <a:gd name="connsiteX5" fmla="*/ 0 w 10206904"/>
              <a:gd name="connsiteY5" fmla="*/ 3103418 h 12402261"/>
              <a:gd name="connsiteX0-51" fmla="*/ 0 w 12146540"/>
              <a:gd name="connsiteY0-52" fmla="*/ 3103418 h 12402261"/>
              <a:gd name="connsiteX1-53" fmla="*/ 10206904 w 12146540"/>
              <a:gd name="connsiteY1-54" fmla="*/ 0 h 12402261"/>
              <a:gd name="connsiteX2-55" fmla="*/ 12146540 w 12146540"/>
              <a:gd name="connsiteY2-56" fmla="*/ 2456231 h 12402261"/>
              <a:gd name="connsiteX3-57" fmla="*/ 6909522 w 12146540"/>
              <a:gd name="connsiteY3-58" fmla="*/ 12402261 h 12402261"/>
              <a:gd name="connsiteX4-59" fmla="*/ 55418 w 12146540"/>
              <a:gd name="connsiteY4-60" fmla="*/ 6444806 h 12402261"/>
              <a:gd name="connsiteX5-61" fmla="*/ 0 w 12146540"/>
              <a:gd name="connsiteY5-62" fmla="*/ 3103418 h 12402261"/>
              <a:gd name="connsiteX0-63" fmla="*/ 0 w 12146540"/>
              <a:gd name="connsiteY0-64" fmla="*/ 3103418 h 12402261"/>
              <a:gd name="connsiteX1-65" fmla="*/ 10206904 w 12146540"/>
              <a:gd name="connsiteY1-66" fmla="*/ 0 h 12402261"/>
              <a:gd name="connsiteX2-67" fmla="*/ 12146540 w 12146540"/>
              <a:gd name="connsiteY2-68" fmla="*/ 2456231 h 12402261"/>
              <a:gd name="connsiteX3-69" fmla="*/ 9126250 w 12146540"/>
              <a:gd name="connsiteY3-70" fmla="*/ 8081177 h 12402261"/>
              <a:gd name="connsiteX4-71" fmla="*/ 6909522 w 12146540"/>
              <a:gd name="connsiteY4-72" fmla="*/ 12402261 h 12402261"/>
              <a:gd name="connsiteX5-73" fmla="*/ 55418 w 12146540"/>
              <a:gd name="connsiteY5-74" fmla="*/ 6444806 h 12402261"/>
              <a:gd name="connsiteX6" fmla="*/ 0 w 12146540"/>
              <a:gd name="connsiteY6" fmla="*/ 3103418 h 12402261"/>
              <a:gd name="connsiteX0-75" fmla="*/ 0 w 12146540"/>
              <a:gd name="connsiteY0-76" fmla="*/ 3103418 h 12402261"/>
              <a:gd name="connsiteX1-77" fmla="*/ 10206904 w 12146540"/>
              <a:gd name="connsiteY1-78" fmla="*/ 0 h 12402261"/>
              <a:gd name="connsiteX2-79" fmla="*/ 12146540 w 12146540"/>
              <a:gd name="connsiteY2-80" fmla="*/ 2456231 h 12402261"/>
              <a:gd name="connsiteX3-81" fmla="*/ 9153959 w 12146540"/>
              <a:gd name="connsiteY3-82" fmla="*/ 12265250 h 12402261"/>
              <a:gd name="connsiteX4-83" fmla="*/ 6909522 w 12146540"/>
              <a:gd name="connsiteY4-84" fmla="*/ 12402261 h 12402261"/>
              <a:gd name="connsiteX5-85" fmla="*/ 55418 w 12146540"/>
              <a:gd name="connsiteY5-86" fmla="*/ 6444806 h 12402261"/>
              <a:gd name="connsiteX6-87" fmla="*/ 0 w 12146540"/>
              <a:gd name="connsiteY6-88" fmla="*/ 3103418 h 12402261"/>
              <a:gd name="connsiteX0-89" fmla="*/ 0 w 12146540"/>
              <a:gd name="connsiteY0-90" fmla="*/ 3103418 h 12402261"/>
              <a:gd name="connsiteX1-91" fmla="*/ 5080722 w 12146540"/>
              <a:gd name="connsiteY1-92" fmla="*/ 1569540 h 12402261"/>
              <a:gd name="connsiteX2-93" fmla="*/ 10206904 w 12146540"/>
              <a:gd name="connsiteY2-94" fmla="*/ 0 h 12402261"/>
              <a:gd name="connsiteX3-95" fmla="*/ 12146540 w 12146540"/>
              <a:gd name="connsiteY3-96" fmla="*/ 2456231 h 12402261"/>
              <a:gd name="connsiteX4-97" fmla="*/ 9153959 w 12146540"/>
              <a:gd name="connsiteY4-98" fmla="*/ 12265250 h 12402261"/>
              <a:gd name="connsiteX5-99" fmla="*/ 6909522 w 12146540"/>
              <a:gd name="connsiteY5-100" fmla="*/ 12402261 h 12402261"/>
              <a:gd name="connsiteX6-101" fmla="*/ 55418 w 12146540"/>
              <a:gd name="connsiteY6-102" fmla="*/ 6444806 h 12402261"/>
              <a:gd name="connsiteX7" fmla="*/ 0 w 12146540"/>
              <a:gd name="connsiteY7" fmla="*/ 3103418 h 12402261"/>
              <a:gd name="connsiteX0-103" fmla="*/ 0 w 12146540"/>
              <a:gd name="connsiteY0-104" fmla="*/ 3103418 h 12402261"/>
              <a:gd name="connsiteX1-105" fmla="*/ 4387995 w 12146540"/>
              <a:gd name="connsiteY1-106" fmla="*/ 599722 h 12402261"/>
              <a:gd name="connsiteX2-107" fmla="*/ 10206904 w 12146540"/>
              <a:gd name="connsiteY2-108" fmla="*/ 0 h 12402261"/>
              <a:gd name="connsiteX3-109" fmla="*/ 12146540 w 12146540"/>
              <a:gd name="connsiteY3-110" fmla="*/ 2456231 h 12402261"/>
              <a:gd name="connsiteX4-111" fmla="*/ 9153959 w 12146540"/>
              <a:gd name="connsiteY4-112" fmla="*/ 12265250 h 12402261"/>
              <a:gd name="connsiteX5-113" fmla="*/ 6909522 w 12146540"/>
              <a:gd name="connsiteY5-114" fmla="*/ 12402261 h 12402261"/>
              <a:gd name="connsiteX6-115" fmla="*/ 55418 w 12146540"/>
              <a:gd name="connsiteY6-116" fmla="*/ 6444806 h 12402261"/>
              <a:gd name="connsiteX7-117" fmla="*/ 0 w 12146540"/>
              <a:gd name="connsiteY7-118" fmla="*/ 3103418 h 12402261"/>
              <a:gd name="connsiteX0-119" fmla="*/ 0 w 12146540"/>
              <a:gd name="connsiteY0-120" fmla="*/ 3103418 h 12402261"/>
              <a:gd name="connsiteX1-121" fmla="*/ 4387995 w 12146540"/>
              <a:gd name="connsiteY1-122" fmla="*/ 599722 h 12402261"/>
              <a:gd name="connsiteX2-123" fmla="*/ 10206904 w 12146540"/>
              <a:gd name="connsiteY2-124" fmla="*/ 0 h 12402261"/>
              <a:gd name="connsiteX3-125" fmla="*/ 12146540 w 12146540"/>
              <a:gd name="connsiteY3-126" fmla="*/ 2456231 h 12402261"/>
              <a:gd name="connsiteX4-127" fmla="*/ 9153959 w 12146540"/>
              <a:gd name="connsiteY4-128" fmla="*/ 12265250 h 12402261"/>
              <a:gd name="connsiteX5-129" fmla="*/ 6909522 w 12146540"/>
              <a:gd name="connsiteY5-130" fmla="*/ 12402261 h 12402261"/>
              <a:gd name="connsiteX6-131" fmla="*/ 3916941 w 12146540"/>
              <a:gd name="connsiteY6-132" fmla="*/ 9799140 h 12402261"/>
              <a:gd name="connsiteX7-133" fmla="*/ 55418 w 12146540"/>
              <a:gd name="connsiteY7-134" fmla="*/ 6444806 h 12402261"/>
              <a:gd name="connsiteX8" fmla="*/ 0 w 12146540"/>
              <a:gd name="connsiteY8" fmla="*/ 3103418 h 12402261"/>
              <a:gd name="connsiteX0-135" fmla="*/ 0 w 12146540"/>
              <a:gd name="connsiteY0-136" fmla="*/ 3103418 h 12402261"/>
              <a:gd name="connsiteX1-137" fmla="*/ 4387995 w 12146540"/>
              <a:gd name="connsiteY1-138" fmla="*/ 599722 h 12402261"/>
              <a:gd name="connsiteX2-139" fmla="*/ 10206904 w 12146540"/>
              <a:gd name="connsiteY2-140" fmla="*/ 0 h 12402261"/>
              <a:gd name="connsiteX3-141" fmla="*/ 12146540 w 12146540"/>
              <a:gd name="connsiteY3-142" fmla="*/ 2456231 h 12402261"/>
              <a:gd name="connsiteX4-143" fmla="*/ 9153959 w 12146540"/>
              <a:gd name="connsiteY4-144" fmla="*/ 12265250 h 12402261"/>
              <a:gd name="connsiteX5-145" fmla="*/ 6909522 w 12146540"/>
              <a:gd name="connsiteY5-146" fmla="*/ 12402261 h 12402261"/>
              <a:gd name="connsiteX6-147" fmla="*/ 3168795 w 12146540"/>
              <a:gd name="connsiteY6-148" fmla="*/ 10270195 h 12402261"/>
              <a:gd name="connsiteX7-149" fmla="*/ 55418 w 12146540"/>
              <a:gd name="connsiteY7-150" fmla="*/ 6444806 h 12402261"/>
              <a:gd name="connsiteX8-151" fmla="*/ 0 w 12146540"/>
              <a:gd name="connsiteY8-152" fmla="*/ 3103418 h 12402261"/>
              <a:gd name="connsiteX0-153" fmla="*/ 0 w 12146540"/>
              <a:gd name="connsiteY0-154" fmla="*/ 3103418 h 12402261"/>
              <a:gd name="connsiteX1-155" fmla="*/ 4387995 w 12146540"/>
              <a:gd name="connsiteY1-156" fmla="*/ 599722 h 12402261"/>
              <a:gd name="connsiteX2-157" fmla="*/ 10206904 w 12146540"/>
              <a:gd name="connsiteY2-158" fmla="*/ 0 h 12402261"/>
              <a:gd name="connsiteX3-159" fmla="*/ 12146540 w 12146540"/>
              <a:gd name="connsiteY3-160" fmla="*/ 2456231 h 12402261"/>
              <a:gd name="connsiteX4-161" fmla="*/ 10733377 w 12146540"/>
              <a:gd name="connsiteY4-162" fmla="*/ 7249904 h 12402261"/>
              <a:gd name="connsiteX5-163" fmla="*/ 9153959 w 12146540"/>
              <a:gd name="connsiteY5-164" fmla="*/ 12265250 h 12402261"/>
              <a:gd name="connsiteX6-165" fmla="*/ 6909522 w 12146540"/>
              <a:gd name="connsiteY6-166" fmla="*/ 12402261 h 12402261"/>
              <a:gd name="connsiteX7-167" fmla="*/ 3168795 w 12146540"/>
              <a:gd name="connsiteY7-168" fmla="*/ 10270195 h 12402261"/>
              <a:gd name="connsiteX8-169" fmla="*/ 55418 w 12146540"/>
              <a:gd name="connsiteY8-170" fmla="*/ 6444806 h 12402261"/>
              <a:gd name="connsiteX9" fmla="*/ 0 w 12146540"/>
              <a:gd name="connsiteY9" fmla="*/ 3103418 h 12402261"/>
              <a:gd name="connsiteX0-171" fmla="*/ 0 w 12146540"/>
              <a:gd name="connsiteY0-172" fmla="*/ 3103418 h 12402261"/>
              <a:gd name="connsiteX1-173" fmla="*/ 4387995 w 12146540"/>
              <a:gd name="connsiteY1-174" fmla="*/ 599722 h 12402261"/>
              <a:gd name="connsiteX2-175" fmla="*/ 10206904 w 12146540"/>
              <a:gd name="connsiteY2-176" fmla="*/ 0 h 12402261"/>
              <a:gd name="connsiteX3-177" fmla="*/ 12146540 w 12146540"/>
              <a:gd name="connsiteY3-178" fmla="*/ 2456231 h 12402261"/>
              <a:gd name="connsiteX4-179" fmla="*/ 11453813 w 12146540"/>
              <a:gd name="connsiteY4-180" fmla="*/ 8219722 h 12402261"/>
              <a:gd name="connsiteX5-181" fmla="*/ 9153959 w 12146540"/>
              <a:gd name="connsiteY5-182" fmla="*/ 12265250 h 12402261"/>
              <a:gd name="connsiteX6-183" fmla="*/ 6909522 w 12146540"/>
              <a:gd name="connsiteY6-184" fmla="*/ 12402261 h 12402261"/>
              <a:gd name="connsiteX7-185" fmla="*/ 3168795 w 12146540"/>
              <a:gd name="connsiteY7-186" fmla="*/ 10270195 h 12402261"/>
              <a:gd name="connsiteX8-187" fmla="*/ 55418 w 12146540"/>
              <a:gd name="connsiteY8-188" fmla="*/ 6444806 h 12402261"/>
              <a:gd name="connsiteX9-189" fmla="*/ 0 w 12146540"/>
              <a:gd name="connsiteY9-190" fmla="*/ 3103418 h 12402261"/>
              <a:gd name="connsiteX0-191" fmla="*/ 0 w 12146540"/>
              <a:gd name="connsiteY0-192" fmla="*/ 3103418 h 12402261"/>
              <a:gd name="connsiteX1-193" fmla="*/ 4387995 w 12146540"/>
              <a:gd name="connsiteY1-194" fmla="*/ 599722 h 12402261"/>
              <a:gd name="connsiteX2-195" fmla="*/ 10206904 w 12146540"/>
              <a:gd name="connsiteY2-196" fmla="*/ 0 h 12402261"/>
              <a:gd name="connsiteX3-197" fmla="*/ 12146540 w 12146540"/>
              <a:gd name="connsiteY3-198" fmla="*/ 2456231 h 12402261"/>
              <a:gd name="connsiteX4-199" fmla="*/ 11453813 w 12146540"/>
              <a:gd name="connsiteY4-200" fmla="*/ 8219722 h 12402261"/>
              <a:gd name="connsiteX5-201" fmla="*/ 9153959 w 12146540"/>
              <a:gd name="connsiteY5-202" fmla="*/ 12265250 h 12402261"/>
              <a:gd name="connsiteX6-203" fmla="*/ 6909522 w 12146540"/>
              <a:gd name="connsiteY6-204" fmla="*/ 12402261 h 12402261"/>
              <a:gd name="connsiteX7-205" fmla="*/ 3168795 w 12146540"/>
              <a:gd name="connsiteY7-206" fmla="*/ 10270195 h 12402261"/>
              <a:gd name="connsiteX8-207" fmla="*/ 55418 w 12146540"/>
              <a:gd name="connsiteY8-208" fmla="*/ 6444806 h 12402261"/>
              <a:gd name="connsiteX9-209" fmla="*/ 21834 w 12146540"/>
              <a:gd name="connsiteY9-210" fmla="*/ 4509871 h 12402261"/>
              <a:gd name="connsiteX10" fmla="*/ 0 w 12146540"/>
              <a:gd name="connsiteY10" fmla="*/ 3103418 h 12402261"/>
              <a:gd name="connsiteX0-211" fmla="*/ 631308 w 12777848"/>
              <a:gd name="connsiteY0-212" fmla="*/ 3103418 h 12402261"/>
              <a:gd name="connsiteX1-213" fmla="*/ 5019303 w 12777848"/>
              <a:gd name="connsiteY1-214" fmla="*/ 599722 h 12402261"/>
              <a:gd name="connsiteX2-215" fmla="*/ 10838212 w 12777848"/>
              <a:gd name="connsiteY2-216" fmla="*/ 0 h 12402261"/>
              <a:gd name="connsiteX3-217" fmla="*/ 12777848 w 12777848"/>
              <a:gd name="connsiteY3-218" fmla="*/ 2456231 h 12402261"/>
              <a:gd name="connsiteX4-219" fmla="*/ 12085121 w 12777848"/>
              <a:gd name="connsiteY4-220" fmla="*/ 8219722 h 12402261"/>
              <a:gd name="connsiteX5-221" fmla="*/ 9785267 w 12777848"/>
              <a:gd name="connsiteY5-222" fmla="*/ 12265250 h 12402261"/>
              <a:gd name="connsiteX6-223" fmla="*/ 7540830 w 12777848"/>
              <a:gd name="connsiteY6-224" fmla="*/ 12402261 h 12402261"/>
              <a:gd name="connsiteX7-225" fmla="*/ 3800103 w 12777848"/>
              <a:gd name="connsiteY7-226" fmla="*/ 10270195 h 12402261"/>
              <a:gd name="connsiteX8-227" fmla="*/ 686726 w 12777848"/>
              <a:gd name="connsiteY8-228" fmla="*/ 6444806 h 12402261"/>
              <a:gd name="connsiteX9-229" fmla="*/ 0 w 12777848"/>
              <a:gd name="connsiteY9-230" fmla="*/ 4666625 h 12402261"/>
              <a:gd name="connsiteX10-231" fmla="*/ 631308 w 12777848"/>
              <a:gd name="connsiteY10-232" fmla="*/ 3103418 h 12402261"/>
              <a:gd name="connsiteX0-233" fmla="*/ 631308 w 12777848"/>
              <a:gd name="connsiteY0-234" fmla="*/ 3103418 h 12402261"/>
              <a:gd name="connsiteX1-235" fmla="*/ 5019303 w 12777848"/>
              <a:gd name="connsiteY1-236" fmla="*/ 599722 h 12402261"/>
              <a:gd name="connsiteX2-237" fmla="*/ 10838212 w 12777848"/>
              <a:gd name="connsiteY2-238" fmla="*/ 0 h 12402261"/>
              <a:gd name="connsiteX3-239" fmla="*/ 12777848 w 12777848"/>
              <a:gd name="connsiteY3-240" fmla="*/ 2456231 h 12402261"/>
              <a:gd name="connsiteX4-241" fmla="*/ 12085121 w 12777848"/>
              <a:gd name="connsiteY4-242" fmla="*/ 8219722 h 12402261"/>
              <a:gd name="connsiteX5-243" fmla="*/ 9785267 w 12777848"/>
              <a:gd name="connsiteY5-244" fmla="*/ 12265250 h 12402261"/>
              <a:gd name="connsiteX6-245" fmla="*/ 7540830 w 12777848"/>
              <a:gd name="connsiteY6-246" fmla="*/ 12402261 h 12402261"/>
              <a:gd name="connsiteX7-247" fmla="*/ 3800103 w 12777848"/>
              <a:gd name="connsiteY7-248" fmla="*/ 10270195 h 12402261"/>
              <a:gd name="connsiteX8-249" fmla="*/ 686726 w 12777848"/>
              <a:gd name="connsiteY8-250" fmla="*/ 6444806 h 12402261"/>
              <a:gd name="connsiteX9-251" fmla="*/ 0 w 12777848"/>
              <a:gd name="connsiteY9-252" fmla="*/ 4666625 h 12402261"/>
              <a:gd name="connsiteX10-253" fmla="*/ 631308 w 12777848"/>
              <a:gd name="connsiteY10-254" fmla="*/ 3103418 h 12402261"/>
              <a:gd name="connsiteX0-255" fmla="*/ 659947 w 12806487"/>
              <a:gd name="connsiteY0-256" fmla="*/ 3103418 h 12402261"/>
              <a:gd name="connsiteX1-257" fmla="*/ 5047942 w 12806487"/>
              <a:gd name="connsiteY1-258" fmla="*/ 599722 h 12402261"/>
              <a:gd name="connsiteX2-259" fmla="*/ 10866851 w 12806487"/>
              <a:gd name="connsiteY2-260" fmla="*/ 0 h 12402261"/>
              <a:gd name="connsiteX3-261" fmla="*/ 12806487 w 12806487"/>
              <a:gd name="connsiteY3-262" fmla="*/ 2456231 h 12402261"/>
              <a:gd name="connsiteX4-263" fmla="*/ 12113760 w 12806487"/>
              <a:gd name="connsiteY4-264" fmla="*/ 8219722 h 12402261"/>
              <a:gd name="connsiteX5-265" fmla="*/ 9813906 w 12806487"/>
              <a:gd name="connsiteY5-266" fmla="*/ 12265250 h 12402261"/>
              <a:gd name="connsiteX6-267" fmla="*/ 7569469 w 12806487"/>
              <a:gd name="connsiteY6-268" fmla="*/ 12402261 h 12402261"/>
              <a:gd name="connsiteX7-269" fmla="*/ 3828742 w 12806487"/>
              <a:gd name="connsiteY7-270" fmla="*/ 10270195 h 12402261"/>
              <a:gd name="connsiteX8-271" fmla="*/ 715365 w 12806487"/>
              <a:gd name="connsiteY8-272" fmla="*/ 6444806 h 12402261"/>
              <a:gd name="connsiteX9-273" fmla="*/ 28639 w 12806487"/>
              <a:gd name="connsiteY9-274" fmla="*/ 4666625 h 12402261"/>
              <a:gd name="connsiteX10-275" fmla="*/ 659947 w 12806487"/>
              <a:gd name="connsiteY10-276" fmla="*/ 3103418 h 12402261"/>
              <a:gd name="connsiteX0-277" fmla="*/ 660628 w 12807168"/>
              <a:gd name="connsiteY0-278" fmla="*/ 3103418 h 12402261"/>
              <a:gd name="connsiteX1-279" fmla="*/ 5048623 w 12807168"/>
              <a:gd name="connsiteY1-280" fmla="*/ 599722 h 12402261"/>
              <a:gd name="connsiteX2-281" fmla="*/ 10867532 w 12807168"/>
              <a:gd name="connsiteY2-282" fmla="*/ 0 h 12402261"/>
              <a:gd name="connsiteX3-283" fmla="*/ 12807168 w 12807168"/>
              <a:gd name="connsiteY3-284" fmla="*/ 2456231 h 12402261"/>
              <a:gd name="connsiteX4-285" fmla="*/ 12114441 w 12807168"/>
              <a:gd name="connsiteY4-286" fmla="*/ 8219722 h 12402261"/>
              <a:gd name="connsiteX5-287" fmla="*/ 9814587 w 12807168"/>
              <a:gd name="connsiteY5-288" fmla="*/ 12265250 h 12402261"/>
              <a:gd name="connsiteX6-289" fmla="*/ 7570150 w 12807168"/>
              <a:gd name="connsiteY6-290" fmla="*/ 12402261 h 12402261"/>
              <a:gd name="connsiteX7-291" fmla="*/ 3829423 w 12807168"/>
              <a:gd name="connsiteY7-292" fmla="*/ 10270195 h 12402261"/>
              <a:gd name="connsiteX8-293" fmla="*/ 716046 w 12807168"/>
              <a:gd name="connsiteY8-294" fmla="*/ 6444806 h 12402261"/>
              <a:gd name="connsiteX9-295" fmla="*/ 29320 w 12807168"/>
              <a:gd name="connsiteY9-296" fmla="*/ 4666625 h 12402261"/>
              <a:gd name="connsiteX10-297" fmla="*/ 660628 w 12807168"/>
              <a:gd name="connsiteY10-298" fmla="*/ 3103418 h 12402261"/>
              <a:gd name="connsiteX0-299" fmla="*/ 660628 w 12807168"/>
              <a:gd name="connsiteY0-300" fmla="*/ 3103418 h 12402261"/>
              <a:gd name="connsiteX1-301" fmla="*/ 5048623 w 12807168"/>
              <a:gd name="connsiteY1-302" fmla="*/ 599722 h 12402261"/>
              <a:gd name="connsiteX2-303" fmla="*/ 10867532 w 12807168"/>
              <a:gd name="connsiteY2-304" fmla="*/ 0 h 12402261"/>
              <a:gd name="connsiteX3-305" fmla="*/ 12807168 w 12807168"/>
              <a:gd name="connsiteY3-306" fmla="*/ 2456231 h 12402261"/>
              <a:gd name="connsiteX4-307" fmla="*/ 12114441 w 12807168"/>
              <a:gd name="connsiteY4-308" fmla="*/ 8219722 h 12402261"/>
              <a:gd name="connsiteX5-309" fmla="*/ 9814587 w 12807168"/>
              <a:gd name="connsiteY5-310" fmla="*/ 12265250 h 12402261"/>
              <a:gd name="connsiteX6-311" fmla="*/ 7570150 w 12807168"/>
              <a:gd name="connsiteY6-312" fmla="*/ 12402261 h 12402261"/>
              <a:gd name="connsiteX7-313" fmla="*/ 3838132 w 12807168"/>
              <a:gd name="connsiteY7-314" fmla="*/ 10252778 h 12402261"/>
              <a:gd name="connsiteX8-315" fmla="*/ 716046 w 12807168"/>
              <a:gd name="connsiteY8-316" fmla="*/ 6444806 h 12402261"/>
              <a:gd name="connsiteX9-317" fmla="*/ 29320 w 12807168"/>
              <a:gd name="connsiteY9-318" fmla="*/ 4666625 h 12402261"/>
              <a:gd name="connsiteX10-319" fmla="*/ 660628 w 12807168"/>
              <a:gd name="connsiteY10-320" fmla="*/ 3103418 h 12402261"/>
              <a:gd name="connsiteX0-321" fmla="*/ 660628 w 12807168"/>
              <a:gd name="connsiteY0-322" fmla="*/ 3103418 h 12402261"/>
              <a:gd name="connsiteX1-323" fmla="*/ 5048623 w 12807168"/>
              <a:gd name="connsiteY1-324" fmla="*/ 599722 h 12402261"/>
              <a:gd name="connsiteX2-325" fmla="*/ 10867532 w 12807168"/>
              <a:gd name="connsiteY2-326" fmla="*/ 0 h 12402261"/>
              <a:gd name="connsiteX3-327" fmla="*/ 12807168 w 12807168"/>
              <a:gd name="connsiteY3-328" fmla="*/ 2456231 h 12402261"/>
              <a:gd name="connsiteX4-329" fmla="*/ 12114441 w 12807168"/>
              <a:gd name="connsiteY4-330" fmla="*/ 8219722 h 12402261"/>
              <a:gd name="connsiteX5-331" fmla="*/ 9814587 w 12807168"/>
              <a:gd name="connsiteY5-332" fmla="*/ 12265250 h 12402261"/>
              <a:gd name="connsiteX6-333" fmla="*/ 7570150 w 12807168"/>
              <a:gd name="connsiteY6-334" fmla="*/ 12402261 h 12402261"/>
              <a:gd name="connsiteX7-335" fmla="*/ 3838132 w 12807168"/>
              <a:gd name="connsiteY7-336" fmla="*/ 10252778 h 12402261"/>
              <a:gd name="connsiteX8-337" fmla="*/ 716046 w 12807168"/>
              <a:gd name="connsiteY8-338" fmla="*/ 6444806 h 12402261"/>
              <a:gd name="connsiteX9-339" fmla="*/ 29320 w 12807168"/>
              <a:gd name="connsiteY9-340" fmla="*/ 4666625 h 12402261"/>
              <a:gd name="connsiteX10-341" fmla="*/ 660628 w 12807168"/>
              <a:gd name="connsiteY10-342" fmla="*/ 3103418 h 12402261"/>
              <a:gd name="connsiteX0-343" fmla="*/ 660628 w 12807168"/>
              <a:gd name="connsiteY0-344" fmla="*/ 3103418 h 12402261"/>
              <a:gd name="connsiteX1-345" fmla="*/ 5048623 w 12807168"/>
              <a:gd name="connsiteY1-346" fmla="*/ 599722 h 12402261"/>
              <a:gd name="connsiteX2-347" fmla="*/ 10867532 w 12807168"/>
              <a:gd name="connsiteY2-348" fmla="*/ 0 h 12402261"/>
              <a:gd name="connsiteX3-349" fmla="*/ 12807168 w 12807168"/>
              <a:gd name="connsiteY3-350" fmla="*/ 2456231 h 12402261"/>
              <a:gd name="connsiteX4-351" fmla="*/ 12114441 w 12807168"/>
              <a:gd name="connsiteY4-352" fmla="*/ 8219722 h 12402261"/>
              <a:gd name="connsiteX5-353" fmla="*/ 9814587 w 12807168"/>
              <a:gd name="connsiteY5-354" fmla="*/ 12265250 h 12402261"/>
              <a:gd name="connsiteX6-355" fmla="*/ 7570150 w 12807168"/>
              <a:gd name="connsiteY6-356" fmla="*/ 12402261 h 12402261"/>
              <a:gd name="connsiteX7-357" fmla="*/ 3838132 w 12807168"/>
              <a:gd name="connsiteY7-358" fmla="*/ 10252778 h 12402261"/>
              <a:gd name="connsiteX8-359" fmla="*/ 724755 w 12807168"/>
              <a:gd name="connsiteY8-360" fmla="*/ 6418680 h 12402261"/>
              <a:gd name="connsiteX9-361" fmla="*/ 29320 w 12807168"/>
              <a:gd name="connsiteY9-362" fmla="*/ 4666625 h 12402261"/>
              <a:gd name="connsiteX10-363" fmla="*/ 660628 w 12807168"/>
              <a:gd name="connsiteY10-364" fmla="*/ 3103418 h 12402261"/>
              <a:gd name="connsiteX0-365" fmla="*/ 660628 w 12807168"/>
              <a:gd name="connsiteY0-366" fmla="*/ 3103418 h 12402261"/>
              <a:gd name="connsiteX1-367" fmla="*/ 5048623 w 12807168"/>
              <a:gd name="connsiteY1-368" fmla="*/ 599722 h 12402261"/>
              <a:gd name="connsiteX2-369" fmla="*/ 10867532 w 12807168"/>
              <a:gd name="connsiteY2-370" fmla="*/ 0 h 12402261"/>
              <a:gd name="connsiteX3-371" fmla="*/ 12807168 w 12807168"/>
              <a:gd name="connsiteY3-372" fmla="*/ 2456231 h 12402261"/>
              <a:gd name="connsiteX4-373" fmla="*/ 12114441 w 12807168"/>
              <a:gd name="connsiteY4-374" fmla="*/ 8219722 h 12402261"/>
              <a:gd name="connsiteX5-375" fmla="*/ 9814587 w 12807168"/>
              <a:gd name="connsiteY5-376" fmla="*/ 12265250 h 12402261"/>
              <a:gd name="connsiteX6-377" fmla="*/ 7570150 w 12807168"/>
              <a:gd name="connsiteY6-378" fmla="*/ 12402261 h 12402261"/>
              <a:gd name="connsiteX7-379" fmla="*/ 3838132 w 12807168"/>
              <a:gd name="connsiteY7-380" fmla="*/ 10252778 h 12402261"/>
              <a:gd name="connsiteX8-381" fmla="*/ 724755 w 12807168"/>
              <a:gd name="connsiteY8-382" fmla="*/ 6418680 h 12402261"/>
              <a:gd name="connsiteX9-383" fmla="*/ 29320 w 12807168"/>
              <a:gd name="connsiteY9-384" fmla="*/ 4666625 h 12402261"/>
              <a:gd name="connsiteX10-385" fmla="*/ 660628 w 12807168"/>
              <a:gd name="connsiteY10-386" fmla="*/ 3103418 h 12402261"/>
              <a:gd name="connsiteX0-387" fmla="*/ 660628 w 12807168"/>
              <a:gd name="connsiteY0-388" fmla="*/ 3103418 h 12402261"/>
              <a:gd name="connsiteX1-389" fmla="*/ 5048623 w 12807168"/>
              <a:gd name="connsiteY1-390" fmla="*/ 599722 h 12402261"/>
              <a:gd name="connsiteX2-391" fmla="*/ 10867532 w 12807168"/>
              <a:gd name="connsiteY2-392" fmla="*/ 0 h 12402261"/>
              <a:gd name="connsiteX3-393" fmla="*/ 12807168 w 12807168"/>
              <a:gd name="connsiteY3-394" fmla="*/ 2456231 h 12402261"/>
              <a:gd name="connsiteX4-395" fmla="*/ 12114441 w 12807168"/>
              <a:gd name="connsiteY4-396" fmla="*/ 8219722 h 12402261"/>
              <a:gd name="connsiteX5-397" fmla="*/ 9814587 w 12807168"/>
              <a:gd name="connsiteY5-398" fmla="*/ 12265250 h 12402261"/>
              <a:gd name="connsiteX6-399" fmla="*/ 7570150 w 12807168"/>
              <a:gd name="connsiteY6-400" fmla="*/ 12402261 h 12402261"/>
              <a:gd name="connsiteX7-401" fmla="*/ 3838132 w 12807168"/>
              <a:gd name="connsiteY7-402" fmla="*/ 10252778 h 12402261"/>
              <a:gd name="connsiteX8-403" fmla="*/ 724755 w 12807168"/>
              <a:gd name="connsiteY8-404" fmla="*/ 6418680 h 12402261"/>
              <a:gd name="connsiteX9-405" fmla="*/ 29320 w 12807168"/>
              <a:gd name="connsiteY9-406" fmla="*/ 4666625 h 12402261"/>
              <a:gd name="connsiteX10-407" fmla="*/ 660628 w 12807168"/>
              <a:gd name="connsiteY10-408" fmla="*/ 3103418 h 12402261"/>
              <a:gd name="connsiteX0-409" fmla="*/ 660628 w 12807168"/>
              <a:gd name="connsiteY0-410" fmla="*/ 3103418 h 12402261"/>
              <a:gd name="connsiteX1-411" fmla="*/ 5048623 w 12807168"/>
              <a:gd name="connsiteY1-412" fmla="*/ 599722 h 12402261"/>
              <a:gd name="connsiteX2-413" fmla="*/ 10867532 w 12807168"/>
              <a:gd name="connsiteY2-414" fmla="*/ 0 h 12402261"/>
              <a:gd name="connsiteX3-415" fmla="*/ 12807168 w 12807168"/>
              <a:gd name="connsiteY3-416" fmla="*/ 2456231 h 12402261"/>
              <a:gd name="connsiteX4-417" fmla="*/ 12114441 w 12807168"/>
              <a:gd name="connsiteY4-418" fmla="*/ 8219722 h 12402261"/>
              <a:gd name="connsiteX5-419" fmla="*/ 9814587 w 12807168"/>
              <a:gd name="connsiteY5-420" fmla="*/ 12265250 h 12402261"/>
              <a:gd name="connsiteX6-421" fmla="*/ 7570150 w 12807168"/>
              <a:gd name="connsiteY6-422" fmla="*/ 12402261 h 12402261"/>
              <a:gd name="connsiteX7-423" fmla="*/ 3838132 w 12807168"/>
              <a:gd name="connsiteY7-424" fmla="*/ 10252778 h 12402261"/>
              <a:gd name="connsiteX8-425" fmla="*/ 724755 w 12807168"/>
              <a:gd name="connsiteY8-426" fmla="*/ 6418680 h 12402261"/>
              <a:gd name="connsiteX9-427" fmla="*/ 29320 w 12807168"/>
              <a:gd name="connsiteY9-428" fmla="*/ 4666625 h 12402261"/>
              <a:gd name="connsiteX10-429" fmla="*/ 660628 w 12807168"/>
              <a:gd name="connsiteY10-430" fmla="*/ 3103418 h 12402261"/>
              <a:gd name="connsiteX0-431" fmla="*/ 660628 w 12807168"/>
              <a:gd name="connsiteY0-432" fmla="*/ 3103418 h 12402261"/>
              <a:gd name="connsiteX1-433" fmla="*/ 5048623 w 12807168"/>
              <a:gd name="connsiteY1-434" fmla="*/ 599722 h 12402261"/>
              <a:gd name="connsiteX2-435" fmla="*/ 10867532 w 12807168"/>
              <a:gd name="connsiteY2-436" fmla="*/ 0 h 12402261"/>
              <a:gd name="connsiteX3-437" fmla="*/ 12807168 w 12807168"/>
              <a:gd name="connsiteY3-438" fmla="*/ 2456231 h 12402261"/>
              <a:gd name="connsiteX4-439" fmla="*/ 12114441 w 12807168"/>
              <a:gd name="connsiteY4-440" fmla="*/ 8219722 h 12402261"/>
              <a:gd name="connsiteX5-441" fmla="*/ 9814587 w 12807168"/>
              <a:gd name="connsiteY5-442" fmla="*/ 12265250 h 12402261"/>
              <a:gd name="connsiteX6-443" fmla="*/ 7570150 w 12807168"/>
              <a:gd name="connsiteY6-444" fmla="*/ 12402261 h 12402261"/>
              <a:gd name="connsiteX7-445" fmla="*/ 3838132 w 12807168"/>
              <a:gd name="connsiteY7-446" fmla="*/ 10252778 h 12402261"/>
              <a:gd name="connsiteX8-447" fmla="*/ 724755 w 12807168"/>
              <a:gd name="connsiteY8-448" fmla="*/ 6418680 h 12402261"/>
              <a:gd name="connsiteX9-449" fmla="*/ 29320 w 12807168"/>
              <a:gd name="connsiteY9-450" fmla="*/ 4666625 h 12402261"/>
              <a:gd name="connsiteX10-451" fmla="*/ 660628 w 12807168"/>
              <a:gd name="connsiteY10-452" fmla="*/ 3103418 h 12402261"/>
              <a:gd name="connsiteX0-453" fmla="*/ 660628 w 12807168"/>
              <a:gd name="connsiteY0-454" fmla="*/ 3103418 h 12463221"/>
              <a:gd name="connsiteX1-455" fmla="*/ 5048623 w 12807168"/>
              <a:gd name="connsiteY1-456" fmla="*/ 599722 h 12463221"/>
              <a:gd name="connsiteX2-457" fmla="*/ 10867532 w 12807168"/>
              <a:gd name="connsiteY2-458" fmla="*/ 0 h 12463221"/>
              <a:gd name="connsiteX3-459" fmla="*/ 12807168 w 12807168"/>
              <a:gd name="connsiteY3-460" fmla="*/ 2456231 h 12463221"/>
              <a:gd name="connsiteX4-461" fmla="*/ 12114441 w 12807168"/>
              <a:gd name="connsiteY4-462" fmla="*/ 8219722 h 12463221"/>
              <a:gd name="connsiteX5-463" fmla="*/ 9814587 w 12807168"/>
              <a:gd name="connsiteY5-464" fmla="*/ 12265250 h 12463221"/>
              <a:gd name="connsiteX6-465" fmla="*/ 7552733 w 12807168"/>
              <a:gd name="connsiteY6-466" fmla="*/ 12463221 h 12463221"/>
              <a:gd name="connsiteX7-467" fmla="*/ 3838132 w 12807168"/>
              <a:gd name="connsiteY7-468" fmla="*/ 10252778 h 12463221"/>
              <a:gd name="connsiteX8-469" fmla="*/ 724755 w 12807168"/>
              <a:gd name="connsiteY8-470" fmla="*/ 6418680 h 12463221"/>
              <a:gd name="connsiteX9-471" fmla="*/ 29320 w 12807168"/>
              <a:gd name="connsiteY9-472" fmla="*/ 4666625 h 12463221"/>
              <a:gd name="connsiteX10-473" fmla="*/ 660628 w 12807168"/>
              <a:gd name="connsiteY10-474" fmla="*/ 3103418 h 12463221"/>
              <a:gd name="connsiteX0-475" fmla="*/ 660628 w 12807168"/>
              <a:gd name="connsiteY0-476" fmla="*/ 3103418 h 12463221"/>
              <a:gd name="connsiteX1-477" fmla="*/ 5048623 w 12807168"/>
              <a:gd name="connsiteY1-478" fmla="*/ 599722 h 12463221"/>
              <a:gd name="connsiteX2-479" fmla="*/ 10867532 w 12807168"/>
              <a:gd name="connsiteY2-480" fmla="*/ 0 h 12463221"/>
              <a:gd name="connsiteX3-481" fmla="*/ 12807168 w 12807168"/>
              <a:gd name="connsiteY3-482" fmla="*/ 2456231 h 12463221"/>
              <a:gd name="connsiteX4-483" fmla="*/ 12114441 w 12807168"/>
              <a:gd name="connsiteY4-484" fmla="*/ 8219722 h 12463221"/>
              <a:gd name="connsiteX5-485" fmla="*/ 9814587 w 12807168"/>
              <a:gd name="connsiteY5-486" fmla="*/ 12265250 h 12463221"/>
              <a:gd name="connsiteX6-487" fmla="*/ 7552733 w 12807168"/>
              <a:gd name="connsiteY6-488" fmla="*/ 12463221 h 12463221"/>
              <a:gd name="connsiteX7-489" fmla="*/ 3838132 w 12807168"/>
              <a:gd name="connsiteY7-490" fmla="*/ 10252778 h 12463221"/>
              <a:gd name="connsiteX8-491" fmla="*/ 724755 w 12807168"/>
              <a:gd name="connsiteY8-492" fmla="*/ 6418680 h 12463221"/>
              <a:gd name="connsiteX9-493" fmla="*/ 29320 w 12807168"/>
              <a:gd name="connsiteY9-494" fmla="*/ 4666625 h 12463221"/>
              <a:gd name="connsiteX10-495" fmla="*/ 660628 w 12807168"/>
              <a:gd name="connsiteY10-496" fmla="*/ 3103418 h 12463221"/>
              <a:gd name="connsiteX0-497" fmla="*/ 660628 w 12807168"/>
              <a:gd name="connsiteY0-498" fmla="*/ 3103418 h 12463221"/>
              <a:gd name="connsiteX1-499" fmla="*/ 5048623 w 12807168"/>
              <a:gd name="connsiteY1-500" fmla="*/ 599722 h 12463221"/>
              <a:gd name="connsiteX2-501" fmla="*/ 10867532 w 12807168"/>
              <a:gd name="connsiteY2-502" fmla="*/ 0 h 12463221"/>
              <a:gd name="connsiteX3-503" fmla="*/ 12807168 w 12807168"/>
              <a:gd name="connsiteY3-504" fmla="*/ 2456231 h 12463221"/>
              <a:gd name="connsiteX4-505" fmla="*/ 12114441 w 12807168"/>
              <a:gd name="connsiteY4-506" fmla="*/ 8219722 h 12463221"/>
              <a:gd name="connsiteX5-507" fmla="*/ 9814587 w 12807168"/>
              <a:gd name="connsiteY5-508" fmla="*/ 12265250 h 12463221"/>
              <a:gd name="connsiteX6-509" fmla="*/ 7552733 w 12807168"/>
              <a:gd name="connsiteY6-510" fmla="*/ 12463221 h 12463221"/>
              <a:gd name="connsiteX7-511" fmla="*/ 3838132 w 12807168"/>
              <a:gd name="connsiteY7-512" fmla="*/ 10252778 h 12463221"/>
              <a:gd name="connsiteX8-513" fmla="*/ 724755 w 12807168"/>
              <a:gd name="connsiteY8-514" fmla="*/ 6418680 h 12463221"/>
              <a:gd name="connsiteX9-515" fmla="*/ 29320 w 12807168"/>
              <a:gd name="connsiteY9-516" fmla="*/ 4666625 h 12463221"/>
              <a:gd name="connsiteX10-517" fmla="*/ 660628 w 12807168"/>
              <a:gd name="connsiteY10-518" fmla="*/ 3103418 h 12463221"/>
              <a:gd name="connsiteX0-519" fmla="*/ 660628 w 12807168"/>
              <a:gd name="connsiteY0-520" fmla="*/ 3103418 h 12463221"/>
              <a:gd name="connsiteX1-521" fmla="*/ 5048623 w 12807168"/>
              <a:gd name="connsiteY1-522" fmla="*/ 599722 h 12463221"/>
              <a:gd name="connsiteX2-523" fmla="*/ 10867532 w 12807168"/>
              <a:gd name="connsiteY2-524" fmla="*/ 0 h 12463221"/>
              <a:gd name="connsiteX3-525" fmla="*/ 12807168 w 12807168"/>
              <a:gd name="connsiteY3-526" fmla="*/ 2456231 h 12463221"/>
              <a:gd name="connsiteX4-527" fmla="*/ 12114441 w 12807168"/>
              <a:gd name="connsiteY4-528" fmla="*/ 8219722 h 12463221"/>
              <a:gd name="connsiteX5-529" fmla="*/ 9814587 w 12807168"/>
              <a:gd name="connsiteY5-530" fmla="*/ 12239124 h 12463221"/>
              <a:gd name="connsiteX6-531" fmla="*/ 7552733 w 12807168"/>
              <a:gd name="connsiteY6-532" fmla="*/ 12463221 h 12463221"/>
              <a:gd name="connsiteX7-533" fmla="*/ 3838132 w 12807168"/>
              <a:gd name="connsiteY7-534" fmla="*/ 10252778 h 12463221"/>
              <a:gd name="connsiteX8-535" fmla="*/ 724755 w 12807168"/>
              <a:gd name="connsiteY8-536" fmla="*/ 6418680 h 12463221"/>
              <a:gd name="connsiteX9-537" fmla="*/ 29320 w 12807168"/>
              <a:gd name="connsiteY9-538" fmla="*/ 4666625 h 12463221"/>
              <a:gd name="connsiteX10-539" fmla="*/ 660628 w 12807168"/>
              <a:gd name="connsiteY10-540" fmla="*/ 3103418 h 12463221"/>
              <a:gd name="connsiteX0-541" fmla="*/ 660628 w 12807168"/>
              <a:gd name="connsiteY0-542" fmla="*/ 3103418 h 12603400"/>
              <a:gd name="connsiteX1-543" fmla="*/ 5048623 w 12807168"/>
              <a:gd name="connsiteY1-544" fmla="*/ 599722 h 12603400"/>
              <a:gd name="connsiteX2-545" fmla="*/ 10867532 w 12807168"/>
              <a:gd name="connsiteY2-546" fmla="*/ 0 h 12603400"/>
              <a:gd name="connsiteX3-547" fmla="*/ 12807168 w 12807168"/>
              <a:gd name="connsiteY3-548" fmla="*/ 2456231 h 12603400"/>
              <a:gd name="connsiteX4-549" fmla="*/ 12114441 w 12807168"/>
              <a:gd name="connsiteY4-550" fmla="*/ 8219722 h 12603400"/>
              <a:gd name="connsiteX5-551" fmla="*/ 9814587 w 12807168"/>
              <a:gd name="connsiteY5-552" fmla="*/ 12239124 h 12603400"/>
              <a:gd name="connsiteX6-553" fmla="*/ 7552733 w 12807168"/>
              <a:gd name="connsiteY6-554" fmla="*/ 12463221 h 12603400"/>
              <a:gd name="connsiteX7-555" fmla="*/ 3838132 w 12807168"/>
              <a:gd name="connsiteY7-556" fmla="*/ 10252778 h 12603400"/>
              <a:gd name="connsiteX8-557" fmla="*/ 724755 w 12807168"/>
              <a:gd name="connsiteY8-558" fmla="*/ 6418680 h 12603400"/>
              <a:gd name="connsiteX9-559" fmla="*/ 29320 w 12807168"/>
              <a:gd name="connsiteY9-560" fmla="*/ 4666625 h 12603400"/>
              <a:gd name="connsiteX10-561" fmla="*/ 660628 w 12807168"/>
              <a:gd name="connsiteY10-562" fmla="*/ 3103418 h 12603400"/>
              <a:gd name="connsiteX0-563" fmla="*/ 660628 w 12807168"/>
              <a:gd name="connsiteY0-564" fmla="*/ 3103418 h 12713670"/>
              <a:gd name="connsiteX1-565" fmla="*/ 5048623 w 12807168"/>
              <a:gd name="connsiteY1-566" fmla="*/ 599722 h 12713670"/>
              <a:gd name="connsiteX2-567" fmla="*/ 10867532 w 12807168"/>
              <a:gd name="connsiteY2-568" fmla="*/ 0 h 12713670"/>
              <a:gd name="connsiteX3-569" fmla="*/ 12807168 w 12807168"/>
              <a:gd name="connsiteY3-570" fmla="*/ 2456231 h 12713670"/>
              <a:gd name="connsiteX4-571" fmla="*/ 12114441 w 12807168"/>
              <a:gd name="connsiteY4-572" fmla="*/ 8219722 h 12713670"/>
              <a:gd name="connsiteX5-573" fmla="*/ 9814587 w 12807168"/>
              <a:gd name="connsiteY5-574" fmla="*/ 12239124 h 12713670"/>
              <a:gd name="connsiteX6-575" fmla="*/ 7552733 w 12807168"/>
              <a:gd name="connsiteY6-576" fmla="*/ 12463221 h 12713670"/>
              <a:gd name="connsiteX7-577" fmla="*/ 3838132 w 12807168"/>
              <a:gd name="connsiteY7-578" fmla="*/ 10252778 h 12713670"/>
              <a:gd name="connsiteX8-579" fmla="*/ 724755 w 12807168"/>
              <a:gd name="connsiteY8-580" fmla="*/ 6418680 h 12713670"/>
              <a:gd name="connsiteX9-581" fmla="*/ 29320 w 12807168"/>
              <a:gd name="connsiteY9-582" fmla="*/ 4666625 h 12713670"/>
              <a:gd name="connsiteX10-583" fmla="*/ 660628 w 12807168"/>
              <a:gd name="connsiteY10-584" fmla="*/ 3103418 h 12713670"/>
              <a:gd name="connsiteX0-585" fmla="*/ 660628 w 12807168"/>
              <a:gd name="connsiteY0-586" fmla="*/ 3103418 h 12713670"/>
              <a:gd name="connsiteX1-587" fmla="*/ 5048623 w 12807168"/>
              <a:gd name="connsiteY1-588" fmla="*/ 599722 h 12713670"/>
              <a:gd name="connsiteX2-589" fmla="*/ 10867532 w 12807168"/>
              <a:gd name="connsiteY2-590" fmla="*/ 0 h 12713670"/>
              <a:gd name="connsiteX3-591" fmla="*/ 12807168 w 12807168"/>
              <a:gd name="connsiteY3-592" fmla="*/ 2456231 h 12713670"/>
              <a:gd name="connsiteX4-593" fmla="*/ 12114441 w 12807168"/>
              <a:gd name="connsiteY4-594" fmla="*/ 8219722 h 12713670"/>
              <a:gd name="connsiteX5-595" fmla="*/ 9814587 w 12807168"/>
              <a:gd name="connsiteY5-596" fmla="*/ 12239124 h 12713670"/>
              <a:gd name="connsiteX6-597" fmla="*/ 7552733 w 12807168"/>
              <a:gd name="connsiteY6-598" fmla="*/ 12463221 h 12713670"/>
              <a:gd name="connsiteX7-599" fmla="*/ 3838132 w 12807168"/>
              <a:gd name="connsiteY7-600" fmla="*/ 10252778 h 12713670"/>
              <a:gd name="connsiteX8-601" fmla="*/ 724755 w 12807168"/>
              <a:gd name="connsiteY8-602" fmla="*/ 6418680 h 12713670"/>
              <a:gd name="connsiteX9-603" fmla="*/ 29320 w 12807168"/>
              <a:gd name="connsiteY9-604" fmla="*/ 4666625 h 12713670"/>
              <a:gd name="connsiteX10-605" fmla="*/ 660628 w 12807168"/>
              <a:gd name="connsiteY10-606" fmla="*/ 3103418 h 12713670"/>
              <a:gd name="connsiteX0-607" fmla="*/ 660628 w 12807168"/>
              <a:gd name="connsiteY0-608" fmla="*/ 3103418 h 12713670"/>
              <a:gd name="connsiteX1-609" fmla="*/ 5048623 w 12807168"/>
              <a:gd name="connsiteY1-610" fmla="*/ 599722 h 12713670"/>
              <a:gd name="connsiteX2-611" fmla="*/ 10867532 w 12807168"/>
              <a:gd name="connsiteY2-612" fmla="*/ 0 h 12713670"/>
              <a:gd name="connsiteX3-613" fmla="*/ 12807168 w 12807168"/>
              <a:gd name="connsiteY3-614" fmla="*/ 2456231 h 12713670"/>
              <a:gd name="connsiteX4-615" fmla="*/ 12114441 w 12807168"/>
              <a:gd name="connsiteY4-616" fmla="*/ 8219722 h 12713670"/>
              <a:gd name="connsiteX5-617" fmla="*/ 9814587 w 12807168"/>
              <a:gd name="connsiteY5-618" fmla="*/ 12239124 h 12713670"/>
              <a:gd name="connsiteX6-619" fmla="*/ 7552733 w 12807168"/>
              <a:gd name="connsiteY6-620" fmla="*/ 12463221 h 12713670"/>
              <a:gd name="connsiteX7-621" fmla="*/ 3838132 w 12807168"/>
              <a:gd name="connsiteY7-622" fmla="*/ 10252778 h 12713670"/>
              <a:gd name="connsiteX8-623" fmla="*/ 724755 w 12807168"/>
              <a:gd name="connsiteY8-624" fmla="*/ 6418680 h 12713670"/>
              <a:gd name="connsiteX9-625" fmla="*/ 29320 w 12807168"/>
              <a:gd name="connsiteY9-626" fmla="*/ 4666625 h 12713670"/>
              <a:gd name="connsiteX10-627" fmla="*/ 660628 w 12807168"/>
              <a:gd name="connsiteY10-628" fmla="*/ 3103418 h 12713670"/>
              <a:gd name="connsiteX0-629" fmla="*/ 660628 w 12807168"/>
              <a:gd name="connsiteY0-630" fmla="*/ 3103418 h 12713670"/>
              <a:gd name="connsiteX1-631" fmla="*/ 5048623 w 12807168"/>
              <a:gd name="connsiteY1-632" fmla="*/ 599722 h 12713670"/>
              <a:gd name="connsiteX2-633" fmla="*/ 10867532 w 12807168"/>
              <a:gd name="connsiteY2-634" fmla="*/ 0 h 12713670"/>
              <a:gd name="connsiteX3-635" fmla="*/ 12807168 w 12807168"/>
              <a:gd name="connsiteY3-636" fmla="*/ 2456231 h 12713670"/>
              <a:gd name="connsiteX4-637" fmla="*/ 12114441 w 12807168"/>
              <a:gd name="connsiteY4-638" fmla="*/ 8219722 h 12713670"/>
              <a:gd name="connsiteX5-639" fmla="*/ 9814587 w 12807168"/>
              <a:gd name="connsiteY5-640" fmla="*/ 12239124 h 12713670"/>
              <a:gd name="connsiteX6-641" fmla="*/ 7552733 w 12807168"/>
              <a:gd name="connsiteY6-642" fmla="*/ 12463221 h 12713670"/>
              <a:gd name="connsiteX7-643" fmla="*/ 3838132 w 12807168"/>
              <a:gd name="connsiteY7-644" fmla="*/ 10252778 h 12713670"/>
              <a:gd name="connsiteX8-645" fmla="*/ 724755 w 12807168"/>
              <a:gd name="connsiteY8-646" fmla="*/ 6418680 h 12713670"/>
              <a:gd name="connsiteX9-647" fmla="*/ 29320 w 12807168"/>
              <a:gd name="connsiteY9-648" fmla="*/ 4666625 h 12713670"/>
              <a:gd name="connsiteX10-649" fmla="*/ 660628 w 12807168"/>
              <a:gd name="connsiteY10-650" fmla="*/ 3103418 h 12713670"/>
              <a:gd name="connsiteX0-651" fmla="*/ 660628 w 12807168"/>
              <a:gd name="connsiteY0-652" fmla="*/ 3103418 h 12713670"/>
              <a:gd name="connsiteX1-653" fmla="*/ 5048623 w 12807168"/>
              <a:gd name="connsiteY1-654" fmla="*/ 599722 h 12713670"/>
              <a:gd name="connsiteX2-655" fmla="*/ 10867532 w 12807168"/>
              <a:gd name="connsiteY2-656" fmla="*/ 0 h 12713670"/>
              <a:gd name="connsiteX3-657" fmla="*/ 12807168 w 12807168"/>
              <a:gd name="connsiteY3-658" fmla="*/ 2456231 h 12713670"/>
              <a:gd name="connsiteX4-659" fmla="*/ 12114441 w 12807168"/>
              <a:gd name="connsiteY4-660" fmla="*/ 8219722 h 12713670"/>
              <a:gd name="connsiteX5-661" fmla="*/ 9814587 w 12807168"/>
              <a:gd name="connsiteY5-662" fmla="*/ 12239124 h 12713670"/>
              <a:gd name="connsiteX6-663" fmla="*/ 7552733 w 12807168"/>
              <a:gd name="connsiteY6-664" fmla="*/ 12463221 h 12713670"/>
              <a:gd name="connsiteX7-665" fmla="*/ 3838132 w 12807168"/>
              <a:gd name="connsiteY7-666" fmla="*/ 10252778 h 12713670"/>
              <a:gd name="connsiteX8-667" fmla="*/ 724755 w 12807168"/>
              <a:gd name="connsiteY8-668" fmla="*/ 6418680 h 12713670"/>
              <a:gd name="connsiteX9-669" fmla="*/ 29320 w 12807168"/>
              <a:gd name="connsiteY9-670" fmla="*/ 4666625 h 12713670"/>
              <a:gd name="connsiteX10-671" fmla="*/ 660628 w 12807168"/>
              <a:gd name="connsiteY10-672" fmla="*/ 3103418 h 12713670"/>
              <a:gd name="connsiteX0-673" fmla="*/ 660628 w 12746208"/>
              <a:gd name="connsiteY0-674" fmla="*/ 3103418 h 12713670"/>
              <a:gd name="connsiteX1-675" fmla="*/ 5048623 w 12746208"/>
              <a:gd name="connsiteY1-676" fmla="*/ 599722 h 12713670"/>
              <a:gd name="connsiteX2-677" fmla="*/ 10867532 w 12746208"/>
              <a:gd name="connsiteY2-678" fmla="*/ 0 h 12713670"/>
              <a:gd name="connsiteX3-679" fmla="*/ 12746208 w 12746208"/>
              <a:gd name="connsiteY3-680" fmla="*/ 2456231 h 12713670"/>
              <a:gd name="connsiteX4-681" fmla="*/ 12114441 w 12746208"/>
              <a:gd name="connsiteY4-682" fmla="*/ 8219722 h 12713670"/>
              <a:gd name="connsiteX5-683" fmla="*/ 9814587 w 12746208"/>
              <a:gd name="connsiteY5-684" fmla="*/ 12239124 h 12713670"/>
              <a:gd name="connsiteX6-685" fmla="*/ 7552733 w 12746208"/>
              <a:gd name="connsiteY6-686" fmla="*/ 12463221 h 12713670"/>
              <a:gd name="connsiteX7-687" fmla="*/ 3838132 w 12746208"/>
              <a:gd name="connsiteY7-688" fmla="*/ 10252778 h 12713670"/>
              <a:gd name="connsiteX8-689" fmla="*/ 724755 w 12746208"/>
              <a:gd name="connsiteY8-690" fmla="*/ 6418680 h 12713670"/>
              <a:gd name="connsiteX9-691" fmla="*/ 29320 w 12746208"/>
              <a:gd name="connsiteY9-692" fmla="*/ 4666625 h 12713670"/>
              <a:gd name="connsiteX10-693" fmla="*/ 660628 w 12746208"/>
              <a:gd name="connsiteY10-694" fmla="*/ 3103418 h 12713670"/>
              <a:gd name="connsiteX0-695" fmla="*/ 660628 w 12819119"/>
              <a:gd name="connsiteY0-696" fmla="*/ 3103418 h 12713670"/>
              <a:gd name="connsiteX1-697" fmla="*/ 5048623 w 12819119"/>
              <a:gd name="connsiteY1-698" fmla="*/ 599722 h 12713670"/>
              <a:gd name="connsiteX2-699" fmla="*/ 10867532 w 12819119"/>
              <a:gd name="connsiteY2-700" fmla="*/ 0 h 12713670"/>
              <a:gd name="connsiteX3-701" fmla="*/ 12746208 w 12819119"/>
              <a:gd name="connsiteY3-702" fmla="*/ 2456231 h 12713670"/>
              <a:gd name="connsiteX4-703" fmla="*/ 12114441 w 12819119"/>
              <a:gd name="connsiteY4-704" fmla="*/ 8219722 h 12713670"/>
              <a:gd name="connsiteX5-705" fmla="*/ 9814587 w 12819119"/>
              <a:gd name="connsiteY5-706" fmla="*/ 12239124 h 12713670"/>
              <a:gd name="connsiteX6-707" fmla="*/ 7552733 w 12819119"/>
              <a:gd name="connsiteY6-708" fmla="*/ 12463221 h 12713670"/>
              <a:gd name="connsiteX7-709" fmla="*/ 3838132 w 12819119"/>
              <a:gd name="connsiteY7-710" fmla="*/ 10252778 h 12713670"/>
              <a:gd name="connsiteX8-711" fmla="*/ 724755 w 12819119"/>
              <a:gd name="connsiteY8-712" fmla="*/ 6418680 h 12713670"/>
              <a:gd name="connsiteX9-713" fmla="*/ 29320 w 12819119"/>
              <a:gd name="connsiteY9-714" fmla="*/ 4666625 h 12713670"/>
              <a:gd name="connsiteX10-715" fmla="*/ 660628 w 12819119"/>
              <a:gd name="connsiteY10-716" fmla="*/ 3103418 h 12713670"/>
              <a:gd name="connsiteX0-717" fmla="*/ 660628 w 12819119"/>
              <a:gd name="connsiteY0-718" fmla="*/ 3103418 h 12713670"/>
              <a:gd name="connsiteX1-719" fmla="*/ 5048623 w 12819119"/>
              <a:gd name="connsiteY1-720" fmla="*/ 599722 h 12713670"/>
              <a:gd name="connsiteX2-721" fmla="*/ 10867532 w 12819119"/>
              <a:gd name="connsiteY2-722" fmla="*/ 0 h 12713670"/>
              <a:gd name="connsiteX3-723" fmla="*/ 12746208 w 12819119"/>
              <a:gd name="connsiteY3-724" fmla="*/ 2456231 h 12713670"/>
              <a:gd name="connsiteX4-725" fmla="*/ 12114441 w 12819119"/>
              <a:gd name="connsiteY4-726" fmla="*/ 8219722 h 12713670"/>
              <a:gd name="connsiteX5-727" fmla="*/ 9814587 w 12819119"/>
              <a:gd name="connsiteY5-728" fmla="*/ 12239124 h 12713670"/>
              <a:gd name="connsiteX6-729" fmla="*/ 7552733 w 12819119"/>
              <a:gd name="connsiteY6-730" fmla="*/ 12463221 h 12713670"/>
              <a:gd name="connsiteX7-731" fmla="*/ 3838132 w 12819119"/>
              <a:gd name="connsiteY7-732" fmla="*/ 10252778 h 12713670"/>
              <a:gd name="connsiteX8-733" fmla="*/ 724755 w 12819119"/>
              <a:gd name="connsiteY8-734" fmla="*/ 6418680 h 12713670"/>
              <a:gd name="connsiteX9-735" fmla="*/ 29320 w 12819119"/>
              <a:gd name="connsiteY9-736" fmla="*/ 4666625 h 12713670"/>
              <a:gd name="connsiteX10-737" fmla="*/ 660628 w 12819119"/>
              <a:gd name="connsiteY10-738" fmla="*/ 3103418 h 12713670"/>
              <a:gd name="connsiteX0-739" fmla="*/ 660628 w 12819119"/>
              <a:gd name="connsiteY0-740" fmla="*/ 3068584 h 12678836"/>
              <a:gd name="connsiteX1-741" fmla="*/ 5048623 w 12819119"/>
              <a:gd name="connsiteY1-742" fmla="*/ 564888 h 12678836"/>
              <a:gd name="connsiteX2-743" fmla="*/ 10841407 w 12819119"/>
              <a:gd name="connsiteY2-744" fmla="*/ 0 h 12678836"/>
              <a:gd name="connsiteX3-745" fmla="*/ 12746208 w 12819119"/>
              <a:gd name="connsiteY3-746" fmla="*/ 2421397 h 12678836"/>
              <a:gd name="connsiteX4-747" fmla="*/ 12114441 w 12819119"/>
              <a:gd name="connsiteY4-748" fmla="*/ 8184888 h 12678836"/>
              <a:gd name="connsiteX5-749" fmla="*/ 9814587 w 12819119"/>
              <a:gd name="connsiteY5-750" fmla="*/ 12204290 h 12678836"/>
              <a:gd name="connsiteX6-751" fmla="*/ 7552733 w 12819119"/>
              <a:gd name="connsiteY6-752" fmla="*/ 12428387 h 12678836"/>
              <a:gd name="connsiteX7-753" fmla="*/ 3838132 w 12819119"/>
              <a:gd name="connsiteY7-754" fmla="*/ 10217944 h 12678836"/>
              <a:gd name="connsiteX8-755" fmla="*/ 724755 w 12819119"/>
              <a:gd name="connsiteY8-756" fmla="*/ 6383846 h 12678836"/>
              <a:gd name="connsiteX9-757" fmla="*/ 29320 w 12819119"/>
              <a:gd name="connsiteY9-758" fmla="*/ 4631791 h 12678836"/>
              <a:gd name="connsiteX10-759" fmla="*/ 660628 w 12819119"/>
              <a:gd name="connsiteY10-760" fmla="*/ 3068584 h 12678836"/>
              <a:gd name="connsiteX0-761" fmla="*/ 660628 w 12819119"/>
              <a:gd name="connsiteY0-762" fmla="*/ 3068584 h 12678836"/>
              <a:gd name="connsiteX1-763" fmla="*/ 5048623 w 12819119"/>
              <a:gd name="connsiteY1-764" fmla="*/ 564888 h 12678836"/>
              <a:gd name="connsiteX2-765" fmla="*/ 10841407 w 12819119"/>
              <a:gd name="connsiteY2-766" fmla="*/ 0 h 12678836"/>
              <a:gd name="connsiteX3-767" fmla="*/ 12746208 w 12819119"/>
              <a:gd name="connsiteY3-768" fmla="*/ 2421397 h 12678836"/>
              <a:gd name="connsiteX4-769" fmla="*/ 12114441 w 12819119"/>
              <a:gd name="connsiteY4-770" fmla="*/ 8184888 h 12678836"/>
              <a:gd name="connsiteX5-771" fmla="*/ 9814587 w 12819119"/>
              <a:gd name="connsiteY5-772" fmla="*/ 12204290 h 12678836"/>
              <a:gd name="connsiteX6-773" fmla="*/ 7552733 w 12819119"/>
              <a:gd name="connsiteY6-774" fmla="*/ 12428387 h 12678836"/>
              <a:gd name="connsiteX7-775" fmla="*/ 3838132 w 12819119"/>
              <a:gd name="connsiteY7-776" fmla="*/ 10217944 h 12678836"/>
              <a:gd name="connsiteX8-777" fmla="*/ 724755 w 12819119"/>
              <a:gd name="connsiteY8-778" fmla="*/ 6383846 h 12678836"/>
              <a:gd name="connsiteX9-779" fmla="*/ 29320 w 12819119"/>
              <a:gd name="connsiteY9-780" fmla="*/ 4631791 h 12678836"/>
              <a:gd name="connsiteX10-781" fmla="*/ 660628 w 12819119"/>
              <a:gd name="connsiteY10-782" fmla="*/ 3068584 h 12678836"/>
              <a:gd name="connsiteX0-783" fmla="*/ 660628 w 12819119"/>
              <a:gd name="connsiteY0-784" fmla="*/ 3068584 h 12678836"/>
              <a:gd name="connsiteX1-785" fmla="*/ 5048623 w 12819119"/>
              <a:gd name="connsiteY1-786" fmla="*/ 564888 h 12678836"/>
              <a:gd name="connsiteX2-787" fmla="*/ 10841407 w 12819119"/>
              <a:gd name="connsiteY2-788" fmla="*/ 0 h 12678836"/>
              <a:gd name="connsiteX3-789" fmla="*/ 12746208 w 12819119"/>
              <a:gd name="connsiteY3-790" fmla="*/ 2421397 h 12678836"/>
              <a:gd name="connsiteX4-791" fmla="*/ 12114441 w 12819119"/>
              <a:gd name="connsiteY4-792" fmla="*/ 8184888 h 12678836"/>
              <a:gd name="connsiteX5-793" fmla="*/ 9814587 w 12819119"/>
              <a:gd name="connsiteY5-794" fmla="*/ 12204290 h 12678836"/>
              <a:gd name="connsiteX6-795" fmla="*/ 7552733 w 12819119"/>
              <a:gd name="connsiteY6-796" fmla="*/ 12428387 h 12678836"/>
              <a:gd name="connsiteX7-797" fmla="*/ 3838132 w 12819119"/>
              <a:gd name="connsiteY7-798" fmla="*/ 10217944 h 12678836"/>
              <a:gd name="connsiteX8-799" fmla="*/ 724755 w 12819119"/>
              <a:gd name="connsiteY8-800" fmla="*/ 6383846 h 12678836"/>
              <a:gd name="connsiteX9-801" fmla="*/ 29320 w 12819119"/>
              <a:gd name="connsiteY9-802" fmla="*/ 4631791 h 12678836"/>
              <a:gd name="connsiteX10-803" fmla="*/ 660628 w 12819119"/>
              <a:gd name="connsiteY10-804" fmla="*/ 3068584 h 12678836"/>
              <a:gd name="connsiteX0-805" fmla="*/ 660628 w 12819119"/>
              <a:gd name="connsiteY0-806" fmla="*/ 3153495 h 12763747"/>
              <a:gd name="connsiteX1-807" fmla="*/ 5048623 w 12819119"/>
              <a:gd name="connsiteY1-808" fmla="*/ 649799 h 12763747"/>
              <a:gd name="connsiteX2-809" fmla="*/ 10841407 w 12819119"/>
              <a:gd name="connsiteY2-810" fmla="*/ 84911 h 12763747"/>
              <a:gd name="connsiteX3-811" fmla="*/ 12746208 w 12819119"/>
              <a:gd name="connsiteY3-812" fmla="*/ 2506308 h 12763747"/>
              <a:gd name="connsiteX4-813" fmla="*/ 12114441 w 12819119"/>
              <a:gd name="connsiteY4-814" fmla="*/ 8269799 h 12763747"/>
              <a:gd name="connsiteX5-815" fmla="*/ 9814587 w 12819119"/>
              <a:gd name="connsiteY5-816" fmla="*/ 12289201 h 12763747"/>
              <a:gd name="connsiteX6-817" fmla="*/ 7552733 w 12819119"/>
              <a:gd name="connsiteY6-818" fmla="*/ 12513298 h 12763747"/>
              <a:gd name="connsiteX7-819" fmla="*/ 3838132 w 12819119"/>
              <a:gd name="connsiteY7-820" fmla="*/ 10302855 h 12763747"/>
              <a:gd name="connsiteX8-821" fmla="*/ 724755 w 12819119"/>
              <a:gd name="connsiteY8-822" fmla="*/ 6468757 h 12763747"/>
              <a:gd name="connsiteX9-823" fmla="*/ 29320 w 12819119"/>
              <a:gd name="connsiteY9-824" fmla="*/ 4716702 h 12763747"/>
              <a:gd name="connsiteX10-825" fmla="*/ 660628 w 12819119"/>
              <a:gd name="connsiteY10-826" fmla="*/ 3153495 h 12763747"/>
              <a:gd name="connsiteX0-827" fmla="*/ 660628 w 12819119"/>
              <a:gd name="connsiteY0-828" fmla="*/ 3201994 h 12812246"/>
              <a:gd name="connsiteX1-829" fmla="*/ 5048623 w 12819119"/>
              <a:gd name="connsiteY1-830" fmla="*/ 698298 h 12812246"/>
              <a:gd name="connsiteX2-831" fmla="*/ 10841407 w 12819119"/>
              <a:gd name="connsiteY2-832" fmla="*/ 133410 h 12812246"/>
              <a:gd name="connsiteX3-833" fmla="*/ 12746208 w 12819119"/>
              <a:gd name="connsiteY3-834" fmla="*/ 2554807 h 12812246"/>
              <a:gd name="connsiteX4-835" fmla="*/ 12114441 w 12819119"/>
              <a:gd name="connsiteY4-836" fmla="*/ 8318298 h 12812246"/>
              <a:gd name="connsiteX5-837" fmla="*/ 9814587 w 12819119"/>
              <a:gd name="connsiteY5-838" fmla="*/ 12337700 h 12812246"/>
              <a:gd name="connsiteX6-839" fmla="*/ 7552733 w 12819119"/>
              <a:gd name="connsiteY6-840" fmla="*/ 12561797 h 12812246"/>
              <a:gd name="connsiteX7-841" fmla="*/ 3838132 w 12819119"/>
              <a:gd name="connsiteY7-842" fmla="*/ 10351354 h 12812246"/>
              <a:gd name="connsiteX8-843" fmla="*/ 724755 w 12819119"/>
              <a:gd name="connsiteY8-844" fmla="*/ 6517256 h 12812246"/>
              <a:gd name="connsiteX9-845" fmla="*/ 29320 w 12819119"/>
              <a:gd name="connsiteY9-846" fmla="*/ 4765201 h 12812246"/>
              <a:gd name="connsiteX10-847" fmla="*/ 660628 w 12819119"/>
              <a:gd name="connsiteY10-848" fmla="*/ 3201994 h 12812246"/>
              <a:gd name="connsiteX0-849" fmla="*/ 660628 w 12819119"/>
              <a:gd name="connsiteY0-850" fmla="*/ 3160459 h 12770711"/>
              <a:gd name="connsiteX1-851" fmla="*/ 5048623 w 12819119"/>
              <a:gd name="connsiteY1-852" fmla="*/ 656763 h 12770711"/>
              <a:gd name="connsiteX2-853" fmla="*/ 10841407 w 12819119"/>
              <a:gd name="connsiteY2-854" fmla="*/ 91875 h 12770711"/>
              <a:gd name="connsiteX3-855" fmla="*/ 12746208 w 12819119"/>
              <a:gd name="connsiteY3-856" fmla="*/ 2513272 h 12770711"/>
              <a:gd name="connsiteX4-857" fmla="*/ 12114441 w 12819119"/>
              <a:gd name="connsiteY4-858" fmla="*/ 8276763 h 12770711"/>
              <a:gd name="connsiteX5-859" fmla="*/ 9814587 w 12819119"/>
              <a:gd name="connsiteY5-860" fmla="*/ 12296165 h 12770711"/>
              <a:gd name="connsiteX6-861" fmla="*/ 7552733 w 12819119"/>
              <a:gd name="connsiteY6-862" fmla="*/ 12520262 h 12770711"/>
              <a:gd name="connsiteX7-863" fmla="*/ 3838132 w 12819119"/>
              <a:gd name="connsiteY7-864" fmla="*/ 10309819 h 12770711"/>
              <a:gd name="connsiteX8-865" fmla="*/ 724755 w 12819119"/>
              <a:gd name="connsiteY8-866" fmla="*/ 6475721 h 12770711"/>
              <a:gd name="connsiteX9-867" fmla="*/ 29320 w 12819119"/>
              <a:gd name="connsiteY9-868" fmla="*/ 4723666 h 12770711"/>
              <a:gd name="connsiteX10-869" fmla="*/ 660628 w 12819119"/>
              <a:gd name="connsiteY10-870" fmla="*/ 3160459 h 12770711"/>
              <a:gd name="connsiteX0-871" fmla="*/ 660628 w 12819119"/>
              <a:gd name="connsiteY0-872" fmla="*/ 3160459 h 12770711"/>
              <a:gd name="connsiteX1-873" fmla="*/ 5048623 w 12819119"/>
              <a:gd name="connsiteY1-874" fmla="*/ 656763 h 12770711"/>
              <a:gd name="connsiteX2-875" fmla="*/ 10841407 w 12819119"/>
              <a:gd name="connsiteY2-876" fmla="*/ 91875 h 12770711"/>
              <a:gd name="connsiteX3-877" fmla="*/ 12746208 w 12819119"/>
              <a:gd name="connsiteY3-878" fmla="*/ 2513272 h 12770711"/>
              <a:gd name="connsiteX4-879" fmla="*/ 12114441 w 12819119"/>
              <a:gd name="connsiteY4-880" fmla="*/ 8276763 h 12770711"/>
              <a:gd name="connsiteX5-881" fmla="*/ 9814587 w 12819119"/>
              <a:gd name="connsiteY5-882" fmla="*/ 12296165 h 12770711"/>
              <a:gd name="connsiteX6-883" fmla="*/ 7552733 w 12819119"/>
              <a:gd name="connsiteY6-884" fmla="*/ 12520262 h 12770711"/>
              <a:gd name="connsiteX7-885" fmla="*/ 3838132 w 12819119"/>
              <a:gd name="connsiteY7-886" fmla="*/ 10309819 h 12770711"/>
              <a:gd name="connsiteX8-887" fmla="*/ 724755 w 12819119"/>
              <a:gd name="connsiteY8-888" fmla="*/ 6475721 h 12770711"/>
              <a:gd name="connsiteX9-889" fmla="*/ 29320 w 12819119"/>
              <a:gd name="connsiteY9-890" fmla="*/ 4723666 h 12770711"/>
              <a:gd name="connsiteX10-891" fmla="*/ 660628 w 12819119"/>
              <a:gd name="connsiteY10-892" fmla="*/ 3160459 h 12770711"/>
              <a:gd name="connsiteX0-893" fmla="*/ 660628 w 12819119"/>
              <a:gd name="connsiteY0-894" fmla="*/ 3160459 h 12770711"/>
              <a:gd name="connsiteX1-895" fmla="*/ 5048623 w 12819119"/>
              <a:gd name="connsiteY1-896" fmla="*/ 656763 h 12770711"/>
              <a:gd name="connsiteX2-897" fmla="*/ 10771738 w 12819119"/>
              <a:gd name="connsiteY2-898" fmla="*/ 91875 h 12770711"/>
              <a:gd name="connsiteX3-899" fmla="*/ 12746208 w 12819119"/>
              <a:gd name="connsiteY3-900" fmla="*/ 2513272 h 12770711"/>
              <a:gd name="connsiteX4-901" fmla="*/ 12114441 w 12819119"/>
              <a:gd name="connsiteY4-902" fmla="*/ 8276763 h 12770711"/>
              <a:gd name="connsiteX5-903" fmla="*/ 9814587 w 12819119"/>
              <a:gd name="connsiteY5-904" fmla="*/ 12296165 h 12770711"/>
              <a:gd name="connsiteX6-905" fmla="*/ 7552733 w 12819119"/>
              <a:gd name="connsiteY6-906" fmla="*/ 12520262 h 12770711"/>
              <a:gd name="connsiteX7-907" fmla="*/ 3838132 w 12819119"/>
              <a:gd name="connsiteY7-908" fmla="*/ 10309819 h 12770711"/>
              <a:gd name="connsiteX8-909" fmla="*/ 724755 w 12819119"/>
              <a:gd name="connsiteY8-910" fmla="*/ 6475721 h 12770711"/>
              <a:gd name="connsiteX9-911" fmla="*/ 29320 w 12819119"/>
              <a:gd name="connsiteY9-912" fmla="*/ 4723666 h 12770711"/>
              <a:gd name="connsiteX10-913" fmla="*/ 660628 w 12819119"/>
              <a:gd name="connsiteY10-914" fmla="*/ 3160459 h 12770711"/>
              <a:gd name="connsiteX0-915" fmla="*/ 660628 w 12819119"/>
              <a:gd name="connsiteY0-916" fmla="*/ 3160459 h 12770711"/>
              <a:gd name="connsiteX1-917" fmla="*/ 5048623 w 12819119"/>
              <a:gd name="connsiteY1-918" fmla="*/ 656763 h 12770711"/>
              <a:gd name="connsiteX2-919" fmla="*/ 10771738 w 12819119"/>
              <a:gd name="connsiteY2-920" fmla="*/ 91875 h 12770711"/>
              <a:gd name="connsiteX3-921" fmla="*/ 12746208 w 12819119"/>
              <a:gd name="connsiteY3-922" fmla="*/ 2513272 h 12770711"/>
              <a:gd name="connsiteX4-923" fmla="*/ 12114441 w 12819119"/>
              <a:gd name="connsiteY4-924" fmla="*/ 8276763 h 12770711"/>
              <a:gd name="connsiteX5-925" fmla="*/ 9814587 w 12819119"/>
              <a:gd name="connsiteY5-926" fmla="*/ 12296165 h 12770711"/>
              <a:gd name="connsiteX6-927" fmla="*/ 7552733 w 12819119"/>
              <a:gd name="connsiteY6-928" fmla="*/ 12520262 h 12770711"/>
              <a:gd name="connsiteX7-929" fmla="*/ 3838132 w 12819119"/>
              <a:gd name="connsiteY7-930" fmla="*/ 10309819 h 12770711"/>
              <a:gd name="connsiteX8-931" fmla="*/ 724755 w 12819119"/>
              <a:gd name="connsiteY8-932" fmla="*/ 6475721 h 12770711"/>
              <a:gd name="connsiteX9-933" fmla="*/ 29320 w 12819119"/>
              <a:gd name="connsiteY9-934" fmla="*/ 4723666 h 12770711"/>
              <a:gd name="connsiteX10-935" fmla="*/ 660628 w 12819119"/>
              <a:gd name="connsiteY10-936" fmla="*/ 3160459 h 12770711"/>
              <a:gd name="connsiteX0-937" fmla="*/ 660628 w 12819119"/>
              <a:gd name="connsiteY0-938" fmla="*/ 3160459 h 12770711"/>
              <a:gd name="connsiteX1-939" fmla="*/ 5048623 w 12819119"/>
              <a:gd name="connsiteY1-940" fmla="*/ 656763 h 12770711"/>
              <a:gd name="connsiteX2-941" fmla="*/ 10771738 w 12819119"/>
              <a:gd name="connsiteY2-942" fmla="*/ 91875 h 12770711"/>
              <a:gd name="connsiteX3-943" fmla="*/ 12746208 w 12819119"/>
              <a:gd name="connsiteY3-944" fmla="*/ 2513272 h 12770711"/>
              <a:gd name="connsiteX4-945" fmla="*/ 12114441 w 12819119"/>
              <a:gd name="connsiteY4-946" fmla="*/ 8276763 h 12770711"/>
              <a:gd name="connsiteX5-947" fmla="*/ 9814587 w 12819119"/>
              <a:gd name="connsiteY5-948" fmla="*/ 12296165 h 12770711"/>
              <a:gd name="connsiteX6-949" fmla="*/ 7552733 w 12819119"/>
              <a:gd name="connsiteY6-950" fmla="*/ 12520262 h 12770711"/>
              <a:gd name="connsiteX7-951" fmla="*/ 3838132 w 12819119"/>
              <a:gd name="connsiteY7-952" fmla="*/ 10309819 h 12770711"/>
              <a:gd name="connsiteX8-953" fmla="*/ 724755 w 12819119"/>
              <a:gd name="connsiteY8-954" fmla="*/ 6475721 h 12770711"/>
              <a:gd name="connsiteX9-955" fmla="*/ 29320 w 12819119"/>
              <a:gd name="connsiteY9-956" fmla="*/ 4723666 h 12770711"/>
              <a:gd name="connsiteX10-957" fmla="*/ 660628 w 12819119"/>
              <a:gd name="connsiteY10-958" fmla="*/ 3160459 h 12770711"/>
              <a:gd name="connsiteX0-959" fmla="*/ 660628 w 12819119"/>
              <a:gd name="connsiteY0-960" fmla="*/ 3160459 h 12770711"/>
              <a:gd name="connsiteX1-961" fmla="*/ 5048623 w 12819119"/>
              <a:gd name="connsiteY1-962" fmla="*/ 656763 h 12770711"/>
              <a:gd name="connsiteX2-963" fmla="*/ 10771738 w 12819119"/>
              <a:gd name="connsiteY2-964" fmla="*/ 91875 h 12770711"/>
              <a:gd name="connsiteX3-965" fmla="*/ 12746208 w 12819119"/>
              <a:gd name="connsiteY3-966" fmla="*/ 2513272 h 12770711"/>
              <a:gd name="connsiteX4-967" fmla="*/ 12114441 w 12819119"/>
              <a:gd name="connsiteY4-968" fmla="*/ 8276763 h 12770711"/>
              <a:gd name="connsiteX5-969" fmla="*/ 9814587 w 12819119"/>
              <a:gd name="connsiteY5-970" fmla="*/ 12296165 h 12770711"/>
              <a:gd name="connsiteX6-971" fmla="*/ 7552733 w 12819119"/>
              <a:gd name="connsiteY6-972" fmla="*/ 12520262 h 12770711"/>
              <a:gd name="connsiteX7-973" fmla="*/ 3838132 w 12819119"/>
              <a:gd name="connsiteY7-974" fmla="*/ 10309819 h 12770711"/>
              <a:gd name="connsiteX8-975" fmla="*/ 724755 w 12819119"/>
              <a:gd name="connsiteY8-976" fmla="*/ 6475721 h 12770711"/>
              <a:gd name="connsiteX9-977" fmla="*/ 29320 w 12819119"/>
              <a:gd name="connsiteY9-978" fmla="*/ 4723666 h 12770711"/>
              <a:gd name="connsiteX10-979" fmla="*/ 660628 w 12819119"/>
              <a:gd name="connsiteY10-980" fmla="*/ 3160459 h 12770711"/>
              <a:gd name="connsiteX0-981" fmla="*/ 660628 w 12819119"/>
              <a:gd name="connsiteY0-982" fmla="*/ 3160459 h 12770711"/>
              <a:gd name="connsiteX1-983" fmla="*/ 5048623 w 12819119"/>
              <a:gd name="connsiteY1-984" fmla="*/ 656763 h 12770711"/>
              <a:gd name="connsiteX2-985" fmla="*/ 10771738 w 12819119"/>
              <a:gd name="connsiteY2-986" fmla="*/ 91875 h 12770711"/>
              <a:gd name="connsiteX3-987" fmla="*/ 12746208 w 12819119"/>
              <a:gd name="connsiteY3-988" fmla="*/ 2513272 h 12770711"/>
              <a:gd name="connsiteX4-989" fmla="*/ 12114441 w 12819119"/>
              <a:gd name="connsiteY4-990" fmla="*/ 8276763 h 12770711"/>
              <a:gd name="connsiteX5-991" fmla="*/ 9814587 w 12819119"/>
              <a:gd name="connsiteY5-992" fmla="*/ 12296165 h 12770711"/>
              <a:gd name="connsiteX6-993" fmla="*/ 7552733 w 12819119"/>
              <a:gd name="connsiteY6-994" fmla="*/ 12520262 h 12770711"/>
              <a:gd name="connsiteX7-995" fmla="*/ 3838132 w 12819119"/>
              <a:gd name="connsiteY7-996" fmla="*/ 10309819 h 12770711"/>
              <a:gd name="connsiteX8-997" fmla="*/ 724755 w 12819119"/>
              <a:gd name="connsiteY8-998" fmla="*/ 6475721 h 12770711"/>
              <a:gd name="connsiteX9-999" fmla="*/ 29320 w 12819119"/>
              <a:gd name="connsiteY9-1000" fmla="*/ 4723666 h 12770711"/>
              <a:gd name="connsiteX10-1001" fmla="*/ 660628 w 12819119"/>
              <a:gd name="connsiteY10-1002" fmla="*/ 3160459 h 12770711"/>
              <a:gd name="connsiteX0-1003" fmla="*/ 660628 w 12819119"/>
              <a:gd name="connsiteY0-1004" fmla="*/ 3160459 h 12770711"/>
              <a:gd name="connsiteX1-1005" fmla="*/ 5048623 w 12819119"/>
              <a:gd name="connsiteY1-1006" fmla="*/ 656763 h 12770711"/>
              <a:gd name="connsiteX2-1007" fmla="*/ 10771738 w 12819119"/>
              <a:gd name="connsiteY2-1008" fmla="*/ 91875 h 12770711"/>
              <a:gd name="connsiteX3-1009" fmla="*/ 12746208 w 12819119"/>
              <a:gd name="connsiteY3-1010" fmla="*/ 2513272 h 12770711"/>
              <a:gd name="connsiteX4-1011" fmla="*/ 12114441 w 12819119"/>
              <a:gd name="connsiteY4-1012" fmla="*/ 8276763 h 12770711"/>
              <a:gd name="connsiteX5-1013" fmla="*/ 9814587 w 12819119"/>
              <a:gd name="connsiteY5-1014" fmla="*/ 12296165 h 12770711"/>
              <a:gd name="connsiteX6-1015" fmla="*/ 7552733 w 12819119"/>
              <a:gd name="connsiteY6-1016" fmla="*/ 12520262 h 12770711"/>
              <a:gd name="connsiteX7-1017" fmla="*/ 3838132 w 12819119"/>
              <a:gd name="connsiteY7-1018" fmla="*/ 10309819 h 12770711"/>
              <a:gd name="connsiteX8-1019" fmla="*/ 724755 w 12819119"/>
              <a:gd name="connsiteY8-1020" fmla="*/ 6475721 h 12770711"/>
              <a:gd name="connsiteX9-1021" fmla="*/ 29320 w 12819119"/>
              <a:gd name="connsiteY9-1022" fmla="*/ 4723666 h 12770711"/>
              <a:gd name="connsiteX10-1023" fmla="*/ 660628 w 12819119"/>
              <a:gd name="connsiteY10-1024" fmla="*/ 3160459 h 12770711"/>
              <a:gd name="connsiteX0-1025" fmla="*/ 726445 w 12884936"/>
              <a:gd name="connsiteY0-1026" fmla="*/ 3160459 h 12770711"/>
              <a:gd name="connsiteX1-1027" fmla="*/ 5114440 w 12884936"/>
              <a:gd name="connsiteY1-1028" fmla="*/ 656763 h 12770711"/>
              <a:gd name="connsiteX2-1029" fmla="*/ 10837555 w 12884936"/>
              <a:gd name="connsiteY2-1030" fmla="*/ 91875 h 12770711"/>
              <a:gd name="connsiteX3-1031" fmla="*/ 12812025 w 12884936"/>
              <a:gd name="connsiteY3-1032" fmla="*/ 2513272 h 12770711"/>
              <a:gd name="connsiteX4-1033" fmla="*/ 12180258 w 12884936"/>
              <a:gd name="connsiteY4-1034" fmla="*/ 8276763 h 12770711"/>
              <a:gd name="connsiteX5-1035" fmla="*/ 9880404 w 12884936"/>
              <a:gd name="connsiteY5-1036" fmla="*/ 12296165 h 12770711"/>
              <a:gd name="connsiteX6-1037" fmla="*/ 7618550 w 12884936"/>
              <a:gd name="connsiteY6-1038" fmla="*/ 12520262 h 12770711"/>
              <a:gd name="connsiteX7-1039" fmla="*/ 3903949 w 12884936"/>
              <a:gd name="connsiteY7-1040" fmla="*/ 10309819 h 12770711"/>
              <a:gd name="connsiteX8-1041" fmla="*/ 790572 w 12884936"/>
              <a:gd name="connsiteY8-1042" fmla="*/ 6475721 h 12770711"/>
              <a:gd name="connsiteX9-1043" fmla="*/ 95137 w 12884936"/>
              <a:gd name="connsiteY9-1044" fmla="*/ 4723666 h 12770711"/>
              <a:gd name="connsiteX10-1045" fmla="*/ 726445 w 12884936"/>
              <a:gd name="connsiteY10-1046" fmla="*/ 3160459 h 12770711"/>
              <a:gd name="connsiteX0-1047" fmla="*/ 677298 w 12835789"/>
              <a:gd name="connsiteY0-1048" fmla="*/ 3160459 h 12770711"/>
              <a:gd name="connsiteX1-1049" fmla="*/ 5065293 w 12835789"/>
              <a:gd name="connsiteY1-1050" fmla="*/ 656763 h 12770711"/>
              <a:gd name="connsiteX2-1051" fmla="*/ 10788408 w 12835789"/>
              <a:gd name="connsiteY2-1052" fmla="*/ 91875 h 12770711"/>
              <a:gd name="connsiteX3-1053" fmla="*/ 12762878 w 12835789"/>
              <a:gd name="connsiteY3-1054" fmla="*/ 2513272 h 12770711"/>
              <a:gd name="connsiteX4-1055" fmla="*/ 12131111 w 12835789"/>
              <a:gd name="connsiteY4-1056" fmla="*/ 8276763 h 12770711"/>
              <a:gd name="connsiteX5-1057" fmla="*/ 9831257 w 12835789"/>
              <a:gd name="connsiteY5-1058" fmla="*/ 12296165 h 12770711"/>
              <a:gd name="connsiteX6-1059" fmla="*/ 7569403 w 12835789"/>
              <a:gd name="connsiteY6-1060" fmla="*/ 12520262 h 12770711"/>
              <a:gd name="connsiteX7-1061" fmla="*/ 3854802 w 12835789"/>
              <a:gd name="connsiteY7-1062" fmla="*/ 10309819 h 12770711"/>
              <a:gd name="connsiteX8-1063" fmla="*/ 741425 w 12835789"/>
              <a:gd name="connsiteY8-1064" fmla="*/ 6475721 h 12770711"/>
              <a:gd name="connsiteX9-1065" fmla="*/ 45990 w 12835789"/>
              <a:gd name="connsiteY9-1066" fmla="*/ 4723666 h 12770711"/>
              <a:gd name="connsiteX10-1067" fmla="*/ 677298 w 12835789"/>
              <a:gd name="connsiteY10-1068" fmla="*/ 3160459 h 12770711"/>
              <a:gd name="connsiteX0-1069" fmla="*/ 677298 w 12835789"/>
              <a:gd name="connsiteY0-1070" fmla="*/ 3160459 h 12770711"/>
              <a:gd name="connsiteX1-1071" fmla="*/ 5065293 w 12835789"/>
              <a:gd name="connsiteY1-1072" fmla="*/ 656763 h 12770711"/>
              <a:gd name="connsiteX2-1073" fmla="*/ 10788408 w 12835789"/>
              <a:gd name="connsiteY2-1074" fmla="*/ 91875 h 12770711"/>
              <a:gd name="connsiteX3-1075" fmla="*/ 12762878 w 12835789"/>
              <a:gd name="connsiteY3-1076" fmla="*/ 2513272 h 12770711"/>
              <a:gd name="connsiteX4-1077" fmla="*/ 12131111 w 12835789"/>
              <a:gd name="connsiteY4-1078" fmla="*/ 8276763 h 12770711"/>
              <a:gd name="connsiteX5-1079" fmla="*/ 9831257 w 12835789"/>
              <a:gd name="connsiteY5-1080" fmla="*/ 12296165 h 12770711"/>
              <a:gd name="connsiteX6-1081" fmla="*/ 7569403 w 12835789"/>
              <a:gd name="connsiteY6-1082" fmla="*/ 12520262 h 12770711"/>
              <a:gd name="connsiteX7-1083" fmla="*/ 3854802 w 12835789"/>
              <a:gd name="connsiteY7-1084" fmla="*/ 10309819 h 12770711"/>
              <a:gd name="connsiteX8-1085" fmla="*/ 741425 w 12835789"/>
              <a:gd name="connsiteY8-1086" fmla="*/ 6475721 h 12770711"/>
              <a:gd name="connsiteX9-1087" fmla="*/ 45990 w 12835789"/>
              <a:gd name="connsiteY9-1088" fmla="*/ 4723666 h 12770711"/>
              <a:gd name="connsiteX10-1089" fmla="*/ 677298 w 12835789"/>
              <a:gd name="connsiteY10-1090" fmla="*/ 3160459 h 12770711"/>
              <a:gd name="connsiteX0-1091" fmla="*/ 683915 w 12842406"/>
              <a:gd name="connsiteY0-1092" fmla="*/ 3160459 h 12770711"/>
              <a:gd name="connsiteX1-1093" fmla="*/ 5071910 w 12842406"/>
              <a:gd name="connsiteY1-1094" fmla="*/ 656763 h 12770711"/>
              <a:gd name="connsiteX2-1095" fmla="*/ 10795025 w 12842406"/>
              <a:gd name="connsiteY2-1096" fmla="*/ 91875 h 12770711"/>
              <a:gd name="connsiteX3-1097" fmla="*/ 12769495 w 12842406"/>
              <a:gd name="connsiteY3-1098" fmla="*/ 2513272 h 12770711"/>
              <a:gd name="connsiteX4-1099" fmla="*/ 12137728 w 12842406"/>
              <a:gd name="connsiteY4-1100" fmla="*/ 8276763 h 12770711"/>
              <a:gd name="connsiteX5-1101" fmla="*/ 9837874 w 12842406"/>
              <a:gd name="connsiteY5-1102" fmla="*/ 12296165 h 12770711"/>
              <a:gd name="connsiteX6-1103" fmla="*/ 7576020 w 12842406"/>
              <a:gd name="connsiteY6-1104" fmla="*/ 12520262 h 12770711"/>
              <a:gd name="connsiteX7-1105" fmla="*/ 3861419 w 12842406"/>
              <a:gd name="connsiteY7-1106" fmla="*/ 10309819 h 12770711"/>
              <a:gd name="connsiteX8-1107" fmla="*/ 748042 w 12842406"/>
              <a:gd name="connsiteY8-1108" fmla="*/ 6475721 h 12770711"/>
              <a:gd name="connsiteX9-1109" fmla="*/ 52607 w 12842406"/>
              <a:gd name="connsiteY9-1110" fmla="*/ 4723666 h 12770711"/>
              <a:gd name="connsiteX10-1111" fmla="*/ 683915 w 12842406"/>
              <a:gd name="connsiteY10-1112" fmla="*/ 3160459 h 12770711"/>
              <a:gd name="connsiteX0-1113" fmla="*/ 663130 w 12821621"/>
              <a:gd name="connsiteY0-1114" fmla="*/ 3160459 h 12770711"/>
              <a:gd name="connsiteX1-1115" fmla="*/ 5051125 w 12821621"/>
              <a:gd name="connsiteY1-1116" fmla="*/ 656763 h 12770711"/>
              <a:gd name="connsiteX2-1117" fmla="*/ 10774240 w 12821621"/>
              <a:gd name="connsiteY2-1118" fmla="*/ 91875 h 12770711"/>
              <a:gd name="connsiteX3-1119" fmla="*/ 12748710 w 12821621"/>
              <a:gd name="connsiteY3-1120" fmla="*/ 2513272 h 12770711"/>
              <a:gd name="connsiteX4-1121" fmla="*/ 12116943 w 12821621"/>
              <a:gd name="connsiteY4-1122" fmla="*/ 8276763 h 12770711"/>
              <a:gd name="connsiteX5-1123" fmla="*/ 9817089 w 12821621"/>
              <a:gd name="connsiteY5-1124" fmla="*/ 12296165 h 12770711"/>
              <a:gd name="connsiteX6-1125" fmla="*/ 7555235 w 12821621"/>
              <a:gd name="connsiteY6-1126" fmla="*/ 12520262 h 12770711"/>
              <a:gd name="connsiteX7-1127" fmla="*/ 3840634 w 12821621"/>
              <a:gd name="connsiteY7-1128" fmla="*/ 10309819 h 12770711"/>
              <a:gd name="connsiteX8-1129" fmla="*/ 727257 w 12821621"/>
              <a:gd name="connsiteY8-1130" fmla="*/ 6475721 h 12770711"/>
              <a:gd name="connsiteX9-1131" fmla="*/ 31822 w 12821621"/>
              <a:gd name="connsiteY9-1132" fmla="*/ 4723666 h 12770711"/>
              <a:gd name="connsiteX10-1133" fmla="*/ 663130 w 12821621"/>
              <a:gd name="connsiteY10-1134" fmla="*/ 3160459 h 12770711"/>
              <a:gd name="connsiteX0-1135" fmla="*/ 663130 w 12821621"/>
              <a:gd name="connsiteY0-1136" fmla="*/ 3160459 h 12770711"/>
              <a:gd name="connsiteX1-1137" fmla="*/ 5051125 w 12821621"/>
              <a:gd name="connsiteY1-1138" fmla="*/ 656763 h 12770711"/>
              <a:gd name="connsiteX2-1139" fmla="*/ 10774240 w 12821621"/>
              <a:gd name="connsiteY2-1140" fmla="*/ 91875 h 12770711"/>
              <a:gd name="connsiteX3-1141" fmla="*/ 12748710 w 12821621"/>
              <a:gd name="connsiteY3-1142" fmla="*/ 2513272 h 12770711"/>
              <a:gd name="connsiteX4-1143" fmla="*/ 12116943 w 12821621"/>
              <a:gd name="connsiteY4-1144" fmla="*/ 8276763 h 12770711"/>
              <a:gd name="connsiteX5-1145" fmla="*/ 9817089 w 12821621"/>
              <a:gd name="connsiteY5-1146" fmla="*/ 12296165 h 12770711"/>
              <a:gd name="connsiteX6-1147" fmla="*/ 7555235 w 12821621"/>
              <a:gd name="connsiteY6-1148" fmla="*/ 12520262 h 12770711"/>
              <a:gd name="connsiteX7-1149" fmla="*/ 3840634 w 12821621"/>
              <a:gd name="connsiteY7-1150" fmla="*/ 10309819 h 12770711"/>
              <a:gd name="connsiteX8-1151" fmla="*/ 727257 w 12821621"/>
              <a:gd name="connsiteY8-1152" fmla="*/ 6475721 h 12770711"/>
              <a:gd name="connsiteX9-1153" fmla="*/ 31822 w 12821621"/>
              <a:gd name="connsiteY9-1154" fmla="*/ 4723666 h 12770711"/>
              <a:gd name="connsiteX10-1155" fmla="*/ 663130 w 12821621"/>
              <a:gd name="connsiteY10-1156" fmla="*/ 3160459 h 12770711"/>
              <a:gd name="connsiteX0-1157" fmla="*/ 663130 w 12821621"/>
              <a:gd name="connsiteY0-1158" fmla="*/ 3160459 h 12770711"/>
              <a:gd name="connsiteX1-1159" fmla="*/ 5051125 w 12821621"/>
              <a:gd name="connsiteY1-1160" fmla="*/ 656763 h 12770711"/>
              <a:gd name="connsiteX2-1161" fmla="*/ 10774240 w 12821621"/>
              <a:gd name="connsiteY2-1162" fmla="*/ 91875 h 12770711"/>
              <a:gd name="connsiteX3-1163" fmla="*/ 12748710 w 12821621"/>
              <a:gd name="connsiteY3-1164" fmla="*/ 2513272 h 12770711"/>
              <a:gd name="connsiteX4-1165" fmla="*/ 12116943 w 12821621"/>
              <a:gd name="connsiteY4-1166" fmla="*/ 8276763 h 12770711"/>
              <a:gd name="connsiteX5-1167" fmla="*/ 9817089 w 12821621"/>
              <a:gd name="connsiteY5-1168" fmla="*/ 12296165 h 12770711"/>
              <a:gd name="connsiteX6-1169" fmla="*/ 7555235 w 12821621"/>
              <a:gd name="connsiteY6-1170" fmla="*/ 12520262 h 12770711"/>
              <a:gd name="connsiteX7-1171" fmla="*/ 3840634 w 12821621"/>
              <a:gd name="connsiteY7-1172" fmla="*/ 10309819 h 12770711"/>
              <a:gd name="connsiteX8-1173" fmla="*/ 727257 w 12821621"/>
              <a:gd name="connsiteY8-1174" fmla="*/ 6475721 h 12770711"/>
              <a:gd name="connsiteX9-1175" fmla="*/ 31822 w 12821621"/>
              <a:gd name="connsiteY9-1176" fmla="*/ 4723666 h 12770711"/>
              <a:gd name="connsiteX10-1177" fmla="*/ 663130 w 12821621"/>
              <a:gd name="connsiteY10-1178" fmla="*/ 3160459 h 12770711"/>
              <a:gd name="connsiteX0-1179" fmla="*/ 663130 w 12821621"/>
              <a:gd name="connsiteY0-1180" fmla="*/ 3160459 h 12770711"/>
              <a:gd name="connsiteX1-1181" fmla="*/ 5051125 w 12821621"/>
              <a:gd name="connsiteY1-1182" fmla="*/ 656763 h 12770711"/>
              <a:gd name="connsiteX2-1183" fmla="*/ 10774240 w 12821621"/>
              <a:gd name="connsiteY2-1184" fmla="*/ 91875 h 12770711"/>
              <a:gd name="connsiteX3-1185" fmla="*/ 12748710 w 12821621"/>
              <a:gd name="connsiteY3-1186" fmla="*/ 2513272 h 12770711"/>
              <a:gd name="connsiteX4-1187" fmla="*/ 12116943 w 12821621"/>
              <a:gd name="connsiteY4-1188" fmla="*/ 8276763 h 12770711"/>
              <a:gd name="connsiteX5-1189" fmla="*/ 9817089 w 12821621"/>
              <a:gd name="connsiteY5-1190" fmla="*/ 12296165 h 12770711"/>
              <a:gd name="connsiteX6-1191" fmla="*/ 7555235 w 12821621"/>
              <a:gd name="connsiteY6-1192" fmla="*/ 12520262 h 12770711"/>
              <a:gd name="connsiteX7-1193" fmla="*/ 3840634 w 12821621"/>
              <a:gd name="connsiteY7-1194" fmla="*/ 10309819 h 12770711"/>
              <a:gd name="connsiteX8-1195" fmla="*/ 727257 w 12821621"/>
              <a:gd name="connsiteY8-1196" fmla="*/ 6475721 h 12770711"/>
              <a:gd name="connsiteX9-1197" fmla="*/ 31822 w 12821621"/>
              <a:gd name="connsiteY9-1198" fmla="*/ 4723666 h 12770711"/>
              <a:gd name="connsiteX10-1199" fmla="*/ 663130 w 12821621"/>
              <a:gd name="connsiteY10-1200" fmla="*/ 3160459 h 12770711"/>
              <a:gd name="connsiteX0-1201" fmla="*/ 663130 w 12821621"/>
              <a:gd name="connsiteY0-1202" fmla="*/ 3160459 h 12770711"/>
              <a:gd name="connsiteX1-1203" fmla="*/ 5051125 w 12821621"/>
              <a:gd name="connsiteY1-1204" fmla="*/ 656763 h 12770711"/>
              <a:gd name="connsiteX2-1205" fmla="*/ 10774240 w 12821621"/>
              <a:gd name="connsiteY2-1206" fmla="*/ 91875 h 12770711"/>
              <a:gd name="connsiteX3-1207" fmla="*/ 12748710 w 12821621"/>
              <a:gd name="connsiteY3-1208" fmla="*/ 2513272 h 12770711"/>
              <a:gd name="connsiteX4-1209" fmla="*/ 12116943 w 12821621"/>
              <a:gd name="connsiteY4-1210" fmla="*/ 8276763 h 12770711"/>
              <a:gd name="connsiteX5-1211" fmla="*/ 9817089 w 12821621"/>
              <a:gd name="connsiteY5-1212" fmla="*/ 12296165 h 12770711"/>
              <a:gd name="connsiteX6-1213" fmla="*/ 7555235 w 12821621"/>
              <a:gd name="connsiteY6-1214" fmla="*/ 12520262 h 12770711"/>
              <a:gd name="connsiteX7-1215" fmla="*/ 3840634 w 12821621"/>
              <a:gd name="connsiteY7-1216" fmla="*/ 10309819 h 12770711"/>
              <a:gd name="connsiteX8-1217" fmla="*/ 727257 w 12821621"/>
              <a:gd name="connsiteY8-1218" fmla="*/ 6475721 h 12770711"/>
              <a:gd name="connsiteX9-1219" fmla="*/ 31822 w 12821621"/>
              <a:gd name="connsiteY9-1220" fmla="*/ 4723666 h 12770711"/>
              <a:gd name="connsiteX10-1221" fmla="*/ 663130 w 12821621"/>
              <a:gd name="connsiteY10-1222" fmla="*/ 3160459 h 12770711"/>
              <a:gd name="connsiteX0-1223" fmla="*/ 663130 w 12821621"/>
              <a:gd name="connsiteY0-1224" fmla="*/ 3160459 h 12779497"/>
              <a:gd name="connsiteX1-1225" fmla="*/ 5051125 w 12821621"/>
              <a:gd name="connsiteY1-1226" fmla="*/ 656763 h 12779497"/>
              <a:gd name="connsiteX2-1227" fmla="*/ 10774240 w 12821621"/>
              <a:gd name="connsiteY2-1228" fmla="*/ 91875 h 12779497"/>
              <a:gd name="connsiteX3-1229" fmla="*/ 12748710 w 12821621"/>
              <a:gd name="connsiteY3-1230" fmla="*/ 2513272 h 12779497"/>
              <a:gd name="connsiteX4-1231" fmla="*/ 12116943 w 12821621"/>
              <a:gd name="connsiteY4-1232" fmla="*/ 8276763 h 12779497"/>
              <a:gd name="connsiteX5-1233" fmla="*/ 9817089 w 12821621"/>
              <a:gd name="connsiteY5-1234" fmla="*/ 12296165 h 12779497"/>
              <a:gd name="connsiteX6-1235" fmla="*/ 7546527 w 12821621"/>
              <a:gd name="connsiteY6-1236" fmla="*/ 12537679 h 12779497"/>
              <a:gd name="connsiteX7-1237" fmla="*/ 3840634 w 12821621"/>
              <a:gd name="connsiteY7-1238" fmla="*/ 10309819 h 12779497"/>
              <a:gd name="connsiteX8-1239" fmla="*/ 727257 w 12821621"/>
              <a:gd name="connsiteY8-1240" fmla="*/ 6475721 h 12779497"/>
              <a:gd name="connsiteX9-1241" fmla="*/ 31822 w 12821621"/>
              <a:gd name="connsiteY9-1242" fmla="*/ 4723666 h 12779497"/>
              <a:gd name="connsiteX10-1243" fmla="*/ 663130 w 12821621"/>
              <a:gd name="connsiteY10-1244" fmla="*/ 3160459 h 12779497"/>
              <a:gd name="connsiteX0-1245" fmla="*/ 663130 w 12821621"/>
              <a:gd name="connsiteY0-1246" fmla="*/ 3160459 h 12770711"/>
              <a:gd name="connsiteX1-1247" fmla="*/ 5051125 w 12821621"/>
              <a:gd name="connsiteY1-1248" fmla="*/ 656763 h 12770711"/>
              <a:gd name="connsiteX2-1249" fmla="*/ 10774240 w 12821621"/>
              <a:gd name="connsiteY2-1250" fmla="*/ 91875 h 12770711"/>
              <a:gd name="connsiteX3-1251" fmla="*/ 12748710 w 12821621"/>
              <a:gd name="connsiteY3-1252" fmla="*/ 2513272 h 12770711"/>
              <a:gd name="connsiteX4-1253" fmla="*/ 12116943 w 12821621"/>
              <a:gd name="connsiteY4-1254" fmla="*/ 8276763 h 12770711"/>
              <a:gd name="connsiteX5-1255" fmla="*/ 9817089 w 12821621"/>
              <a:gd name="connsiteY5-1256" fmla="*/ 12296165 h 12770711"/>
              <a:gd name="connsiteX6-1257" fmla="*/ 7581361 w 12821621"/>
              <a:gd name="connsiteY6-1258" fmla="*/ 12520262 h 12770711"/>
              <a:gd name="connsiteX7-1259" fmla="*/ 3840634 w 12821621"/>
              <a:gd name="connsiteY7-1260" fmla="*/ 10309819 h 12770711"/>
              <a:gd name="connsiteX8-1261" fmla="*/ 727257 w 12821621"/>
              <a:gd name="connsiteY8-1262" fmla="*/ 6475721 h 12770711"/>
              <a:gd name="connsiteX9-1263" fmla="*/ 31822 w 12821621"/>
              <a:gd name="connsiteY9-1264" fmla="*/ 4723666 h 12770711"/>
              <a:gd name="connsiteX10-1265" fmla="*/ 663130 w 12821621"/>
              <a:gd name="connsiteY10-1266" fmla="*/ 3160459 h 12770711"/>
              <a:gd name="connsiteX0-1267" fmla="*/ 663130 w 12821621"/>
              <a:gd name="connsiteY0-1268" fmla="*/ 3160459 h 12795017"/>
              <a:gd name="connsiteX1-1269" fmla="*/ 5051125 w 12821621"/>
              <a:gd name="connsiteY1-1270" fmla="*/ 656763 h 12795017"/>
              <a:gd name="connsiteX2-1271" fmla="*/ 10774240 w 12821621"/>
              <a:gd name="connsiteY2-1272" fmla="*/ 91875 h 12795017"/>
              <a:gd name="connsiteX3-1273" fmla="*/ 12748710 w 12821621"/>
              <a:gd name="connsiteY3-1274" fmla="*/ 2513272 h 12795017"/>
              <a:gd name="connsiteX4-1275" fmla="*/ 12116943 w 12821621"/>
              <a:gd name="connsiteY4-1276" fmla="*/ 8276763 h 12795017"/>
              <a:gd name="connsiteX5-1277" fmla="*/ 9817089 w 12821621"/>
              <a:gd name="connsiteY5-1278" fmla="*/ 12296165 h 12795017"/>
              <a:gd name="connsiteX6-1279" fmla="*/ 7581361 w 12821621"/>
              <a:gd name="connsiteY6-1280" fmla="*/ 12520262 h 12795017"/>
              <a:gd name="connsiteX7-1281" fmla="*/ 3840634 w 12821621"/>
              <a:gd name="connsiteY7-1282" fmla="*/ 10309819 h 12795017"/>
              <a:gd name="connsiteX8-1283" fmla="*/ 727257 w 12821621"/>
              <a:gd name="connsiteY8-1284" fmla="*/ 6475721 h 12795017"/>
              <a:gd name="connsiteX9-1285" fmla="*/ 31822 w 12821621"/>
              <a:gd name="connsiteY9-1286" fmla="*/ 4723666 h 12795017"/>
              <a:gd name="connsiteX10-1287" fmla="*/ 663130 w 12821621"/>
              <a:gd name="connsiteY10-1288" fmla="*/ 3160459 h 12795017"/>
              <a:gd name="connsiteX0-1289" fmla="*/ 663130 w 12821621"/>
              <a:gd name="connsiteY0-1290" fmla="*/ 3160459 h 12771849"/>
              <a:gd name="connsiteX1-1291" fmla="*/ 5051125 w 12821621"/>
              <a:gd name="connsiteY1-1292" fmla="*/ 656763 h 12771849"/>
              <a:gd name="connsiteX2-1293" fmla="*/ 10774240 w 12821621"/>
              <a:gd name="connsiteY2-1294" fmla="*/ 91875 h 12771849"/>
              <a:gd name="connsiteX3-1295" fmla="*/ 12748710 w 12821621"/>
              <a:gd name="connsiteY3-1296" fmla="*/ 2513272 h 12771849"/>
              <a:gd name="connsiteX4-1297" fmla="*/ 12116943 w 12821621"/>
              <a:gd name="connsiteY4-1298" fmla="*/ 8276763 h 12771849"/>
              <a:gd name="connsiteX5-1299" fmla="*/ 9817089 w 12821621"/>
              <a:gd name="connsiteY5-1300" fmla="*/ 12296165 h 12771849"/>
              <a:gd name="connsiteX6-1301" fmla="*/ 7581361 w 12821621"/>
              <a:gd name="connsiteY6-1302" fmla="*/ 12520262 h 12771849"/>
              <a:gd name="connsiteX7-1303" fmla="*/ 3840634 w 12821621"/>
              <a:gd name="connsiteY7-1304" fmla="*/ 10309819 h 12771849"/>
              <a:gd name="connsiteX8-1305" fmla="*/ 727257 w 12821621"/>
              <a:gd name="connsiteY8-1306" fmla="*/ 6475721 h 12771849"/>
              <a:gd name="connsiteX9-1307" fmla="*/ 31822 w 12821621"/>
              <a:gd name="connsiteY9-1308" fmla="*/ 4723666 h 12771849"/>
              <a:gd name="connsiteX10-1309" fmla="*/ 663130 w 12821621"/>
              <a:gd name="connsiteY10-1310" fmla="*/ 3160459 h 12771849"/>
              <a:gd name="connsiteX0-1311" fmla="*/ 663130 w 12821621"/>
              <a:gd name="connsiteY0-1312" fmla="*/ 3160459 h 12782507"/>
              <a:gd name="connsiteX1-1313" fmla="*/ 5051125 w 12821621"/>
              <a:gd name="connsiteY1-1314" fmla="*/ 656763 h 12782507"/>
              <a:gd name="connsiteX2-1315" fmla="*/ 10774240 w 12821621"/>
              <a:gd name="connsiteY2-1316" fmla="*/ 91875 h 12782507"/>
              <a:gd name="connsiteX3-1317" fmla="*/ 12748710 w 12821621"/>
              <a:gd name="connsiteY3-1318" fmla="*/ 2513272 h 12782507"/>
              <a:gd name="connsiteX4-1319" fmla="*/ 12116943 w 12821621"/>
              <a:gd name="connsiteY4-1320" fmla="*/ 8276763 h 12782507"/>
              <a:gd name="connsiteX5-1321" fmla="*/ 9817089 w 12821621"/>
              <a:gd name="connsiteY5-1322" fmla="*/ 12296165 h 12782507"/>
              <a:gd name="connsiteX6-1323" fmla="*/ 7581361 w 12821621"/>
              <a:gd name="connsiteY6-1324" fmla="*/ 12520262 h 12782507"/>
              <a:gd name="connsiteX7-1325" fmla="*/ 3840634 w 12821621"/>
              <a:gd name="connsiteY7-1326" fmla="*/ 10309819 h 12782507"/>
              <a:gd name="connsiteX8-1327" fmla="*/ 727257 w 12821621"/>
              <a:gd name="connsiteY8-1328" fmla="*/ 6475721 h 12782507"/>
              <a:gd name="connsiteX9-1329" fmla="*/ 31822 w 12821621"/>
              <a:gd name="connsiteY9-1330" fmla="*/ 4723666 h 12782507"/>
              <a:gd name="connsiteX10-1331" fmla="*/ 663130 w 12821621"/>
              <a:gd name="connsiteY10-1332" fmla="*/ 3160459 h 12782507"/>
              <a:gd name="connsiteX0-1333" fmla="*/ 663130 w 12821621"/>
              <a:gd name="connsiteY0-1334" fmla="*/ 3160459 h 12782507"/>
              <a:gd name="connsiteX1-1335" fmla="*/ 5051125 w 12821621"/>
              <a:gd name="connsiteY1-1336" fmla="*/ 656763 h 12782507"/>
              <a:gd name="connsiteX2-1337" fmla="*/ 10774240 w 12821621"/>
              <a:gd name="connsiteY2-1338" fmla="*/ 91875 h 12782507"/>
              <a:gd name="connsiteX3-1339" fmla="*/ 12748710 w 12821621"/>
              <a:gd name="connsiteY3-1340" fmla="*/ 2513272 h 12782507"/>
              <a:gd name="connsiteX4-1341" fmla="*/ 12116943 w 12821621"/>
              <a:gd name="connsiteY4-1342" fmla="*/ 8276763 h 12782507"/>
              <a:gd name="connsiteX5-1343" fmla="*/ 9817089 w 12821621"/>
              <a:gd name="connsiteY5-1344" fmla="*/ 12296165 h 12782507"/>
              <a:gd name="connsiteX6-1345" fmla="*/ 7581361 w 12821621"/>
              <a:gd name="connsiteY6-1346" fmla="*/ 12520262 h 12782507"/>
              <a:gd name="connsiteX7-1347" fmla="*/ 3840634 w 12821621"/>
              <a:gd name="connsiteY7-1348" fmla="*/ 10309819 h 12782507"/>
              <a:gd name="connsiteX8-1349" fmla="*/ 727257 w 12821621"/>
              <a:gd name="connsiteY8-1350" fmla="*/ 6475721 h 12782507"/>
              <a:gd name="connsiteX9-1351" fmla="*/ 31822 w 12821621"/>
              <a:gd name="connsiteY9-1352" fmla="*/ 4723666 h 12782507"/>
              <a:gd name="connsiteX10-1353" fmla="*/ 663130 w 12821621"/>
              <a:gd name="connsiteY10-1354" fmla="*/ 3160459 h 12782507"/>
              <a:gd name="connsiteX0-1355" fmla="*/ 663130 w 12821621"/>
              <a:gd name="connsiteY0-1356" fmla="*/ 3160459 h 12766150"/>
              <a:gd name="connsiteX1-1357" fmla="*/ 5051125 w 12821621"/>
              <a:gd name="connsiteY1-1358" fmla="*/ 656763 h 12766150"/>
              <a:gd name="connsiteX2-1359" fmla="*/ 10774240 w 12821621"/>
              <a:gd name="connsiteY2-1360" fmla="*/ 91875 h 12766150"/>
              <a:gd name="connsiteX3-1361" fmla="*/ 12748710 w 12821621"/>
              <a:gd name="connsiteY3-1362" fmla="*/ 2513272 h 12766150"/>
              <a:gd name="connsiteX4-1363" fmla="*/ 12116943 w 12821621"/>
              <a:gd name="connsiteY4-1364" fmla="*/ 8276763 h 12766150"/>
              <a:gd name="connsiteX5-1365" fmla="*/ 9817089 w 12821621"/>
              <a:gd name="connsiteY5-1366" fmla="*/ 12296165 h 12766150"/>
              <a:gd name="connsiteX6-1367" fmla="*/ 7581361 w 12821621"/>
              <a:gd name="connsiteY6-1368" fmla="*/ 12520262 h 12766150"/>
              <a:gd name="connsiteX7-1369" fmla="*/ 3840634 w 12821621"/>
              <a:gd name="connsiteY7-1370" fmla="*/ 10309819 h 12766150"/>
              <a:gd name="connsiteX8-1371" fmla="*/ 727257 w 12821621"/>
              <a:gd name="connsiteY8-1372" fmla="*/ 6475721 h 12766150"/>
              <a:gd name="connsiteX9-1373" fmla="*/ 31822 w 12821621"/>
              <a:gd name="connsiteY9-1374" fmla="*/ 4723666 h 12766150"/>
              <a:gd name="connsiteX10-1375" fmla="*/ 663130 w 12821621"/>
              <a:gd name="connsiteY10-1376" fmla="*/ 3160459 h 12766150"/>
              <a:gd name="connsiteX0-1377" fmla="*/ 663130 w 12843845"/>
              <a:gd name="connsiteY0-1378" fmla="*/ 3160459 h 12766150"/>
              <a:gd name="connsiteX1-1379" fmla="*/ 5051125 w 12843845"/>
              <a:gd name="connsiteY1-1380" fmla="*/ 656763 h 12766150"/>
              <a:gd name="connsiteX2-1381" fmla="*/ 10774240 w 12843845"/>
              <a:gd name="connsiteY2-1382" fmla="*/ 91875 h 12766150"/>
              <a:gd name="connsiteX3-1383" fmla="*/ 12748710 w 12843845"/>
              <a:gd name="connsiteY3-1384" fmla="*/ 2513272 h 12766150"/>
              <a:gd name="connsiteX4-1385" fmla="*/ 12116943 w 12843845"/>
              <a:gd name="connsiteY4-1386" fmla="*/ 8276763 h 12766150"/>
              <a:gd name="connsiteX5-1387" fmla="*/ 9817089 w 12843845"/>
              <a:gd name="connsiteY5-1388" fmla="*/ 12296165 h 12766150"/>
              <a:gd name="connsiteX6-1389" fmla="*/ 7581361 w 12843845"/>
              <a:gd name="connsiteY6-1390" fmla="*/ 12520262 h 12766150"/>
              <a:gd name="connsiteX7-1391" fmla="*/ 3840634 w 12843845"/>
              <a:gd name="connsiteY7-1392" fmla="*/ 10309819 h 12766150"/>
              <a:gd name="connsiteX8-1393" fmla="*/ 727257 w 12843845"/>
              <a:gd name="connsiteY8-1394" fmla="*/ 6475721 h 12766150"/>
              <a:gd name="connsiteX9-1395" fmla="*/ 31822 w 12843845"/>
              <a:gd name="connsiteY9-1396" fmla="*/ 4723666 h 12766150"/>
              <a:gd name="connsiteX10-1397" fmla="*/ 663130 w 12843845"/>
              <a:gd name="connsiteY10-1398" fmla="*/ 3160459 h 12766150"/>
              <a:gd name="connsiteX0-1399" fmla="*/ 663130 w 12804028"/>
              <a:gd name="connsiteY0-1400" fmla="*/ 3160459 h 12766150"/>
              <a:gd name="connsiteX1-1401" fmla="*/ 5051125 w 12804028"/>
              <a:gd name="connsiteY1-1402" fmla="*/ 656763 h 12766150"/>
              <a:gd name="connsiteX2-1403" fmla="*/ 10774240 w 12804028"/>
              <a:gd name="connsiteY2-1404" fmla="*/ 91875 h 12766150"/>
              <a:gd name="connsiteX3-1405" fmla="*/ 12748710 w 12804028"/>
              <a:gd name="connsiteY3-1406" fmla="*/ 2513272 h 12766150"/>
              <a:gd name="connsiteX4-1407" fmla="*/ 12116943 w 12804028"/>
              <a:gd name="connsiteY4-1408" fmla="*/ 8276763 h 12766150"/>
              <a:gd name="connsiteX5-1409" fmla="*/ 9817089 w 12804028"/>
              <a:gd name="connsiteY5-1410" fmla="*/ 12296165 h 12766150"/>
              <a:gd name="connsiteX6-1411" fmla="*/ 7581361 w 12804028"/>
              <a:gd name="connsiteY6-1412" fmla="*/ 12520262 h 12766150"/>
              <a:gd name="connsiteX7-1413" fmla="*/ 3840634 w 12804028"/>
              <a:gd name="connsiteY7-1414" fmla="*/ 10309819 h 12766150"/>
              <a:gd name="connsiteX8-1415" fmla="*/ 727257 w 12804028"/>
              <a:gd name="connsiteY8-1416" fmla="*/ 6475721 h 12766150"/>
              <a:gd name="connsiteX9-1417" fmla="*/ 31822 w 12804028"/>
              <a:gd name="connsiteY9-1418" fmla="*/ 4723666 h 12766150"/>
              <a:gd name="connsiteX10-1419" fmla="*/ 663130 w 12804028"/>
              <a:gd name="connsiteY10-1420" fmla="*/ 3160459 h 12766150"/>
              <a:gd name="connsiteX0-1421" fmla="*/ 663130 w 12790534"/>
              <a:gd name="connsiteY0-1422" fmla="*/ 3160459 h 12766150"/>
              <a:gd name="connsiteX1-1423" fmla="*/ 5051125 w 12790534"/>
              <a:gd name="connsiteY1-1424" fmla="*/ 656763 h 12766150"/>
              <a:gd name="connsiteX2-1425" fmla="*/ 10774240 w 12790534"/>
              <a:gd name="connsiteY2-1426" fmla="*/ 91875 h 12766150"/>
              <a:gd name="connsiteX3-1427" fmla="*/ 12740002 w 12790534"/>
              <a:gd name="connsiteY3-1428" fmla="*/ 2530690 h 12766150"/>
              <a:gd name="connsiteX4-1429" fmla="*/ 12116943 w 12790534"/>
              <a:gd name="connsiteY4-1430" fmla="*/ 8276763 h 12766150"/>
              <a:gd name="connsiteX5-1431" fmla="*/ 9817089 w 12790534"/>
              <a:gd name="connsiteY5-1432" fmla="*/ 12296165 h 12766150"/>
              <a:gd name="connsiteX6-1433" fmla="*/ 7581361 w 12790534"/>
              <a:gd name="connsiteY6-1434" fmla="*/ 12520262 h 12766150"/>
              <a:gd name="connsiteX7-1435" fmla="*/ 3840634 w 12790534"/>
              <a:gd name="connsiteY7-1436" fmla="*/ 10309819 h 12766150"/>
              <a:gd name="connsiteX8-1437" fmla="*/ 727257 w 12790534"/>
              <a:gd name="connsiteY8-1438" fmla="*/ 6475721 h 12766150"/>
              <a:gd name="connsiteX9-1439" fmla="*/ 31822 w 12790534"/>
              <a:gd name="connsiteY9-1440" fmla="*/ 4723666 h 12766150"/>
              <a:gd name="connsiteX10-1441" fmla="*/ 663130 w 12790534"/>
              <a:gd name="connsiteY10-1442" fmla="*/ 3160459 h 12766150"/>
              <a:gd name="connsiteX0-1443" fmla="*/ 663130 w 12798534"/>
              <a:gd name="connsiteY0-1444" fmla="*/ 3160459 h 12766150"/>
              <a:gd name="connsiteX1-1445" fmla="*/ 5051125 w 12798534"/>
              <a:gd name="connsiteY1-1446" fmla="*/ 656763 h 12766150"/>
              <a:gd name="connsiteX2-1447" fmla="*/ 10774240 w 12798534"/>
              <a:gd name="connsiteY2-1448" fmla="*/ 91875 h 12766150"/>
              <a:gd name="connsiteX3-1449" fmla="*/ 12748711 w 12798534"/>
              <a:gd name="connsiteY3-1450" fmla="*/ 2565524 h 12766150"/>
              <a:gd name="connsiteX4-1451" fmla="*/ 12116943 w 12798534"/>
              <a:gd name="connsiteY4-1452" fmla="*/ 8276763 h 12766150"/>
              <a:gd name="connsiteX5-1453" fmla="*/ 9817089 w 12798534"/>
              <a:gd name="connsiteY5-1454" fmla="*/ 12296165 h 12766150"/>
              <a:gd name="connsiteX6-1455" fmla="*/ 7581361 w 12798534"/>
              <a:gd name="connsiteY6-1456" fmla="*/ 12520262 h 12766150"/>
              <a:gd name="connsiteX7-1457" fmla="*/ 3840634 w 12798534"/>
              <a:gd name="connsiteY7-1458" fmla="*/ 10309819 h 12766150"/>
              <a:gd name="connsiteX8-1459" fmla="*/ 727257 w 12798534"/>
              <a:gd name="connsiteY8-1460" fmla="*/ 6475721 h 12766150"/>
              <a:gd name="connsiteX9-1461" fmla="*/ 31822 w 12798534"/>
              <a:gd name="connsiteY9-1462" fmla="*/ 4723666 h 12766150"/>
              <a:gd name="connsiteX10-1463" fmla="*/ 663130 w 12798534"/>
              <a:gd name="connsiteY10-1464" fmla="*/ 3160459 h 12766150"/>
              <a:gd name="connsiteX0-1465" fmla="*/ 663130 w 12798534"/>
              <a:gd name="connsiteY0-1466" fmla="*/ 3160459 h 12766150"/>
              <a:gd name="connsiteX1-1467" fmla="*/ 5051125 w 12798534"/>
              <a:gd name="connsiteY1-1468" fmla="*/ 656763 h 12766150"/>
              <a:gd name="connsiteX2-1469" fmla="*/ 10774240 w 12798534"/>
              <a:gd name="connsiteY2-1470" fmla="*/ 91875 h 12766150"/>
              <a:gd name="connsiteX3-1471" fmla="*/ 12748711 w 12798534"/>
              <a:gd name="connsiteY3-1472" fmla="*/ 2565524 h 12766150"/>
              <a:gd name="connsiteX4-1473" fmla="*/ 12116943 w 12798534"/>
              <a:gd name="connsiteY4-1474" fmla="*/ 8276763 h 12766150"/>
              <a:gd name="connsiteX5-1475" fmla="*/ 9817089 w 12798534"/>
              <a:gd name="connsiteY5-1476" fmla="*/ 12296165 h 12766150"/>
              <a:gd name="connsiteX6-1477" fmla="*/ 7581361 w 12798534"/>
              <a:gd name="connsiteY6-1478" fmla="*/ 12520262 h 12766150"/>
              <a:gd name="connsiteX7-1479" fmla="*/ 3840634 w 12798534"/>
              <a:gd name="connsiteY7-1480" fmla="*/ 10309819 h 12766150"/>
              <a:gd name="connsiteX8-1481" fmla="*/ 727257 w 12798534"/>
              <a:gd name="connsiteY8-1482" fmla="*/ 6475721 h 12766150"/>
              <a:gd name="connsiteX9-1483" fmla="*/ 31822 w 12798534"/>
              <a:gd name="connsiteY9-1484" fmla="*/ 4723666 h 12766150"/>
              <a:gd name="connsiteX10-1485" fmla="*/ 663130 w 12798534"/>
              <a:gd name="connsiteY10-1486" fmla="*/ 3160459 h 12766150"/>
              <a:gd name="connsiteX0-1487" fmla="*/ 663130 w 12828905"/>
              <a:gd name="connsiteY0-1488" fmla="*/ 3160459 h 12766150"/>
              <a:gd name="connsiteX1-1489" fmla="*/ 5051125 w 12828905"/>
              <a:gd name="connsiteY1-1490" fmla="*/ 656763 h 12766150"/>
              <a:gd name="connsiteX2-1491" fmla="*/ 10774240 w 12828905"/>
              <a:gd name="connsiteY2-1492" fmla="*/ 91875 h 12766150"/>
              <a:gd name="connsiteX3-1493" fmla="*/ 12748711 w 12828905"/>
              <a:gd name="connsiteY3-1494" fmla="*/ 2565524 h 12766150"/>
              <a:gd name="connsiteX4-1495" fmla="*/ 12116943 w 12828905"/>
              <a:gd name="connsiteY4-1496" fmla="*/ 8276763 h 12766150"/>
              <a:gd name="connsiteX5-1497" fmla="*/ 9817089 w 12828905"/>
              <a:gd name="connsiteY5-1498" fmla="*/ 12296165 h 12766150"/>
              <a:gd name="connsiteX6-1499" fmla="*/ 7581361 w 12828905"/>
              <a:gd name="connsiteY6-1500" fmla="*/ 12520262 h 12766150"/>
              <a:gd name="connsiteX7-1501" fmla="*/ 3840634 w 12828905"/>
              <a:gd name="connsiteY7-1502" fmla="*/ 10309819 h 12766150"/>
              <a:gd name="connsiteX8-1503" fmla="*/ 727257 w 12828905"/>
              <a:gd name="connsiteY8-1504" fmla="*/ 6475721 h 12766150"/>
              <a:gd name="connsiteX9-1505" fmla="*/ 31822 w 12828905"/>
              <a:gd name="connsiteY9-1506" fmla="*/ 4723666 h 12766150"/>
              <a:gd name="connsiteX10-1507" fmla="*/ 663130 w 12828905"/>
              <a:gd name="connsiteY10-1508" fmla="*/ 3160459 h 12766150"/>
              <a:gd name="connsiteX0-1509" fmla="*/ 663130 w 12828905"/>
              <a:gd name="connsiteY0-1510" fmla="*/ 3160459 h 12766150"/>
              <a:gd name="connsiteX1-1511" fmla="*/ 5051125 w 12828905"/>
              <a:gd name="connsiteY1-1512" fmla="*/ 656763 h 12766150"/>
              <a:gd name="connsiteX2-1513" fmla="*/ 10774240 w 12828905"/>
              <a:gd name="connsiteY2-1514" fmla="*/ 91875 h 12766150"/>
              <a:gd name="connsiteX3-1515" fmla="*/ 12748711 w 12828905"/>
              <a:gd name="connsiteY3-1516" fmla="*/ 2565524 h 12766150"/>
              <a:gd name="connsiteX4-1517" fmla="*/ 12116943 w 12828905"/>
              <a:gd name="connsiteY4-1518" fmla="*/ 8276763 h 12766150"/>
              <a:gd name="connsiteX5-1519" fmla="*/ 9817089 w 12828905"/>
              <a:gd name="connsiteY5-1520" fmla="*/ 12296165 h 12766150"/>
              <a:gd name="connsiteX6-1521" fmla="*/ 7581361 w 12828905"/>
              <a:gd name="connsiteY6-1522" fmla="*/ 12520262 h 12766150"/>
              <a:gd name="connsiteX7-1523" fmla="*/ 3840634 w 12828905"/>
              <a:gd name="connsiteY7-1524" fmla="*/ 10309819 h 12766150"/>
              <a:gd name="connsiteX8-1525" fmla="*/ 727257 w 12828905"/>
              <a:gd name="connsiteY8-1526" fmla="*/ 6475721 h 12766150"/>
              <a:gd name="connsiteX9-1527" fmla="*/ 31822 w 12828905"/>
              <a:gd name="connsiteY9-1528" fmla="*/ 4723666 h 12766150"/>
              <a:gd name="connsiteX10-1529" fmla="*/ 663130 w 12828905"/>
              <a:gd name="connsiteY10-1530" fmla="*/ 3160459 h 12766150"/>
              <a:gd name="connsiteX0-1531" fmla="*/ 663130 w 12834351"/>
              <a:gd name="connsiteY0-1532" fmla="*/ 3160459 h 12766150"/>
              <a:gd name="connsiteX1-1533" fmla="*/ 5051125 w 12834351"/>
              <a:gd name="connsiteY1-1534" fmla="*/ 656763 h 12766150"/>
              <a:gd name="connsiteX2-1535" fmla="*/ 10774240 w 12834351"/>
              <a:gd name="connsiteY2-1536" fmla="*/ 91875 h 12766150"/>
              <a:gd name="connsiteX3-1537" fmla="*/ 12748711 w 12834351"/>
              <a:gd name="connsiteY3-1538" fmla="*/ 2565524 h 12766150"/>
              <a:gd name="connsiteX4-1539" fmla="*/ 12116943 w 12834351"/>
              <a:gd name="connsiteY4-1540" fmla="*/ 8276763 h 12766150"/>
              <a:gd name="connsiteX5-1541" fmla="*/ 9817089 w 12834351"/>
              <a:gd name="connsiteY5-1542" fmla="*/ 12296165 h 12766150"/>
              <a:gd name="connsiteX6-1543" fmla="*/ 7581361 w 12834351"/>
              <a:gd name="connsiteY6-1544" fmla="*/ 12520262 h 12766150"/>
              <a:gd name="connsiteX7-1545" fmla="*/ 3840634 w 12834351"/>
              <a:gd name="connsiteY7-1546" fmla="*/ 10309819 h 12766150"/>
              <a:gd name="connsiteX8-1547" fmla="*/ 727257 w 12834351"/>
              <a:gd name="connsiteY8-1548" fmla="*/ 6475721 h 12766150"/>
              <a:gd name="connsiteX9-1549" fmla="*/ 31822 w 12834351"/>
              <a:gd name="connsiteY9-1550" fmla="*/ 4723666 h 12766150"/>
              <a:gd name="connsiteX10-1551" fmla="*/ 663130 w 12834351"/>
              <a:gd name="connsiteY10-1552" fmla="*/ 3160459 h 12766150"/>
              <a:gd name="connsiteX0-1553" fmla="*/ 663130 w 12834351"/>
              <a:gd name="connsiteY0-1554" fmla="*/ 3258559 h 12864250"/>
              <a:gd name="connsiteX1-1555" fmla="*/ 5051125 w 12834351"/>
              <a:gd name="connsiteY1-1556" fmla="*/ 754863 h 12864250"/>
              <a:gd name="connsiteX2-1557" fmla="*/ 10774240 w 12834351"/>
              <a:gd name="connsiteY2-1558" fmla="*/ 189975 h 12864250"/>
              <a:gd name="connsiteX3-1559" fmla="*/ 12748711 w 12834351"/>
              <a:gd name="connsiteY3-1560" fmla="*/ 2663624 h 12864250"/>
              <a:gd name="connsiteX4-1561" fmla="*/ 12116943 w 12834351"/>
              <a:gd name="connsiteY4-1562" fmla="*/ 8374863 h 12864250"/>
              <a:gd name="connsiteX5-1563" fmla="*/ 9817089 w 12834351"/>
              <a:gd name="connsiteY5-1564" fmla="*/ 12394265 h 12864250"/>
              <a:gd name="connsiteX6-1565" fmla="*/ 7581361 w 12834351"/>
              <a:gd name="connsiteY6-1566" fmla="*/ 12618362 h 12864250"/>
              <a:gd name="connsiteX7-1567" fmla="*/ 3840634 w 12834351"/>
              <a:gd name="connsiteY7-1568" fmla="*/ 10407919 h 12864250"/>
              <a:gd name="connsiteX8-1569" fmla="*/ 727257 w 12834351"/>
              <a:gd name="connsiteY8-1570" fmla="*/ 6573821 h 12864250"/>
              <a:gd name="connsiteX9-1571" fmla="*/ 31822 w 12834351"/>
              <a:gd name="connsiteY9-1572" fmla="*/ 4821766 h 12864250"/>
              <a:gd name="connsiteX10-1573" fmla="*/ 663130 w 12834351"/>
              <a:gd name="connsiteY10-1574" fmla="*/ 3258559 h 12864250"/>
              <a:gd name="connsiteX0-1575" fmla="*/ 663130 w 12834351"/>
              <a:gd name="connsiteY0-1576" fmla="*/ 3174915 h 12780606"/>
              <a:gd name="connsiteX1-1577" fmla="*/ 5051125 w 12834351"/>
              <a:gd name="connsiteY1-1578" fmla="*/ 671219 h 12780606"/>
              <a:gd name="connsiteX2-1579" fmla="*/ 10774240 w 12834351"/>
              <a:gd name="connsiteY2-1580" fmla="*/ 106331 h 12780606"/>
              <a:gd name="connsiteX3-1581" fmla="*/ 12748711 w 12834351"/>
              <a:gd name="connsiteY3-1582" fmla="*/ 2579980 h 12780606"/>
              <a:gd name="connsiteX4-1583" fmla="*/ 12116943 w 12834351"/>
              <a:gd name="connsiteY4-1584" fmla="*/ 8291219 h 12780606"/>
              <a:gd name="connsiteX5-1585" fmla="*/ 9817089 w 12834351"/>
              <a:gd name="connsiteY5-1586" fmla="*/ 12310621 h 12780606"/>
              <a:gd name="connsiteX6-1587" fmla="*/ 7581361 w 12834351"/>
              <a:gd name="connsiteY6-1588" fmla="*/ 12534718 h 12780606"/>
              <a:gd name="connsiteX7-1589" fmla="*/ 3840634 w 12834351"/>
              <a:gd name="connsiteY7-1590" fmla="*/ 10324275 h 12780606"/>
              <a:gd name="connsiteX8-1591" fmla="*/ 727257 w 12834351"/>
              <a:gd name="connsiteY8-1592" fmla="*/ 6490177 h 12780606"/>
              <a:gd name="connsiteX9-1593" fmla="*/ 31822 w 12834351"/>
              <a:gd name="connsiteY9-1594" fmla="*/ 4738122 h 12780606"/>
              <a:gd name="connsiteX10-1595" fmla="*/ 663130 w 12834351"/>
              <a:gd name="connsiteY10-1596" fmla="*/ 3174915 h 12780606"/>
              <a:gd name="connsiteX0-1597" fmla="*/ 663130 w 12834351"/>
              <a:gd name="connsiteY0-1598" fmla="*/ 3209491 h 12815182"/>
              <a:gd name="connsiteX1-1599" fmla="*/ 5051125 w 12834351"/>
              <a:gd name="connsiteY1-1600" fmla="*/ 705795 h 12815182"/>
              <a:gd name="connsiteX2-1601" fmla="*/ 10774240 w 12834351"/>
              <a:gd name="connsiteY2-1602" fmla="*/ 140907 h 12815182"/>
              <a:gd name="connsiteX3-1603" fmla="*/ 12748711 w 12834351"/>
              <a:gd name="connsiteY3-1604" fmla="*/ 2614556 h 12815182"/>
              <a:gd name="connsiteX4-1605" fmla="*/ 12116943 w 12834351"/>
              <a:gd name="connsiteY4-1606" fmla="*/ 8325795 h 12815182"/>
              <a:gd name="connsiteX5-1607" fmla="*/ 9817089 w 12834351"/>
              <a:gd name="connsiteY5-1608" fmla="*/ 12345197 h 12815182"/>
              <a:gd name="connsiteX6-1609" fmla="*/ 7581361 w 12834351"/>
              <a:gd name="connsiteY6-1610" fmla="*/ 12569294 h 12815182"/>
              <a:gd name="connsiteX7-1611" fmla="*/ 3840634 w 12834351"/>
              <a:gd name="connsiteY7-1612" fmla="*/ 10358851 h 12815182"/>
              <a:gd name="connsiteX8-1613" fmla="*/ 727257 w 12834351"/>
              <a:gd name="connsiteY8-1614" fmla="*/ 6524753 h 12815182"/>
              <a:gd name="connsiteX9-1615" fmla="*/ 31822 w 12834351"/>
              <a:gd name="connsiteY9-1616" fmla="*/ 4772698 h 12815182"/>
              <a:gd name="connsiteX10-1617" fmla="*/ 663130 w 12834351"/>
              <a:gd name="connsiteY10-1618" fmla="*/ 3209491 h 12815182"/>
              <a:gd name="connsiteX0-1619" fmla="*/ 663130 w 12834351"/>
              <a:gd name="connsiteY0-1620" fmla="*/ 3175410 h 12781101"/>
              <a:gd name="connsiteX1-1621" fmla="*/ 5051125 w 12834351"/>
              <a:gd name="connsiteY1-1622" fmla="*/ 671714 h 12781101"/>
              <a:gd name="connsiteX2-1623" fmla="*/ 10774240 w 12834351"/>
              <a:gd name="connsiteY2-1624" fmla="*/ 106826 h 12781101"/>
              <a:gd name="connsiteX3-1625" fmla="*/ 12748711 w 12834351"/>
              <a:gd name="connsiteY3-1626" fmla="*/ 2580475 h 12781101"/>
              <a:gd name="connsiteX4-1627" fmla="*/ 12116943 w 12834351"/>
              <a:gd name="connsiteY4-1628" fmla="*/ 8291714 h 12781101"/>
              <a:gd name="connsiteX5-1629" fmla="*/ 9817089 w 12834351"/>
              <a:gd name="connsiteY5-1630" fmla="*/ 12311116 h 12781101"/>
              <a:gd name="connsiteX6-1631" fmla="*/ 7581361 w 12834351"/>
              <a:gd name="connsiteY6-1632" fmla="*/ 12535213 h 12781101"/>
              <a:gd name="connsiteX7-1633" fmla="*/ 3840634 w 12834351"/>
              <a:gd name="connsiteY7-1634" fmla="*/ 10324770 h 12781101"/>
              <a:gd name="connsiteX8-1635" fmla="*/ 727257 w 12834351"/>
              <a:gd name="connsiteY8-1636" fmla="*/ 6490672 h 12781101"/>
              <a:gd name="connsiteX9-1637" fmla="*/ 31822 w 12834351"/>
              <a:gd name="connsiteY9-1638" fmla="*/ 4738617 h 12781101"/>
              <a:gd name="connsiteX10-1639" fmla="*/ 663130 w 12834351"/>
              <a:gd name="connsiteY10-1640" fmla="*/ 3175410 h 12781101"/>
              <a:gd name="connsiteX0-1641" fmla="*/ 663130 w 12834351"/>
              <a:gd name="connsiteY0-1642" fmla="*/ 3183351 h 12789042"/>
              <a:gd name="connsiteX1-1643" fmla="*/ 5051125 w 12834351"/>
              <a:gd name="connsiteY1-1644" fmla="*/ 679655 h 12789042"/>
              <a:gd name="connsiteX2-1645" fmla="*/ 10774240 w 12834351"/>
              <a:gd name="connsiteY2-1646" fmla="*/ 114767 h 12789042"/>
              <a:gd name="connsiteX3-1647" fmla="*/ 12748711 w 12834351"/>
              <a:gd name="connsiteY3-1648" fmla="*/ 2588416 h 12789042"/>
              <a:gd name="connsiteX4-1649" fmla="*/ 12116943 w 12834351"/>
              <a:gd name="connsiteY4-1650" fmla="*/ 8299655 h 12789042"/>
              <a:gd name="connsiteX5-1651" fmla="*/ 9817089 w 12834351"/>
              <a:gd name="connsiteY5-1652" fmla="*/ 12319057 h 12789042"/>
              <a:gd name="connsiteX6-1653" fmla="*/ 7581361 w 12834351"/>
              <a:gd name="connsiteY6-1654" fmla="*/ 12543154 h 12789042"/>
              <a:gd name="connsiteX7-1655" fmla="*/ 3840634 w 12834351"/>
              <a:gd name="connsiteY7-1656" fmla="*/ 10332711 h 12789042"/>
              <a:gd name="connsiteX8-1657" fmla="*/ 727257 w 12834351"/>
              <a:gd name="connsiteY8-1658" fmla="*/ 6498613 h 12789042"/>
              <a:gd name="connsiteX9-1659" fmla="*/ 31822 w 12834351"/>
              <a:gd name="connsiteY9-1660" fmla="*/ 4746558 h 12789042"/>
              <a:gd name="connsiteX10-1661" fmla="*/ 663130 w 12834351"/>
              <a:gd name="connsiteY10-1662" fmla="*/ 3183351 h 127890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87" y="connsiteY6-88"/>
              </a:cxn>
              <a:cxn ang="0">
                <a:pos x="connsiteX7-117" y="connsiteY7-118"/>
              </a:cxn>
              <a:cxn ang="0">
                <a:pos x="connsiteX8-151" y="connsiteY8-152"/>
              </a:cxn>
              <a:cxn ang="0">
                <a:pos x="connsiteX9-189" y="connsiteY9-190"/>
              </a:cxn>
              <a:cxn ang="0">
                <a:pos x="connsiteX10-231" y="connsiteY10-232"/>
              </a:cxn>
            </a:cxnLst>
            <a:rect l="l" t="t"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solidFill>
            <a:schemeClr val="bg2"/>
          </a:solidFill>
          <a:ln w="12700">
            <a:miter lim="400000"/>
          </a:ln>
        </p:spPr>
        <p:txBody>
          <a:bodyPr>
            <a:normAutofit/>
          </a:bodyPr>
          <a:lstStyle/>
          <a:p>
            <a:pPr lvl="0"/>
            <a:endParaRPr lang="en-US" noProof="0">
              <a:sym typeface="Open Sans" panose="020B0606030504020204"/>
            </a:endParaRPr>
          </a:p>
        </p:txBody>
      </p:sp>
      <p:sp>
        <p:nvSpPr>
          <p:cNvPr id="17" name="Picture Placeholder 2"/>
          <p:cNvSpPr>
            <a:spLocks noGrp="1"/>
          </p:cNvSpPr>
          <p:nvPr>
            <p:ph type="pic" sz="quarter" idx="18"/>
          </p:nvPr>
        </p:nvSpPr>
        <p:spPr>
          <a:xfrm>
            <a:off x="17799903" y="3570514"/>
            <a:ext cx="4276732" cy="4261634"/>
          </a:xfrm>
          <a:custGeom>
            <a:avLst/>
            <a:gdLst>
              <a:gd name="connsiteX0" fmla="*/ 0 w 9320213"/>
              <a:gd name="connsiteY0" fmla="*/ 0 h 11266188"/>
              <a:gd name="connsiteX1" fmla="*/ 9320213 w 9320213"/>
              <a:gd name="connsiteY1" fmla="*/ 0 h 11266188"/>
              <a:gd name="connsiteX2" fmla="*/ 9320213 w 9320213"/>
              <a:gd name="connsiteY2" fmla="*/ 11266188 h 11266188"/>
              <a:gd name="connsiteX3" fmla="*/ 0 w 9320213"/>
              <a:gd name="connsiteY3" fmla="*/ 11266188 h 11266188"/>
              <a:gd name="connsiteX4" fmla="*/ 0 w 9320213"/>
              <a:gd name="connsiteY4" fmla="*/ 0 h 11266188"/>
              <a:gd name="connsiteX0-1" fmla="*/ 0 w 10594831"/>
              <a:gd name="connsiteY0-2" fmla="*/ 2216727 h 11266188"/>
              <a:gd name="connsiteX1-3" fmla="*/ 10594831 w 10594831"/>
              <a:gd name="connsiteY1-4" fmla="*/ 0 h 11266188"/>
              <a:gd name="connsiteX2-5" fmla="*/ 10594831 w 10594831"/>
              <a:gd name="connsiteY2-6" fmla="*/ 11266188 h 11266188"/>
              <a:gd name="connsiteX3-7" fmla="*/ 1274618 w 10594831"/>
              <a:gd name="connsiteY3-8" fmla="*/ 11266188 h 11266188"/>
              <a:gd name="connsiteX4-9" fmla="*/ 0 w 10594831"/>
              <a:gd name="connsiteY4-10" fmla="*/ 2216727 h 11266188"/>
              <a:gd name="connsiteX0-11" fmla="*/ 0 w 10594831"/>
              <a:gd name="connsiteY0-12" fmla="*/ 2216727 h 11266188"/>
              <a:gd name="connsiteX1-13" fmla="*/ 10594831 w 10594831"/>
              <a:gd name="connsiteY1-14" fmla="*/ 0 h 11266188"/>
              <a:gd name="connsiteX2-15" fmla="*/ 10594831 w 10594831"/>
              <a:gd name="connsiteY2-16" fmla="*/ 11266188 h 11266188"/>
              <a:gd name="connsiteX3-17" fmla="*/ 55418 w 10594831"/>
              <a:gd name="connsiteY3-18" fmla="*/ 5558115 h 11266188"/>
              <a:gd name="connsiteX4-19" fmla="*/ 0 w 10594831"/>
              <a:gd name="connsiteY4-20" fmla="*/ 2216727 h 11266188"/>
              <a:gd name="connsiteX0-21" fmla="*/ 0 w 10594831"/>
              <a:gd name="connsiteY0-22" fmla="*/ 2216727 h 11515570"/>
              <a:gd name="connsiteX1-23" fmla="*/ 10594831 w 10594831"/>
              <a:gd name="connsiteY1-24" fmla="*/ 0 h 11515570"/>
              <a:gd name="connsiteX2-25" fmla="*/ 6909522 w 10594831"/>
              <a:gd name="connsiteY2-26" fmla="*/ 11515570 h 11515570"/>
              <a:gd name="connsiteX3-27" fmla="*/ 55418 w 10594831"/>
              <a:gd name="connsiteY3-28" fmla="*/ 5558115 h 11515570"/>
              <a:gd name="connsiteX4-29" fmla="*/ 0 w 10594831"/>
              <a:gd name="connsiteY4-30" fmla="*/ 2216727 h 11515570"/>
              <a:gd name="connsiteX0-31" fmla="*/ 0 w 10206904"/>
              <a:gd name="connsiteY0-32" fmla="*/ 3103418 h 12402261"/>
              <a:gd name="connsiteX1-33" fmla="*/ 10206904 w 10206904"/>
              <a:gd name="connsiteY1-34" fmla="*/ 0 h 12402261"/>
              <a:gd name="connsiteX2-35" fmla="*/ 6909522 w 10206904"/>
              <a:gd name="connsiteY2-36" fmla="*/ 12402261 h 12402261"/>
              <a:gd name="connsiteX3-37" fmla="*/ 55418 w 10206904"/>
              <a:gd name="connsiteY3-38" fmla="*/ 6444806 h 12402261"/>
              <a:gd name="connsiteX4-39" fmla="*/ 0 w 10206904"/>
              <a:gd name="connsiteY4-40" fmla="*/ 3103418 h 12402261"/>
              <a:gd name="connsiteX0-41" fmla="*/ 0 w 10206904"/>
              <a:gd name="connsiteY0-42" fmla="*/ 3103418 h 12402261"/>
              <a:gd name="connsiteX1-43" fmla="*/ 10206904 w 10206904"/>
              <a:gd name="connsiteY1-44" fmla="*/ 0 h 12402261"/>
              <a:gd name="connsiteX2-45" fmla="*/ 8821450 w 10206904"/>
              <a:gd name="connsiteY2-46" fmla="*/ 5116304 h 12402261"/>
              <a:gd name="connsiteX3-47" fmla="*/ 6909522 w 10206904"/>
              <a:gd name="connsiteY3-48" fmla="*/ 12402261 h 12402261"/>
              <a:gd name="connsiteX4-49" fmla="*/ 55418 w 10206904"/>
              <a:gd name="connsiteY4-50" fmla="*/ 6444806 h 12402261"/>
              <a:gd name="connsiteX5" fmla="*/ 0 w 10206904"/>
              <a:gd name="connsiteY5" fmla="*/ 3103418 h 12402261"/>
              <a:gd name="connsiteX0-51" fmla="*/ 0 w 12146540"/>
              <a:gd name="connsiteY0-52" fmla="*/ 3103418 h 12402261"/>
              <a:gd name="connsiteX1-53" fmla="*/ 10206904 w 12146540"/>
              <a:gd name="connsiteY1-54" fmla="*/ 0 h 12402261"/>
              <a:gd name="connsiteX2-55" fmla="*/ 12146540 w 12146540"/>
              <a:gd name="connsiteY2-56" fmla="*/ 2456231 h 12402261"/>
              <a:gd name="connsiteX3-57" fmla="*/ 6909522 w 12146540"/>
              <a:gd name="connsiteY3-58" fmla="*/ 12402261 h 12402261"/>
              <a:gd name="connsiteX4-59" fmla="*/ 55418 w 12146540"/>
              <a:gd name="connsiteY4-60" fmla="*/ 6444806 h 12402261"/>
              <a:gd name="connsiteX5-61" fmla="*/ 0 w 12146540"/>
              <a:gd name="connsiteY5-62" fmla="*/ 3103418 h 12402261"/>
              <a:gd name="connsiteX0-63" fmla="*/ 0 w 12146540"/>
              <a:gd name="connsiteY0-64" fmla="*/ 3103418 h 12402261"/>
              <a:gd name="connsiteX1-65" fmla="*/ 10206904 w 12146540"/>
              <a:gd name="connsiteY1-66" fmla="*/ 0 h 12402261"/>
              <a:gd name="connsiteX2-67" fmla="*/ 12146540 w 12146540"/>
              <a:gd name="connsiteY2-68" fmla="*/ 2456231 h 12402261"/>
              <a:gd name="connsiteX3-69" fmla="*/ 9126250 w 12146540"/>
              <a:gd name="connsiteY3-70" fmla="*/ 8081177 h 12402261"/>
              <a:gd name="connsiteX4-71" fmla="*/ 6909522 w 12146540"/>
              <a:gd name="connsiteY4-72" fmla="*/ 12402261 h 12402261"/>
              <a:gd name="connsiteX5-73" fmla="*/ 55418 w 12146540"/>
              <a:gd name="connsiteY5-74" fmla="*/ 6444806 h 12402261"/>
              <a:gd name="connsiteX6" fmla="*/ 0 w 12146540"/>
              <a:gd name="connsiteY6" fmla="*/ 3103418 h 12402261"/>
              <a:gd name="connsiteX0-75" fmla="*/ 0 w 12146540"/>
              <a:gd name="connsiteY0-76" fmla="*/ 3103418 h 12402261"/>
              <a:gd name="connsiteX1-77" fmla="*/ 10206904 w 12146540"/>
              <a:gd name="connsiteY1-78" fmla="*/ 0 h 12402261"/>
              <a:gd name="connsiteX2-79" fmla="*/ 12146540 w 12146540"/>
              <a:gd name="connsiteY2-80" fmla="*/ 2456231 h 12402261"/>
              <a:gd name="connsiteX3-81" fmla="*/ 9153959 w 12146540"/>
              <a:gd name="connsiteY3-82" fmla="*/ 12265250 h 12402261"/>
              <a:gd name="connsiteX4-83" fmla="*/ 6909522 w 12146540"/>
              <a:gd name="connsiteY4-84" fmla="*/ 12402261 h 12402261"/>
              <a:gd name="connsiteX5-85" fmla="*/ 55418 w 12146540"/>
              <a:gd name="connsiteY5-86" fmla="*/ 6444806 h 12402261"/>
              <a:gd name="connsiteX6-87" fmla="*/ 0 w 12146540"/>
              <a:gd name="connsiteY6-88" fmla="*/ 3103418 h 12402261"/>
              <a:gd name="connsiteX0-89" fmla="*/ 0 w 12146540"/>
              <a:gd name="connsiteY0-90" fmla="*/ 3103418 h 12402261"/>
              <a:gd name="connsiteX1-91" fmla="*/ 5080722 w 12146540"/>
              <a:gd name="connsiteY1-92" fmla="*/ 1569540 h 12402261"/>
              <a:gd name="connsiteX2-93" fmla="*/ 10206904 w 12146540"/>
              <a:gd name="connsiteY2-94" fmla="*/ 0 h 12402261"/>
              <a:gd name="connsiteX3-95" fmla="*/ 12146540 w 12146540"/>
              <a:gd name="connsiteY3-96" fmla="*/ 2456231 h 12402261"/>
              <a:gd name="connsiteX4-97" fmla="*/ 9153959 w 12146540"/>
              <a:gd name="connsiteY4-98" fmla="*/ 12265250 h 12402261"/>
              <a:gd name="connsiteX5-99" fmla="*/ 6909522 w 12146540"/>
              <a:gd name="connsiteY5-100" fmla="*/ 12402261 h 12402261"/>
              <a:gd name="connsiteX6-101" fmla="*/ 55418 w 12146540"/>
              <a:gd name="connsiteY6-102" fmla="*/ 6444806 h 12402261"/>
              <a:gd name="connsiteX7" fmla="*/ 0 w 12146540"/>
              <a:gd name="connsiteY7" fmla="*/ 3103418 h 12402261"/>
              <a:gd name="connsiteX0-103" fmla="*/ 0 w 12146540"/>
              <a:gd name="connsiteY0-104" fmla="*/ 3103418 h 12402261"/>
              <a:gd name="connsiteX1-105" fmla="*/ 4387995 w 12146540"/>
              <a:gd name="connsiteY1-106" fmla="*/ 599722 h 12402261"/>
              <a:gd name="connsiteX2-107" fmla="*/ 10206904 w 12146540"/>
              <a:gd name="connsiteY2-108" fmla="*/ 0 h 12402261"/>
              <a:gd name="connsiteX3-109" fmla="*/ 12146540 w 12146540"/>
              <a:gd name="connsiteY3-110" fmla="*/ 2456231 h 12402261"/>
              <a:gd name="connsiteX4-111" fmla="*/ 9153959 w 12146540"/>
              <a:gd name="connsiteY4-112" fmla="*/ 12265250 h 12402261"/>
              <a:gd name="connsiteX5-113" fmla="*/ 6909522 w 12146540"/>
              <a:gd name="connsiteY5-114" fmla="*/ 12402261 h 12402261"/>
              <a:gd name="connsiteX6-115" fmla="*/ 55418 w 12146540"/>
              <a:gd name="connsiteY6-116" fmla="*/ 6444806 h 12402261"/>
              <a:gd name="connsiteX7-117" fmla="*/ 0 w 12146540"/>
              <a:gd name="connsiteY7-118" fmla="*/ 3103418 h 12402261"/>
              <a:gd name="connsiteX0-119" fmla="*/ 0 w 12146540"/>
              <a:gd name="connsiteY0-120" fmla="*/ 3103418 h 12402261"/>
              <a:gd name="connsiteX1-121" fmla="*/ 4387995 w 12146540"/>
              <a:gd name="connsiteY1-122" fmla="*/ 599722 h 12402261"/>
              <a:gd name="connsiteX2-123" fmla="*/ 10206904 w 12146540"/>
              <a:gd name="connsiteY2-124" fmla="*/ 0 h 12402261"/>
              <a:gd name="connsiteX3-125" fmla="*/ 12146540 w 12146540"/>
              <a:gd name="connsiteY3-126" fmla="*/ 2456231 h 12402261"/>
              <a:gd name="connsiteX4-127" fmla="*/ 9153959 w 12146540"/>
              <a:gd name="connsiteY4-128" fmla="*/ 12265250 h 12402261"/>
              <a:gd name="connsiteX5-129" fmla="*/ 6909522 w 12146540"/>
              <a:gd name="connsiteY5-130" fmla="*/ 12402261 h 12402261"/>
              <a:gd name="connsiteX6-131" fmla="*/ 3916941 w 12146540"/>
              <a:gd name="connsiteY6-132" fmla="*/ 9799140 h 12402261"/>
              <a:gd name="connsiteX7-133" fmla="*/ 55418 w 12146540"/>
              <a:gd name="connsiteY7-134" fmla="*/ 6444806 h 12402261"/>
              <a:gd name="connsiteX8" fmla="*/ 0 w 12146540"/>
              <a:gd name="connsiteY8" fmla="*/ 3103418 h 12402261"/>
              <a:gd name="connsiteX0-135" fmla="*/ 0 w 12146540"/>
              <a:gd name="connsiteY0-136" fmla="*/ 3103418 h 12402261"/>
              <a:gd name="connsiteX1-137" fmla="*/ 4387995 w 12146540"/>
              <a:gd name="connsiteY1-138" fmla="*/ 599722 h 12402261"/>
              <a:gd name="connsiteX2-139" fmla="*/ 10206904 w 12146540"/>
              <a:gd name="connsiteY2-140" fmla="*/ 0 h 12402261"/>
              <a:gd name="connsiteX3-141" fmla="*/ 12146540 w 12146540"/>
              <a:gd name="connsiteY3-142" fmla="*/ 2456231 h 12402261"/>
              <a:gd name="connsiteX4-143" fmla="*/ 9153959 w 12146540"/>
              <a:gd name="connsiteY4-144" fmla="*/ 12265250 h 12402261"/>
              <a:gd name="connsiteX5-145" fmla="*/ 6909522 w 12146540"/>
              <a:gd name="connsiteY5-146" fmla="*/ 12402261 h 12402261"/>
              <a:gd name="connsiteX6-147" fmla="*/ 3168795 w 12146540"/>
              <a:gd name="connsiteY6-148" fmla="*/ 10270195 h 12402261"/>
              <a:gd name="connsiteX7-149" fmla="*/ 55418 w 12146540"/>
              <a:gd name="connsiteY7-150" fmla="*/ 6444806 h 12402261"/>
              <a:gd name="connsiteX8-151" fmla="*/ 0 w 12146540"/>
              <a:gd name="connsiteY8-152" fmla="*/ 3103418 h 12402261"/>
              <a:gd name="connsiteX0-153" fmla="*/ 0 w 12146540"/>
              <a:gd name="connsiteY0-154" fmla="*/ 3103418 h 12402261"/>
              <a:gd name="connsiteX1-155" fmla="*/ 4387995 w 12146540"/>
              <a:gd name="connsiteY1-156" fmla="*/ 599722 h 12402261"/>
              <a:gd name="connsiteX2-157" fmla="*/ 10206904 w 12146540"/>
              <a:gd name="connsiteY2-158" fmla="*/ 0 h 12402261"/>
              <a:gd name="connsiteX3-159" fmla="*/ 12146540 w 12146540"/>
              <a:gd name="connsiteY3-160" fmla="*/ 2456231 h 12402261"/>
              <a:gd name="connsiteX4-161" fmla="*/ 10733377 w 12146540"/>
              <a:gd name="connsiteY4-162" fmla="*/ 7249904 h 12402261"/>
              <a:gd name="connsiteX5-163" fmla="*/ 9153959 w 12146540"/>
              <a:gd name="connsiteY5-164" fmla="*/ 12265250 h 12402261"/>
              <a:gd name="connsiteX6-165" fmla="*/ 6909522 w 12146540"/>
              <a:gd name="connsiteY6-166" fmla="*/ 12402261 h 12402261"/>
              <a:gd name="connsiteX7-167" fmla="*/ 3168795 w 12146540"/>
              <a:gd name="connsiteY7-168" fmla="*/ 10270195 h 12402261"/>
              <a:gd name="connsiteX8-169" fmla="*/ 55418 w 12146540"/>
              <a:gd name="connsiteY8-170" fmla="*/ 6444806 h 12402261"/>
              <a:gd name="connsiteX9" fmla="*/ 0 w 12146540"/>
              <a:gd name="connsiteY9" fmla="*/ 3103418 h 12402261"/>
              <a:gd name="connsiteX0-171" fmla="*/ 0 w 12146540"/>
              <a:gd name="connsiteY0-172" fmla="*/ 3103418 h 12402261"/>
              <a:gd name="connsiteX1-173" fmla="*/ 4387995 w 12146540"/>
              <a:gd name="connsiteY1-174" fmla="*/ 599722 h 12402261"/>
              <a:gd name="connsiteX2-175" fmla="*/ 10206904 w 12146540"/>
              <a:gd name="connsiteY2-176" fmla="*/ 0 h 12402261"/>
              <a:gd name="connsiteX3-177" fmla="*/ 12146540 w 12146540"/>
              <a:gd name="connsiteY3-178" fmla="*/ 2456231 h 12402261"/>
              <a:gd name="connsiteX4-179" fmla="*/ 11453813 w 12146540"/>
              <a:gd name="connsiteY4-180" fmla="*/ 8219722 h 12402261"/>
              <a:gd name="connsiteX5-181" fmla="*/ 9153959 w 12146540"/>
              <a:gd name="connsiteY5-182" fmla="*/ 12265250 h 12402261"/>
              <a:gd name="connsiteX6-183" fmla="*/ 6909522 w 12146540"/>
              <a:gd name="connsiteY6-184" fmla="*/ 12402261 h 12402261"/>
              <a:gd name="connsiteX7-185" fmla="*/ 3168795 w 12146540"/>
              <a:gd name="connsiteY7-186" fmla="*/ 10270195 h 12402261"/>
              <a:gd name="connsiteX8-187" fmla="*/ 55418 w 12146540"/>
              <a:gd name="connsiteY8-188" fmla="*/ 6444806 h 12402261"/>
              <a:gd name="connsiteX9-189" fmla="*/ 0 w 12146540"/>
              <a:gd name="connsiteY9-190" fmla="*/ 3103418 h 12402261"/>
              <a:gd name="connsiteX0-191" fmla="*/ 0 w 12146540"/>
              <a:gd name="connsiteY0-192" fmla="*/ 3103418 h 12402261"/>
              <a:gd name="connsiteX1-193" fmla="*/ 4387995 w 12146540"/>
              <a:gd name="connsiteY1-194" fmla="*/ 599722 h 12402261"/>
              <a:gd name="connsiteX2-195" fmla="*/ 10206904 w 12146540"/>
              <a:gd name="connsiteY2-196" fmla="*/ 0 h 12402261"/>
              <a:gd name="connsiteX3-197" fmla="*/ 12146540 w 12146540"/>
              <a:gd name="connsiteY3-198" fmla="*/ 2456231 h 12402261"/>
              <a:gd name="connsiteX4-199" fmla="*/ 11453813 w 12146540"/>
              <a:gd name="connsiteY4-200" fmla="*/ 8219722 h 12402261"/>
              <a:gd name="connsiteX5-201" fmla="*/ 9153959 w 12146540"/>
              <a:gd name="connsiteY5-202" fmla="*/ 12265250 h 12402261"/>
              <a:gd name="connsiteX6-203" fmla="*/ 6909522 w 12146540"/>
              <a:gd name="connsiteY6-204" fmla="*/ 12402261 h 12402261"/>
              <a:gd name="connsiteX7-205" fmla="*/ 3168795 w 12146540"/>
              <a:gd name="connsiteY7-206" fmla="*/ 10270195 h 12402261"/>
              <a:gd name="connsiteX8-207" fmla="*/ 55418 w 12146540"/>
              <a:gd name="connsiteY8-208" fmla="*/ 6444806 h 12402261"/>
              <a:gd name="connsiteX9-209" fmla="*/ 21834 w 12146540"/>
              <a:gd name="connsiteY9-210" fmla="*/ 4509871 h 12402261"/>
              <a:gd name="connsiteX10" fmla="*/ 0 w 12146540"/>
              <a:gd name="connsiteY10" fmla="*/ 3103418 h 12402261"/>
              <a:gd name="connsiteX0-211" fmla="*/ 631308 w 12777848"/>
              <a:gd name="connsiteY0-212" fmla="*/ 3103418 h 12402261"/>
              <a:gd name="connsiteX1-213" fmla="*/ 5019303 w 12777848"/>
              <a:gd name="connsiteY1-214" fmla="*/ 599722 h 12402261"/>
              <a:gd name="connsiteX2-215" fmla="*/ 10838212 w 12777848"/>
              <a:gd name="connsiteY2-216" fmla="*/ 0 h 12402261"/>
              <a:gd name="connsiteX3-217" fmla="*/ 12777848 w 12777848"/>
              <a:gd name="connsiteY3-218" fmla="*/ 2456231 h 12402261"/>
              <a:gd name="connsiteX4-219" fmla="*/ 12085121 w 12777848"/>
              <a:gd name="connsiteY4-220" fmla="*/ 8219722 h 12402261"/>
              <a:gd name="connsiteX5-221" fmla="*/ 9785267 w 12777848"/>
              <a:gd name="connsiteY5-222" fmla="*/ 12265250 h 12402261"/>
              <a:gd name="connsiteX6-223" fmla="*/ 7540830 w 12777848"/>
              <a:gd name="connsiteY6-224" fmla="*/ 12402261 h 12402261"/>
              <a:gd name="connsiteX7-225" fmla="*/ 3800103 w 12777848"/>
              <a:gd name="connsiteY7-226" fmla="*/ 10270195 h 12402261"/>
              <a:gd name="connsiteX8-227" fmla="*/ 686726 w 12777848"/>
              <a:gd name="connsiteY8-228" fmla="*/ 6444806 h 12402261"/>
              <a:gd name="connsiteX9-229" fmla="*/ 0 w 12777848"/>
              <a:gd name="connsiteY9-230" fmla="*/ 4666625 h 12402261"/>
              <a:gd name="connsiteX10-231" fmla="*/ 631308 w 12777848"/>
              <a:gd name="connsiteY10-232" fmla="*/ 3103418 h 12402261"/>
              <a:gd name="connsiteX0-233" fmla="*/ 631308 w 12777848"/>
              <a:gd name="connsiteY0-234" fmla="*/ 3103418 h 12402261"/>
              <a:gd name="connsiteX1-235" fmla="*/ 5019303 w 12777848"/>
              <a:gd name="connsiteY1-236" fmla="*/ 599722 h 12402261"/>
              <a:gd name="connsiteX2-237" fmla="*/ 10838212 w 12777848"/>
              <a:gd name="connsiteY2-238" fmla="*/ 0 h 12402261"/>
              <a:gd name="connsiteX3-239" fmla="*/ 12777848 w 12777848"/>
              <a:gd name="connsiteY3-240" fmla="*/ 2456231 h 12402261"/>
              <a:gd name="connsiteX4-241" fmla="*/ 12085121 w 12777848"/>
              <a:gd name="connsiteY4-242" fmla="*/ 8219722 h 12402261"/>
              <a:gd name="connsiteX5-243" fmla="*/ 9785267 w 12777848"/>
              <a:gd name="connsiteY5-244" fmla="*/ 12265250 h 12402261"/>
              <a:gd name="connsiteX6-245" fmla="*/ 7540830 w 12777848"/>
              <a:gd name="connsiteY6-246" fmla="*/ 12402261 h 12402261"/>
              <a:gd name="connsiteX7-247" fmla="*/ 3800103 w 12777848"/>
              <a:gd name="connsiteY7-248" fmla="*/ 10270195 h 12402261"/>
              <a:gd name="connsiteX8-249" fmla="*/ 686726 w 12777848"/>
              <a:gd name="connsiteY8-250" fmla="*/ 6444806 h 12402261"/>
              <a:gd name="connsiteX9-251" fmla="*/ 0 w 12777848"/>
              <a:gd name="connsiteY9-252" fmla="*/ 4666625 h 12402261"/>
              <a:gd name="connsiteX10-253" fmla="*/ 631308 w 12777848"/>
              <a:gd name="connsiteY10-254" fmla="*/ 3103418 h 12402261"/>
              <a:gd name="connsiteX0-255" fmla="*/ 659947 w 12806487"/>
              <a:gd name="connsiteY0-256" fmla="*/ 3103418 h 12402261"/>
              <a:gd name="connsiteX1-257" fmla="*/ 5047942 w 12806487"/>
              <a:gd name="connsiteY1-258" fmla="*/ 599722 h 12402261"/>
              <a:gd name="connsiteX2-259" fmla="*/ 10866851 w 12806487"/>
              <a:gd name="connsiteY2-260" fmla="*/ 0 h 12402261"/>
              <a:gd name="connsiteX3-261" fmla="*/ 12806487 w 12806487"/>
              <a:gd name="connsiteY3-262" fmla="*/ 2456231 h 12402261"/>
              <a:gd name="connsiteX4-263" fmla="*/ 12113760 w 12806487"/>
              <a:gd name="connsiteY4-264" fmla="*/ 8219722 h 12402261"/>
              <a:gd name="connsiteX5-265" fmla="*/ 9813906 w 12806487"/>
              <a:gd name="connsiteY5-266" fmla="*/ 12265250 h 12402261"/>
              <a:gd name="connsiteX6-267" fmla="*/ 7569469 w 12806487"/>
              <a:gd name="connsiteY6-268" fmla="*/ 12402261 h 12402261"/>
              <a:gd name="connsiteX7-269" fmla="*/ 3828742 w 12806487"/>
              <a:gd name="connsiteY7-270" fmla="*/ 10270195 h 12402261"/>
              <a:gd name="connsiteX8-271" fmla="*/ 715365 w 12806487"/>
              <a:gd name="connsiteY8-272" fmla="*/ 6444806 h 12402261"/>
              <a:gd name="connsiteX9-273" fmla="*/ 28639 w 12806487"/>
              <a:gd name="connsiteY9-274" fmla="*/ 4666625 h 12402261"/>
              <a:gd name="connsiteX10-275" fmla="*/ 659947 w 12806487"/>
              <a:gd name="connsiteY10-276" fmla="*/ 3103418 h 12402261"/>
              <a:gd name="connsiteX0-277" fmla="*/ 660628 w 12807168"/>
              <a:gd name="connsiteY0-278" fmla="*/ 3103418 h 12402261"/>
              <a:gd name="connsiteX1-279" fmla="*/ 5048623 w 12807168"/>
              <a:gd name="connsiteY1-280" fmla="*/ 599722 h 12402261"/>
              <a:gd name="connsiteX2-281" fmla="*/ 10867532 w 12807168"/>
              <a:gd name="connsiteY2-282" fmla="*/ 0 h 12402261"/>
              <a:gd name="connsiteX3-283" fmla="*/ 12807168 w 12807168"/>
              <a:gd name="connsiteY3-284" fmla="*/ 2456231 h 12402261"/>
              <a:gd name="connsiteX4-285" fmla="*/ 12114441 w 12807168"/>
              <a:gd name="connsiteY4-286" fmla="*/ 8219722 h 12402261"/>
              <a:gd name="connsiteX5-287" fmla="*/ 9814587 w 12807168"/>
              <a:gd name="connsiteY5-288" fmla="*/ 12265250 h 12402261"/>
              <a:gd name="connsiteX6-289" fmla="*/ 7570150 w 12807168"/>
              <a:gd name="connsiteY6-290" fmla="*/ 12402261 h 12402261"/>
              <a:gd name="connsiteX7-291" fmla="*/ 3829423 w 12807168"/>
              <a:gd name="connsiteY7-292" fmla="*/ 10270195 h 12402261"/>
              <a:gd name="connsiteX8-293" fmla="*/ 716046 w 12807168"/>
              <a:gd name="connsiteY8-294" fmla="*/ 6444806 h 12402261"/>
              <a:gd name="connsiteX9-295" fmla="*/ 29320 w 12807168"/>
              <a:gd name="connsiteY9-296" fmla="*/ 4666625 h 12402261"/>
              <a:gd name="connsiteX10-297" fmla="*/ 660628 w 12807168"/>
              <a:gd name="connsiteY10-298" fmla="*/ 3103418 h 12402261"/>
              <a:gd name="connsiteX0-299" fmla="*/ 660628 w 12807168"/>
              <a:gd name="connsiteY0-300" fmla="*/ 3103418 h 12402261"/>
              <a:gd name="connsiteX1-301" fmla="*/ 5048623 w 12807168"/>
              <a:gd name="connsiteY1-302" fmla="*/ 599722 h 12402261"/>
              <a:gd name="connsiteX2-303" fmla="*/ 10867532 w 12807168"/>
              <a:gd name="connsiteY2-304" fmla="*/ 0 h 12402261"/>
              <a:gd name="connsiteX3-305" fmla="*/ 12807168 w 12807168"/>
              <a:gd name="connsiteY3-306" fmla="*/ 2456231 h 12402261"/>
              <a:gd name="connsiteX4-307" fmla="*/ 12114441 w 12807168"/>
              <a:gd name="connsiteY4-308" fmla="*/ 8219722 h 12402261"/>
              <a:gd name="connsiteX5-309" fmla="*/ 9814587 w 12807168"/>
              <a:gd name="connsiteY5-310" fmla="*/ 12265250 h 12402261"/>
              <a:gd name="connsiteX6-311" fmla="*/ 7570150 w 12807168"/>
              <a:gd name="connsiteY6-312" fmla="*/ 12402261 h 12402261"/>
              <a:gd name="connsiteX7-313" fmla="*/ 3838132 w 12807168"/>
              <a:gd name="connsiteY7-314" fmla="*/ 10252778 h 12402261"/>
              <a:gd name="connsiteX8-315" fmla="*/ 716046 w 12807168"/>
              <a:gd name="connsiteY8-316" fmla="*/ 6444806 h 12402261"/>
              <a:gd name="connsiteX9-317" fmla="*/ 29320 w 12807168"/>
              <a:gd name="connsiteY9-318" fmla="*/ 4666625 h 12402261"/>
              <a:gd name="connsiteX10-319" fmla="*/ 660628 w 12807168"/>
              <a:gd name="connsiteY10-320" fmla="*/ 3103418 h 12402261"/>
              <a:gd name="connsiteX0-321" fmla="*/ 660628 w 12807168"/>
              <a:gd name="connsiteY0-322" fmla="*/ 3103418 h 12402261"/>
              <a:gd name="connsiteX1-323" fmla="*/ 5048623 w 12807168"/>
              <a:gd name="connsiteY1-324" fmla="*/ 599722 h 12402261"/>
              <a:gd name="connsiteX2-325" fmla="*/ 10867532 w 12807168"/>
              <a:gd name="connsiteY2-326" fmla="*/ 0 h 12402261"/>
              <a:gd name="connsiteX3-327" fmla="*/ 12807168 w 12807168"/>
              <a:gd name="connsiteY3-328" fmla="*/ 2456231 h 12402261"/>
              <a:gd name="connsiteX4-329" fmla="*/ 12114441 w 12807168"/>
              <a:gd name="connsiteY4-330" fmla="*/ 8219722 h 12402261"/>
              <a:gd name="connsiteX5-331" fmla="*/ 9814587 w 12807168"/>
              <a:gd name="connsiteY5-332" fmla="*/ 12265250 h 12402261"/>
              <a:gd name="connsiteX6-333" fmla="*/ 7570150 w 12807168"/>
              <a:gd name="connsiteY6-334" fmla="*/ 12402261 h 12402261"/>
              <a:gd name="connsiteX7-335" fmla="*/ 3838132 w 12807168"/>
              <a:gd name="connsiteY7-336" fmla="*/ 10252778 h 12402261"/>
              <a:gd name="connsiteX8-337" fmla="*/ 716046 w 12807168"/>
              <a:gd name="connsiteY8-338" fmla="*/ 6444806 h 12402261"/>
              <a:gd name="connsiteX9-339" fmla="*/ 29320 w 12807168"/>
              <a:gd name="connsiteY9-340" fmla="*/ 4666625 h 12402261"/>
              <a:gd name="connsiteX10-341" fmla="*/ 660628 w 12807168"/>
              <a:gd name="connsiteY10-342" fmla="*/ 3103418 h 12402261"/>
              <a:gd name="connsiteX0-343" fmla="*/ 660628 w 12807168"/>
              <a:gd name="connsiteY0-344" fmla="*/ 3103418 h 12402261"/>
              <a:gd name="connsiteX1-345" fmla="*/ 5048623 w 12807168"/>
              <a:gd name="connsiteY1-346" fmla="*/ 599722 h 12402261"/>
              <a:gd name="connsiteX2-347" fmla="*/ 10867532 w 12807168"/>
              <a:gd name="connsiteY2-348" fmla="*/ 0 h 12402261"/>
              <a:gd name="connsiteX3-349" fmla="*/ 12807168 w 12807168"/>
              <a:gd name="connsiteY3-350" fmla="*/ 2456231 h 12402261"/>
              <a:gd name="connsiteX4-351" fmla="*/ 12114441 w 12807168"/>
              <a:gd name="connsiteY4-352" fmla="*/ 8219722 h 12402261"/>
              <a:gd name="connsiteX5-353" fmla="*/ 9814587 w 12807168"/>
              <a:gd name="connsiteY5-354" fmla="*/ 12265250 h 12402261"/>
              <a:gd name="connsiteX6-355" fmla="*/ 7570150 w 12807168"/>
              <a:gd name="connsiteY6-356" fmla="*/ 12402261 h 12402261"/>
              <a:gd name="connsiteX7-357" fmla="*/ 3838132 w 12807168"/>
              <a:gd name="connsiteY7-358" fmla="*/ 10252778 h 12402261"/>
              <a:gd name="connsiteX8-359" fmla="*/ 724755 w 12807168"/>
              <a:gd name="connsiteY8-360" fmla="*/ 6418680 h 12402261"/>
              <a:gd name="connsiteX9-361" fmla="*/ 29320 w 12807168"/>
              <a:gd name="connsiteY9-362" fmla="*/ 4666625 h 12402261"/>
              <a:gd name="connsiteX10-363" fmla="*/ 660628 w 12807168"/>
              <a:gd name="connsiteY10-364" fmla="*/ 3103418 h 12402261"/>
              <a:gd name="connsiteX0-365" fmla="*/ 660628 w 12807168"/>
              <a:gd name="connsiteY0-366" fmla="*/ 3103418 h 12402261"/>
              <a:gd name="connsiteX1-367" fmla="*/ 5048623 w 12807168"/>
              <a:gd name="connsiteY1-368" fmla="*/ 599722 h 12402261"/>
              <a:gd name="connsiteX2-369" fmla="*/ 10867532 w 12807168"/>
              <a:gd name="connsiteY2-370" fmla="*/ 0 h 12402261"/>
              <a:gd name="connsiteX3-371" fmla="*/ 12807168 w 12807168"/>
              <a:gd name="connsiteY3-372" fmla="*/ 2456231 h 12402261"/>
              <a:gd name="connsiteX4-373" fmla="*/ 12114441 w 12807168"/>
              <a:gd name="connsiteY4-374" fmla="*/ 8219722 h 12402261"/>
              <a:gd name="connsiteX5-375" fmla="*/ 9814587 w 12807168"/>
              <a:gd name="connsiteY5-376" fmla="*/ 12265250 h 12402261"/>
              <a:gd name="connsiteX6-377" fmla="*/ 7570150 w 12807168"/>
              <a:gd name="connsiteY6-378" fmla="*/ 12402261 h 12402261"/>
              <a:gd name="connsiteX7-379" fmla="*/ 3838132 w 12807168"/>
              <a:gd name="connsiteY7-380" fmla="*/ 10252778 h 12402261"/>
              <a:gd name="connsiteX8-381" fmla="*/ 724755 w 12807168"/>
              <a:gd name="connsiteY8-382" fmla="*/ 6418680 h 12402261"/>
              <a:gd name="connsiteX9-383" fmla="*/ 29320 w 12807168"/>
              <a:gd name="connsiteY9-384" fmla="*/ 4666625 h 12402261"/>
              <a:gd name="connsiteX10-385" fmla="*/ 660628 w 12807168"/>
              <a:gd name="connsiteY10-386" fmla="*/ 3103418 h 12402261"/>
              <a:gd name="connsiteX0-387" fmla="*/ 660628 w 12807168"/>
              <a:gd name="connsiteY0-388" fmla="*/ 3103418 h 12402261"/>
              <a:gd name="connsiteX1-389" fmla="*/ 5048623 w 12807168"/>
              <a:gd name="connsiteY1-390" fmla="*/ 599722 h 12402261"/>
              <a:gd name="connsiteX2-391" fmla="*/ 10867532 w 12807168"/>
              <a:gd name="connsiteY2-392" fmla="*/ 0 h 12402261"/>
              <a:gd name="connsiteX3-393" fmla="*/ 12807168 w 12807168"/>
              <a:gd name="connsiteY3-394" fmla="*/ 2456231 h 12402261"/>
              <a:gd name="connsiteX4-395" fmla="*/ 12114441 w 12807168"/>
              <a:gd name="connsiteY4-396" fmla="*/ 8219722 h 12402261"/>
              <a:gd name="connsiteX5-397" fmla="*/ 9814587 w 12807168"/>
              <a:gd name="connsiteY5-398" fmla="*/ 12265250 h 12402261"/>
              <a:gd name="connsiteX6-399" fmla="*/ 7570150 w 12807168"/>
              <a:gd name="connsiteY6-400" fmla="*/ 12402261 h 12402261"/>
              <a:gd name="connsiteX7-401" fmla="*/ 3838132 w 12807168"/>
              <a:gd name="connsiteY7-402" fmla="*/ 10252778 h 12402261"/>
              <a:gd name="connsiteX8-403" fmla="*/ 724755 w 12807168"/>
              <a:gd name="connsiteY8-404" fmla="*/ 6418680 h 12402261"/>
              <a:gd name="connsiteX9-405" fmla="*/ 29320 w 12807168"/>
              <a:gd name="connsiteY9-406" fmla="*/ 4666625 h 12402261"/>
              <a:gd name="connsiteX10-407" fmla="*/ 660628 w 12807168"/>
              <a:gd name="connsiteY10-408" fmla="*/ 3103418 h 12402261"/>
              <a:gd name="connsiteX0-409" fmla="*/ 660628 w 12807168"/>
              <a:gd name="connsiteY0-410" fmla="*/ 3103418 h 12402261"/>
              <a:gd name="connsiteX1-411" fmla="*/ 5048623 w 12807168"/>
              <a:gd name="connsiteY1-412" fmla="*/ 599722 h 12402261"/>
              <a:gd name="connsiteX2-413" fmla="*/ 10867532 w 12807168"/>
              <a:gd name="connsiteY2-414" fmla="*/ 0 h 12402261"/>
              <a:gd name="connsiteX3-415" fmla="*/ 12807168 w 12807168"/>
              <a:gd name="connsiteY3-416" fmla="*/ 2456231 h 12402261"/>
              <a:gd name="connsiteX4-417" fmla="*/ 12114441 w 12807168"/>
              <a:gd name="connsiteY4-418" fmla="*/ 8219722 h 12402261"/>
              <a:gd name="connsiteX5-419" fmla="*/ 9814587 w 12807168"/>
              <a:gd name="connsiteY5-420" fmla="*/ 12265250 h 12402261"/>
              <a:gd name="connsiteX6-421" fmla="*/ 7570150 w 12807168"/>
              <a:gd name="connsiteY6-422" fmla="*/ 12402261 h 12402261"/>
              <a:gd name="connsiteX7-423" fmla="*/ 3838132 w 12807168"/>
              <a:gd name="connsiteY7-424" fmla="*/ 10252778 h 12402261"/>
              <a:gd name="connsiteX8-425" fmla="*/ 724755 w 12807168"/>
              <a:gd name="connsiteY8-426" fmla="*/ 6418680 h 12402261"/>
              <a:gd name="connsiteX9-427" fmla="*/ 29320 w 12807168"/>
              <a:gd name="connsiteY9-428" fmla="*/ 4666625 h 12402261"/>
              <a:gd name="connsiteX10-429" fmla="*/ 660628 w 12807168"/>
              <a:gd name="connsiteY10-430" fmla="*/ 3103418 h 12402261"/>
              <a:gd name="connsiteX0-431" fmla="*/ 660628 w 12807168"/>
              <a:gd name="connsiteY0-432" fmla="*/ 3103418 h 12402261"/>
              <a:gd name="connsiteX1-433" fmla="*/ 5048623 w 12807168"/>
              <a:gd name="connsiteY1-434" fmla="*/ 599722 h 12402261"/>
              <a:gd name="connsiteX2-435" fmla="*/ 10867532 w 12807168"/>
              <a:gd name="connsiteY2-436" fmla="*/ 0 h 12402261"/>
              <a:gd name="connsiteX3-437" fmla="*/ 12807168 w 12807168"/>
              <a:gd name="connsiteY3-438" fmla="*/ 2456231 h 12402261"/>
              <a:gd name="connsiteX4-439" fmla="*/ 12114441 w 12807168"/>
              <a:gd name="connsiteY4-440" fmla="*/ 8219722 h 12402261"/>
              <a:gd name="connsiteX5-441" fmla="*/ 9814587 w 12807168"/>
              <a:gd name="connsiteY5-442" fmla="*/ 12265250 h 12402261"/>
              <a:gd name="connsiteX6-443" fmla="*/ 7570150 w 12807168"/>
              <a:gd name="connsiteY6-444" fmla="*/ 12402261 h 12402261"/>
              <a:gd name="connsiteX7-445" fmla="*/ 3838132 w 12807168"/>
              <a:gd name="connsiteY7-446" fmla="*/ 10252778 h 12402261"/>
              <a:gd name="connsiteX8-447" fmla="*/ 724755 w 12807168"/>
              <a:gd name="connsiteY8-448" fmla="*/ 6418680 h 12402261"/>
              <a:gd name="connsiteX9-449" fmla="*/ 29320 w 12807168"/>
              <a:gd name="connsiteY9-450" fmla="*/ 4666625 h 12402261"/>
              <a:gd name="connsiteX10-451" fmla="*/ 660628 w 12807168"/>
              <a:gd name="connsiteY10-452" fmla="*/ 3103418 h 12402261"/>
              <a:gd name="connsiteX0-453" fmla="*/ 660628 w 12807168"/>
              <a:gd name="connsiteY0-454" fmla="*/ 3103418 h 12463221"/>
              <a:gd name="connsiteX1-455" fmla="*/ 5048623 w 12807168"/>
              <a:gd name="connsiteY1-456" fmla="*/ 599722 h 12463221"/>
              <a:gd name="connsiteX2-457" fmla="*/ 10867532 w 12807168"/>
              <a:gd name="connsiteY2-458" fmla="*/ 0 h 12463221"/>
              <a:gd name="connsiteX3-459" fmla="*/ 12807168 w 12807168"/>
              <a:gd name="connsiteY3-460" fmla="*/ 2456231 h 12463221"/>
              <a:gd name="connsiteX4-461" fmla="*/ 12114441 w 12807168"/>
              <a:gd name="connsiteY4-462" fmla="*/ 8219722 h 12463221"/>
              <a:gd name="connsiteX5-463" fmla="*/ 9814587 w 12807168"/>
              <a:gd name="connsiteY5-464" fmla="*/ 12265250 h 12463221"/>
              <a:gd name="connsiteX6-465" fmla="*/ 7552733 w 12807168"/>
              <a:gd name="connsiteY6-466" fmla="*/ 12463221 h 12463221"/>
              <a:gd name="connsiteX7-467" fmla="*/ 3838132 w 12807168"/>
              <a:gd name="connsiteY7-468" fmla="*/ 10252778 h 12463221"/>
              <a:gd name="connsiteX8-469" fmla="*/ 724755 w 12807168"/>
              <a:gd name="connsiteY8-470" fmla="*/ 6418680 h 12463221"/>
              <a:gd name="connsiteX9-471" fmla="*/ 29320 w 12807168"/>
              <a:gd name="connsiteY9-472" fmla="*/ 4666625 h 12463221"/>
              <a:gd name="connsiteX10-473" fmla="*/ 660628 w 12807168"/>
              <a:gd name="connsiteY10-474" fmla="*/ 3103418 h 12463221"/>
              <a:gd name="connsiteX0-475" fmla="*/ 660628 w 12807168"/>
              <a:gd name="connsiteY0-476" fmla="*/ 3103418 h 12463221"/>
              <a:gd name="connsiteX1-477" fmla="*/ 5048623 w 12807168"/>
              <a:gd name="connsiteY1-478" fmla="*/ 599722 h 12463221"/>
              <a:gd name="connsiteX2-479" fmla="*/ 10867532 w 12807168"/>
              <a:gd name="connsiteY2-480" fmla="*/ 0 h 12463221"/>
              <a:gd name="connsiteX3-481" fmla="*/ 12807168 w 12807168"/>
              <a:gd name="connsiteY3-482" fmla="*/ 2456231 h 12463221"/>
              <a:gd name="connsiteX4-483" fmla="*/ 12114441 w 12807168"/>
              <a:gd name="connsiteY4-484" fmla="*/ 8219722 h 12463221"/>
              <a:gd name="connsiteX5-485" fmla="*/ 9814587 w 12807168"/>
              <a:gd name="connsiteY5-486" fmla="*/ 12265250 h 12463221"/>
              <a:gd name="connsiteX6-487" fmla="*/ 7552733 w 12807168"/>
              <a:gd name="connsiteY6-488" fmla="*/ 12463221 h 12463221"/>
              <a:gd name="connsiteX7-489" fmla="*/ 3838132 w 12807168"/>
              <a:gd name="connsiteY7-490" fmla="*/ 10252778 h 12463221"/>
              <a:gd name="connsiteX8-491" fmla="*/ 724755 w 12807168"/>
              <a:gd name="connsiteY8-492" fmla="*/ 6418680 h 12463221"/>
              <a:gd name="connsiteX9-493" fmla="*/ 29320 w 12807168"/>
              <a:gd name="connsiteY9-494" fmla="*/ 4666625 h 12463221"/>
              <a:gd name="connsiteX10-495" fmla="*/ 660628 w 12807168"/>
              <a:gd name="connsiteY10-496" fmla="*/ 3103418 h 12463221"/>
              <a:gd name="connsiteX0-497" fmla="*/ 660628 w 12807168"/>
              <a:gd name="connsiteY0-498" fmla="*/ 3103418 h 12463221"/>
              <a:gd name="connsiteX1-499" fmla="*/ 5048623 w 12807168"/>
              <a:gd name="connsiteY1-500" fmla="*/ 599722 h 12463221"/>
              <a:gd name="connsiteX2-501" fmla="*/ 10867532 w 12807168"/>
              <a:gd name="connsiteY2-502" fmla="*/ 0 h 12463221"/>
              <a:gd name="connsiteX3-503" fmla="*/ 12807168 w 12807168"/>
              <a:gd name="connsiteY3-504" fmla="*/ 2456231 h 12463221"/>
              <a:gd name="connsiteX4-505" fmla="*/ 12114441 w 12807168"/>
              <a:gd name="connsiteY4-506" fmla="*/ 8219722 h 12463221"/>
              <a:gd name="connsiteX5-507" fmla="*/ 9814587 w 12807168"/>
              <a:gd name="connsiteY5-508" fmla="*/ 12265250 h 12463221"/>
              <a:gd name="connsiteX6-509" fmla="*/ 7552733 w 12807168"/>
              <a:gd name="connsiteY6-510" fmla="*/ 12463221 h 12463221"/>
              <a:gd name="connsiteX7-511" fmla="*/ 3838132 w 12807168"/>
              <a:gd name="connsiteY7-512" fmla="*/ 10252778 h 12463221"/>
              <a:gd name="connsiteX8-513" fmla="*/ 724755 w 12807168"/>
              <a:gd name="connsiteY8-514" fmla="*/ 6418680 h 12463221"/>
              <a:gd name="connsiteX9-515" fmla="*/ 29320 w 12807168"/>
              <a:gd name="connsiteY9-516" fmla="*/ 4666625 h 12463221"/>
              <a:gd name="connsiteX10-517" fmla="*/ 660628 w 12807168"/>
              <a:gd name="connsiteY10-518" fmla="*/ 3103418 h 12463221"/>
              <a:gd name="connsiteX0-519" fmla="*/ 660628 w 12807168"/>
              <a:gd name="connsiteY0-520" fmla="*/ 3103418 h 12463221"/>
              <a:gd name="connsiteX1-521" fmla="*/ 5048623 w 12807168"/>
              <a:gd name="connsiteY1-522" fmla="*/ 599722 h 12463221"/>
              <a:gd name="connsiteX2-523" fmla="*/ 10867532 w 12807168"/>
              <a:gd name="connsiteY2-524" fmla="*/ 0 h 12463221"/>
              <a:gd name="connsiteX3-525" fmla="*/ 12807168 w 12807168"/>
              <a:gd name="connsiteY3-526" fmla="*/ 2456231 h 12463221"/>
              <a:gd name="connsiteX4-527" fmla="*/ 12114441 w 12807168"/>
              <a:gd name="connsiteY4-528" fmla="*/ 8219722 h 12463221"/>
              <a:gd name="connsiteX5-529" fmla="*/ 9814587 w 12807168"/>
              <a:gd name="connsiteY5-530" fmla="*/ 12239124 h 12463221"/>
              <a:gd name="connsiteX6-531" fmla="*/ 7552733 w 12807168"/>
              <a:gd name="connsiteY6-532" fmla="*/ 12463221 h 12463221"/>
              <a:gd name="connsiteX7-533" fmla="*/ 3838132 w 12807168"/>
              <a:gd name="connsiteY7-534" fmla="*/ 10252778 h 12463221"/>
              <a:gd name="connsiteX8-535" fmla="*/ 724755 w 12807168"/>
              <a:gd name="connsiteY8-536" fmla="*/ 6418680 h 12463221"/>
              <a:gd name="connsiteX9-537" fmla="*/ 29320 w 12807168"/>
              <a:gd name="connsiteY9-538" fmla="*/ 4666625 h 12463221"/>
              <a:gd name="connsiteX10-539" fmla="*/ 660628 w 12807168"/>
              <a:gd name="connsiteY10-540" fmla="*/ 3103418 h 12463221"/>
              <a:gd name="connsiteX0-541" fmla="*/ 660628 w 12807168"/>
              <a:gd name="connsiteY0-542" fmla="*/ 3103418 h 12603400"/>
              <a:gd name="connsiteX1-543" fmla="*/ 5048623 w 12807168"/>
              <a:gd name="connsiteY1-544" fmla="*/ 599722 h 12603400"/>
              <a:gd name="connsiteX2-545" fmla="*/ 10867532 w 12807168"/>
              <a:gd name="connsiteY2-546" fmla="*/ 0 h 12603400"/>
              <a:gd name="connsiteX3-547" fmla="*/ 12807168 w 12807168"/>
              <a:gd name="connsiteY3-548" fmla="*/ 2456231 h 12603400"/>
              <a:gd name="connsiteX4-549" fmla="*/ 12114441 w 12807168"/>
              <a:gd name="connsiteY4-550" fmla="*/ 8219722 h 12603400"/>
              <a:gd name="connsiteX5-551" fmla="*/ 9814587 w 12807168"/>
              <a:gd name="connsiteY5-552" fmla="*/ 12239124 h 12603400"/>
              <a:gd name="connsiteX6-553" fmla="*/ 7552733 w 12807168"/>
              <a:gd name="connsiteY6-554" fmla="*/ 12463221 h 12603400"/>
              <a:gd name="connsiteX7-555" fmla="*/ 3838132 w 12807168"/>
              <a:gd name="connsiteY7-556" fmla="*/ 10252778 h 12603400"/>
              <a:gd name="connsiteX8-557" fmla="*/ 724755 w 12807168"/>
              <a:gd name="connsiteY8-558" fmla="*/ 6418680 h 12603400"/>
              <a:gd name="connsiteX9-559" fmla="*/ 29320 w 12807168"/>
              <a:gd name="connsiteY9-560" fmla="*/ 4666625 h 12603400"/>
              <a:gd name="connsiteX10-561" fmla="*/ 660628 w 12807168"/>
              <a:gd name="connsiteY10-562" fmla="*/ 3103418 h 12603400"/>
              <a:gd name="connsiteX0-563" fmla="*/ 660628 w 12807168"/>
              <a:gd name="connsiteY0-564" fmla="*/ 3103418 h 12713670"/>
              <a:gd name="connsiteX1-565" fmla="*/ 5048623 w 12807168"/>
              <a:gd name="connsiteY1-566" fmla="*/ 599722 h 12713670"/>
              <a:gd name="connsiteX2-567" fmla="*/ 10867532 w 12807168"/>
              <a:gd name="connsiteY2-568" fmla="*/ 0 h 12713670"/>
              <a:gd name="connsiteX3-569" fmla="*/ 12807168 w 12807168"/>
              <a:gd name="connsiteY3-570" fmla="*/ 2456231 h 12713670"/>
              <a:gd name="connsiteX4-571" fmla="*/ 12114441 w 12807168"/>
              <a:gd name="connsiteY4-572" fmla="*/ 8219722 h 12713670"/>
              <a:gd name="connsiteX5-573" fmla="*/ 9814587 w 12807168"/>
              <a:gd name="connsiteY5-574" fmla="*/ 12239124 h 12713670"/>
              <a:gd name="connsiteX6-575" fmla="*/ 7552733 w 12807168"/>
              <a:gd name="connsiteY6-576" fmla="*/ 12463221 h 12713670"/>
              <a:gd name="connsiteX7-577" fmla="*/ 3838132 w 12807168"/>
              <a:gd name="connsiteY7-578" fmla="*/ 10252778 h 12713670"/>
              <a:gd name="connsiteX8-579" fmla="*/ 724755 w 12807168"/>
              <a:gd name="connsiteY8-580" fmla="*/ 6418680 h 12713670"/>
              <a:gd name="connsiteX9-581" fmla="*/ 29320 w 12807168"/>
              <a:gd name="connsiteY9-582" fmla="*/ 4666625 h 12713670"/>
              <a:gd name="connsiteX10-583" fmla="*/ 660628 w 12807168"/>
              <a:gd name="connsiteY10-584" fmla="*/ 3103418 h 12713670"/>
              <a:gd name="connsiteX0-585" fmla="*/ 660628 w 12807168"/>
              <a:gd name="connsiteY0-586" fmla="*/ 3103418 h 12713670"/>
              <a:gd name="connsiteX1-587" fmla="*/ 5048623 w 12807168"/>
              <a:gd name="connsiteY1-588" fmla="*/ 599722 h 12713670"/>
              <a:gd name="connsiteX2-589" fmla="*/ 10867532 w 12807168"/>
              <a:gd name="connsiteY2-590" fmla="*/ 0 h 12713670"/>
              <a:gd name="connsiteX3-591" fmla="*/ 12807168 w 12807168"/>
              <a:gd name="connsiteY3-592" fmla="*/ 2456231 h 12713670"/>
              <a:gd name="connsiteX4-593" fmla="*/ 12114441 w 12807168"/>
              <a:gd name="connsiteY4-594" fmla="*/ 8219722 h 12713670"/>
              <a:gd name="connsiteX5-595" fmla="*/ 9814587 w 12807168"/>
              <a:gd name="connsiteY5-596" fmla="*/ 12239124 h 12713670"/>
              <a:gd name="connsiteX6-597" fmla="*/ 7552733 w 12807168"/>
              <a:gd name="connsiteY6-598" fmla="*/ 12463221 h 12713670"/>
              <a:gd name="connsiteX7-599" fmla="*/ 3838132 w 12807168"/>
              <a:gd name="connsiteY7-600" fmla="*/ 10252778 h 12713670"/>
              <a:gd name="connsiteX8-601" fmla="*/ 724755 w 12807168"/>
              <a:gd name="connsiteY8-602" fmla="*/ 6418680 h 12713670"/>
              <a:gd name="connsiteX9-603" fmla="*/ 29320 w 12807168"/>
              <a:gd name="connsiteY9-604" fmla="*/ 4666625 h 12713670"/>
              <a:gd name="connsiteX10-605" fmla="*/ 660628 w 12807168"/>
              <a:gd name="connsiteY10-606" fmla="*/ 3103418 h 12713670"/>
              <a:gd name="connsiteX0-607" fmla="*/ 660628 w 12807168"/>
              <a:gd name="connsiteY0-608" fmla="*/ 3103418 h 12713670"/>
              <a:gd name="connsiteX1-609" fmla="*/ 5048623 w 12807168"/>
              <a:gd name="connsiteY1-610" fmla="*/ 599722 h 12713670"/>
              <a:gd name="connsiteX2-611" fmla="*/ 10867532 w 12807168"/>
              <a:gd name="connsiteY2-612" fmla="*/ 0 h 12713670"/>
              <a:gd name="connsiteX3-613" fmla="*/ 12807168 w 12807168"/>
              <a:gd name="connsiteY3-614" fmla="*/ 2456231 h 12713670"/>
              <a:gd name="connsiteX4-615" fmla="*/ 12114441 w 12807168"/>
              <a:gd name="connsiteY4-616" fmla="*/ 8219722 h 12713670"/>
              <a:gd name="connsiteX5-617" fmla="*/ 9814587 w 12807168"/>
              <a:gd name="connsiteY5-618" fmla="*/ 12239124 h 12713670"/>
              <a:gd name="connsiteX6-619" fmla="*/ 7552733 w 12807168"/>
              <a:gd name="connsiteY6-620" fmla="*/ 12463221 h 12713670"/>
              <a:gd name="connsiteX7-621" fmla="*/ 3838132 w 12807168"/>
              <a:gd name="connsiteY7-622" fmla="*/ 10252778 h 12713670"/>
              <a:gd name="connsiteX8-623" fmla="*/ 724755 w 12807168"/>
              <a:gd name="connsiteY8-624" fmla="*/ 6418680 h 12713670"/>
              <a:gd name="connsiteX9-625" fmla="*/ 29320 w 12807168"/>
              <a:gd name="connsiteY9-626" fmla="*/ 4666625 h 12713670"/>
              <a:gd name="connsiteX10-627" fmla="*/ 660628 w 12807168"/>
              <a:gd name="connsiteY10-628" fmla="*/ 3103418 h 12713670"/>
              <a:gd name="connsiteX0-629" fmla="*/ 660628 w 12807168"/>
              <a:gd name="connsiteY0-630" fmla="*/ 3103418 h 12713670"/>
              <a:gd name="connsiteX1-631" fmla="*/ 5048623 w 12807168"/>
              <a:gd name="connsiteY1-632" fmla="*/ 599722 h 12713670"/>
              <a:gd name="connsiteX2-633" fmla="*/ 10867532 w 12807168"/>
              <a:gd name="connsiteY2-634" fmla="*/ 0 h 12713670"/>
              <a:gd name="connsiteX3-635" fmla="*/ 12807168 w 12807168"/>
              <a:gd name="connsiteY3-636" fmla="*/ 2456231 h 12713670"/>
              <a:gd name="connsiteX4-637" fmla="*/ 12114441 w 12807168"/>
              <a:gd name="connsiteY4-638" fmla="*/ 8219722 h 12713670"/>
              <a:gd name="connsiteX5-639" fmla="*/ 9814587 w 12807168"/>
              <a:gd name="connsiteY5-640" fmla="*/ 12239124 h 12713670"/>
              <a:gd name="connsiteX6-641" fmla="*/ 7552733 w 12807168"/>
              <a:gd name="connsiteY6-642" fmla="*/ 12463221 h 12713670"/>
              <a:gd name="connsiteX7-643" fmla="*/ 3838132 w 12807168"/>
              <a:gd name="connsiteY7-644" fmla="*/ 10252778 h 12713670"/>
              <a:gd name="connsiteX8-645" fmla="*/ 724755 w 12807168"/>
              <a:gd name="connsiteY8-646" fmla="*/ 6418680 h 12713670"/>
              <a:gd name="connsiteX9-647" fmla="*/ 29320 w 12807168"/>
              <a:gd name="connsiteY9-648" fmla="*/ 4666625 h 12713670"/>
              <a:gd name="connsiteX10-649" fmla="*/ 660628 w 12807168"/>
              <a:gd name="connsiteY10-650" fmla="*/ 3103418 h 12713670"/>
              <a:gd name="connsiteX0-651" fmla="*/ 660628 w 12807168"/>
              <a:gd name="connsiteY0-652" fmla="*/ 3103418 h 12713670"/>
              <a:gd name="connsiteX1-653" fmla="*/ 5048623 w 12807168"/>
              <a:gd name="connsiteY1-654" fmla="*/ 599722 h 12713670"/>
              <a:gd name="connsiteX2-655" fmla="*/ 10867532 w 12807168"/>
              <a:gd name="connsiteY2-656" fmla="*/ 0 h 12713670"/>
              <a:gd name="connsiteX3-657" fmla="*/ 12807168 w 12807168"/>
              <a:gd name="connsiteY3-658" fmla="*/ 2456231 h 12713670"/>
              <a:gd name="connsiteX4-659" fmla="*/ 12114441 w 12807168"/>
              <a:gd name="connsiteY4-660" fmla="*/ 8219722 h 12713670"/>
              <a:gd name="connsiteX5-661" fmla="*/ 9814587 w 12807168"/>
              <a:gd name="connsiteY5-662" fmla="*/ 12239124 h 12713670"/>
              <a:gd name="connsiteX6-663" fmla="*/ 7552733 w 12807168"/>
              <a:gd name="connsiteY6-664" fmla="*/ 12463221 h 12713670"/>
              <a:gd name="connsiteX7-665" fmla="*/ 3838132 w 12807168"/>
              <a:gd name="connsiteY7-666" fmla="*/ 10252778 h 12713670"/>
              <a:gd name="connsiteX8-667" fmla="*/ 724755 w 12807168"/>
              <a:gd name="connsiteY8-668" fmla="*/ 6418680 h 12713670"/>
              <a:gd name="connsiteX9-669" fmla="*/ 29320 w 12807168"/>
              <a:gd name="connsiteY9-670" fmla="*/ 4666625 h 12713670"/>
              <a:gd name="connsiteX10-671" fmla="*/ 660628 w 12807168"/>
              <a:gd name="connsiteY10-672" fmla="*/ 3103418 h 12713670"/>
              <a:gd name="connsiteX0-673" fmla="*/ 660628 w 12746208"/>
              <a:gd name="connsiteY0-674" fmla="*/ 3103418 h 12713670"/>
              <a:gd name="connsiteX1-675" fmla="*/ 5048623 w 12746208"/>
              <a:gd name="connsiteY1-676" fmla="*/ 599722 h 12713670"/>
              <a:gd name="connsiteX2-677" fmla="*/ 10867532 w 12746208"/>
              <a:gd name="connsiteY2-678" fmla="*/ 0 h 12713670"/>
              <a:gd name="connsiteX3-679" fmla="*/ 12746208 w 12746208"/>
              <a:gd name="connsiteY3-680" fmla="*/ 2456231 h 12713670"/>
              <a:gd name="connsiteX4-681" fmla="*/ 12114441 w 12746208"/>
              <a:gd name="connsiteY4-682" fmla="*/ 8219722 h 12713670"/>
              <a:gd name="connsiteX5-683" fmla="*/ 9814587 w 12746208"/>
              <a:gd name="connsiteY5-684" fmla="*/ 12239124 h 12713670"/>
              <a:gd name="connsiteX6-685" fmla="*/ 7552733 w 12746208"/>
              <a:gd name="connsiteY6-686" fmla="*/ 12463221 h 12713670"/>
              <a:gd name="connsiteX7-687" fmla="*/ 3838132 w 12746208"/>
              <a:gd name="connsiteY7-688" fmla="*/ 10252778 h 12713670"/>
              <a:gd name="connsiteX8-689" fmla="*/ 724755 w 12746208"/>
              <a:gd name="connsiteY8-690" fmla="*/ 6418680 h 12713670"/>
              <a:gd name="connsiteX9-691" fmla="*/ 29320 w 12746208"/>
              <a:gd name="connsiteY9-692" fmla="*/ 4666625 h 12713670"/>
              <a:gd name="connsiteX10-693" fmla="*/ 660628 w 12746208"/>
              <a:gd name="connsiteY10-694" fmla="*/ 3103418 h 12713670"/>
              <a:gd name="connsiteX0-695" fmla="*/ 660628 w 12819119"/>
              <a:gd name="connsiteY0-696" fmla="*/ 3103418 h 12713670"/>
              <a:gd name="connsiteX1-697" fmla="*/ 5048623 w 12819119"/>
              <a:gd name="connsiteY1-698" fmla="*/ 599722 h 12713670"/>
              <a:gd name="connsiteX2-699" fmla="*/ 10867532 w 12819119"/>
              <a:gd name="connsiteY2-700" fmla="*/ 0 h 12713670"/>
              <a:gd name="connsiteX3-701" fmla="*/ 12746208 w 12819119"/>
              <a:gd name="connsiteY3-702" fmla="*/ 2456231 h 12713670"/>
              <a:gd name="connsiteX4-703" fmla="*/ 12114441 w 12819119"/>
              <a:gd name="connsiteY4-704" fmla="*/ 8219722 h 12713670"/>
              <a:gd name="connsiteX5-705" fmla="*/ 9814587 w 12819119"/>
              <a:gd name="connsiteY5-706" fmla="*/ 12239124 h 12713670"/>
              <a:gd name="connsiteX6-707" fmla="*/ 7552733 w 12819119"/>
              <a:gd name="connsiteY6-708" fmla="*/ 12463221 h 12713670"/>
              <a:gd name="connsiteX7-709" fmla="*/ 3838132 w 12819119"/>
              <a:gd name="connsiteY7-710" fmla="*/ 10252778 h 12713670"/>
              <a:gd name="connsiteX8-711" fmla="*/ 724755 w 12819119"/>
              <a:gd name="connsiteY8-712" fmla="*/ 6418680 h 12713670"/>
              <a:gd name="connsiteX9-713" fmla="*/ 29320 w 12819119"/>
              <a:gd name="connsiteY9-714" fmla="*/ 4666625 h 12713670"/>
              <a:gd name="connsiteX10-715" fmla="*/ 660628 w 12819119"/>
              <a:gd name="connsiteY10-716" fmla="*/ 3103418 h 12713670"/>
              <a:gd name="connsiteX0-717" fmla="*/ 660628 w 12819119"/>
              <a:gd name="connsiteY0-718" fmla="*/ 3103418 h 12713670"/>
              <a:gd name="connsiteX1-719" fmla="*/ 5048623 w 12819119"/>
              <a:gd name="connsiteY1-720" fmla="*/ 599722 h 12713670"/>
              <a:gd name="connsiteX2-721" fmla="*/ 10867532 w 12819119"/>
              <a:gd name="connsiteY2-722" fmla="*/ 0 h 12713670"/>
              <a:gd name="connsiteX3-723" fmla="*/ 12746208 w 12819119"/>
              <a:gd name="connsiteY3-724" fmla="*/ 2456231 h 12713670"/>
              <a:gd name="connsiteX4-725" fmla="*/ 12114441 w 12819119"/>
              <a:gd name="connsiteY4-726" fmla="*/ 8219722 h 12713670"/>
              <a:gd name="connsiteX5-727" fmla="*/ 9814587 w 12819119"/>
              <a:gd name="connsiteY5-728" fmla="*/ 12239124 h 12713670"/>
              <a:gd name="connsiteX6-729" fmla="*/ 7552733 w 12819119"/>
              <a:gd name="connsiteY6-730" fmla="*/ 12463221 h 12713670"/>
              <a:gd name="connsiteX7-731" fmla="*/ 3838132 w 12819119"/>
              <a:gd name="connsiteY7-732" fmla="*/ 10252778 h 12713670"/>
              <a:gd name="connsiteX8-733" fmla="*/ 724755 w 12819119"/>
              <a:gd name="connsiteY8-734" fmla="*/ 6418680 h 12713670"/>
              <a:gd name="connsiteX9-735" fmla="*/ 29320 w 12819119"/>
              <a:gd name="connsiteY9-736" fmla="*/ 4666625 h 12713670"/>
              <a:gd name="connsiteX10-737" fmla="*/ 660628 w 12819119"/>
              <a:gd name="connsiteY10-738" fmla="*/ 3103418 h 12713670"/>
              <a:gd name="connsiteX0-739" fmla="*/ 660628 w 12819119"/>
              <a:gd name="connsiteY0-740" fmla="*/ 3068584 h 12678836"/>
              <a:gd name="connsiteX1-741" fmla="*/ 5048623 w 12819119"/>
              <a:gd name="connsiteY1-742" fmla="*/ 564888 h 12678836"/>
              <a:gd name="connsiteX2-743" fmla="*/ 10841407 w 12819119"/>
              <a:gd name="connsiteY2-744" fmla="*/ 0 h 12678836"/>
              <a:gd name="connsiteX3-745" fmla="*/ 12746208 w 12819119"/>
              <a:gd name="connsiteY3-746" fmla="*/ 2421397 h 12678836"/>
              <a:gd name="connsiteX4-747" fmla="*/ 12114441 w 12819119"/>
              <a:gd name="connsiteY4-748" fmla="*/ 8184888 h 12678836"/>
              <a:gd name="connsiteX5-749" fmla="*/ 9814587 w 12819119"/>
              <a:gd name="connsiteY5-750" fmla="*/ 12204290 h 12678836"/>
              <a:gd name="connsiteX6-751" fmla="*/ 7552733 w 12819119"/>
              <a:gd name="connsiteY6-752" fmla="*/ 12428387 h 12678836"/>
              <a:gd name="connsiteX7-753" fmla="*/ 3838132 w 12819119"/>
              <a:gd name="connsiteY7-754" fmla="*/ 10217944 h 12678836"/>
              <a:gd name="connsiteX8-755" fmla="*/ 724755 w 12819119"/>
              <a:gd name="connsiteY8-756" fmla="*/ 6383846 h 12678836"/>
              <a:gd name="connsiteX9-757" fmla="*/ 29320 w 12819119"/>
              <a:gd name="connsiteY9-758" fmla="*/ 4631791 h 12678836"/>
              <a:gd name="connsiteX10-759" fmla="*/ 660628 w 12819119"/>
              <a:gd name="connsiteY10-760" fmla="*/ 3068584 h 12678836"/>
              <a:gd name="connsiteX0-761" fmla="*/ 660628 w 12819119"/>
              <a:gd name="connsiteY0-762" fmla="*/ 3068584 h 12678836"/>
              <a:gd name="connsiteX1-763" fmla="*/ 5048623 w 12819119"/>
              <a:gd name="connsiteY1-764" fmla="*/ 564888 h 12678836"/>
              <a:gd name="connsiteX2-765" fmla="*/ 10841407 w 12819119"/>
              <a:gd name="connsiteY2-766" fmla="*/ 0 h 12678836"/>
              <a:gd name="connsiteX3-767" fmla="*/ 12746208 w 12819119"/>
              <a:gd name="connsiteY3-768" fmla="*/ 2421397 h 12678836"/>
              <a:gd name="connsiteX4-769" fmla="*/ 12114441 w 12819119"/>
              <a:gd name="connsiteY4-770" fmla="*/ 8184888 h 12678836"/>
              <a:gd name="connsiteX5-771" fmla="*/ 9814587 w 12819119"/>
              <a:gd name="connsiteY5-772" fmla="*/ 12204290 h 12678836"/>
              <a:gd name="connsiteX6-773" fmla="*/ 7552733 w 12819119"/>
              <a:gd name="connsiteY6-774" fmla="*/ 12428387 h 12678836"/>
              <a:gd name="connsiteX7-775" fmla="*/ 3838132 w 12819119"/>
              <a:gd name="connsiteY7-776" fmla="*/ 10217944 h 12678836"/>
              <a:gd name="connsiteX8-777" fmla="*/ 724755 w 12819119"/>
              <a:gd name="connsiteY8-778" fmla="*/ 6383846 h 12678836"/>
              <a:gd name="connsiteX9-779" fmla="*/ 29320 w 12819119"/>
              <a:gd name="connsiteY9-780" fmla="*/ 4631791 h 12678836"/>
              <a:gd name="connsiteX10-781" fmla="*/ 660628 w 12819119"/>
              <a:gd name="connsiteY10-782" fmla="*/ 3068584 h 12678836"/>
              <a:gd name="connsiteX0-783" fmla="*/ 660628 w 12819119"/>
              <a:gd name="connsiteY0-784" fmla="*/ 3068584 h 12678836"/>
              <a:gd name="connsiteX1-785" fmla="*/ 5048623 w 12819119"/>
              <a:gd name="connsiteY1-786" fmla="*/ 564888 h 12678836"/>
              <a:gd name="connsiteX2-787" fmla="*/ 10841407 w 12819119"/>
              <a:gd name="connsiteY2-788" fmla="*/ 0 h 12678836"/>
              <a:gd name="connsiteX3-789" fmla="*/ 12746208 w 12819119"/>
              <a:gd name="connsiteY3-790" fmla="*/ 2421397 h 12678836"/>
              <a:gd name="connsiteX4-791" fmla="*/ 12114441 w 12819119"/>
              <a:gd name="connsiteY4-792" fmla="*/ 8184888 h 12678836"/>
              <a:gd name="connsiteX5-793" fmla="*/ 9814587 w 12819119"/>
              <a:gd name="connsiteY5-794" fmla="*/ 12204290 h 12678836"/>
              <a:gd name="connsiteX6-795" fmla="*/ 7552733 w 12819119"/>
              <a:gd name="connsiteY6-796" fmla="*/ 12428387 h 12678836"/>
              <a:gd name="connsiteX7-797" fmla="*/ 3838132 w 12819119"/>
              <a:gd name="connsiteY7-798" fmla="*/ 10217944 h 12678836"/>
              <a:gd name="connsiteX8-799" fmla="*/ 724755 w 12819119"/>
              <a:gd name="connsiteY8-800" fmla="*/ 6383846 h 12678836"/>
              <a:gd name="connsiteX9-801" fmla="*/ 29320 w 12819119"/>
              <a:gd name="connsiteY9-802" fmla="*/ 4631791 h 12678836"/>
              <a:gd name="connsiteX10-803" fmla="*/ 660628 w 12819119"/>
              <a:gd name="connsiteY10-804" fmla="*/ 3068584 h 12678836"/>
              <a:gd name="connsiteX0-805" fmla="*/ 660628 w 12819119"/>
              <a:gd name="connsiteY0-806" fmla="*/ 3153495 h 12763747"/>
              <a:gd name="connsiteX1-807" fmla="*/ 5048623 w 12819119"/>
              <a:gd name="connsiteY1-808" fmla="*/ 649799 h 12763747"/>
              <a:gd name="connsiteX2-809" fmla="*/ 10841407 w 12819119"/>
              <a:gd name="connsiteY2-810" fmla="*/ 84911 h 12763747"/>
              <a:gd name="connsiteX3-811" fmla="*/ 12746208 w 12819119"/>
              <a:gd name="connsiteY3-812" fmla="*/ 2506308 h 12763747"/>
              <a:gd name="connsiteX4-813" fmla="*/ 12114441 w 12819119"/>
              <a:gd name="connsiteY4-814" fmla="*/ 8269799 h 12763747"/>
              <a:gd name="connsiteX5-815" fmla="*/ 9814587 w 12819119"/>
              <a:gd name="connsiteY5-816" fmla="*/ 12289201 h 12763747"/>
              <a:gd name="connsiteX6-817" fmla="*/ 7552733 w 12819119"/>
              <a:gd name="connsiteY6-818" fmla="*/ 12513298 h 12763747"/>
              <a:gd name="connsiteX7-819" fmla="*/ 3838132 w 12819119"/>
              <a:gd name="connsiteY7-820" fmla="*/ 10302855 h 12763747"/>
              <a:gd name="connsiteX8-821" fmla="*/ 724755 w 12819119"/>
              <a:gd name="connsiteY8-822" fmla="*/ 6468757 h 12763747"/>
              <a:gd name="connsiteX9-823" fmla="*/ 29320 w 12819119"/>
              <a:gd name="connsiteY9-824" fmla="*/ 4716702 h 12763747"/>
              <a:gd name="connsiteX10-825" fmla="*/ 660628 w 12819119"/>
              <a:gd name="connsiteY10-826" fmla="*/ 3153495 h 12763747"/>
              <a:gd name="connsiteX0-827" fmla="*/ 660628 w 12819119"/>
              <a:gd name="connsiteY0-828" fmla="*/ 3201994 h 12812246"/>
              <a:gd name="connsiteX1-829" fmla="*/ 5048623 w 12819119"/>
              <a:gd name="connsiteY1-830" fmla="*/ 698298 h 12812246"/>
              <a:gd name="connsiteX2-831" fmla="*/ 10841407 w 12819119"/>
              <a:gd name="connsiteY2-832" fmla="*/ 133410 h 12812246"/>
              <a:gd name="connsiteX3-833" fmla="*/ 12746208 w 12819119"/>
              <a:gd name="connsiteY3-834" fmla="*/ 2554807 h 12812246"/>
              <a:gd name="connsiteX4-835" fmla="*/ 12114441 w 12819119"/>
              <a:gd name="connsiteY4-836" fmla="*/ 8318298 h 12812246"/>
              <a:gd name="connsiteX5-837" fmla="*/ 9814587 w 12819119"/>
              <a:gd name="connsiteY5-838" fmla="*/ 12337700 h 12812246"/>
              <a:gd name="connsiteX6-839" fmla="*/ 7552733 w 12819119"/>
              <a:gd name="connsiteY6-840" fmla="*/ 12561797 h 12812246"/>
              <a:gd name="connsiteX7-841" fmla="*/ 3838132 w 12819119"/>
              <a:gd name="connsiteY7-842" fmla="*/ 10351354 h 12812246"/>
              <a:gd name="connsiteX8-843" fmla="*/ 724755 w 12819119"/>
              <a:gd name="connsiteY8-844" fmla="*/ 6517256 h 12812246"/>
              <a:gd name="connsiteX9-845" fmla="*/ 29320 w 12819119"/>
              <a:gd name="connsiteY9-846" fmla="*/ 4765201 h 12812246"/>
              <a:gd name="connsiteX10-847" fmla="*/ 660628 w 12819119"/>
              <a:gd name="connsiteY10-848" fmla="*/ 3201994 h 12812246"/>
              <a:gd name="connsiteX0-849" fmla="*/ 660628 w 12819119"/>
              <a:gd name="connsiteY0-850" fmla="*/ 3160459 h 12770711"/>
              <a:gd name="connsiteX1-851" fmla="*/ 5048623 w 12819119"/>
              <a:gd name="connsiteY1-852" fmla="*/ 656763 h 12770711"/>
              <a:gd name="connsiteX2-853" fmla="*/ 10841407 w 12819119"/>
              <a:gd name="connsiteY2-854" fmla="*/ 91875 h 12770711"/>
              <a:gd name="connsiteX3-855" fmla="*/ 12746208 w 12819119"/>
              <a:gd name="connsiteY3-856" fmla="*/ 2513272 h 12770711"/>
              <a:gd name="connsiteX4-857" fmla="*/ 12114441 w 12819119"/>
              <a:gd name="connsiteY4-858" fmla="*/ 8276763 h 12770711"/>
              <a:gd name="connsiteX5-859" fmla="*/ 9814587 w 12819119"/>
              <a:gd name="connsiteY5-860" fmla="*/ 12296165 h 12770711"/>
              <a:gd name="connsiteX6-861" fmla="*/ 7552733 w 12819119"/>
              <a:gd name="connsiteY6-862" fmla="*/ 12520262 h 12770711"/>
              <a:gd name="connsiteX7-863" fmla="*/ 3838132 w 12819119"/>
              <a:gd name="connsiteY7-864" fmla="*/ 10309819 h 12770711"/>
              <a:gd name="connsiteX8-865" fmla="*/ 724755 w 12819119"/>
              <a:gd name="connsiteY8-866" fmla="*/ 6475721 h 12770711"/>
              <a:gd name="connsiteX9-867" fmla="*/ 29320 w 12819119"/>
              <a:gd name="connsiteY9-868" fmla="*/ 4723666 h 12770711"/>
              <a:gd name="connsiteX10-869" fmla="*/ 660628 w 12819119"/>
              <a:gd name="connsiteY10-870" fmla="*/ 3160459 h 12770711"/>
              <a:gd name="connsiteX0-871" fmla="*/ 660628 w 12819119"/>
              <a:gd name="connsiteY0-872" fmla="*/ 3160459 h 12770711"/>
              <a:gd name="connsiteX1-873" fmla="*/ 5048623 w 12819119"/>
              <a:gd name="connsiteY1-874" fmla="*/ 656763 h 12770711"/>
              <a:gd name="connsiteX2-875" fmla="*/ 10841407 w 12819119"/>
              <a:gd name="connsiteY2-876" fmla="*/ 91875 h 12770711"/>
              <a:gd name="connsiteX3-877" fmla="*/ 12746208 w 12819119"/>
              <a:gd name="connsiteY3-878" fmla="*/ 2513272 h 12770711"/>
              <a:gd name="connsiteX4-879" fmla="*/ 12114441 w 12819119"/>
              <a:gd name="connsiteY4-880" fmla="*/ 8276763 h 12770711"/>
              <a:gd name="connsiteX5-881" fmla="*/ 9814587 w 12819119"/>
              <a:gd name="connsiteY5-882" fmla="*/ 12296165 h 12770711"/>
              <a:gd name="connsiteX6-883" fmla="*/ 7552733 w 12819119"/>
              <a:gd name="connsiteY6-884" fmla="*/ 12520262 h 12770711"/>
              <a:gd name="connsiteX7-885" fmla="*/ 3838132 w 12819119"/>
              <a:gd name="connsiteY7-886" fmla="*/ 10309819 h 12770711"/>
              <a:gd name="connsiteX8-887" fmla="*/ 724755 w 12819119"/>
              <a:gd name="connsiteY8-888" fmla="*/ 6475721 h 12770711"/>
              <a:gd name="connsiteX9-889" fmla="*/ 29320 w 12819119"/>
              <a:gd name="connsiteY9-890" fmla="*/ 4723666 h 12770711"/>
              <a:gd name="connsiteX10-891" fmla="*/ 660628 w 12819119"/>
              <a:gd name="connsiteY10-892" fmla="*/ 3160459 h 12770711"/>
              <a:gd name="connsiteX0-893" fmla="*/ 660628 w 12819119"/>
              <a:gd name="connsiteY0-894" fmla="*/ 3160459 h 12770711"/>
              <a:gd name="connsiteX1-895" fmla="*/ 5048623 w 12819119"/>
              <a:gd name="connsiteY1-896" fmla="*/ 656763 h 12770711"/>
              <a:gd name="connsiteX2-897" fmla="*/ 10771738 w 12819119"/>
              <a:gd name="connsiteY2-898" fmla="*/ 91875 h 12770711"/>
              <a:gd name="connsiteX3-899" fmla="*/ 12746208 w 12819119"/>
              <a:gd name="connsiteY3-900" fmla="*/ 2513272 h 12770711"/>
              <a:gd name="connsiteX4-901" fmla="*/ 12114441 w 12819119"/>
              <a:gd name="connsiteY4-902" fmla="*/ 8276763 h 12770711"/>
              <a:gd name="connsiteX5-903" fmla="*/ 9814587 w 12819119"/>
              <a:gd name="connsiteY5-904" fmla="*/ 12296165 h 12770711"/>
              <a:gd name="connsiteX6-905" fmla="*/ 7552733 w 12819119"/>
              <a:gd name="connsiteY6-906" fmla="*/ 12520262 h 12770711"/>
              <a:gd name="connsiteX7-907" fmla="*/ 3838132 w 12819119"/>
              <a:gd name="connsiteY7-908" fmla="*/ 10309819 h 12770711"/>
              <a:gd name="connsiteX8-909" fmla="*/ 724755 w 12819119"/>
              <a:gd name="connsiteY8-910" fmla="*/ 6475721 h 12770711"/>
              <a:gd name="connsiteX9-911" fmla="*/ 29320 w 12819119"/>
              <a:gd name="connsiteY9-912" fmla="*/ 4723666 h 12770711"/>
              <a:gd name="connsiteX10-913" fmla="*/ 660628 w 12819119"/>
              <a:gd name="connsiteY10-914" fmla="*/ 3160459 h 12770711"/>
              <a:gd name="connsiteX0-915" fmla="*/ 660628 w 12819119"/>
              <a:gd name="connsiteY0-916" fmla="*/ 3160459 h 12770711"/>
              <a:gd name="connsiteX1-917" fmla="*/ 5048623 w 12819119"/>
              <a:gd name="connsiteY1-918" fmla="*/ 656763 h 12770711"/>
              <a:gd name="connsiteX2-919" fmla="*/ 10771738 w 12819119"/>
              <a:gd name="connsiteY2-920" fmla="*/ 91875 h 12770711"/>
              <a:gd name="connsiteX3-921" fmla="*/ 12746208 w 12819119"/>
              <a:gd name="connsiteY3-922" fmla="*/ 2513272 h 12770711"/>
              <a:gd name="connsiteX4-923" fmla="*/ 12114441 w 12819119"/>
              <a:gd name="connsiteY4-924" fmla="*/ 8276763 h 12770711"/>
              <a:gd name="connsiteX5-925" fmla="*/ 9814587 w 12819119"/>
              <a:gd name="connsiteY5-926" fmla="*/ 12296165 h 12770711"/>
              <a:gd name="connsiteX6-927" fmla="*/ 7552733 w 12819119"/>
              <a:gd name="connsiteY6-928" fmla="*/ 12520262 h 12770711"/>
              <a:gd name="connsiteX7-929" fmla="*/ 3838132 w 12819119"/>
              <a:gd name="connsiteY7-930" fmla="*/ 10309819 h 12770711"/>
              <a:gd name="connsiteX8-931" fmla="*/ 724755 w 12819119"/>
              <a:gd name="connsiteY8-932" fmla="*/ 6475721 h 12770711"/>
              <a:gd name="connsiteX9-933" fmla="*/ 29320 w 12819119"/>
              <a:gd name="connsiteY9-934" fmla="*/ 4723666 h 12770711"/>
              <a:gd name="connsiteX10-935" fmla="*/ 660628 w 12819119"/>
              <a:gd name="connsiteY10-936" fmla="*/ 3160459 h 12770711"/>
              <a:gd name="connsiteX0-937" fmla="*/ 660628 w 12819119"/>
              <a:gd name="connsiteY0-938" fmla="*/ 3160459 h 12770711"/>
              <a:gd name="connsiteX1-939" fmla="*/ 5048623 w 12819119"/>
              <a:gd name="connsiteY1-940" fmla="*/ 656763 h 12770711"/>
              <a:gd name="connsiteX2-941" fmla="*/ 10771738 w 12819119"/>
              <a:gd name="connsiteY2-942" fmla="*/ 91875 h 12770711"/>
              <a:gd name="connsiteX3-943" fmla="*/ 12746208 w 12819119"/>
              <a:gd name="connsiteY3-944" fmla="*/ 2513272 h 12770711"/>
              <a:gd name="connsiteX4-945" fmla="*/ 12114441 w 12819119"/>
              <a:gd name="connsiteY4-946" fmla="*/ 8276763 h 12770711"/>
              <a:gd name="connsiteX5-947" fmla="*/ 9814587 w 12819119"/>
              <a:gd name="connsiteY5-948" fmla="*/ 12296165 h 12770711"/>
              <a:gd name="connsiteX6-949" fmla="*/ 7552733 w 12819119"/>
              <a:gd name="connsiteY6-950" fmla="*/ 12520262 h 12770711"/>
              <a:gd name="connsiteX7-951" fmla="*/ 3838132 w 12819119"/>
              <a:gd name="connsiteY7-952" fmla="*/ 10309819 h 12770711"/>
              <a:gd name="connsiteX8-953" fmla="*/ 724755 w 12819119"/>
              <a:gd name="connsiteY8-954" fmla="*/ 6475721 h 12770711"/>
              <a:gd name="connsiteX9-955" fmla="*/ 29320 w 12819119"/>
              <a:gd name="connsiteY9-956" fmla="*/ 4723666 h 12770711"/>
              <a:gd name="connsiteX10-957" fmla="*/ 660628 w 12819119"/>
              <a:gd name="connsiteY10-958" fmla="*/ 3160459 h 12770711"/>
              <a:gd name="connsiteX0-959" fmla="*/ 660628 w 12819119"/>
              <a:gd name="connsiteY0-960" fmla="*/ 3160459 h 12770711"/>
              <a:gd name="connsiteX1-961" fmla="*/ 5048623 w 12819119"/>
              <a:gd name="connsiteY1-962" fmla="*/ 656763 h 12770711"/>
              <a:gd name="connsiteX2-963" fmla="*/ 10771738 w 12819119"/>
              <a:gd name="connsiteY2-964" fmla="*/ 91875 h 12770711"/>
              <a:gd name="connsiteX3-965" fmla="*/ 12746208 w 12819119"/>
              <a:gd name="connsiteY3-966" fmla="*/ 2513272 h 12770711"/>
              <a:gd name="connsiteX4-967" fmla="*/ 12114441 w 12819119"/>
              <a:gd name="connsiteY4-968" fmla="*/ 8276763 h 12770711"/>
              <a:gd name="connsiteX5-969" fmla="*/ 9814587 w 12819119"/>
              <a:gd name="connsiteY5-970" fmla="*/ 12296165 h 12770711"/>
              <a:gd name="connsiteX6-971" fmla="*/ 7552733 w 12819119"/>
              <a:gd name="connsiteY6-972" fmla="*/ 12520262 h 12770711"/>
              <a:gd name="connsiteX7-973" fmla="*/ 3838132 w 12819119"/>
              <a:gd name="connsiteY7-974" fmla="*/ 10309819 h 12770711"/>
              <a:gd name="connsiteX8-975" fmla="*/ 724755 w 12819119"/>
              <a:gd name="connsiteY8-976" fmla="*/ 6475721 h 12770711"/>
              <a:gd name="connsiteX9-977" fmla="*/ 29320 w 12819119"/>
              <a:gd name="connsiteY9-978" fmla="*/ 4723666 h 12770711"/>
              <a:gd name="connsiteX10-979" fmla="*/ 660628 w 12819119"/>
              <a:gd name="connsiteY10-980" fmla="*/ 3160459 h 12770711"/>
              <a:gd name="connsiteX0-981" fmla="*/ 660628 w 12819119"/>
              <a:gd name="connsiteY0-982" fmla="*/ 3160459 h 12770711"/>
              <a:gd name="connsiteX1-983" fmla="*/ 5048623 w 12819119"/>
              <a:gd name="connsiteY1-984" fmla="*/ 656763 h 12770711"/>
              <a:gd name="connsiteX2-985" fmla="*/ 10771738 w 12819119"/>
              <a:gd name="connsiteY2-986" fmla="*/ 91875 h 12770711"/>
              <a:gd name="connsiteX3-987" fmla="*/ 12746208 w 12819119"/>
              <a:gd name="connsiteY3-988" fmla="*/ 2513272 h 12770711"/>
              <a:gd name="connsiteX4-989" fmla="*/ 12114441 w 12819119"/>
              <a:gd name="connsiteY4-990" fmla="*/ 8276763 h 12770711"/>
              <a:gd name="connsiteX5-991" fmla="*/ 9814587 w 12819119"/>
              <a:gd name="connsiteY5-992" fmla="*/ 12296165 h 12770711"/>
              <a:gd name="connsiteX6-993" fmla="*/ 7552733 w 12819119"/>
              <a:gd name="connsiteY6-994" fmla="*/ 12520262 h 12770711"/>
              <a:gd name="connsiteX7-995" fmla="*/ 3838132 w 12819119"/>
              <a:gd name="connsiteY7-996" fmla="*/ 10309819 h 12770711"/>
              <a:gd name="connsiteX8-997" fmla="*/ 724755 w 12819119"/>
              <a:gd name="connsiteY8-998" fmla="*/ 6475721 h 12770711"/>
              <a:gd name="connsiteX9-999" fmla="*/ 29320 w 12819119"/>
              <a:gd name="connsiteY9-1000" fmla="*/ 4723666 h 12770711"/>
              <a:gd name="connsiteX10-1001" fmla="*/ 660628 w 12819119"/>
              <a:gd name="connsiteY10-1002" fmla="*/ 3160459 h 12770711"/>
              <a:gd name="connsiteX0-1003" fmla="*/ 660628 w 12819119"/>
              <a:gd name="connsiteY0-1004" fmla="*/ 3160459 h 12770711"/>
              <a:gd name="connsiteX1-1005" fmla="*/ 5048623 w 12819119"/>
              <a:gd name="connsiteY1-1006" fmla="*/ 656763 h 12770711"/>
              <a:gd name="connsiteX2-1007" fmla="*/ 10771738 w 12819119"/>
              <a:gd name="connsiteY2-1008" fmla="*/ 91875 h 12770711"/>
              <a:gd name="connsiteX3-1009" fmla="*/ 12746208 w 12819119"/>
              <a:gd name="connsiteY3-1010" fmla="*/ 2513272 h 12770711"/>
              <a:gd name="connsiteX4-1011" fmla="*/ 12114441 w 12819119"/>
              <a:gd name="connsiteY4-1012" fmla="*/ 8276763 h 12770711"/>
              <a:gd name="connsiteX5-1013" fmla="*/ 9814587 w 12819119"/>
              <a:gd name="connsiteY5-1014" fmla="*/ 12296165 h 12770711"/>
              <a:gd name="connsiteX6-1015" fmla="*/ 7552733 w 12819119"/>
              <a:gd name="connsiteY6-1016" fmla="*/ 12520262 h 12770711"/>
              <a:gd name="connsiteX7-1017" fmla="*/ 3838132 w 12819119"/>
              <a:gd name="connsiteY7-1018" fmla="*/ 10309819 h 12770711"/>
              <a:gd name="connsiteX8-1019" fmla="*/ 724755 w 12819119"/>
              <a:gd name="connsiteY8-1020" fmla="*/ 6475721 h 12770711"/>
              <a:gd name="connsiteX9-1021" fmla="*/ 29320 w 12819119"/>
              <a:gd name="connsiteY9-1022" fmla="*/ 4723666 h 12770711"/>
              <a:gd name="connsiteX10-1023" fmla="*/ 660628 w 12819119"/>
              <a:gd name="connsiteY10-1024" fmla="*/ 3160459 h 12770711"/>
              <a:gd name="connsiteX0-1025" fmla="*/ 726445 w 12884936"/>
              <a:gd name="connsiteY0-1026" fmla="*/ 3160459 h 12770711"/>
              <a:gd name="connsiteX1-1027" fmla="*/ 5114440 w 12884936"/>
              <a:gd name="connsiteY1-1028" fmla="*/ 656763 h 12770711"/>
              <a:gd name="connsiteX2-1029" fmla="*/ 10837555 w 12884936"/>
              <a:gd name="connsiteY2-1030" fmla="*/ 91875 h 12770711"/>
              <a:gd name="connsiteX3-1031" fmla="*/ 12812025 w 12884936"/>
              <a:gd name="connsiteY3-1032" fmla="*/ 2513272 h 12770711"/>
              <a:gd name="connsiteX4-1033" fmla="*/ 12180258 w 12884936"/>
              <a:gd name="connsiteY4-1034" fmla="*/ 8276763 h 12770711"/>
              <a:gd name="connsiteX5-1035" fmla="*/ 9880404 w 12884936"/>
              <a:gd name="connsiteY5-1036" fmla="*/ 12296165 h 12770711"/>
              <a:gd name="connsiteX6-1037" fmla="*/ 7618550 w 12884936"/>
              <a:gd name="connsiteY6-1038" fmla="*/ 12520262 h 12770711"/>
              <a:gd name="connsiteX7-1039" fmla="*/ 3903949 w 12884936"/>
              <a:gd name="connsiteY7-1040" fmla="*/ 10309819 h 12770711"/>
              <a:gd name="connsiteX8-1041" fmla="*/ 790572 w 12884936"/>
              <a:gd name="connsiteY8-1042" fmla="*/ 6475721 h 12770711"/>
              <a:gd name="connsiteX9-1043" fmla="*/ 95137 w 12884936"/>
              <a:gd name="connsiteY9-1044" fmla="*/ 4723666 h 12770711"/>
              <a:gd name="connsiteX10-1045" fmla="*/ 726445 w 12884936"/>
              <a:gd name="connsiteY10-1046" fmla="*/ 3160459 h 12770711"/>
              <a:gd name="connsiteX0-1047" fmla="*/ 677298 w 12835789"/>
              <a:gd name="connsiteY0-1048" fmla="*/ 3160459 h 12770711"/>
              <a:gd name="connsiteX1-1049" fmla="*/ 5065293 w 12835789"/>
              <a:gd name="connsiteY1-1050" fmla="*/ 656763 h 12770711"/>
              <a:gd name="connsiteX2-1051" fmla="*/ 10788408 w 12835789"/>
              <a:gd name="connsiteY2-1052" fmla="*/ 91875 h 12770711"/>
              <a:gd name="connsiteX3-1053" fmla="*/ 12762878 w 12835789"/>
              <a:gd name="connsiteY3-1054" fmla="*/ 2513272 h 12770711"/>
              <a:gd name="connsiteX4-1055" fmla="*/ 12131111 w 12835789"/>
              <a:gd name="connsiteY4-1056" fmla="*/ 8276763 h 12770711"/>
              <a:gd name="connsiteX5-1057" fmla="*/ 9831257 w 12835789"/>
              <a:gd name="connsiteY5-1058" fmla="*/ 12296165 h 12770711"/>
              <a:gd name="connsiteX6-1059" fmla="*/ 7569403 w 12835789"/>
              <a:gd name="connsiteY6-1060" fmla="*/ 12520262 h 12770711"/>
              <a:gd name="connsiteX7-1061" fmla="*/ 3854802 w 12835789"/>
              <a:gd name="connsiteY7-1062" fmla="*/ 10309819 h 12770711"/>
              <a:gd name="connsiteX8-1063" fmla="*/ 741425 w 12835789"/>
              <a:gd name="connsiteY8-1064" fmla="*/ 6475721 h 12770711"/>
              <a:gd name="connsiteX9-1065" fmla="*/ 45990 w 12835789"/>
              <a:gd name="connsiteY9-1066" fmla="*/ 4723666 h 12770711"/>
              <a:gd name="connsiteX10-1067" fmla="*/ 677298 w 12835789"/>
              <a:gd name="connsiteY10-1068" fmla="*/ 3160459 h 12770711"/>
              <a:gd name="connsiteX0-1069" fmla="*/ 677298 w 12835789"/>
              <a:gd name="connsiteY0-1070" fmla="*/ 3160459 h 12770711"/>
              <a:gd name="connsiteX1-1071" fmla="*/ 5065293 w 12835789"/>
              <a:gd name="connsiteY1-1072" fmla="*/ 656763 h 12770711"/>
              <a:gd name="connsiteX2-1073" fmla="*/ 10788408 w 12835789"/>
              <a:gd name="connsiteY2-1074" fmla="*/ 91875 h 12770711"/>
              <a:gd name="connsiteX3-1075" fmla="*/ 12762878 w 12835789"/>
              <a:gd name="connsiteY3-1076" fmla="*/ 2513272 h 12770711"/>
              <a:gd name="connsiteX4-1077" fmla="*/ 12131111 w 12835789"/>
              <a:gd name="connsiteY4-1078" fmla="*/ 8276763 h 12770711"/>
              <a:gd name="connsiteX5-1079" fmla="*/ 9831257 w 12835789"/>
              <a:gd name="connsiteY5-1080" fmla="*/ 12296165 h 12770711"/>
              <a:gd name="connsiteX6-1081" fmla="*/ 7569403 w 12835789"/>
              <a:gd name="connsiteY6-1082" fmla="*/ 12520262 h 12770711"/>
              <a:gd name="connsiteX7-1083" fmla="*/ 3854802 w 12835789"/>
              <a:gd name="connsiteY7-1084" fmla="*/ 10309819 h 12770711"/>
              <a:gd name="connsiteX8-1085" fmla="*/ 741425 w 12835789"/>
              <a:gd name="connsiteY8-1086" fmla="*/ 6475721 h 12770711"/>
              <a:gd name="connsiteX9-1087" fmla="*/ 45990 w 12835789"/>
              <a:gd name="connsiteY9-1088" fmla="*/ 4723666 h 12770711"/>
              <a:gd name="connsiteX10-1089" fmla="*/ 677298 w 12835789"/>
              <a:gd name="connsiteY10-1090" fmla="*/ 3160459 h 12770711"/>
              <a:gd name="connsiteX0-1091" fmla="*/ 683915 w 12842406"/>
              <a:gd name="connsiteY0-1092" fmla="*/ 3160459 h 12770711"/>
              <a:gd name="connsiteX1-1093" fmla="*/ 5071910 w 12842406"/>
              <a:gd name="connsiteY1-1094" fmla="*/ 656763 h 12770711"/>
              <a:gd name="connsiteX2-1095" fmla="*/ 10795025 w 12842406"/>
              <a:gd name="connsiteY2-1096" fmla="*/ 91875 h 12770711"/>
              <a:gd name="connsiteX3-1097" fmla="*/ 12769495 w 12842406"/>
              <a:gd name="connsiteY3-1098" fmla="*/ 2513272 h 12770711"/>
              <a:gd name="connsiteX4-1099" fmla="*/ 12137728 w 12842406"/>
              <a:gd name="connsiteY4-1100" fmla="*/ 8276763 h 12770711"/>
              <a:gd name="connsiteX5-1101" fmla="*/ 9837874 w 12842406"/>
              <a:gd name="connsiteY5-1102" fmla="*/ 12296165 h 12770711"/>
              <a:gd name="connsiteX6-1103" fmla="*/ 7576020 w 12842406"/>
              <a:gd name="connsiteY6-1104" fmla="*/ 12520262 h 12770711"/>
              <a:gd name="connsiteX7-1105" fmla="*/ 3861419 w 12842406"/>
              <a:gd name="connsiteY7-1106" fmla="*/ 10309819 h 12770711"/>
              <a:gd name="connsiteX8-1107" fmla="*/ 748042 w 12842406"/>
              <a:gd name="connsiteY8-1108" fmla="*/ 6475721 h 12770711"/>
              <a:gd name="connsiteX9-1109" fmla="*/ 52607 w 12842406"/>
              <a:gd name="connsiteY9-1110" fmla="*/ 4723666 h 12770711"/>
              <a:gd name="connsiteX10-1111" fmla="*/ 683915 w 12842406"/>
              <a:gd name="connsiteY10-1112" fmla="*/ 3160459 h 12770711"/>
              <a:gd name="connsiteX0-1113" fmla="*/ 663130 w 12821621"/>
              <a:gd name="connsiteY0-1114" fmla="*/ 3160459 h 12770711"/>
              <a:gd name="connsiteX1-1115" fmla="*/ 5051125 w 12821621"/>
              <a:gd name="connsiteY1-1116" fmla="*/ 656763 h 12770711"/>
              <a:gd name="connsiteX2-1117" fmla="*/ 10774240 w 12821621"/>
              <a:gd name="connsiteY2-1118" fmla="*/ 91875 h 12770711"/>
              <a:gd name="connsiteX3-1119" fmla="*/ 12748710 w 12821621"/>
              <a:gd name="connsiteY3-1120" fmla="*/ 2513272 h 12770711"/>
              <a:gd name="connsiteX4-1121" fmla="*/ 12116943 w 12821621"/>
              <a:gd name="connsiteY4-1122" fmla="*/ 8276763 h 12770711"/>
              <a:gd name="connsiteX5-1123" fmla="*/ 9817089 w 12821621"/>
              <a:gd name="connsiteY5-1124" fmla="*/ 12296165 h 12770711"/>
              <a:gd name="connsiteX6-1125" fmla="*/ 7555235 w 12821621"/>
              <a:gd name="connsiteY6-1126" fmla="*/ 12520262 h 12770711"/>
              <a:gd name="connsiteX7-1127" fmla="*/ 3840634 w 12821621"/>
              <a:gd name="connsiteY7-1128" fmla="*/ 10309819 h 12770711"/>
              <a:gd name="connsiteX8-1129" fmla="*/ 727257 w 12821621"/>
              <a:gd name="connsiteY8-1130" fmla="*/ 6475721 h 12770711"/>
              <a:gd name="connsiteX9-1131" fmla="*/ 31822 w 12821621"/>
              <a:gd name="connsiteY9-1132" fmla="*/ 4723666 h 12770711"/>
              <a:gd name="connsiteX10-1133" fmla="*/ 663130 w 12821621"/>
              <a:gd name="connsiteY10-1134" fmla="*/ 3160459 h 12770711"/>
              <a:gd name="connsiteX0-1135" fmla="*/ 663130 w 12821621"/>
              <a:gd name="connsiteY0-1136" fmla="*/ 3160459 h 12770711"/>
              <a:gd name="connsiteX1-1137" fmla="*/ 5051125 w 12821621"/>
              <a:gd name="connsiteY1-1138" fmla="*/ 656763 h 12770711"/>
              <a:gd name="connsiteX2-1139" fmla="*/ 10774240 w 12821621"/>
              <a:gd name="connsiteY2-1140" fmla="*/ 91875 h 12770711"/>
              <a:gd name="connsiteX3-1141" fmla="*/ 12748710 w 12821621"/>
              <a:gd name="connsiteY3-1142" fmla="*/ 2513272 h 12770711"/>
              <a:gd name="connsiteX4-1143" fmla="*/ 12116943 w 12821621"/>
              <a:gd name="connsiteY4-1144" fmla="*/ 8276763 h 12770711"/>
              <a:gd name="connsiteX5-1145" fmla="*/ 9817089 w 12821621"/>
              <a:gd name="connsiteY5-1146" fmla="*/ 12296165 h 12770711"/>
              <a:gd name="connsiteX6-1147" fmla="*/ 7555235 w 12821621"/>
              <a:gd name="connsiteY6-1148" fmla="*/ 12520262 h 12770711"/>
              <a:gd name="connsiteX7-1149" fmla="*/ 3840634 w 12821621"/>
              <a:gd name="connsiteY7-1150" fmla="*/ 10309819 h 12770711"/>
              <a:gd name="connsiteX8-1151" fmla="*/ 727257 w 12821621"/>
              <a:gd name="connsiteY8-1152" fmla="*/ 6475721 h 12770711"/>
              <a:gd name="connsiteX9-1153" fmla="*/ 31822 w 12821621"/>
              <a:gd name="connsiteY9-1154" fmla="*/ 4723666 h 12770711"/>
              <a:gd name="connsiteX10-1155" fmla="*/ 663130 w 12821621"/>
              <a:gd name="connsiteY10-1156" fmla="*/ 3160459 h 12770711"/>
              <a:gd name="connsiteX0-1157" fmla="*/ 663130 w 12821621"/>
              <a:gd name="connsiteY0-1158" fmla="*/ 3160459 h 12770711"/>
              <a:gd name="connsiteX1-1159" fmla="*/ 5051125 w 12821621"/>
              <a:gd name="connsiteY1-1160" fmla="*/ 656763 h 12770711"/>
              <a:gd name="connsiteX2-1161" fmla="*/ 10774240 w 12821621"/>
              <a:gd name="connsiteY2-1162" fmla="*/ 91875 h 12770711"/>
              <a:gd name="connsiteX3-1163" fmla="*/ 12748710 w 12821621"/>
              <a:gd name="connsiteY3-1164" fmla="*/ 2513272 h 12770711"/>
              <a:gd name="connsiteX4-1165" fmla="*/ 12116943 w 12821621"/>
              <a:gd name="connsiteY4-1166" fmla="*/ 8276763 h 12770711"/>
              <a:gd name="connsiteX5-1167" fmla="*/ 9817089 w 12821621"/>
              <a:gd name="connsiteY5-1168" fmla="*/ 12296165 h 12770711"/>
              <a:gd name="connsiteX6-1169" fmla="*/ 7555235 w 12821621"/>
              <a:gd name="connsiteY6-1170" fmla="*/ 12520262 h 12770711"/>
              <a:gd name="connsiteX7-1171" fmla="*/ 3840634 w 12821621"/>
              <a:gd name="connsiteY7-1172" fmla="*/ 10309819 h 12770711"/>
              <a:gd name="connsiteX8-1173" fmla="*/ 727257 w 12821621"/>
              <a:gd name="connsiteY8-1174" fmla="*/ 6475721 h 12770711"/>
              <a:gd name="connsiteX9-1175" fmla="*/ 31822 w 12821621"/>
              <a:gd name="connsiteY9-1176" fmla="*/ 4723666 h 12770711"/>
              <a:gd name="connsiteX10-1177" fmla="*/ 663130 w 12821621"/>
              <a:gd name="connsiteY10-1178" fmla="*/ 3160459 h 12770711"/>
              <a:gd name="connsiteX0-1179" fmla="*/ 663130 w 12821621"/>
              <a:gd name="connsiteY0-1180" fmla="*/ 3160459 h 12770711"/>
              <a:gd name="connsiteX1-1181" fmla="*/ 5051125 w 12821621"/>
              <a:gd name="connsiteY1-1182" fmla="*/ 656763 h 12770711"/>
              <a:gd name="connsiteX2-1183" fmla="*/ 10774240 w 12821621"/>
              <a:gd name="connsiteY2-1184" fmla="*/ 91875 h 12770711"/>
              <a:gd name="connsiteX3-1185" fmla="*/ 12748710 w 12821621"/>
              <a:gd name="connsiteY3-1186" fmla="*/ 2513272 h 12770711"/>
              <a:gd name="connsiteX4-1187" fmla="*/ 12116943 w 12821621"/>
              <a:gd name="connsiteY4-1188" fmla="*/ 8276763 h 12770711"/>
              <a:gd name="connsiteX5-1189" fmla="*/ 9817089 w 12821621"/>
              <a:gd name="connsiteY5-1190" fmla="*/ 12296165 h 12770711"/>
              <a:gd name="connsiteX6-1191" fmla="*/ 7555235 w 12821621"/>
              <a:gd name="connsiteY6-1192" fmla="*/ 12520262 h 12770711"/>
              <a:gd name="connsiteX7-1193" fmla="*/ 3840634 w 12821621"/>
              <a:gd name="connsiteY7-1194" fmla="*/ 10309819 h 12770711"/>
              <a:gd name="connsiteX8-1195" fmla="*/ 727257 w 12821621"/>
              <a:gd name="connsiteY8-1196" fmla="*/ 6475721 h 12770711"/>
              <a:gd name="connsiteX9-1197" fmla="*/ 31822 w 12821621"/>
              <a:gd name="connsiteY9-1198" fmla="*/ 4723666 h 12770711"/>
              <a:gd name="connsiteX10-1199" fmla="*/ 663130 w 12821621"/>
              <a:gd name="connsiteY10-1200" fmla="*/ 3160459 h 12770711"/>
              <a:gd name="connsiteX0-1201" fmla="*/ 663130 w 12821621"/>
              <a:gd name="connsiteY0-1202" fmla="*/ 3160459 h 12770711"/>
              <a:gd name="connsiteX1-1203" fmla="*/ 5051125 w 12821621"/>
              <a:gd name="connsiteY1-1204" fmla="*/ 656763 h 12770711"/>
              <a:gd name="connsiteX2-1205" fmla="*/ 10774240 w 12821621"/>
              <a:gd name="connsiteY2-1206" fmla="*/ 91875 h 12770711"/>
              <a:gd name="connsiteX3-1207" fmla="*/ 12748710 w 12821621"/>
              <a:gd name="connsiteY3-1208" fmla="*/ 2513272 h 12770711"/>
              <a:gd name="connsiteX4-1209" fmla="*/ 12116943 w 12821621"/>
              <a:gd name="connsiteY4-1210" fmla="*/ 8276763 h 12770711"/>
              <a:gd name="connsiteX5-1211" fmla="*/ 9817089 w 12821621"/>
              <a:gd name="connsiteY5-1212" fmla="*/ 12296165 h 12770711"/>
              <a:gd name="connsiteX6-1213" fmla="*/ 7555235 w 12821621"/>
              <a:gd name="connsiteY6-1214" fmla="*/ 12520262 h 12770711"/>
              <a:gd name="connsiteX7-1215" fmla="*/ 3840634 w 12821621"/>
              <a:gd name="connsiteY7-1216" fmla="*/ 10309819 h 12770711"/>
              <a:gd name="connsiteX8-1217" fmla="*/ 727257 w 12821621"/>
              <a:gd name="connsiteY8-1218" fmla="*/ 6475721 h 12770711"/>
              <a:gd name="connsiteX9-1219" fmla="*/ 31822 w 12821621"/>
              <a:gd name="connsiteY9-1220" fmla="*/ 4723666 h 12770711"/>
              <a:gd name="connsiteX10-1221" fmla="*/ 663130 w 12821621"/>
              <a:gd name="connsiteY10-1222" fmla="*/ 3160459 h 12770711"/>
              <a:gd name="connsiteX0-1223" fmla="*/ 663130 w 12821621"/>
              <a:gd name="connsiteY0-1224" fmla="*/ 3160459 h 12779497"/>
              <a:gd name="connsiteX1-1225" fmla="*/ 5051125 w 12821621"/>
              <a:gd name="connsiteY1-1226" fmla="*/ 656763 h 12779497"/>
              <a:gd name="connsiteX2-1227" fmla="*/ 10774240 w 12821621"/>
              <a:gd name="connsiteY2-1228" fmla="*/ 91875 h 12779497"/>
              <a:gd name="connsiteX3-1229" fmla="*/ 12748710 w 12821621"/>
              <a:gd name="connsiteY3-1230" fmla="*/ 2513272 h 12779497"/>
              <a:gd name="connsiteX4-1231" fmla="*/ 12116943 w 12821621"/>
              <a:gd name="connsiteY4-1232" fmla="*/ 8276763 h 12779497"/>
              <a:gd name="connsiteX5-1233" fmla="*/ 9817089 w 12821621"/>
              <a:gd name="connsiteY5-1234" fmla="*/ 12296165 h 12779497"/>
              <a:gd name="connsiteX6-1235" fmla="*/ 7546527 w 12821621"/>
              <a:gd name="connsiteY6-1236" fmla="*/ 12537679 h 12779497"/>
              <a:gd name="connsiteX7-1237" fmla="*/ 3840634 w 12821621"/>
              <a:gd name="connsiteY7-1238" fmla="*/ 10309819 h 12779497"/>
              <a:gd name="connsiteX8-1239" fmla="*/ 727257 w 12821621"/>
              <a:gd name="connsiteY8-1240" fmla="*/ 6475721 h 12779497"/>
              <a:gd name="connsiteX9-1241" fmla="*/ 31822 w 12821621"/>
              <a:gd name="connsiteY9-1242" fmla="*/ 4723666 h 12779497"/>
              <a:gd name="connsiteX10-1243" fmla="*/ 663130 w 12821621"/>
              <a:gd name="connsiteY10-1244" fmla="*/ 3160459 h 12779497"/>
              <a:gd name="connsiteX0-1245" fmla="*/ 663130 w 12821621"/>
              <a:gd name="connsiteY0-1246" fmla="*/ 3160459 h 12770711"/>
              <a:gd name="connsiteX1-1247" fmla="*/ 5051125 w 12821621"/>
              <a:gd name="connsiteY1-1248" fmla="*/ 656763 h 12770711"/>
              <a:gd name="connsiteX2-1249" fmla="*/ 10774240 w 12821621"/>
              <a:gd name="connsiteY2-1250" fmla="*/ 91875 h 12770711"/>
              <a:gd name="connsiteX3-1251" fmla="*/ 12748710 w 12821621"/>
              <a:gd name="connsiteY3-1252" fmla="*/ 2513272 h 12770711"/>
              <a:gd name="connsiteX4-1253" fmla="*/ 12116943 w 12821621"/>
              <a:gd name="connsiteY4-1254" fmla="*/ 8276763 h 12770711"/>
              <a:gd name="connsiteX5-1255" fmla="*/ 9817089 w 12821621"/>
              <a:gd name="connsiteY5-1256" fmla="*/ 12296165 h 12770711"/>
              <a:gd name="connsiteX6-1257" fmla="*/ 7581361 w 12821621"/>
              <a:gd name="connsiteY6-1258" fmla="*/ 12520262 h 12770711"/>
              <a:gd name="connsiteX7-1259" fmla="*/ 3840634 w 12821621"/>
              <a:gd name="connsiteY7-1260" fmla="*/ 10309819 h 12770711"/>
              <a:gd name="connsiteX8-1261" fmla="*/ 727257 w 12821621"/>
              <a:gd name="connsiteY8-1262" fmla="*/ 6475721 h 12770711"/>
              <a:gd name="connsiteX9-1263" fmla="*/ 31822 w 12821621"/>
              <a:gd name="connsiteY9-1264" fmla="*/ 4723666 h 12770711"/>
              <a:gd name="connsiteX10-1265" fmla="*/ 663130 w 12821621"/>
              <a:gd name="connsiteY10-1266" fmla="*/ 3160459 h 12770711"/>
              <a:gd name="connsiteX0-1267" fmla="*/ 663130 w 12821621"/>
              <a:gd name="connsiteY0-1268" fmla="*/ 3160459 h 12795017"/>
              <a:gd name="connsiteX1-1269" fmla="*/ 5051125 w 12821621"/>
              <a:gd name="connsiteY1-1270" fmla="*/ 656763 h 12795017"/>
              <a:gd name="connsiteX2-1271" fmla="*/ 10774240 w 12821621"/>
              <a:gd name="connsiteY2-1272" fmla="*/ 91875 h 12795017"/>
              <a:gd name="connsiteX3-1273" fmla="*/ 12748710 w 12821621"/>
              <a:gd name="connsiteY3-1274" fmla="*/ 2513272 h 12795017"/>
              <a:gd name="connsiteX4-1275" fmla="*/ 12116943 w 12821621"/>
              <a:gd name="connsiteY4-1276" fmla="*/ 8276763 h 12795017"/>
              <a:gd name="connsiteX5-1277" fmla="*/ 9817089 w 12821621"/>
              <a:gd name="connsiteY5-1278" fmla="*/ 12296165 h 12795017"/>
              <a:gd name="connsiteX6-1279" fmla="*/ 7581361 w 12821621"/>
              <a:gd name="connsiteY6-1280" fmla="*/ 12520262 h 12795017"/>
              <a:gd name="connsiteX7-1281" fmla="*/ 3840634 w 12821621"/>
              <a:gd name="connsiteY7-1282" fmla="*/ 10309819 h 12795017"/>
              <a:gd name="connsiteX8-1283" fmla="*/ 727257 w 12821621"/>
              <a:gd name="connsiteY8-1284" fmla="*/ 6475721 h 12795017"/>
              <a:gd name="connsiteX9-1285" fmla="*/ 31822 w 12821621"/>
              <a:gd name="connsiteY9-1286" fmla="*/ 4723666 h 12795017"/>
              <a:gd name="connsiteX10-1287" fmla="*/ 663130 w 12821621"/>
              <a:gd name="connsiteY10-1288" fmla="*/ 3160459 h 12795017"/>
              <a:gd name="connsiteX0-1289" fmla="*/ 663130 w 12821621"/>
              <a:gd name="connsiteY0-1290" fmla="*/ 3160459 h 12771849"/>
              <a:gd name="connsiteX1-1291" fmla="*/ 5051125 w 12821621"/>
              <a:gd name="connsiteY1-1292" fmla="*/ 656763 h 12771849"/>
              <a:gd name="connsiteX2-1293" fmla="*/ 10774240 w 12821621"/>
              <a:gd name="connsiteY2-1294" fmla="*/ 91875 h 12771849"/>
              <a:gd name="connsiteX3-1295" fmla="*/ 12748710 w 12821621"/>
              <a:gd name="connsiteY3-1296" fmla="*/ 2513272 h 12771849"/>
              <a:gd name="connsiteX4-1297" fmla="*/ 12116943 w 12821621"/>
              <a:gd name="connsiteY4-1298" fmla="*/ 8276763 h 12771849"/>
              <a:gd name="connsiteX5-1299" fmla="*/ 9817089 w 12821621"/>
              <a:gd name="connsiteY5-1300" fmla="*/ 12296165 h 12771849"/>
              <a:gd name="connsiteX6-1301" fmla="*/ 7581361 w 12821621"/>
              <a:gd name="connsiteY6-1302" fmla="*/ 12520262 h 12771849"/>
              <a:gd name="connsiteX7-1303" fmla="*/ 3840634 w 12821621"/>
              <a:gd name="connsiteY7-1304" fmla="*/ 10309819 h 12771849"/>
              <a:gd name="connsiteX8-1305" fmla="*/ 727257 w 12821621"/>
              <a:gd name="connsiteY8-1306" fmla="*/ 6475721 h 12771849"/>
              <a:gd name="connsiteX9-1307" fmla="*/ 31822 w 12821621"/>
              <a:gd name="connsiteY9-1308" fmla="*/ 4723666 h 12771849"/>
              <a:gd name="connsiteX10-1309" fmla="*/ 663130 w 12821621"/>
              <a:gd name="connsiteY10-1310" fmla="*/ 3160459 h 12771849"/>
              <a:gd name="connsiteX0-1311" fmla="*/ 663130 w 12821621"/>
              <a:gd name="connsiteY0-1312" fmla="*/ 3160459 h 12782507"/>
              <a:gd name="connsiteX1-1313" fmla="*/ 5051125 w 12821621"/>
              <a:gd name="connsiteY1-1314" fmla="*/ 656763 h 12782507"/>
              <a:gd name="connsiteX2-1315" fmla="*/ 10774240 w 12821621"/>
              <a:gd name="connsiteY2-1316" fmla="*/ 91875 h 12782507"/>
              <a:gd name="connsiteX3-1317" fmla="*/ 12748710 w 12821621"/>
              <a:gd name="connsiteY3-1318" fmla="*/ 2513272 h 12782507"/>
              <a:gd name="connsiteX4-1319" fmla="*/ 12116943 w 12821621"/>
              <a:gd name="connsiteY4-1320" fmla="*/ 8276763 h 12782507"/>
              <a:gd name="connsiteX5-1321" fmla="*/ 9817089 w 12821621"/>
              <a:gd name="connsiteY5-1322" fmla="*/ 12296165 h 12782507"/>
              <a:gd name="connsiteX6-1323" fmla="*/ 7581361 w 12821621"/>
              <a:gd name="connsiteY6-1324" fmla="*/ 12520262 h 12782507"/>
              <a:gd name="connsiteX7-1325" fmla="*/ 3840634 w 12821621"/>
              <a:gd name="connsiteY7-1326" fmla="*/ 10309819 h 12782507"/>
              <a:gd name="connsiteX8-1327" fmla="*/ 727257 w 12821621"/>
              <a:gd name="connsiteY8-1328" fmla="*/ 6475721 h 12782507"/>
              <a:gd name="connsiteX9-1329" fmla="*/ 31822 w 12821621"/>
              <a:gd name="connsiteY9-1330" fmla="*/ 4723666 h 12782507"/>
              <a:gd name="connsiteX10-1331" fmla="*/ 663130 w 12821621"/>
              <a:gd name="connsiteY10-1332" fmla="*/ 3160459 h 12782507"/>
              <a:gd name="connsiteX0-1333" fmla="*/ 663130 w 12821621"/>
              <a:gd name="connsiteY0-1334" fmla="*/ 3160459 h 12782507"/>
              <a:gd name="connsiteX1-1335" fmla="*/ 5051125 w 12821621"/>
              <a:gd name="connsiteY1-1336" fmla="*/ 656763 h 12782507"/>
              <a:gd name="connsiteX2-1337" fmla="*/ 10774240 w 12821621"/>
              <a:gd name="connsiteY2-1338" fmla="*/ 91875 h 12782507"/>
              <a:gd name="connsiteX3-1339" fmla="*/ 12748710 w 12821621"/>
              <a:gd name="connsiteY3-1340" fmla="*/ 2513272 h 12782507"/>
              <a:gd name="connsiteX4-1341" fmla="*/ 12116943 w 12821621"/>
              <a:gd name="connsiteY4-1342" fmla="*/ 8276763 h 12782507"/>
              <a:gd name="connsiteX5-1343" fmla="*/ 9817089 w 12821621"/>
              <a:gd name="connsiteY5-1344" fmla="*/ 12296165 h 12782507"/>
              <a:gd name="connsiteX6-1345" fmla="*/ 7581361 w 12821621"/>
              <a:gd name="connsiteY6-1346" fmla="*/ 12520262 h 12782507"/>
              <a:gd name="connsiteX7-1347" fmla="*/ 3840634 w 12821621"/>
              <a:gd name="connsiteY7-1348" fmla="*/ 10309819 h 12782507"/>
              <a:gd name="connsiteX8-1349" fmla="*/ 727257 w 12821621"/>
              <a:gd name="connsiteY8-1350" fmla="*/ 6475721 h 12782507"/>
              <a:gd name="connsiteX9-1351" fmla="*/ 31822 w 12821621"/>
              <a:gd name="connsiteY9-1352" fmla="*/ 4723666 h 12782507"/>
              <a:gd name="connsiteX10-1353" fmla="*/ 663130 w 12821621"/>
              <a:gd name="connsiteY10-1354" fmla="*/ 3160459 h 12782507"/>
              <a:gd name="connsiteX0-1355" fmla="*/ 663130 w 12821621"/>
              <a:gd name="connsiteY0-1356" fmla="*/ 3160459 h 12766150"/>
              <a:gd name="connsiteX1-1357" fmla="*/ 5051125 w 12821621"/>
              <a:gd name="connsiteY1-1358" fmla="*/ 656763 h 12766150"/>
              <a:gd name="connsiteX2-1359" fmla="*/ 10774240 w 12821621"/>
              <a:gd name="connsiteY2-1360" fmla="*/ 91875 h 12766150"/>
              <a:gd name="connsiteX3-1361" fmla="*/ 12748710 w 12821621"/>
              <a:gd name="connsiteY3-1362" fmla="*/ 2513272 h 12766150"/>
              <a:gd name="connsiteX4-1363" fmla="*/ 12116943 w 12821621"/>
              <a:gd name="connsiteY4-1364" fmla="*/ 8276763 h 12766150"/>
              <a:gd name="connsiteX5-1365" fmla="*/ 9817089 w 12821621"/>
              <a:gd name="connsiteY5-1366" fmla="*/ 12296165 h 12766150"/>
              <a:gd name="connsiteX6-1367" fmla="*/ 7581361 w 12821621"/>
              <a:gd name="connsiteY6-1368" fmla="*/ 12520262 h 12766150"/>
              <a:gd name="connsiteX7-1369" fmla="*/ 3840634 w 12821621"/>
              <a:gd name="connsiteY7-1370" fmla="*/ 10309819 h 12766150"/>
              <a:gd name="connsiteX8-1371" fmla="*/ 727257 w 12821621"/>
              <a:gd name="connsiteY8-1372" fmla="*/ 6475721 h 12766150"/>
              <a:gd name="connsiteX9-1373" fmla="*/ 31822 w 12821621"/>
              <a:gd name="connsiteY9-1374" fmla="*/ 4723666 h 12766150"/>
              <a:gd name="connsiteX10-1375" fmla="*/ 663130 w 12821621"/>
              <a:gd name="connsiteY10-1376" fmla="*/ 3160459 h 12766150"/>
              <a:gd name="connsiteX0-1377" fmla="*/ 663130 w 12843845"/>
              <a:gd name="connsiteY0-1378" fmla="*/ 3160459 h 12766150"/>
              <a:gd name="connsiteX1-1379" fmla="*/ 5051125 w 12843845"/>
              <a:gd name="connsiteY1-1380" fmla="*/ 656763 h 12766150"/>
              <a:gd name="connsiteX2-1381" fmla="*/ 10774240 w 12843845"/>
              <a:gd name="connsiteY2-1382" fmla="*/ 91875 h 12766150"/>
              <a:gd name="connsiteX3-1383" fmla="*/ 12748710 w 12843845"/>
              <a:gd name="connsiteY3-1384" fmla="*/ 2513272 h 12766150"/>
              <a:gd name="connsiteX4-1385" fmla="*/ 12116943 w 12843845"/>
              <a:gd name="connsiteY4-1386" fmla="*/ 8276763 h 12766150"/>
              <a:gd name="connsiteX5-1387" fmla="*/ 9817089 w 12843845"/>
              <a:gd name="connsiteY5-1388" fmla="*/ 12296165 h 12766150"/>
              <a:gd name="connsiteX6-1389" fmla="*/ 7581361 w 12843845"/>
              <a:gd name="connsiteY6-1390" fmla="*/ 12520262 h 12766150"/>
              <a:gd name="connsiteX7-1391" fmla="*/ 3840634 w 12843845"/>
              <a:gd name="connsiteY7-1392" fmla="*/ 10309819 h 12766150"/>
              <a:gd name="connsiteX8-1393" fmla="*/ 727257 w 12843845"/>
              <a:gd name="connsiteY8-1394" fmla="*/ 6475721 h 12766150"/>
              <a:gd name="connsiteX9-1395" fmla="*/ 31822 w 12843845"/>
              <a:gd name="connsiteY9-1396" fmla="*/ 4723666 h 12766150"/>
              <a:gd name="connsiteX10-1397" fmla="*/ 663130 w 12843845"/>
              <a:gd name="connsiteY10-1398" fmla="*/ 3160459 h 12766150"/>
              <a:gd name="connsiteX0-1399" fmla="*/ 663130 w 12804028"/>
              <a:gd name="connsiteY0-1400" fmla="*/ 3160459 h 12766150"/>
              <a:gd name="connsiteX1-1401" fmla="*/ 5051125 w 12804028"/>
              <a:gd name="connsiteY1-1402" fmla="*/ 656763 h 12766150"/>
              <a:gd name="connsiteX2-1403" fmla="*/ 10774240 w 12804028"/>
              <a:gd name="connsiteY2-1404" fmla="*/ 91875 h 12766150"/>
              <a:gd name="connsiteX3-1405" fmla="*/ 12748710 w 12804028"/>
              <a:gd name="connsiteY3-1406" fmla="*/ 2513272 h 12766150"/>
              <a:gd name="connsiteX4-1407" fmla="*/ 12116943 w 12804028"/>
              <a:gd name="connsiteY4-1408" fmla="*/ 8276763 h 12766150"/>
              <a:gd name="connsiteX5-1409" fmla="*/ 9817089 w 12804028"/>
              <a:gd name="connsiteY5-1410" fmla="*/ 12296165 h 12766150"/>
              <a:gd name="connsiteX6-1411" fmla="*/ 7581361 w 12804028"/>
              <a:gd name="connsiteY6-1412" fmla="*/ 12520262 h 12766150"/>
              <a:gd name="connsiteX7-1413" fmla="*/ 3840634 w 12804028"/>
              <a:gd name="connsiteY7-1414" fmla="*/ 10309819 h 12766150"/>
              <a:gd name="connsiteX8-1415" fmla="*/ 727257 w 12804028"/>
              <a:gd name="connsiteY8-1416" fmla="*/ 6475721 h 12766150"/>
              <a:gd name="connsiteX9-1417" fmla="*/ 31822 w 12804028"/>
              <a:gd name="connsiteY9-1418" fmla="*/ 4723666 h 12766150"/>
              <a:gd name="connsiteX10-1419" fmla="*/ 663130 w 12804028"/>
              <a:gd name="connsiteY10-1420" fmla="*/ 3160459 h 12766150"/>
              <a:gd name="connsiteX0-1421" fmla="*/ 663130 w 12790534"/>
              <a:gd name="connsiteY0-1422" fmla="*/ 3160459 h 12766150"/>
              <a:gd name="connsiteX1-1423" fmla="*/ 5051125 w 12790534"/>
              <a:gd name="connsiteY1-1424" fmla="*/ 656763 h 12766150"/>
              <a:gd name="connsiteX2-1425" fmla="*/ 10774240 w 12790534"/>
              <a:gd name="connsiteY2-1426" fmla="*/ 91875 h 12766150"/>
              <a:gd name="connsiteX3-1427" fmla="*/ 12740002 w 12790534"/>
              <a:gd name="connsiteY3-1428" fmla="*/ 2530690 h 12766150"/>
              <a:gd name="connsiteX4-1429" fmla="*/ 12116943 w 12790534"/>
              <a:gd name="connsiteY4-1430" fmla="*/ 8276763 h 12766150"/>
              <a:gd name="connsiteX5-1431" fmla="*/ 9817089 w 12790534"/>
              <a:gd name="connsiteY5-1432" fmla="*/ 12296165 h 12766150"/>
              <a:gd name="connsiteX6-1433" fmla="*/ 7581361 w 12790534"/>
              <a:gd name="connsiteY6-1434" fmla="*/ 12520262 h 12766150"/>
              <a:gd name="connsiteX7-1435" fmla="*/ 3840634 w 12790534"/>
              <a:gd name="connsiteY7-1436" fmla="*/ 10309819 h 12766150"/>
              <a:gd name="connsiteX8-1437" fmla="*/ 727257 w 12790534"/>
              <a:gd name="connsiteY8-1438" fmla="*/ 6475721 h 12766150"/>
              <a:gd name="connsiteX9-1439" fmla="*/ 31822 w 12790534"/>
              <a:gd name="connsiteY9-1440" fmla="*/ 4723666 h 12766150"/>
              <a:gd name="connsiteX10-1441" fmla="*/ 663130 w 12790534"/>
              <a:gd name="connsiteY10-1442" fmla="*/ 3160459 h 12766150"/>
              <a:gd name="connsiteX0-1443" fmla="*/ 663130 w 12798534"/>
              <a:gd name="connsiteY0-1444" fmla="*/ 3160459 h 12766150"/>
              <a:gd name="connsiteX1-1445" fmla="*/ 5051125 w 12798534"/>
              <a:gd name="connsiteY1-1446" fmla="*/ 656763 h 12766150"/>
              <a:gd name="connsiteX2-1447" fmla="*/ 10774240 w 12798534"/>
              <a:gd name="connsiteY2-1448" fmla="*/ 91875 h 12766150"/>
              <a:gd name="connsiteX3-1449" fmla="*/ 12748711 w 12798534"/>
              <a:gd name="connsiteY3-1450" fmla="*/ 2565524 h 12766150"/>
              <a:gd name="connsiteX4-1451" fmla="*/ 12116943 w 12798534"/>
              <a:gd name="connsiteY4-1452" fmla="*/ 8276763 h 12766150"/>
              <a:gd name="connsiteX5-1453" fmla="*/ 9817089 w 12798534"/>
              <a:gd name="connsiteY5-1454" fmla="*/ 12296165 h 12766150"/>
              <a:gd name="connsiteX6-1455" fmla="*/ 7581361 w 12798534"/>
              <a:gd name="connsiteY6-1456" fmla="*/ 12520262 h 12766150"/>
              <a:gd name="connsiteX7-1457" fmla="*/ 3840634 w 12798534"/>
              <a:gd name="connsiteY7-1458" fmla="*/ 10309819 h 12766150"/>
              <a:gd name="connsiteX8-1459" fmla="*/ 727257 w 12798534"/>
              <a:gd name="connsiteY8-1460" fmla="*/ 6475721 h 12766150"/>
              <a:gd name="connsiteX9-1461" fmla="*/ 31822 w 12798534"/>
              <a:gd name="connsiteY9-1462" fmla="*/ 4723666 h 12766150"/>
              <a:gd name="connsiteX10-1463" fmla="*/ 663130 w 12798534"/>
              <a:gd name="connsiteY10-1464" fmla="*/ 3160459 h 12766150"/>
              <a:gd name="connsiteX0-1465" fmla="*/ 663130 w 12798534"/>
              <a:gd name="connsiteY0-1466" fmla="*/ 3160459 h 12766150"/>
              <a:gd name="connsiteX1-1467" fmla="*/ 5051125 w 12798534"/>
              <a:gd name="connsiteY1-1468" fmla="*/ 656763 h 12766150"/>
              <a:gd name="connsiteX2-1469" fmla="*/ 10774240 w 12798534"/>
              <a:gd name="connsiteY2-1470" fmla="*/ 91875 h 12766150"/>
              <a:gd name="connsiteX3-1471" fmla="*/ 12748711 w 12798534"/>
              <a:gd name="connsiteY3-1472" fmla="*/ 2565524 h 12766150"/>
              <a:gd name="connsiteX4-1473" fmla="*/ 12116943 w 12798534"/>
              <a:gd name="connsiteY4-1474" fmla="*/ 8276763 h 12766150"/>
              <a:gd name="connsiteX5-1475" fmla="*/ 9817089 w 12798534"/>
              <a:gd name="connsiteY5-1476" fmla="*/ 12296165 h 12766150"/>
              <a:gd name="connsiteX6-1477" fmla="*/ 7581361 w 12798534"/>
              <a:gd name="connsiteY6-1478" fmla="*/ 12520262 h 12766150"/>
              <a:gd name="connsiteX7-1479" fmla="*/ 3840634 w 12798534"/>
              <a:gd name="connsiteY7-1480" fmla="*/ 10309819 h 12766150"/>
              <a:gd name="connsiteX8-1481" fmla="*/ 727257 w 12798534"/>
              <a:gd name="connsiteY8-1482" fmla="*/ 6475721 h 12766150"/>
              <a:gd name="connsiteX9-1483" fmla="*/ 31822 w 12798534"/>
              <a:gd name="connsiteY9-1484" fmla="*/ 4723666 h 12766150"/>
              <a:gd name="connsiteX10-1485" fmla="*/ 663130 w 12798534"/>
              <a:gd name="connsiteY10-1486" fmla="*/ 3160459 h 12766150"/>
              <a:gd name="connsiteX0-1487" fmla="*/ 663130 w 12828905"/>
              <a:gd name="connsiteY0-1488" fmla="*/ 3160459 h 12766150"/>
              <a:gd name="connsiteX1-1489" fmla="*/ 5051125 w 12828905"/>
              <a:gd name="connsiteY1-1490" fmla="*/ 656763 h 12766150"/>
              <a:gd name="connsiteX2-1491" fmla="*/ 10774240 w 12828905"/>
              <a:gd name="connsiteY2-1492" fmla="*/ 91875 h 12766150"/>
              <a:gd name="connsiteX3-1493" fmla="*/ 12748711 w 12828905"/>
              <a:gd name="connsiteY3-1494" fmla="*/ 2565524 h 12766150"/>
              <a:gd name="connsiteX4-1495" fmla="*/ 12116943 w 12828905"/>
              <a:gd name="connsiteY4-1496" fmla="*/ 8276763 h 12766150"/>
              <a:gd name="connsiteX5-1497" fmla="*/ 9817089 w 12828905"/>
              <a:gd name="connsiteY5-1498" fmla="*/ 12296165 h 12766150"/>
              <a:gd name="connsiteX6-1499" fmla="*/ 7581361 w 12828905"/>
              <a:gd name="connsiteY6-1500" fmla="*/ 12520262 h 12766150"/>
              <a:gd name="connsiteX7-1501" fmla="*/ 3840634 w 12828905"/>
              <a:gd name="connsiteY7-1502" fmla="*/ 10309819 h 12766150"/>
              <a:gd name="connsiteX8-1503" fmla="*/ 727257 w 12828905"/>
              <a:gd name="connsiteY8-1504" fmla="*/ 6475721 h 12766150"/>
              <a:gd name="connsiteX9-1505" fmla="*/ 31822 w 12828905"/>
              <a:gd name="connsiteY9-1506" fmla="*/ 4723666 h 12766150"/>
              <a:gd name="connsiteX10-1507" fmla="*/ 663130 w 12828905"/>
              <a:gd name="connsiteY10-1508" fmla="*/ 3160459 h 12766150"/>
              <a:gd name="connsiteX0-1509" fmla="*/ 663130 w 12828905"/>
              <a:gd name="connsiteY0-1510" fmla="*/ 3160459 h 12766150"/>
              <a:gd name="connsiteX1-1511" fmla="*/ 5051125 w 12828905"/>
              <a:gd name="connsiteY1-1512" fmla="*/ 656763 h 12766150"/>
              <a:gd name="connsiteX2-1513" fmla="*/ 10774240 w 12828905"/>
              <a:gd name="connsiteY2-1514" fmla="*/ 91875 h 12766150"/>
              <a:gd name="connsiteX3-1515" fmla="*/ 12748711 w 12828905"/>
              <a:gd name="connsiteY3-1516" fmla="*/ 2565524 h 12766150"/>
              <a:gd name="connsiteX4-1517" fmla="*/ 12116943 w 12828905"/>
              <a:gd name="connsiteY4-1518" fmla="*/ 8276763 h 12766150"/>
              <a:gd name="connsiteX5-1519" fmla="*/ 9817089 w 12828905"/>
              <a:gd name="connsiteY5-1520" fmla="*/ 12296165 h 12766150"/>
              <a:gd name="connsiteX6-1521" fmla="*/ 7581361 w 12828905"/>
              <a:gd name="connsiteY6-1522" fmla="*/ 12520262 h 12766150"/>
              <a:gd name="connsiteX7-1523" fmla="*/ 3840634 w 12828905"/>
              <a:gd name="connsiteY7-1524" fmla="*/ 10309819 h 12766150"/>
              <a:gd name="connsiteX8-1525" fmla="*/ 727257 w 12828905"/>
              <a:gd name="connsiteY8-1526" fmla="*/ 6475721 h 12766150"/>
              <a:gd name="connsiteX9-1527" fmla="*/ 31822 w 12828905"/>
              <a:gd name="connsiteY9-1528" fmla="*/ 4723666 h 12766150"/>
              <a:gd name="connsiteX10-1529" fmla="*/ 663130 w 12828905"/>
              <a:gd name="connsiteY10-1530" fmla="*/ 3160459 h 12766150"/>
              <a:gd name="connsiteX0-1531" fmla="*/ 663130 w 12834351"/>
              <a:gd name="connsiteY0-1532" fmla="*/ 3160459 h 12766150"/>
              <a:gd name="connsiteX1-1533" fmla="*/ 5051125 w 12834351"/>
              <a:gd name="connsiteY1-1534" fmla="*/ 656763 h 12766150"/>
              <a:gd name="connsiteX2-1535" fmla="*/ 10774240 w 12834351"/>
              <a:gd name="connsiteY2-1536" fmla="*/ 91875 h 12766150"/>
              <a:gd name="connsiteX3-1537" fmla="*/ 12748711 w 12834351"/>
              <a:gd name="connsiteY3-1538" fmla="*/ 2565524 h 12766150"/>
              <a:gd name="connsiteX4-1539" fmla="*/ 12116943 w 12834351"/>
              <a:gd name="connsiteY4-1540" fmla="*/ 8276763 h 12766150"/>
              <a:gd name="connsiteX5-1541" fmla="*/ 9817089 w 12834351"/>
              <a:gd name="connsiteY5-1542" fmla="*/ 12296165 h 12766150"/>
              <a:gd name="connsiteX6-1543" fmla="*/ 7581361 w 12834351"/>
              <a:gd name="connsiteY6-1544" fmla="*/ 12520262 h 12766150"/>
              <a:gd name="connsiteX7-1545" fmla="*/ 3840634 w 12834351"/>
              <a:gd name="connsiteY7-1546" fmla="*/ 10309819 h 12766150"/>
              <a:gd name="connsiteX8-1547" fmla="*/ 727257 w 12834351"/>
              <a:gd name="connsiteY8-1548" fmla="*/ 6475721 h 12766150"/>
              <a:gd name="connsiteX9-1549" fmla="*/ 31822 w 12834351"/>
              <a:gd name="connsiteY9-1550" fmla="*/ 4723666 h 12766150"/>
              <a:gd name="connsiteX10-1551" fmla="*/ 663130 w 12834351"/>
              <a:gd name="connsiteY10-1552" fmla="*/ 3160459 h 12766150"/>
              <a:gd name="connsiteX0-1553" fmla="*/ 663130 w 12834351"/>
              <a:gd name="connsiteY0-1554" fmla="*/ 3258559 h 12864250"/>
              <a:gd name="connsiteX1-1555" fmla="*/ 5051125 w 12834351"/>
              <a:gd name="connsiteY1-1556" fmla="*/ 754863 h 12864250"/>
              <a:gd name="connsiteX2-1557" fmla="*/ 10774240 w 12834351"/>
              <a:gd name="connsiteY2-1558" fmla="*/ 189975 h 12864250"/>
              <a:gd name="connsiteX3-1559" fmla="*/ 12748711 w 12834351"/>
              <a:gd name="connsiteY3-1560" fmla="*/ 2663624 h 12864250"/>
              <a:gd name="connsiteX4-1561" fmla="*/ 12116943 w 12834351"/>
              <a:gd name="connsiteY4-1562" fmla="*/ 8374863 h 12864250"/>
              <a:gd name="connsiteX5-1563" fmla="*/ 9817089 w 12834351"/>
              <a:gd name="connsiteY5-1564" fmla="*/ 12394265 h 12864250"/>
              <a:gd name="connsiteX6-1565" fmla="*/ 7581361 w 12834351"/>
              <a:gd name="connsiteY6-1566" fmla="*/ 12618362 h 12864250"/>
              <a:gd name="connsiteX7-1567" fmla="*/ 3840634 w 12834351"/>
              <a:gd name="connsiteY7-1568" fmla="*/ 10407919 h 12864250"/>
              <a:gd name="connsiteX8-1569" fmla="*/ 727257 w 12834351"/>
              <a:gd name="connsiteY8-1570" fmla="*/ 6573821 h 12864250"/>
              <a:gd name="connsiteX9-1571" fmla="*/ 31822 w 12834351"/>
              <a:gd name="connsiteY9-1572" fmla="*/ 4821766 h 12864250"/>
              <a:gd name="connsiteX10-1573" fmla="*/ 663130 w 12834351"/>
              <a:gd name="connsiteY10-1574" fmla="*/ 3258559 h 12864250"/>
              <a:gd name="connsiteX0-1575" fmla="*/ 663130 w 12834351"/>
              <a:gd name="connsiteY0-1576" fmla="*/ 3174915 h 12780606"/>
              <a:gd name="connsiteX1-1577" fmla="*/ 5051125 w 12834351"/>
              <a:gd name="connsiteY1-1578" fmla="*/ 671219 h 12780606"/>
              <a:gd name="connsiteX2-1579" fmla="*/ 10774240 w 12834351"/>
              <a:gd name="connsiteY2-1580" fmla="*/ 106331 h 12780606"/>
              <a:gd name="connsiteX3-1581" fmla="*/ 12748711 w 12834351"/>
              <a:gd name="connsiteY3-1582" fmla="*/ 2579980 h 12780606"/>
              <a:gd name="connsiteX4-1583" fmla="*/ 12116943 w 12834351"/>
              <a:gd name="connsiteY4-1584" fmla="*/ 8291219 h 12780606"/>
              <a:gd name="connsiteX5-1585" fmla="*/ 9817089 w 12834351"/>
              <a:gd name="connsiteY5-1586" fmla="*/ 12310621 h 12780606"/>
              <a:gd name="connsiteX6-1587" fmla="*/ 7581361 w 12834351"/>
              <a:gd name="connsiteY6-1588" fmla="*/ 12534718 h 12780606"/>
              <a:gd name="connsiteX7-1589" fmla="*/ 3840634 w 12834351"/>
              <a:gd name="connsiteY7-1590" fmla="*/ 10324275 h 12780606"/>
              <a:gd name="connsiteX8-1591" fmla="*/ 727257 w 12834351"/>
              <a:gd name="connsiteY8-1592" fmla="*/ 6490177 h 12780606"/>
              <a:gd name="connsiteX9-1593" fmla="*/ 31822 w 12834351"/>
              <a:gd name="connsiteY9-1594" fmla="*/ 4738122 h 12780606"/>
              <a:gd name="connsiteX10-1595" fmla="*/ 663130 w 12834351"/>
              <a:gd name="connsiteY10-1596" fmla="*/ 3174915 h 12780606"/>
              <a:gd name="connsiteX0-1597" fmla="*/ 663130 w 12834351"/>
              <a:gd name="connsiteY0-1598" fmla="*/ 3209491 h 12815182"/>
              <a:gd name="connsiteX1-1599" fmla="*/ 5051125 w 12834351"/>
              <a:gd name="connsiteY1-1600" fmla="*/ 705795 h 12815182"/>
              <a:gd name="connsiteX2-1601" fmla="*/ 10774240 w 12834351"/>
              <a:gd name="connsiteY2-1602" fmla="*/ 140907 h 12815182"/>
              <a:gd name="connsiteX3-1603" fmla="*/ 12748711 w 12834351"/>
              <a:gd name="connsiteY3-1604" fmla="*/ 2614556 h 12815182"/>
              <a:gd name="connsiteX4-1605" fmla="*/ 12116943 w 12834351"/>
              <a:gd name="connsiteY4-1606" fmla="*/ 8325795 h 12815182"/>
              <a:gd name="connsiteX5-1607" fmla="*/ 9817089 w 12834351"/>
              <a:gd name="connsiteY5-1608" fmla="*/ 12345197 h 12815182"/>
              <a:gd name="connsiteX6-1609" fmla="*/ 7581361 w 12834351"/>
              <a:gd name="connsiteY6-1610" fmla="*/ 12569294 h 12815182"/>
              <a:gd name="connsiteX7-1611" fmla="*/ 3840634 w 12834351"/>
              <a:gd name="connsiteY7-1612" fmla="*/ 10358851 h 12815182"/>
              <a:gd name="connsiteX8-1613" fmla="*/ 727257 w 12834351"/>
              <a:gd name="connsiteY8-1614" fmla="*/ 6524753 h 12815182"/>
              <a:gd name="connsiteX9-1615" fmla="*/ 31822 w 12834351"/>
              <a:gd name="connsiteY9-1616" fmla="*/ 4772698 h 12815182"/>
              <a:gd name="connsiteX10-1617" fmla="*/ 663130 w 12834351"/>
              <a:gd name="connsiteY10-1618" fmla="*/ 3209491 h 12815182"/>
              <a:gd name="connsiteX0-1619" fmla="*/ 663130 w 12834351"/>
              <a:gd name="connsiteY0-1620" fmla="*/ 3175410 h 12781101"/>
              <a:gd name="connsiteX1-1621" fmla="*/ 5051125 w 12834351"/>
              <a:gd name="connsiteY1-1622" fmla="*/ 671714 h 12781101"/>
              <a:gd name="connsiteX2-1623" fmla="*/ 10774240 w 12834351"/>
              <a:gd name="connsiteY2-1624" fmla="*/ 106826 h 12781101"/>
              <a:gd name="connsiteX3-1625" fmla="*/ 12748711 w 12834351"/>
              <a:gd name="connsiteY3-1626" fmla="*/ 2580475 h 12781101"/>
              <a:gd name="connsiteX4-1627" fmla="*/ 12116943 w 12834351"/>
              <a:gd name="connsiteY4-1628" fmla="*/ 8291714 h 12781101"/>
              <a:gd name="connsiteX5-1629" fmla="*/ 9817089 w 12834351"/>
              <a:gd name="connsiteY5-1630" fmla="*/ 12311116 h 12781101"/>
              <a:gd name="connsiteX6-1631" fmla="*/ 7581361 w 12834351"/>
              <a:gd name="connsiteY6-1632" fmla="*/ 12535213 h 12781101"/>
              <a:gd name="connsiteX7-1633" fmla="*/ 3840634 w 12834351"/>
              <a:gd name="connsiteY7-1634" fmla="*/ 10324770 h 12781101"/>
              <a:gd name="connsiteX8-1635" fmla="*/ 727257 w 12834351"/>
              <a:gd name="connsiteY8-1636" fmla="*/ 6490672 h 12781101"/>
              <a:gd name="connsiteX9-1637" fmla="*/ 31822 w 12834351"/>
              <a:gd name="connsiteY9-1638" fmla="*/ 4738617 h 12781101"/>
              <a:gd name="connsiteX10-1639" fmla="*/ 663130 w 12834351"/>
              <a:gd name="connsiteY10-1640" fmla="*/ 3175410 h 12781101"/>
              <a:gd name="connsiteX0-1641" fmla="*/ 663130 w 12834351"/>
              <a:gd name="connsiteY0-1642" fmla="*/ 3183351 h 12789042"/>
              <a:gd name="connsiteX1-1643" fmla="*/ 5051125 w 12834351"/>
              <a:gd name="connsiteY1-1644" fmla="*/ 679655 h 12789042"/>
              <a:gd name="connsiteX2-1645" fmla="*/ 10774240 w 12834351"/>
              <a:gd name="connsiteY2-1646" fmla="*/ 114767 h 12789042"/>
              <a:gd name="connsiteX3-1647" fmla="*/ 12748711 w 12834351"/>
              <a:gd name="connsiteY3-1648" fmla="*/ 2588416 h 12789042"/>
              <a:gd name="connsiteX4-1649" fmla="*/ 12116943 w 12834351"/>
              <a:gd name="connsiteY4-1650" fmla="*/ 8299655 h 12789042"/>
              <a:gd name="connsiteX5-1651" fmla="*/ 9817089 w 12834351"/>
              <a:gd name="connsiteY5-1652" fmla="*/ 12319057 h 12789042"/>
              <a:gd name="connsiteX6-1653" fmla="*/ 7581361 w 12834351"/>
              <a:gd name="connsiteY6-1654" fmla="*/ 12543154 h 12789042"/>
              <a:gd name="connsiteX7-1655" fmla="*/ 3840634 w 12834351"/>
              <a:gd name="connsiteY7-1656" fmla="*/ 10332711 h 12789042"/>
              <a:gd name="connsiteX8-1657" fmla="*/ 727257 w 12834351"/>
              <a:gd name="connsiteY8-1658" fmla="*/ 6498613 h 12789042"/>
              <a:gd name="connsiteX9-1659" fmla="*/ 31822 w 12834351"/>
              <a:gd name="connsiteY9-1660" fmla="*/ 4746558 h 12789042"/>
              <a:gd name="connsiteX10-1661" fmla="*/ 663130 w 12834351"/>
              <a:gd name="connsiteY10-1662" fmla="*/ 3183351 h 127890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87" y="connsiteY6-88"/>
              </a:cxn>
              <a:cxn ang="0">
                <a:pos x="connsiteX7-117" y="connsiteY7-118"/>
              </a:cxn>
              <a:cxn ang="0">
                <a:pos x="connsiteX8-151" y="connsiteY8-152"/>
              </a:cxn>
              <a:cxn ang="0">
                <a:pos x="connsiteX9-189" y="connsiteY9-190"/>
              </a:cxn>
              <a:cxn ang="0">
                <a:pos x="connsiteX10-231" y="connsiteY10-232"/>
              </a:cxn>
            </a:cxnLst>
            <a:rect l="l" t="t"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solidFill>
            <a:schemeClr val="bg2"/>
          </a:solidFill>
          <a:ln w="12700">
            <a:miter lim="400000"/>
          </a:ln>
        </p:spPr>
        <p:txBody>
          <a:bodyPr>
            <a:normAutofit/>
          </a:bodyPr>
          <a:lstStyle/>
          <a:p>
            <a:pPr lvl="0"/>
            <a:endParaRPr lang="en-US" noProof="0">
              <a:sym typeface="Open Sans" panose="020B0606030504020204"/>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 cur photo">
    <p:spTree>
      <p:nvGrpSpPr>
        <p:cNvPr id="1" name=""/>
        <p:cNvGrpSpPr/>
        <p:nvPr/>
      </p:nvGrpSpPr>
      <p:grpSpPr>
        <a:xfrm>
          <a:off x="0" y="0"/>
          <a:ext cx="0" cy="0"/>
          <a:chOff x="0" y="0"/>
          <a:chExt cx="0" cy="0"/>
        </a:xfrm>
      </p:grpSpPr>
      <p:sp>
        <p:nvSpPr>
          <p:cNvPr id="21" name="Picture Placeholder 2"/>
          <p:cNvSpPr>
            <a:spLocks noGrp="1"/>
          </p:cNvSpPr>
          <p:nvPr>
            <p:ph type="pic" sz="quarter" idx="15"/>
          </p:nvPr>
        </p:nvSpPr>
        <p:spPr>
          <a:xfrm>
            <a:off x="5323948" y="482467"/>
            <a:ext cx="12834351" cy="12789042"/>
          </a:xfrm>
          <a:custGeom>
            <a:avLst/>
            <a:gdLst>
              <a:gd name="connsiteX0" fmla="*/ 0 w 9320213"/>
              <a:gd name="connsiteY0" fmla="*/ 0 h 11266188"/>
              <a:gd name="connsiteX1" fmla="*/ 9320213 w 9320213"/>
              <a:gd name="connsiteY1" fmla="*/ 0 h 11266188"/>
              <a:gd name="connsiteX2" fmla="*/ 9320213 w 9320213"/>
              <a:gd name="connsiteY2" fmla="*/ 11266188 h 11266188"/>
              <a:gd name="connsiteX3" fmla="*/ 0 w 9320213"/>
              <a:gd name="connsiteY3" fmla="*/ 11266188 h 11266188"/>
              <a:gd name="connsiteX4" fmla="*/ 0 w 9320213"/>
              <a:gd name="connsiteY4" fmla="*/ 0 h 11266188"/>
              <a:gd name="connsiteX0-1" fmla="*/ 0 w 10594831"/>
              <a:gd name="connsiteY0-2" fmla="*/ 2216727 h 11266188"/>
              <a:gd name="connsiteX1-3" fmla="*/ 10594831 w 10594831"/>
              <a:gd name="connsiteY1-4" fmla="*/ 0 h 11266188"/>
              <a:gd name="connsiteX2-5" fmla="*/ 10594831 w 10594831"/>
              <a:gd name="connsiteY2-6" fmla="*/ 11266188 h 11266188"/>
              <a:gd name="connsiteX3-7" fmla="*/ 1274618 w 10594831"/>
              <a:gd name="connsiteY3-8" fmla="*/ 11266188 h 11266188"/>
              <a:gd name="connsiteX4-9" fmla="*/ 0 w 10594831"/>
              <a:gd name="connsiteY4-10" fmla="*/ 2216727 h 11266188"/>
              <a:gd name="connsiteX0-11" fmla="*/ 0 w 10594831"/>
              <a:gd name="connsiteY0-12" fmla="*/ 2216727 h 11266188"/>
              <a:gd name="connsiteX1-13" fmla="*/ 10594831 w 10594831"/>
              <a:gd name="connsiteY1-14" fmla="*/ 0 h 11266188"/>
              <a:gd name="connsiteX2-15" fmla="*/ 10594831 w 10594831"/>
              <a:gd name="connsiteY2-16" fmla="*/ 11266188 h 11266188"/>
              <a:gd name="connsiteX3-17" fmla="*/ 55418 w 10594831"/>
              <a:gd name="connsiteY3-18" fmla="*/ 5558115 h 11266188"/>
              <a:gd name="connsiteX4-19" fmla="*/ 0 w 10594831"/>
              <a:gd name="connsiteY4-20" fmla="*/ 2216727 h 11266188"/>
              <a:gd name="connsiteX0-21" fmla="*/ 0 w 10594831"/>
              <a:gd name="connsiteY0-22" fmla="*/ 2216727 h 11515570"/>
              <a:gd name="connsiteX1-23" fmla="*/ 10594831 w 10594831"/>
              <a:gd name="connsiteY1-24" fmla="*/ 0 h 11515570"/>
              <a:gd name="connsiteX2-25" fmla="*/ 6909522 w 10594831"/>
              <a:gd name="connsiteY2-26" fmla="*/ 11515570 h 11515570"/>
              <a:gd name="connsiteX3-27" fmla="*/ 55418 w 10594831"/>
              <a:gd name="connsiteY3-28" fmla="*/ 5558115 h 11515570"/>
              <a:gd name="connsiteX4-29" fmla="*/ 0 w 10594831"/>
              <a:gd name="connsiteY4-30" fmla="*/ 2216727 h 11515570"/>
              <a:gd name="connsiteX0-31" fmla="*/ 0 w 10206904"/>
              <a:gd name="connsiteY0-32" fmla="*/ 3103418 h 12402261"/>
              <a:gd name="connsiteX1-33" fmla="*/ 10206904 w 10206904"/>
              <a:gd name="connsiteY1-34" fmla="*/ 0 h 12402261"/>
              <a:gd name="connsiteX2-35" fmla="*/ 6909522 w 10206904"/>
              <a:gd name="connsiteY2-36" fmla="*/ 12402261 h 12402261"/>
              <a:gd name="connsiteX3-37" fmla="*/ 55418 w 10206904"/>
              <a:gd name="connsiteY3-38" fmla="*/ 6444806 h 12402261"/>
              <a:gd name="connsiteX4-39" fmla="*/ 0 w 10206904"/>
              <a:gd name="connsiteY4-40" fmla="*/ 3103418 h 12402261"/>
              <a:gd name="connsiteX0-41" fmla="*/ 0 w 10206904"/>
              <a:gd name="connsiteY0-42" fmla="*/ 3103418 h 12402261"/>
              <a:gd name="connsiteX1-43" fmla="*/ 10206904 w 10206904"/>
              <a:gd name="connsiteY1-44" fmla="*/ 0 h 12402261"/>
              <a:gd name="connsiteX2-45" fmla="*/ 8821450 w 10206904"/>
              <a:gd name="connsiteY2-46" fmla="*/ 5116304 h 12402261"/>
              <a:gd name="connsiteX3-47" fmla="*/ 6909522 w 10206904"/>
              <a:gd name="connsiteY3-48" fmla="*/ 12402261 h 12402261"/>
              <a:gd name="connsiteX4-49" fmla="*/ 55418 w 10206904"/>
              <a:gd name="connsiteY4-50" fmla="*/ 6444806 h 12402261"/>
              <a:gd name="connsiteX5" fmla="*/ 0 w 10206904"/>
              <a:gd name="connsiteY5" fmla="*/ 3103418 h 12402261"/>
              <a:gd name="connsiteX0-51" fmla="*/ 0 w 12146540"/>
              <a:gd name="connsiteY0-52" fmla="*/ 3103418 h 12402261"/>
              <a:gd name="connsiteX1-53" fmla="*/ 10206904 w 12146540"/>
              <a:gd name="connsiteY1-54" fmla="*/ 0 h 12402261"/>
              <a:gd name="connsiteX2-55" fmla="*/ 12146540 w 12146540"/>
              <a:gd name="connsiteY2-56" fmla="*/ 2456231 h 12402261"/>
              <a:gd name="connsiteX3-57" fmla="*/ 6909522 w 12146540"/>
              <a:gd name="connsiteY3-58" fmla="*/ 12402261 h 12402261"/>
              <a:gd name="connsiteX4-59" fmla="*/ 55418 w 12146540"/>
              <a:gd name="connsiteY4-60" fmla="*/ 6444806 h 12402261"/>
              <a:gd name="connsiteX5-61" fmla="*/ 0 w 12146540"/>
              <a:gd name="connsiteY5-62" fmla="*/ 3103418 h 12402261"/>
              <a:gd name="connsiteX0-63" fmla="*/ 0 w 12146540"/>
              <a:gd name="connsiteY0-64" fmla="*/ 3103418 h 12402261"/>
              <a:gd name="connsiteX1-65" fmla="*/ 10206904 w 12146540"/>
              <a:gd name="connsiteY1-66" fmla="*/ 0 h 12402261"/>
              <a:gd name="connsiteX2-67" fmla="*/ 12146540 w 12146540"/>
              <a:gd name="connsiteY2-68" fmla="*/ 2456231 h 12402261"/>
              <a:gd name="connsiteX3-69" fmla="*/ 9126250 w 12146540"/>
              <a:gd name="connsiteY3-70" fmla="*/ 8081177 h 12402261"/>
              <a:gd name="connsiteX4-71" fmla="*/ 6909522 w 12146540"/>
              <a:gd name="connsiteY4-72" fmla="*/ 12402261 h 12402261"/>
              <a:gd name="connsiteX5-73" fmla="*/ 55418 w 12146540"/>
              <a:gd name="connsiteY5-74" fmla="*/ 6444806 h 12402261"/>
              <a:gd name="connsiteX6" fmla="*/ 0 w 12146540"/>
              <a:gd name="connsiteY6" fmla="*/ 3103418 h 12402261"/>
              <a:gd name="connsiteX0-75" fmla="*/ 0 w 12146540"/>
              <a:gd name="connsiteY0-76" fmla="*/ 3103418 h 12402261"/>
              <a:gd name="connsiteX1-77" fmla="*/ 10206904 w 12146540"/>
              <a:gd name="connsiteY1-78" fmla="*/ 0 h 12402261"/>
              <a:gd name="connsiteX2-79" fmla="*/ 12146540 w 12146540"/>
              <a:gd name="connsiteY2-80" fmla="*/ 2456231 h 12402261"/>
              <a:gd name="connsiteX3-81" fmla="*/ 9153959 w 12146540"/>
              <a:gd name="connsiteY3-82" fmla="*/ 12265250 h 12402261"/>
              <a:gd name="connsiteX4-83" fmla="*/ 6909522 w 12146540"/>
              <a:gd name="connsiteY4-84" fmla="*/ 12402261 h 12402261"/>
              <a:gd name="connsiteX5-85" fmla="*/ 55418 w 12146540"/>
              <a:gd name="connsiteY5-86" fmla="*/ 6444806 h 12402261"/>
              <a:gd name="connsiteX6-87" fmla="*/ 0 w 12146540"/>
              <a:gd name="connsiteY6-88" fmla="*/ 3103418 h 12402261"/>
              <a:gd name="connsiteX0-89" fmla="*/ 0 w 12146540"/>
              <a:gd name="connsiteY0-90" fmla="*/ 3103418 h 12402261"/>
              <a:gd name="connsiteX1-91" fmla="*/ 5080722 w 12146540"/>
              <a:gd name="connsiteY1-92" fmla="*/ 1569540 h 12402261"/>
              <a:gd name="connsiteX2-93" fmla="*/ 10206904 w 12146540"/>
              <a:gd name="connsiteY2-94" fmla="*/ 0 h 12402261"/>
              <a:gd name="connsiteX3-95" fmla="*/ 12146540 w 12146540"/>
              <a:gd name="connsiteY3-96" fmla="*/ 2456231 h 12402261"/>
              <a:gd name="connsiteX4-97" fmla="*/ 9153959 w 12146540"/>
              <a:gd name="connsiteY4-98" fmla="*/ 12265250 h 12402261"/>
              <a:gd name="connsiteX5-99" fmla="*/ 6909522 w 12146540"/>
              <a:gd name="connsiteY5-100" fmla="*/ 12402261 h 12402261"/>
              <a:gd name="connsiteX6-101" fmla="*/ 55418 w 12146540"/>
              <a:gd name="connsiteY6-102" fmla="*/ 6444806 h 12402261"/>
              <a:gd name="connsiteX7" fmla="*/ 0 w 12146540"/>
              <a:gd name="connsiteY7" fmla="*/ 3103418 h 12402261"/>
              <a:gd name="connsiteX0-103" fmla="*/ 0 w 12146540"/>
              <a:gd name="connsiteY0-104" fmla="*/ 3103418 h 12402261"/>
              <a:gd name="connsiteX1-105" fmla="*/ 4387995 w 12146540"/>
              <a:gd name="connsiteY1-106" fmla="*/ 599722 h 12402261"/>
              <a:gd name="connsiteX2-107" fmla="*/ 10206904 w 12146540"/>
              <a:gd name="connsiteY2-108" fmla="*/ 0 h 12402261"/>
              <a:gd name="connsiteX3-109" fmla="*/ 12146540 w 12146540"/>
              <a:gd name="connsiteY3-110" fmla="*/ 2456231 h 12402261"/>
              <a:gd name="connsiteX4-111" fmla="*/ 9153959 w 12146540"/>
              <a:gd name="connsiteY4-112" fmla="*/ 12265250 h 12402261"/>
              <a:gd name="connsiteX5-113" fmla="*/ 6909522 w 12146540"/>
              <a:gd name="connsiteY5-114" fmla="*/ 12402261 h 12402261"/>
              <a:gd name="connsiteX6-115" fmla="*/ 55418 w 12146540"/>
              <a:gd name="connsiteY6-116" fmla="*/ 6444806 h 12402261"/>
              <a:gd name="connsiteX7-117" fmla="*/ 0 w 12146540"/>
              <a:gd name="connsiteY7-118" fmla="*/ 3103418 h 12402261"/>
              <a:gd name="connsiteX0-119" fmla="*/ 0 w 12146540"/>
              <a:gd name="connsiteY0-120" fmla="*/ 3103418 h 12402261"/>
              <a:gd name="connsiteX1-121" fmla="*/ 4387995 w 12146540"/>
              <a:gd name="connsiteY1-122" fmla="*/ 599722 h 12402261"/>
              <a:gd name="connsiteX2-123" fmla="*/ 10206904 w 12146540"/>
              <a:gd name="connsiteY2-124" fmla="*/ 0 h 12402261"/>
              <a:gd name="connsiteX3-125" fmla="*/ 12146540 w 12146540"/>
              <a:gd name="connsiteY3-126" fmla="*/ 2456231 h 12402261"/>
              <a:gd name="connsiteX4-127" fmla="*/ 9153959 w 12146540"/>
              <a:gd name="connsiteY4-128" fmla="*/ 12265250 h 12402261"/>
              <a:gd name="connsiteX5-129" fmla="*/ 6909522 w 12146540"/>
              <a:gd name="connsiteY5-130" fmla="*/ 12402261 h 12402261"/>
              <a:gd name="connsiteX6-131" fmla="*/ 3916941 w 12146540"/>
              <a:gd name="connsiteY6-132" fmla="*/ 9799140 h 12402261"/>
              <a:gd name="connsiteX7-133" fmla="*/ 55418 w 12146540"/>
              <a:gd name="connsiteY7-134" fmla="*/ 6444806 h 12402261"/>
              <a:gd name="connsiteX8" fmla="*/ 0 w 12146540"/>
              <a:gd name="connsiteY8" fmla="*/ 3103418 h 12402261"/>
              <a:gd name="connsiteX0-135" fmla="*/ 0 w 12146540"/>
              <a:gd name="connsiteY0-136" fmla="*/ 3103418 h 12402261"/>
              <a:gd name="connsiteX1-137" fmla="*/ 4387995 w 12146540"/>
              <a:gd name="connsiteY1-138" fmla="*/ 599722 h 12402261"/>
              <a:gd name="connsiteX2-139" fmla="*/ 10206904 w 12146540"/>
              <a:gd name="connsiteY2-140" fmla="*/ 0 h 12402261"/>
              <a:gd name="connsiteX3-141" fmla="*/ 12146540 w 12146540"/>
              <a:gd name="connsiteY3-142" fmla="*/ 2456231 h 12402261"/>
              <a:gd name="connsiteX4-143" fmla="*/ 9153959 w 12146540"/>
              <a:gd name="connsiteY4-144" fmla="*/ 12265250 h 12402261"/>
              <a:gd name="connsiteX5-145" fmla="*/ 6909522 w 12146540"/>
              <a:gd name="connsiteY5-146" fmla="*/ 12402261 h 12402261"/>
              <a:gd name="connsiteX6-147" fmla="*/ 3168795 w 12146540"/>
              <a:gd name="connsiteY6-148" fmla="*/ 10270195 h 12402261"/>
              <a:gd name="connsiteX7-149" fmla="*/ 55418 w 12146540"/>
              <a:gd name="connsiteY7-150" fmla="*/ 6444806 h 12402261"/>
              <a:gd name="connsiteX8-151" fmla="*/ 0 w 12146540"/>
              <a:gd name="connsiteY8-152" fmla="*/ 3103418 h 12402261"/>
              <a:gd name="connsiteX0-153" fmla="*/ 0 w 12146540"/>
              <a:gd name="connsiteY0-154" fmla="*/ 3103418 h 12402261"/>
              <a:gd name="connsiteX1-155" fmla="*/ 4387995 w 12146540"/>
              <a:gd name="connsiteY1-156" fmla="*/ 599722 h 12402261"/>
              <a:gd name="connsiteX2-157" fmla="*/ 10206904 w 12146540"/>
              <a:gd name="connsiteY2-158" fmla="*/ 0 h 12402261"/>
              <a:gd name="connsiteX3-159" fmla="*/ 12146540 w 12146540"/>
              <a:gd name="connsiteY3-160" fmla="*/ 2456231 h 12402261"/>
              <a:gd name="connsiteX4-161" fmla="*/ 10733377 w 12146540"/>
              <a:gd name="connsiteY4-162" fmla="*/ 7249904 h 12402261"/>
              <a:gd name="connsiteX5-163" fmla="*/ 9153959 w 12146540"/>
              <a:gd name="connsiteY5-164" fmla="*/ 12265250 h 12402261"/>
              <a:gd name="connsiteX6-165" fmla="*/ 6909522 w 12146540"/>
              <a:gd name="connsiteY6-166" fmla="*/ 12402261 h 12402261"/>
              <a:gd name="connsiteX7-167" fmla="*/ 3168795 w 12146540"/>
              <a:gd name="connsiteY7-168" fmla="*/ 10270195 h 12402261"/>
              <a:gd name="connsiteX8-169" fmla="*/ 55418 w 12146540"/>
              <a:gd name="connsiteY8-170" fmla="*/ 6444806 h 12402261"/>
              <a:gd name="connsiteX9" fmla="*/ 0 w 12146540"/>
              <a:gd name="connsiteY9" fmla="*/ 3103418 h 12402261"/>
              <a:gd name="connsiteX0-171" fmla="*/ 0 w 12146540"/>
              <a:gd name="connsiteY0-172" fmla="*/ 3103418 h 12402261"/>
              <a:gd name="connsiteX1-173" fmla="*/ 4387995 w 12146540"/>
              <a:gd name="connsiteY1-174" fmla="*/ 599722 h 12402261"/>
              <a:gd name="connsiteX2-175" fmla="*/ 10206904 w 12146540"/>
              <a:gd name="connsiteY2-176" fmla="*/ 0 h 12402261"/>
              <a:gd name="connsiteX3-177" fmla="*/ 12146540 w 12146540"/>
              <a:gd name="connsiteY3-178" fmla="*/ 2456231 h 12402261"/>
              <a:gd name="connsiteX4-179" fmla="*/ 11453813 w 12146540"/>
              <a:gd name="connsiteY4-180" fmla="*/ 8219722 h 12402261"/>
              <a:gd name="connsiteX5-181" fmla="*/ 9153959 w 12146540"/>
              <a:gd name="connsiteY5-182" fmla="*/ 12265250 h 12402261"/>
              <a:gd name="connsiteX6-183" fmla="*/ 6909522 w 12146540"/>
              <a:gd name="connsiteY6-184" fmla="*/ 12402261 h 12402261"/>
              <a:gd name="connsiteX7-185" fmla="*/ 3168795 w 12146540"/>
              <a:gd name="connsiteY7-186" fmla="*/ 10270195 h 12402261"/>
              <a:gd name="connsiteX8-187" fmla="*/ 55418 w 12146540"/>
              <a:gd name="connsiteY8-188" fmla="*/ 6444806 h 12402261"/>
              <a:gd name="connsiteX9-189" fmla="*/ 0 w 12146540"/>
              <a:gd name="connsiteY9-190" fmla="*/ 3103418 h 12402261"/>
              <a:gd name="connsiteX0-191" fmla="*/ 0 w 12146540"/>
              <a:gd name="connsiteY0-192" fmla="*/ 3103418 h 12402261"/>
              <a:gd name="connsiteX1-193" fmla="*/ 4387995 w 12146540"/>
              <a:gd name="connsiteY1-194" fmla="*/ 599722 h 12402261"/>
              <a:gd name="connsiteX2-195" fmla="*/ 10206904 w 12146540"/>
              <a:gd name="connsiteY2-196" fmla="*/ 0 h 12402261"/>
              <a:gd name="connsiteX3-197" fmla="*/ 12146540 w 12146540"/>
              <a:gd name="connsiteY3-198" fmla="*/ 2456231 h 12402261"/>
              <a:gd name="connsiteX4-199" fmla="*/ 11453813 w 12146540"/>
              <a:gd name="connsiteY4-200" fmla="*/ 8219722 h 12402261"/>
              <a:gd name="connsiteX5-201" fmla="*/ 9153959 w 12146540"/>
              <a:gd name="connsiteY5-202" fmla="*/ 12265250 h 12402261"/>
              <a:gd name="connsiteX6-203" fmla="*/ 6909522 w 12146540"/>
              <a:gd name="connsiteY6-204" fmla="*/ 12402261 h 12402261"/>
              <a:gd name="connsiteX7-205" fmla="*/ 3168795 w 12146540"/>
              <a:gd name="connsiteY7-206" fmla="*/ 10270195 h 12402261"/>
              <a:gd name="connsiteX8-207" fmla="*/ 55418 w 12146540"/>
              <a:gd name="connsiteY8-208" fmla="*/ 6444806 h 12402261"/>
              <a:gd name="connsiteX9-209" fmla="*/ 21834 w 12146540"/>
              <a:gd name="connsiteY9-210" fmla="*/ 4509871 h 12402261"/>
              <a:gd name="connsiteX10" fmla="*/ 0 w 12146540"/>
              <a:gd name="connsiteY10" fmla="*/ 3103418 h 12402261"/>
              <a:gd name="connsiteX0-211" fmla="*/ 631308 w 12777848"/>
              <a:gd name="connsiteY0-212" fmla="*/ 3103418 h 12402261"/>
              <a:gd name="connsiteX1-213" fmla="*/ 5019303 w 12777848"/>
              <a:gd name="connsiteY1-214" fmla="*/ 599722 h 12402261"/>
              <a:gd name="connsiteX2-215" fmla="*/ 10838212 w 12777848"/>
              <a:gd name="connsiteY2-216" fmla="*/ 0 h 12402261"/>
              <a:gd name="connsiteX3-217" fmla="*/ 12777848 w 12777848"/>
              <a:gd name="connsiteY3-218" fmla="*/ 2456231 h 12402261"/>
              <a:gd name="connsiteX4-219" fmla="*/ 12085121 w 12777848"/>
              <a:gd name="connsiteY4-220" fmla="*/ 8219722 h 12402261"/>
              <a:gd name="connsiteX5-221" fmla="*/ 9785267 w 12777848"/>
              <a:gd name="connsiteY5-222" fmla="*/ 12265250 h 12402261"/>
              <a:gd name="connsiteX6-223" fmla="*/ 7540830 w 12777848"/>
              <a:gd name="connsiteY6-224" fmla="*/ 12402261 h 12402261"/>
              <a:gd name="connsiteX7-225" fmla="*/ 3800103 w 12777848"/>
              <a:gd name="connsiteY7-226" fmla="*/ 10270195 h 12402261"/>
              <a:gd name="connsiteX8-227" fmla="*/ 686726 w 12777848"/>
              <a:gd name="connsiteY8-228" fmla="*/ 6444806 h 12402261"/>
              <a:gd name="connsiteX9-229" fmla="*/ 0 w 12777848"/>
              <a:gd name="connsiteY9-230" fmla="*/ 4666625 h 12402261"/>
              <a:gd name="connsiteX10-231" fmla="*/ 631308 w 12777848"/>
              <a:gd name="connsiteY10-232" fmla="*/ 3103418 h 12402261"/>
              <a:gd name="connsiteX0-233" fmla="*/ 631308 w 12777848"/>
              <a:gd name="connsiteY0-234" fmla="*/ 3103418 h 12402261"/>
              <a:gd name="connsiteX1-235" fmla="*/ 5019303 w 12777848"/>
              <a:gd name="connsiteY1-236" fmla="*/ 599722 h 12402261"/>
              <a:gd name="connsiteX2-237" fmla="*/ 10838212 w 12777848"/>
              <a:gd name="connsiteY2-238" fmla="*/ 0 h 12402261"/>
              <a:gd name="connsiteX3-239" fmla="*/ 12777848 w 12777848"/>
              <a:gd name="connsiteY3-240" fmla="*/ 2456231 h 12402261"/>
              <a:gd name="connsiteX4-241" fmla="*/ 12085121 w 12777848"/>
              <a:gd name="connsiteY4-242" fmla="*/ 8219722 h 12402261"/>
              <a:gd name="connsiteX5-243" fmla="*/ 9785267 w 12777848"/>
              <a:gd name="connsiteY5-244" fmla="*/ 12265250 h 12402261"/>
              <a:gd name="connsiteX6-245" fmla="*/ 7540830 w 12777848"/>
              <a:gd name="connsiteY6-246" fmla="*/ 12402261 h 12402261"/>
              <a:gd name="connsiteX7-247" fmla="*/ 3800103 w 12777848"/>
              <a:gd name="connsiteY7-248" fmla="*/ 10270195 h 12402261"/>
              <a:gd name="connsiteX8-249" fmla="*/ 686726 w 12777848"/>
              <a:gd name="connsiteY8-250" fmla="*/ 6444806 h 12402261"/>
              <a:gd name="connsiteX9-251" fmla="*/ 0 w 12777848"/>
              <a:gd name="connsiteY9-252" fmla="*/ 4666625 h 12402261"/>
              <a:gd name="connsiteX10-253" fmla="*/ 631308 w 12777848"/>
              <a:gd name="connsiteY10-254" fmla="*/ 3103418 h 12402261"/>
              <a:gd name="connsiteX0-255" fmla="*/ 659947 w 12806487"/>
              <a:gd name="connsiteY0-256" fmla="*/ 3103418 h 12402261"/>
              <a:gd name="connsiteX1-257" fmla="*/ 5047942 w 12806487"/>
              <a:gd name="connsiteY1-258" fmla="*/ 599722 h 12402261"/>
              <a:gd name="connsiteX2-259" fmla="*/ 10866851 w 12806487"/>
              <a:gd name="connsiteY2-260" fmla="*/ 0 h 12402261"/>
              <a:gd name="connsiteX3-261" fmla="*/ 12806487 w 12806487"/>
              <a:gd name="connsiteY3-262" fmla="*/ 2456231 h 12402261"/>
              <a:gd name="connsiteX4-263" fmla="*/ 12113760 w 12806487"/>
              <a:gd name="connsiteY4-264" fmla="*/ 8219722 h 12402261"/>
              <a:gd name="connsiteX5-265" fmla="*/ 9813906 w 12806487"/>
              <a:gd name="connsiteY5-266" fmla="*/ 12265250 h 12402261"/>
              <a:gd name="connsiteX6-267" fmla="*/ 7569469 w 12806487"/>
              <a:gd name="connsiteY6-268" fmla="*/ 12402261 h 12402261"/>
              <a:gd name="connsiteX7-269" fmla="*/ 3828742 w 12806487"/>
              <a:gd name="connsiteY7-270" fmla="*/ 10270195 h 12402261"/>
              <a:gd name="connsiteX8-271" fmla="*/ 715365 w 12806487"/>
              <a:gd name="connsiteY8-272" fmla="*/ 6444806 h 12402261"/>
              <a:gd name="connsiteX9-273" fmla="*/ 28639 w 12806487"/>
              <a:gd name="connsiteY9-274" fmla="*/ 4666625 h 12402261"/>
              <a:gd name="connsiteX10-275" fmla="*/ 659947 w 12806487"/>
              <a:gd name="connsiteY10-276" fmla="*/ 3103418 h 12402261"/>
              <a:gd name="connsiteX0-277" fmla="*/ 660628 w 12807168"/>
              <a:gd name="connsiteY0-278" fmla="*/ 3103418 h 12402261"/>
              <a:gd name="connsiteX1-279" fmla="*/ 5048623 w 12807168"/>
              <a:gd name="connsiteY1-280" fmla="*/ 599722 h 12402261"/>
              <a:gd name="connsiteX2-281" fmla="*/ 10867532 w 12807168"/>
              <a:gd name="connsiteY2-282" fmla="*/ 0 h 12402261"/>
              <a:gd name="connsiteX3-283" fmla="*/ 12807168 w 12807168"/>
              <a:gd name="connsiteY3-284" fmla="*/ 2456231 h 12402261"/>
              <a:gd name="connsiteX4-285" fmla="*/ 12114441 w 12807168"/>
              <a:gd name="connsiteY4-286" fmla="*/ 8219722 h 12402261"/>
              <a:gd name="connsiteX5-287" fmla="*/ 9814587 w 12807168"/>
              <a:gd name="connsiteY5-288" fmla="*/ 12265250 h 12402261"/>
              <a:gd name="connsiteX6-289" fmla="*/ 7570150 w 12807168"/>
              <a:gd name="connsiteY6-290" fmla="*/ 12402261 h 12402261"/>
              <a:gd name="connsiteX7-291" fmla="*/ 3829423 w 12807168"/>
              <a:gd name="connsiteY7-292" fmla="*/ 10270195 h 12402261"/>
              <a:gd name="connsiteX8-293" fmla="*/ 716046 w 12807168"/>
              <a:gd name="connsiteY8-294" fmla="*/ 6444806 h 12402261"/>
              <a:gd name="connsiteX9-295" fmla="*/ 29320 w 12807168"/>
              <a:gd name="connsiteY9-296" fmla="*/ 4666625 h 12402261"/>
              <a:gd name="connsiteX10-297" fmla="*/ 660628 w 12807168"/>
              <a:gd name="connsiteY10-298" fmla="*/ 3103418 h 12402261"/>
              <a:gd name="connsiteX0-299" fmla="*/ 660628 w 12807168"/>
              <a:gd name="connsiteY0-300" fmla="*/ 3103418 h 12402261"/>
              <a:gd name="connsiteX1-301" fmla="*/ 5048623 w 12807168"/>
              <a:gd name="connsiteY1-302" fmla="*/ 599722 h 12402261"/>
              <a:gd name="connsiteX2-303" fmla="*/ 10867532 w 12807168"/>
              <a:gd name="connsiteY2-304" fmla="*/ 0 h 12402261"/>
              <a:gd name="connsiteX3-305" fmla="*/ 12807168 w 12807168"/>
              <a:gd name="connsiteY3-306" fmla="*/ 2456231 h 12402261"/>
              <a:gd name="connsiteX4-307" fmla="*/ 12114441 w 12807168"/>
              <a:gd name="connsiteY4-308" fmla="*/ 8219722 h 12402261"/>
              <a:gd name="connsiteX5-309" fmla="*/ 9814587 w 12807168"/>
              <a:gd name="connsiteY5-310" fmla="*/ 12265250 h 12402261"/>
              <a:gd name="connsiteX6-311" fmla="*/ 7570150 w 12807168"/>
              <a:gd name="connsiteY6-312" fmla="*/ 12402261 h 12402261"/>
              <a:gd name="connsiteX7-313" fmla="*/ 3838132 w 12807168"/>
              <a:gd name="connsiteY7-314" fmla="*/ 10252778 h 12402261"/>
              <a:gd name="connsiteX8-315" fmla="*/ 716046 w 12807168"/>
              <a:gd name="connsiteY8-316" fmla="*/ 6444806 h 12402261"/>
              <a:gd name="connsiteX9-317" fmla="*/ 29320 w 12807168"/>
              <a:gd name="connsiteY9-318" fmla="*/ 4666625 h 12402261"/>
              <a:gd name="connsiteX10-319" fmla="*/ 660628 w 12807168"/>
              <a:gd name="connsiteY10-320" fmla="*/ 3103418 h 12402261"/>
              <a:gd name="connsiteX0-321" fmla="*/ 660628 w 12807168"/>
              <a:gd name="connsiteY0-322" fmla="*/ 3103418 h 12402261"/>
              <a:gd name="connsiteX1-323" fmla="*/ 5048623 w 12807168"/>
              <a:gd name="connsiteY1-324" fmla="*/ 599722 h 12402261"/>
              <a:gd name="connsiteX2-325" fmla="*/ 10867532 w 12807168"/>
              <a:gd name="connsiteY2-326" fmla="*/ 0 h 12402261"/>
              <a:gd name="connsiteX3-327" fmla="*/ 12807168 w 12807168"/>
              <a:gd name="connsiteY3-328" fmla="*/ 2456231 h 12402261"/>
              <a:gd name="connsiteX4-329" fmla="*/ 12114441 w 12807168"/>
              <a:gd name="connsiteY4-330" fmla="*/ 8219722 h 12402261"/>
              <a:gd name="connsiteX5-331" fmla="*/ 9814587 w 12807168"/>
              <a:gd name="connsiteY5-332" fmla="*/ 12265250 h 12402261"/>
              <a:gd name="connsiteX6-333" fmla="*/ 7570150 w 12807168"/>
              <a:gd name="connsiteY6-334" fmla="*/ 12402261 h 12402261"/>
              <a:gd name="connsiteX7-335" fmla="*/ 3838132 w 12807168"/>
              <a:gd name="connsiteY7-336" fmla="*/ 10252778 h 12402261"/>
              <a:gd name="connsiteX8-337" fmla="*/ 716046 w 12807168"/>
              <a:gd name="connsiteY8-338" fmla="*/ 6444806 h 12402261"/>
              <a:gd name="connsiteX9-339" fmla="*/ 29320 w 12807168"/>
              <a:gd name="connsiteY9-340" fmla="*/ 4666625 h 12402261"/>
              <a:gd name="connsiteX10-341" fmla="*/ 660628 w 12807168"/>
              <a:gd name="connsiteY10-342" fmla="*/ 3103418 h 12402261"/>
              <a:gd name="connsiteX0-343" fmla="*/ 660628 w 12807168"/>
              <a:gd name="connsiteY0-344" fmla="*/ 3103418 h 12402261"/>
              <a:gd name="connsiteX1-345" fmla="*/ 5048623 w 12807168"/>
              <a:gd name="connsiteY1-346" fmla="*/ 599722 h 12402261"/>
              <a:gd name="connsiteX2-347" fmla="*/ 10867532 w 12807168"/>
              <a:gd name="connsiteY2-348" fmla="*/ 0 h 12402261"/>
              <a:gd name="connsiteX3-349" fmla="*/ 12807168 w 12807168"/>
              <a:gd name="connsiteY3-350" fmla="*/ 2456231 h 12402261"/>
              <a:gd name="connsiteX4-351" fmla="*/ 12114441 w 12807168"/>
              <a:gd name="connsiteY4-352" fmla="*/ 8219722 h 12402261"/>
              <a:gd name="connsiteX5-353" fmla="*/ 9814587 w 12807168"/>
              <a:gd name="connsiteY5-354" fmla="*/ 12265250 h 12402261"/>
              <a:gd name="connsiteX6-355" fmla="*/ 7570150 w 12807168"/>
              <a:gd name="connsiteY6-356" fmla="*/ 12402261 h 12402261"/>
              <a:gd name="connsiteX7-357" fmla="*/ 3838132 w 12807168"/>
              <a:gd name="connsiteY7-358" fmla="*/ 10252778 h 12402261"/>
              <a:gd name="connsiteX8-359" fmla="*/ 724755 w 12807168"/>
              <a:gd name="connsiteY8-360" fmla="*/ 6418680 h 12402261"/>
              <a:gd name="connsiteX9-361" fmla="*/ 29320 w 12807168"/>
              <a:gd name="connsiteY9-362" fmla="*/ 4666625 h 12402261"/>
              <a:gd name="connsiteX10-363" fmla="*/ 660628 w 12807168"/>
              <a:gd name="connsiteY10-364" fmla="*/ 3103418 h 12402261"/>
              <a:gd name="connsiteX0-365" fmla="*/ 660628 w 12807168"/>
              <a:gd name="connsiteY0-366" fmla="*/ 3103418 h 12402261"/>
              <a:gd name="connsiteX1-367" fmla="*/ 5048623 w 12807168"/>
              <a:gd name="connsiteY1-368" fmla="*/ 599722 h 12402261"/>
              <a:gd name="connsiteX2-369" fmla="*/ 10867532 w 12807168"/>
              <a:gd name="connsiteY2-370" fmla="*/ 0 h 12402261"/>
              <a:gd name="connsiteX3-371" fmla="*/ 12807168 w 12807168"/>
              <a:gd name="connsiteY3-372" fmla="*/ 2456231 h 12402261"/>
              <a:gd name="connsiteX4-373" fmla="*/ 12114441 w 12807168"/>
              <a:gd name="connsiteY4-374" fmla="*/ 8219722 h 12402261"/>
              <a:gd name="connsiteX5-375" fmla="*/ 9814587 w 12807168"/>
              <a:gd name="connsiteY5-376" fmla="*/ 12265250 h 12402261"/>
              <a:gd name="connsiteX6-377" fmla="*/ 7570150 w 12807168"/>
              <a:gd name="connsiteY6-378" fmla="*/ 12402261 h 12402261"/>
              <a:gd name="connsiteX7-379" fmla="*/ 3838132 w 12807168"/>
              <a:gd name="connsiteY7-380" fmla="*/ 10252778 h 12402261"/>
              <a:gd name="connsiteX8-381" fmla="*/ 724755 w 12807168"/>
              <a:gd name="connsiteY8-382" fmla="*/ 6418680 h 12402261"/>
              <a:gd name="connsiteX9-383" fmla="*/ 29320 w 12807168"/>
              <a:gd name="connsiteY9-384" fmla="*/ 4666625 h 12402261"/>
              <a:gd name="connsiteX10-385" fmla="*/ 660628 w 12807168"/>
              <a:gd name="connsiteY10-386" fmla="*/ 3103418 h 12402261"/>
              <a:gd name="connsiteX0-387" fmla="*/ 660628 w 12807168"/>
              <a:gd name="connsiteY0-388" fmla="*/ 3103418 h 12402261"/>
              <a:gd name="connsiteX1-389" fmla="*/ 5048623 w 12807168"/>
              <a:gd name="connsiteY1-390" fmla="*/ 599722 h 12402261"/>
              <a:gd name="connsiteX2-391" fmla="*/ 10867532 w 12807168"/>
              <a:gd name="connsiteY2-392" fmla="*/ 0 h 12402261"/>
              <a:gd name="connsiteX3-393" fmla="*/ 12807168 w 12807168"/>
              <a:gd name="connsiteY3-394" fmla="*/ 2456231 h 12402261"/>
              <a:gd name="connsiteX4-395" fmla="*/ 12114441 w 12807168"/>
              <a:gd name="connsiteY4-396" fmla="*/ 8219722 h 12402261"/>
              <a:gd name="connsiteX5-397" fmla="*/ 9814587 w 12807168"/>
              <a:gd name="connsiteY5-398" fmla="*/ 12265250 h 12402261"/>
              <a:gd name="connsiteX6-399" fmla="*/ 7570150 w 12807168"/>
              <a:gd name="connsiteY6-400" fmla="*/ 12402261 h 12402261"/>
              <a:gd name="connsiteX7-401" fmla="*/ 3838132 w 12807168"/>
              <a:gd name="connsiteY7-402" fmla="*/ 10252778 h 12402261"/>
              <a:gd name="connsiteX8-403" fmla="*/ 724755 w 12807168"/>
              <a:gd name="connsiteY8-404" fmla="*/ 6418680 h 12402261"/>
              <a:gd name="connsiteX9-405" fmla="*/ 29320 w 12807168"/>
              <a:gd name="connsiteY9-406" fmla="*/ 4666625 h 12402261"/>
              <a:gd name="connsiteX10-407" fmla="*/ 660628 w 12807168"/>
              <a:gd name="connsiteY10-408" fmla="*/ 3103418 h 12402261"/>
              <a:gd name="connsiteX0-409" fmla="*/ 660628 w 12807168"/>
              <a:gd name="connsiteY0-410" fmla="*/ 3103418 h 12402261"/>
              <a:gd name="connsiteX1-411" fmla="*/ 5048623 w 12807168"/>
              <a:gd name="connsiteY1-412" fmla="*/ 599722 h 12402261"/>
              <a:gd name="connsiteX2-413" fmla="*/ 10867532 w 12807168"/>
              <a:gd name="connsiteY2-414" fmla="*/ 0 h 12402261"/>
              <a:gd name="connsiteX3-415" fmla="*/ 12807168 w 12807168"/>
              <a:gd name="connsiteY3-416" fmla="*/ 2456231 h 12402261"/>
              <a:gd name="connsiteX4-417" fmla="*/ 12114441 w 12807168"/>
              <a:gd name="connsiteY4-418" fmla="*/ 8219722 h 12402261"/>
              <a:gd name="connsiteX5-419" fmla="*/ 9814587 w 12807168"/>
              <a:gd name="connsiteY5-420" fmla="*/ 12265250 h 12402261"/>
              <a:gd name="connsiteX6-421" fmla="*/ 7570150 w 12807168"/>
              <a:gd name="connsiteY6-422" fmla="*/ 12402261 h 12402261"/>
              <a:gd name="connsiteX7-423" fmla="*/ 3838132 w 12807168"/>
              <a:gd name="connsiteY7-424" fmla="*/ 10252778 h 12402261"/>
              <a:gd name="connsiteX8-425" fmla="*/ 724755 w 12807168"/>
              <a:gd name="connsiteY8-426" fmla="*/ 6418680 h 12402261"/>
              <a:gd name="connsiteX9-427" fmla="*/ 29320 w 12807168"/>
              <a:gd name="connsiteY9-428" fmla="*/ 4666625 h 12402261"/>
              <a:gd name="connsiteX10-429" fmla="*/ 660628 w 12807168"/>
              <a:gd name="connsiteY10-430" fmla="*/ 3103418 h 12402261"/>
              <a:gd name="connsiteX0-431" fmla="*/ 660628 w 12807168"/>
              <a:gd name="connsiteY0-432" fmla="*/ 3103418 h 12402261"/>
              <a:gd name="connsiteX1-433" fmla="*/ 5048623 w 12807168"/>
              <a:gd name="connsiteY1-434" fmla="*/ 599722 h 12402261"/>
              <a:gd name="connsiteX2-435" fmla="*/ 10867532 w 12807168"/>
              <a:gd name="connsiteY2-436" fmla="*/ 0 h 12402261"/>
              <a:gd name="connsiteX3-437" fmla="*/ 12807168 w 12807168"/>
              <a:gd name="connsiteY3-438" fmla="*/ 2456231 h 12402261"/>
              <a:gd name="connsiteX4-439" fmla="*/ 12114441 w 12807168"/>
              <a:gd name="connsiteY4-440" fmla="*/ 8219722 h 12402261"/>
              <a:gd name="connsiteX5-441" fmla="*/ 9814587 w 12807168"/>
              <a:gd name="connsiteY5-442" fmla="*/ 12265250 h 12402261"/>
              <a:gd name="connsiteX6-443" fmla="*/ 7570150 w 12807168"/>
              <a:gd name="connsiteY6-444" fmla="*/ 12402261 h 12402261"/>
              <a:gd name="connsiteX7-445" fmla="*/ 3838132 w 12807168"/>
              <a:gd name="connsiteY7-446" fmla="*/ 10252778 h 12402261"/>
              <a:gd name="connsiteX8-447" fmla="*/ 724755 w 12807168"/>
              <a:gd name="connsiteY8-448" fmla="*/ 6418680 h 12402261"/>
              <a:gd name="connsiteX9-449" fmla="*/ 29320 w 12807168"/>
              <a:gd name="connsiteY9-450" fmla="*/ 4666625 h 12402261"/>
              <a:gd name="connsiteX10-451" fmla="*/ 660628 w 12807168"/>
              <a:gd name="connsiteY10-452" fmla="*/ 3103418 h 12402261"/>
              <a:gd name="connsiteX0-453" fmla="*/ 660628 w 12807168"/>
              <a:gd name="connsiteY0-454" fmla="*/ 3103418 h 12463221"/>
              <a:gd name="connsiteX1-455" fmla="*/ 5048623 w 12807168"/>
              <a:gd name="connsiteY1-456" fmla="*/ 599722 h 12463221"/>
              <a:gd name="connsiteX2-457" fmla="*/ 10867532 w 12807168"/>
              <a:gd name="connsiteY2-458" fmla="*/ 0 h 12463221"/>
              <a:gd name="connsiteX3-459" fmla="*/ 12807168 w 12807168"/>
              <a:gd name="connsiteY3-460" fmla="*/ 2456231 h 12463221"/>
              <a:gd name="connsiteX4-461" fmla="*/ 12114441 w 12807168"/>
              <a:gd name="connsiteY4-462" fmla="*/ 8219722 h 12463221"/>
              <a:gd name="connsiteX5-463" fmla="*/ 9814587 w 12807168"/>
              <a:gd name="connsiteY5-464" fmla="*/ 12265250 h 12463221"/>
              <a:gd name="connsiteX6-465" fmla="*/ 7552733 w 12807168"/>
              <a:gd name="connsiteY6-466" fmla="*/ 12463221 h 12463221"/>
              <a:gd name="connsiteX7-467" fmla="*/ 3838132 w 12807168"/>
              <a:gd name="connsiteY7-468" fmla="*/ 10252778 h 12463221"/>
              <a:gd name="connsiteX8-469" fmla="*/ 724755 w 12807168"/>
              <a:gd name="connsiteY8-470" fmla="*/ 6418680 h 12463221"/>
              <a:gd name="connsiteX9-471" fmla="*/ 29320 w 12807168"/>
              <a:gd name="connsiteY9-472" fmla="*/ 4666625 h 12463221"/>
              <a:gd name="connsiteX10-473" fmla="*/ 660628 w 12807168"/>
              <a:gd name="connsiteY10-474" fmla="*/ 3103418 h 12463221"/>
              <a:gd name="connsiteX0-475" fmla="*/ 660628 w 12807168"/>
              <a:gd name="connsiteY0-476" fmla="*/ 3103418 h 12463221"/>
              <a:gd name="connsiteX1-477" fmla="*/ 5048623 w 12807168"/>
              <a:gd name="connsiteY1-478" fmla="*/ 599722 h 12463221"/>
              <a:gd name="connsiteX2-479" fmla="*/ 10867532 w 12807168"/>
              <a:gd name="connsiteY2-480" fmla="*/ 0 h 12463221"/>
              <a:gd name="connsiteX3-481" fmla="*/ 12807168 w 12807168"/>
              <a:gd name="connsiteY3-482" fmla="*/ 2456231 h 12463221"/>
              <a:gd name="connsiteX4-483" fmla="*/ 12114441 w 12807168"/>
              <a:gd name="connsiteY4-484" fmla="*/ 8219722 h 12463221"/>
              <a:gd name="connsiteX5-485" fmla="*/ 9814587 w 12807168"/>
              <a:gd name="connsiteY5-486" fmla="*/ 12265250 h 12463221"/>
              <a:gd name="connsiteX6-487" fmla="*/ 7552733 w 12807168"/>
              <a:gd name="connsiteY6-488" fmla="*/ 12463221 h 12463221"/>
              <a:gd name="connsiteX7-489" fmla="*/ 3838132 w 12807168"/>
              <a:gd name="connsiteY7-490" fmla="*/ 10252778 h 12463221"/>
              <a:gd name="connsiteX8-491" fmla="*/ 724755 w 12807168"/>
              <a:gd name="connsiteY8-492" fmla="*/ 6418680 h 12463221"/>
              <a:gd name="connsiteX9-493" fmla="*/ 29320 w 12807168"/>
              <a:gd name="connsiteY9-494" fmla="*/ 4666625 h 12463221"/>
              <a:gd name="connsiteX10-495" fmla="*/ 660628 w 12807168"/>
              <a:gd name="connsiteY10-496" fmla="*/ 3103418 h 12463221"/>
              <a:gd name="connsiteX0-497" fmla="*/ 660628 w 12807168"/>
              <a:gd name="connsiteY0-498" fmla="*/ 3103418 h 12463221"/>
              <a:gd name="connsiteX1-499" fmla="*/ 5048623 w 12807168"/>
              <a:gd name="connsiteY1-500" fmla="*/ 599722 h 12463221"/>
              <a:gd name="connsiteX2-501" fmla="*/ 10867532 w 12807168"/>
              <a:gd name="connsiteY2-502" fmla="*/ 0 h 12463221"/>
              <a:gd name="connsiteX3-503" fmla="*/ 12807168 w 12807168"/>
              <a:gd name="connsiteY3-504" fmla="*/ 2456231 h 12463221"/>
              <a:gd name="connsiteX4-505" fmla="*/ 12114441 w 12807168"/>
              <a:gd name="connsiteY4-506" fmla="*/ 8219722 h 12463221"/>
              <a:gd name="connsiteX5-507" fmla="*/ 9814587 w 12807168"/>
              <a:gd name="connsiteY5-508" fmla="*/ 12265250 h 12463221"/>
              <a:gd name="connsiteX6-509" fmla="*/ 7552733 w 12807168"/>
              <a:gd name="connsiteY6-510" fmla="*/ 12463221 h 12463221"/>
              <a:gd name="connsiteX7-511" fmla="*/ 3838132 w 12807168"/>
              <a:gd name="connsiteY7-512" fmla="*/ 10252778 h 12463221"/>
              <a:gd name="connsiteX8-513" fmla="*/ 724755 w 12807168"/>
              <a:gd name="connsiteY8-514" fmla="*/ 6418680 h 12463221"/>
              <a:gd name="connsiteX9-515" fmla="*/ 29320 w 12807168"/>
              <a:gd name="connsiteY9-516" fmla="*/ 4666625 h 12463221"/>
              <a:gd name="connsiteX10-517" fmla="*/ 660628 w 12807168"/>
              <a:gd name="connsiteY10-518" fmla="*/ 3103418 h 12463221"/>
              <a:gd name="connsiteX0-519" fmla="*/ 660628 w 12807168"/>
              <a:gd name="connsiteY0-520" fmla="*/ 3103418 h 12463221"/>
              <a:gd name="connsiteX1-521" fmla="*/ 5048623 w 12807168"/>
              <a:gd name="connsiteY1-522" fmla="*/ 599722 h 12463221"/>
              <a:gd name="connsiteX2-523" fmla="*/ 10867532 w 12807168"/>
              <a:gd name="connsiteY2-524" fmla="*/ 0 h 12463221"/>
              <a:gd name="connsiteX3-525" fmla="*/ 12807168 w 12807168"/>
              <a:gd name="connsiteY3-526" fmla="*/ 2456231 h 12463221"/>
              <a:gd name="connsiteX4-527" fmla="*/ 12114441 w 12807168"/>
              <a:gd name="connsiteY4-528" fmla="*/ 8219722 h 12463221"/>
              <a:gd name="connsiteX5-529" fmla="*/ 9814587 w 12807168"/>
              <a:gd name="connsiteY5-530" fmla="*/ 12239124 h 12463221"/>
              <a:gd name="connsiteX6-531" fmla="*/ 7552733 w 12807168"/>
              <a:gd name="connsiteY6-532" fmla="*/ 12463221 h 12463221"/>
              <a:gd name="connsiteX7-533" fmla="*/ 3838132 w 12807168"/>
              <a:gd name="connsiteY7-534" fmla="*/ 10252778 h 12463221"/>
              <a:gd name="connsiteX8-535" fmla="*/ 724755 w 12807168"/>
              <a:gd name="connsiteY8-536" fmla="*/ 6418680 h 12463221"/>
              <a:gd name="connsiteX9-537" fmla="*/ 29320 w 12807168"/>
              <a:gd name="connsiteY9-538" fmla="*/ 4666625 h 12463221"/>
              <a:gd name="connsiteX10-539" fmla="*/ 660628 w 12807168"/>
              <a:gd name="connsiteY10-540" fmla="*/ 3103418 h 12463221"/>
              <a:gd name="connsiteX0-541" fmla="*/ 660628 w 12807168"/>
              <a:gd name="connsiteY0-542" fmla="*/ 3103418 h 12603400"/>
              <a:gd name="connsiteX1-543" fmla="*/ 5048623 w 12807168"/>
              <a:gd name="connsiteY1-544" fmla="*/ 599722 h 12603400"/>
              <a:gd name="connsiteX2-545" fmla="*/ 10867532 w 12807168"/>
              <a:gd name="connsiteY2-546" fmla="*/ 0 h 12603400"/>
              <a:gd name="connsiteX3-547" fmla="*/ 12807168 w 12807168"/>
              <a:gd name="connsiteY3-548" fmla="*/ 2456231 h 12603400"/>
              <a:gd name="connsiteX4-549" fmla="*/ 12114441 w 12807168"/>
              <a:gd name="connsiteY4-550" fmla="*/ 8219722 h 12603400"/>
              <a:gd name="connsiteX5-551" fmla="*/ 9814587 w 12807168"/>
              <a:gd name="connsiteY5-552" fmla="*/ 12239124 h 12603400"/>
              <a:gd name="connsiteX6-553" fmla="*/ 7552733 w 12807168"/>
              <a:gd name="connsiteY6-554" fmla="*/ 12463221 h 12603400"/>
              <a:gd name="connsiteX7-555" fmla="*/ 3838132 w 12807168"/>
              <a:gd name="connsiteY7-556" fmla="*/ 10252778 h 12603400"/>
              <a:gd name="connsiteX8-557" fmla="*/ 724755 w 12807168"/>
              <a:gd name="connsiteY8-558" fmla="*/ 6418680 h 12603400"/>
              <a:gd name="connsiteX9-559" fmla="*/ 29320 w 12807168"/>
              <a:gd name="connsiteY9-560" fmla="*/ 4666625 h 12603400"/>
              <a:gd name="connsiteX10-561" fmla="*/ 660628 w 12807168"/>
              <a:gd name="connsiteY10-562" fmla="*/ 3103418 h 12603400"/>
              <a:gd name="connsiteX0-563" fmla="*/ 660628 w 12807168"/>
              <a:gd name="connsiteY0-564" fmla="*/ 3103418 h 12713670"/>
              <a:gd name="connsiteX1-565" fmla="*/ 5048623 w 12807168"/>
              <a:gd name="connsiteY1-566" fmla="*/ 599722 h 12713670"/>
              <a:gd name="connsiteX2-567" fmla="*/ 10867532 w 12807168"/>
              <a:gd name="connsiteY2-568" fmla="*/ 0 h 12713670"/>
              <a:gd name="connsiteX3-569" fmla="*/ 12807168 w 12807168"/>
              <a:gd name="connsiteY3-570" fmla="*/ 2456231 h 12713670"/>
              <a:gd name="connsiteX4-571" fmla="*/ 12114441 w 12807168"/>
              <a:gd name="connsiteY4-572" fmla="*/ 8219722 h 12713670"/>
              <a:gd name="connsiteX5-573" fmla="*/ 9814587 w 12807168"/>
              <a:gd name="connsiteY5-574" fmla="*/ 12239124 h 12713670"/>
              <a:gd name="connsiteX6-575" fmla="*/ 7552733 w 12807168"/>
              <a:gd name="connsiteY6-576" fmla="*/ 12463221 h 12713670"/>
              <a:gd name="connsiteX7-577" fmla="*/ 3838132 w 12807168"/>
              <a:gd name="connsiteY7-578" fmla="*/ 10252778 h 12713670"/>
              <a:gd name="connsiteX8-579" fmla="*/ 724755 w 12807168"/>
              <a:gd name="connsiteY8-580" fmla="*/ 6418680 h 12713670"/>
              <a:gd name="connsiteX9-581" fmla="*/ 29320 w 12807168"/>
              <a:gd name="connsiteY9-582" fmla="*/ 4666625 h 12713670"/>
              <a:gd name="connsiteX10-583" fmla="*/ 660628 w 12807168"/>
              <a:gd name="connsiteY10-584" fmla="*/ 3103418 h 12713670"/>
              <a:gd name="connsiteX0-585" fmla="*/ 660628 w 12807168"/>
              <a:gd name="connsiteY0-586" fmla="*/ 3103418 h 12713670"/>
              <a:gd name="connsiteX1-587" fmla="*/ 5048623 w 12807168"/>
              <a:gd name="connsiteY1-588" fmla="*/ 599722 h 12713670"/>
              <a:gd name="connsiteX2-589" fmla="*/ 10867532 w 12807168"/>
              <a:gd name="connsiteY2-590" fmla="*/ 0 h 12713670"/>
              <a:gd name="connsiteX3-591" fmla="*/ 12807168 w 12807168"/>
              <a:gd name="connsiteY3-592" fmla="*/ 2456231 h 12713670"/>
              <a:gd name="connsiteX4-593" fmla="*/ 12114441 w 12807168"/>
              <a:gd name="connsiteY4-594" fmla="*/ 8219722 h 12713670"/>
              <a:gd name="connsiteX5-595" fmla="*/ 9814587 w 12807168"/>
              <a:gd name="connsiteY5-596" fmla="*/ 12239124 h 12713670"/>
              <a:gd name="connsiteX6-597" fmla="*/ 7552733 w 12807168"/>
              <a:gd name="connsiteY6-598" fmla="*/ 12463221 h 12713670"/>
              <a:gd name="connsiteX7-599" fmla="*/ 3838132 w 12807168"/>
              <a:gd name="connsiteY7-600" fmla="*/ 10252778 h 12713670"/>
              <a:gd name="connsiteX8-601" fmla="*/ 724755 w 12807168"/>
              <a:gd name="connsiteY8-602" fmla="*/ 6418680 h 12713670"/>
              <a:gd name="connsiteX9-603" fmla="*/ 29320 w 12807168"/>
              <a:gd name="connsiteY9-604" fmla="*/ 4666625 h 12713670"/>
              <a:gd name="connsiteX10-605" fmla="*/ 660628 w 12807168"/>
              <a:gd name="connsiteY10-606" fmla="*/ 3103418 h 12713670"/>
              <a:gd name="connsiteX0-607" fmla="*/ 660628 w 12807168"/>
              <a:gd name="connsiteY0-608" fmla="*/ 3103418 h 12713670"/>
              <a:gd name="connsiteX1-609" fmla="*/ 5048623 w 12807168"/>
              <a:gd name="connsiteY1-610" fmla="*/ 599722 h 12713670"/>
              <a:gd name="connsiteX2-611" fmla="*/ 10867532 w 12807168"/>
              <a:gd name="connsiteY2-612" fmla="*/ 0 h 12713670"/>
              <a:gd name="connsiteX3-613" fmla="*/ 12807168 w 12807168"/>
              <a:gd name="connsiteY3-614" fmla="*/ 2456231 h 12713670"/>
              <a:gd name="connsiteX4-615" fmla="*/ 12114441 w 12807168"/>
              <a:gd name="connsiteY4-616" fmla="*/ 8219722 h 12713670"/>
              <a:gd name="connsiteX5-617" fmla="*/ 9814587 w 12807168"/>
              <a:gd name="connsiteY5-618" fmla="*/ 12239124 h 12713670"/>
              <a:gd name="connsiteX6-619" fmla="*/ 7552733 w 12807168"/>
              <a:gd name="connsiteY6-620" fmla="*/ 12463221 h 12713670"/>
              <a:gd name="connsiteX7-621" fmla="*/ 3838132 w 12807168"/>
              <a:gd name="connsiteY7-622" fmla="*/ 10252778 h 12713670"/>
              <a:gd name="connsiteX8-623" fmla="*/ 724755 w 12807168"/>
              <a:gd name="connsiteY8-624" fmla="*/ 6418680 h 12713670"/>
              <a:gd name="connsiteX9-625" fmla="*/ 29320 w 12807168"/>
              <a:gd name="connsiteY9-626" fmla="*/ 4666625 h 12713670"/>
              <a:gd name="connsiteX10-627" fmla="*/ 660628 w 12807168"/>
              <a:gd name="connsiteY10-628" fmla="*/ 3103418 h 12713670"/>
              <a:gd name="connsiteX0-629" fmla="*/ 660628 w 12807168"/>
              <a:gd name="connsiteY0-630" fmla="*/ 3103418 h 12713670"/>
              <a:gd name="connsiteX1-631" fmla="*/ 5048623 w 12807168"/>
              <a:gd name="connsiteY1-632" fmla="*/ 599722 h 12713670"/>
              <a:gd name="connsiteX2-633" fmla="*/ 10867532 w 12807168"/>
              <a:gd name="connsiteY2-634" fmla="*/ 0 h 12713670"/>
              <a:gd name="connsiteX3-635" fmla="*/ 12807168 w 12807168"/>
              <a:gd name="connsiteY3-636" fmla="*/ 2456231 h 12713670"/>
              <a:gd name="connsiteX4-637" fmla="*/ 12114441 w 12807168"/>
              <a:gd name="connsiteY4-638" fmla="*/ 8219722 h 12713670"/>
              <a:gd name="connsiteX5-639" fmla="*/ 9814587 w 12807168"/>
              <a:gd name="connsiteY5-640" fmla="*/ 12239124 h 12713670"/>
              <a:gd name="connsiteX6-641" fmla="*/ 7552733 w 12807168"/>
              <a:gd name="connsiteY6-642" fmla="*/ 12463221 h 12713670"/>
              <a:gd name="connsiteX7-643" fmla="*/ 3838132 w 12807168"/>
              <a:gd name="connsiteY7-644" fmla="*/ 10252778 h 12713670"/>
              <a:gd name="connsiteX8-645" fmla="*/ 724755 w 12807168"/>
              <a:gd name="connsiteY8-646" fmla="*/ 6418680 h 12713670"/>
              <a:gd name="connsiteX9-647" fmla="*/ 29320 w 12807168"/>
              <a:gd name="connsiteY9-648" fmla="*/ 4666625 h 12713670"/>
              <a:gd name="connsiteX10-649" fmla="*/ 660628 w 12807168"/>
              <a:gd name="connsiteY10-650" fmla="*/ 3103418 h 12713670"/>
              <a:gd name="connsiteX0-651" fmla="*/ 660628 w 12807168"/>
              <a:gd name="connsiteY0-652" fmla="*/ 3103418 h 12713670"/>
              <a:gd name="connsiteX1-653" fmla="*/ 5048623 w 12807168"/>
              <a:gd name="connsiteY1-654" fmla="*/ 599722 h 12713670"/>
              <a:gd name="connsiteX2-655" fmla="*/ 10867532 w 12807168"/>
              <a:gd name="connsiteY2-656" fmla="*/ 0 h 12713670"/>
              <a:gd name="connsiteX3-657" fmla="*/ 12807168 w 12807168"/>
              <a:gd name="connsiteY3-658" fmla="*/ 2456231 h 12713670"/>
              <a:gd name="connsiteX4-659" fmla="*/ 12114441 w 12807168"/>
              <a:gd name="connsiteY4-660" fmla="*/ 8219722 h 12713670"/>
              <a:gd name="connsiteX5-661" fmla="*/ 9814587 w 12807168"/>
              <a:gd name="connsiteY5-662" fmla="*/ 12239124 h 12713670"/>
              <a:gd name="connsiteX6-663" fmla="*/ 7552733 w 12807168"/>
              <a:gd name="connsiteY6-664" fmla="*/ 12463221 h 12713670"/>
              <a:gd name="connsiteX7-665" fmla="*/ 3838132 w 12807168"/>
              <a:gd name="connsiteY7-666" fmla="*/ 10252778 h 12713670"/>
              <a:gd name="connsiteX8-667" fmla="*/ 724755 w 12807168"/>
              <a:gd name="connsiteY8-668" fmla="*/ 6418680 h 12713670"/>
              <a:gd name="connsiteX9-669" fmla="*/ 29320 w 12807168"/>
              <a:gd name="connsiteY9-670" fmla="*/ 4666625 h 12713670"/>
              <a:gd name="connsiteX10-671" fmla="*/ 660628 w 12807168"/>
              <a:gd name="connsiteY10-672" fmla="*/ 3103418 h 12713670"/>
              <a:gd name="connsiteX0-673" fmla="*/ 660628 w 12746208"/>
              <a:gd name="connsiteY0-674" fmla="*/ 3103418 h 12713670"/>
              <a:gd name="connsiteX1-675" fmla="*/ 5048623 w 12746208"/>
              <a:gd name="connsiteY1-676" fmla="*/ 599722 h 12713670"/>
              <a:gd name="connsiteX2-677" fmla="*/ 10867532 w 12746208"/>
              <a:gd name="connsiteY2-678" fmla="*/ 0 h 12713670"/>
              <a:gd name="connsiteX3-679" fmla="*/ 12746208 w 12746208"/>
              <a:gd name="connsiteY3-680" fmla="*/ 2456231 h 12713670"/>
              <a:gd name="connsiteX4-681" fmla="*/ 12114441 w 12746208"/>
              <a:gd name="connsiteY4-682" fmla="*/ 8219722 h 12713670"/>
              <a:gd name="connsiteX5-683" fmla="*/ 9814587 w 12746208"/>
              <a:gd name="connsiteY5-684" fmla="*/ 12239124 h 12713670"/>
              <a:gd name="connsiteX6-685" fmla="*/ 7552733 w 12746208"/>
              <a:gd name="connsiteY6-686" fmla="*/ 12463221 h 12713670"/>
              <a:gd name="connsiteX7-687" fmla="*/ 3838132 w 12746208"/>
              <a:gd name="connsiteY7-688" fmla="*/ 10252778 h 12713670"/>
              <a:gd name="connsiteX8-689" fmla="*/ 724755 w 12746208"/>
              <a:gd name="connsiteY8-690" fmla="*/ 6418680 h 12713670"/>
              <a:gd name="connsiteX9-691" fmla="*/ 29320 w 12746208"/>
              <a:gd name="connsiteY9-692" fmla="*/ 4666625 h 12713670"/>
              <a:gd name="connsiteX10-693" fmla="*/ 660628 w 12746208"/>
              <a:gd name="connsiteY10-694" fmla="*/ 3103418 h 12713670"/>
              <a:gd name="connsiteX0-695" fmla="*/ 660628 w 12819119"/>
              <a:gd name="connsiteY0-696" fmla="*/ 3103418 h 12713670"/>
              <a:gd name="connsiteX1-697" fmla="*/ 5048623 w 12819119"/>
              <a:gd name="connsiteY1-698" fmla="*/ 599722 h 12713670"/>
              <a:gd name="connsiteX2-699" fmla="*/ 10867532 w 12819119"/>
              <a:gd name="connsiteY2-700" fmla="*/ 0 h 12713670"/>
              <a:gd name="connsiteX3-701" fmla="*/ 12746208 w 12819119"/>
              <a:gd name="connsiteY3-702" fmla="*/ 2456231 h 12713670"/>
              <a:gd name="connsiteX4-703" fmla="*/ 12114441 w 12819119"/>
              <a:gd name="connsiteY4-704" fmla="*/ 8219722 h 12713670"/>
              <a:gd name="connsiteX5-705" fmla="*/ 9814587 w 12819119"/>
              <a:gd name="connsiteY5-706" fmla="*/ 12239124 h 12713670"/>
              <a:gd name="connsiteX6-707" fmla="*/ 7552733 w 12819119"/>
              <a:gd name="connsiteY6-708" fmla="*/ 12463221 h 12713670"/>
              <a:gd name="connsiteX7-709" fmla="*/ 3838132 w 12819119"/>
              <a:gd name="connsiteY7-710" fmla="*/ 10252778 h 12713670"/>
              <a:gd name="connsiteX8-711" fmla="*/ 724755 w 12819119"/>
              <a:gd name="connsiteY8-712" fmla="*/ 6418680 h 12713670"/>
              <a:gd name="connsiteX9-713" fmla="*/ 29320 w 12819119"/>
              <a:gd name="connsiteY9-714" fmla="*/ 4666625 h 12713670"/>
              <a:gd name="connsiteX10-715" fmla="*/ 660628 w 12819119"/>
              <a:gd name="connsiteY10-716" fmla="*/ 3103418 h 12713670"/>
              <a:gd name="connsiteX0-717" fmla="*/ 660628 w 12819119"/>
              <a:gd name="connsiteY0-718" fmla="*/ 3103418 h 12713670"/>
              <a:gd name="connsiteX1-719" fmla="*/ 5048623 w 12819119"/>
              <a:gd name="connsiteY1-720" fmla="*/ 599722 h 12713670"/>
              <a:gd name="connsiteX2-721" fmla="*/ 10867532 w 12819119"/>
              <a:gd name="connsiteY2-722" fmla="*/ 0 h 12713670"/>
              <a:gd name="connsiteX3-723" fmla="*/ 12746208 w 12819119"/>
              <a:gd name="connsiteY3-724" fmla="*/ 2456231 h 12713670"/>
              <a:gd name="connsiteX4-725" fmla="*/ 12114441 w 12819119"/>
              <a:gd name="connsiteY4-726" fmla="*/ 8219722 h 12713670"/>
              <a:gd name="connsiteX5-727" fmla="*/ 9814587 w 12819119"/>
              <a:gd name="connsiteY5-728" fmla="*/ 12239124 h 12713670"/>
              <a:gd name="connsiteX6-729" fmla="*/ 7552733 w 12819119"/>
              <a:gd name="connsiteY6-730" fmla="*/ 12463221 h 12713670"/>
              <a:gd name="connsiteX7-731" fmla="*/ 3838132 w 12819119"/>
              <a:gd name="connsiteY7-732" fmla="*/ 10252778 h 12713670"/>
              <a:gd name="connsiteX8-733" fmla="*/ 724755 w 12819119"/>
              <a:gd name="connsiteY8-734" fmla="*/ 6418680 h 12713670"/>
              <a:gd name="connsiteX9-735" fmla="*/ 29320 w 12819119"/>
              <a:gd name="connsiteY9-736" fmla="*/ 4666625 h 12713670"/>
              <a:gd name="connsiteX10-737" fmla="*/ 660628 w 12819119"/>
              <a:gd name="connsiteY10-738" fmla="*/ 3103418 h 12713670"/>
              <a:gd name="connsiteX0-739" fmla="*/ 660628 w 12819119"/>
              <a:gd name="connsiteY0-740" fmla="*/ 3068584 h 12678836"/>
              <a:gd name="connsiteX1-741" fmla="*/ 5048623 w 12819119"/>
              <a:gd name="connsiteY1-742" fmla="*/ 564888 h 12678836"/>
              <a:gd name="connsiteX2-743" fmla="*/ 10841407 w 12819119"/>
              <a:gd name="connsiteY2-744" fmla="*/ 0 h 12678836"/>
              <a:gd name="connsiteX3-745" fmla="*/ 12746208 w 12819119"/>
              <a:gd name="connsiteY3-746" fmla="*/ 2421397 h 12678836"/>
              <a:gd name="connsiteX4-747" fmla="*/ 12114441 w 12819119"/>
              <a:gd name="connsiteY4-748" fmla="*/ 8184888 h 12678836"/>
              <a:gd name="connsiteX5-749" fmla="*/ 9814587 w 12819119"/>
              <a:gd name="connsiteY5-750" fmla="*/ 12204290 h 12678836"/>
              <a:gd name="connsiteX6-751" fmla="*/ 7552733 w 12819119"/>
              <a:gd name="connsiteY6-752" fmla="*/ 12428387 h 12678836"/>
              <a:gd name="connsiteX7-753" fmla="*/ 3838132 w 12819119"/>
              <a:gd name="connsiteY7-754" fmla="*/ 10217944 h 12678836"/>
              <a:gd name="connsiteX8-755" fmla="*/ 724755 w 12819119"/>
              <a:gd name="connsiteY8-756" fmla="*/ 6383846 h 12678836"/>
              <a:gd name="connsiteX9-757" fmla="*/ 29320 w 12819119"/>
              <a:gd name="connsiteY9-758" fmla="*/ 4631791 h 12678836"/>
              <a:gd name="connsiteX10-759" fmla="*/ 660628 w 12819119"/>
              <a:gd name="connsiteY10-760" fmla="*/ 3068584 h 12678836"/>
              <a:gd name="connsiteX0-761" fmla="*/ 660628 w 12819119"/>
              <a:gd name="connsiteY0-762" fmla="*/ 3068584 h 12678836"/>
              <a:gd name="connsiteX1-763" fmla="*/ 5048623 w 12819119"/>
              <a:gd name="connsiteY1-764" fmla="*/ 564888 h 12678836"/>
              <a:gd name="connsiteX2-765" fmla="*/ 10841407 w 12819119"/>
              <a:gd name="connsiteY2-766" fmla="*/ 0 h 12678836"/>
              <a:gd name="connsiteX3-767" fmla="*/ 12746208 w 12819119"/>
              <a:gd name="connsiteY3-768" fmla="*/ 2421397 h 12678836"/>
              <a:gd name="connsiteX4-769" fmla="*/ 12114441 w 12819119"/>
              <a:gd name="connsiteY4-770" fmla="*/ 8184888 h 12678836"/>
              <a:gd name="connsiteX5-771" fmla="*/ 9814587 w 12819119"/>
              <a:gd name="connsiteY5-772" fmla="*/ 12204290 h 12678836"/>
              <a:gd name="connsiteX6-773" fmla="*/ 7552733 w 12819119"/>
              <a:gd name="connsiteY6-774" fmla="*/ 12428387 h 12678836"/>
              <a:gd name="connsiteX7-775" fmla="*/ 3838132 w 12819119"/>
              <a:gd name="connsiteY7-776" fmla="*/ 10217944 h 12678836"/>
              <a:gd name="connsiteX8-777" fmla="*/ 724755 w 12819119"/>
              <a:gd name="connsiteY8-778" fmla="*/ 6383846 h 12678836"/>
              <a:gd name="connsiteX9-779" fmla="*/ 29320 w 12819119"/>
              <a:gd name="connsiteY9-780" fmla="*/ 4631791 h 12678836"/>
              <a:gd name="connsiteX10-781" fmla="*/ 660628 w 12819119"/>
              <a:gd name="connsiteY10-782" fmla="*/ 3068584 h 12678836"/>
              <a:gd name="connsiteX0-783" fmla="*/ 660628 w 12819119"/>
              <a:gd name="connsiteY0-784" fmla="*/ 3068584 h 12678836"/>
              <a:gd name="connsiteX1-785" fmla="*/ 5048623 w 12819119"/>
              <a:gd name="connsiteY1-786" fmla="*/ 564888 h 12678836"/>
              <a:gd name="connsiteX2-787" fmla="*/ 10841407 w 12819119"/>
              <a:gd name="connsiteY2-788" fmla="*/ 0 h 12678836"/>
              <a:gd name="connsiteX3-789" fmla="*/ 12746208 w 12819119"/>
              <a:gd name="connsiteY3-790" fmla="*/ 2421397 h 12678836"/>
              <a:gd name="connsiteX4-791" fmla="*/ 12114441 w 12819119"/>
              <a:gd name="connsiteY4-792" fmla="*/ 8184888 h 12678836"/>
              <a:gd name="connsiteX5-793" fmla="*/ 9814587 w 12819119"/>
              <a:gd name="connsiteY5-794" fmla="*/ 12204290 h 12678836"/>
              <a:gd name="connsiteX6-795" fmla="*/ 7552733 w 12819119"/>
              <a:gd name="connsiteY6-796" fmla="*/ 12428387 h 12678836"/>
              <a:gd name="connsiteX7-797" fmla="*/ 3838132 w 12819119"/>
              <a:gd name="connsiteY7-798" fmla="*/ 10217944 h 12678836"/>
              <a:gd name="connsiteX8-799" fmla="*/ 724755 w 12819119"/>
              <a:gd name="connsiteY8-800" fmla="*/ 6383846 h 12678836"/>
              <a:gd name="connsiteX9-801" fmla="*/ 29320 w 12819119"/>
              <a:gd name="connsiteY9-802" fmla="*/ 4631791 h 12678836"/>
              <a:gd name="connsiteX10-803" fmla="*/ 660628 w 12819119"/>
              <a:gd name="connsiteY10-804" fmla="*/ 3068584 h 12678836"/>
              <a:gd name="connsiteX0-805" fmla="*/ 660628 w 12819119"/>
              <a:gd name="connsiteY0-806" fmla="*/ 3153495 h 12763747"/>
              <a:gd name="connsiteX1-807" fmla="*/ 5048623 w 12819119"/>
              <a:gd name="connsiteY1-808" fmla="*/ 649799 h 12763747"/>
              <a:gd name="connsiteX2-809" fmla="*/ 10841407 w 12819119"/>
              <a:gd name="connsiteY2-810" fmla="*/ 84911 h 12763747"/>
              <a:gd name="connsiteX3-811" fmla="*/ 12746208 w 12819119"/>
              <a:gd name="connsiteY3-812" fmla="*/ 2506308 h 12763747"/>
              <a:gd name="connsiteX4-813" fmla="*/ 12114441 w 12819119"/>
              <a:gd name="connsiteY4-814" fmla="*/ 8269799 h 12763747"/>
              <a:gd name="connsiteX5-815" fmla="*/ 9814587 w 12819119"/>
              <a:gd name="connsiteY5-816" fmla="*/ 12289201 h 12763747"/>
              <a:gd name="connsiteX6-817" fmla="*/ 7552733 w 12819119"/>
              <a:gd name="connsiteY6-818" fmla="*/ 12513298 h 12763747"/>
              <a:gd name="connsiteX7-819" fmla="*/ 3838132 w 12819119"/>
              <a:gd name="connsiteY7-820" fmla="*/ 10302855 h 12763747"/>
              <a:gd name="connsiteX8-821" fmla="*/ 724755 w 12819119"/>
              <a:gd name="connsiteY8-822" fmla="*/ 6468757 h 12763747"/>
              <a:gd name="connsiteX9-823" fmla="*/ 29320 w 12819119"/>
              <a:gd name="connsiteY9-824" fmla="*/ 4716702 h 12763747"/>
              <a:gd name="connsiteX10-825" fmla="*/ 660628 w 12819119"/>
              <a:gd name="connsiteY10-826" fmla="*/ 3153495 h 12763747"/>
              <a:gd name="connsiteX0-827" fmla="*/ 660628 w 12819119"/>
              <a:gd name="connsiteY0-828" fmla="*/ 3201994 h 12812246"/>
              <a:gd name="connsiteX1-829" fmla="*/ 5048623 w 12819119"/>
              <a:gd name="connsiteY1-830" fmla="*/ 698298 h 12812246"/>
              <a:gd name="connsiteX2-831" fmla="*/ 10841407 w 12819119"/>
              <a:gd name="connsiteY2-832" fmla="*/ 133410 h 12812246"/>
              <a:gd name="connsiteX3-833" fmla="*/ 12746208 w 12819119"/>
              <a:gd name="connsiteY3-834" fmla="*/ 2554807 h 12812246"/>
              <a:gd name="connsiteX4-835" fmla="*/ 12114441 w 12819119"/>
              <a:gd name="connsiteY4-836" fmla="*/ 8318298 h 12812246"/>
              <a:gd name="connsiteX5-837" fmla="*/ 9814587 w 12819119"/>
              <a:gd name="connsiteY5-838" fmla="*/ 12337700 h 12812246"/>
              <a:gd name="connsiteX6-839" fmla="*/ 7552733 w 12819119"/>
              <a:gd name="connsiteY6-840" fmla="*/ 12561797 h 12812246"/>
              <a:gd name="connsiteX7-841" fmla="*/ 3838132 w 12819119"/>
              <a:gd name="connsiteY7-842" fmla="*/ 10351354 h 12812246"/>
              <a:gd name="connsiteX8-843" fmla="*/ 724755 w 12819119"/>
              <a:gd name="connsiteY8-844" fmla="*/ 6517256 h 12812246"/>
              <a:gd name="connsiteX9-845" fmla="*/ 29320 w 12819119"/>
              <a:gd name="connsiteY9-846" fmla="*/ 4765201 h 12812246"/>
              <a:gd name="connsiteX10-847" fmla="*/ 660628 w 12819119"/>
              <a:gd name="connsiteY10-848" fmla="*/ 3201994 h 12812246"/>
              <a:gd name="connsiteX0-849" fmla="*/ 660628 w 12819119"/>
              <a:gd name="connsiteY0-850" fmla="*/ 3160459 h 12770711"/>
              <a:gd name="connsiteX1-851" fmla="*/ 5048623 w 12819119"/>
              <a:gd name="connsiteY1-852" fmla="*/ 656763 h 12770711"/>
              <a:gd name="connsiteX2-853" fmla="*/ 10841407 w 12819119"/>
              <a:gd name="connsiteY2-854" fmla="*/ 91875 h 12770711"/>
              <a:gd name="connsiteX3-855" fmla="*/ 12746208 w 12819119"/>
              <a:gd name="connsiteY3-856" fmla="*/ 2513272 h 12770711"/>
              <a:gd name="connsiteX4-857" fmla="*/ 12114441 w 12819119"/>
              <a:gd name="connsiteY4-858" fmla="*/ 8276763 h 12770711"/>
              <a:gd name="connsiteX5-859" fmla="*/ 9814587 w 12819119"/>
              <a:gd name="connsiteY5-860" fmla="*/ 12296165 h 12770711"/>
              <a:gd name="connsiteX6-861" fmla="*/ 7552733 w 12819119"/>
              <a:gd name="connsiteY6-862" fmla="*/ 12520262 h 12770711"/>
              <a:gd name="connsiteX7-863" fmla="*/ 3838132 w 12819119"/>
              <a:gd name="connsiteY7-864" fmla="*/ 10309819 h 12770711"/>
              <a:gd name="connsiteX8-865" fmla="*/ 724755 w 12819119"/>
              <a:gd name="connsiteY8-866" fmla="*/ 6475721 h 12770711"/>
              <a:gd name="connsiteX9-867" fmla="*/ 29320 w 12819119"/>
              <a:gd name="connsiteY9-868" fmla="*/ 4723666 h 12770711"/>
              <a:gd name="connsiteX10-869" fmla="*/ 660628 w 12819119"/>
              <a:gd name="connsiteY10-870" fmla="*/ 3160459 h 12770711"/>
              <a:gd name="connsiteX0-871" fmla="*/ 660628 w 12819119"/>
              <a:gd name="connsiteY0-872" fmla="*/ 3160459 h 12770711"/>
              <a:gd name="connsiteX1-873" fmla="*/ 5048623 w 12819119"/>
              <a:gd name="connsiteY1-874" fmla="*/ 656763 h 12770711"/>
              <a:gd name="connsiteX2-875" fmla="*/ 10841407 w 12819119"/>
              <a:gd name="connsiteY2-876" fmla="*/ 91875 h 12770711"/>
              <a:gd name="connsiteX3-877" fmla="*/ 12746208 w 12819119"/>
              <a:gd name="connsiteY3-878" fmla="*/ 2513272 h 12770711"/>
              <a:gd name="connsiteX4-879" fmla="*/ 12114441 w 12819119"/>
              <a:gd name="connsiteY4-880" fmla="*/ 8276763 h 12770711"/>
              <a:gd name="connsiteX5-881" fmla="*/ 9814587 w 12819119"/>
              <a:gd name="connsiteY5-882" fmla="*/ 12296165 h 12770711"/>
              <a:gd name="connsiteX6-883" fmla="*/ 7552733 w 12819119"/>
              <a:gd name="connsiteY6-884" fmla="*/ 12520262 h 12770711"/>
              <a:gd name="connsiteX7-885" fmla="*/ 3838132 w 12819119"/>
              <a:gd name="connsiteY7-886" fmla="*/ 10309819 h 12770711"/>
              <a:gd name="connsiteX8-887" fmla="*/ 724755 w 12819119"/>
              <a:gd name="connsiteY8-888" fmla="*/ 6475721 h 12770711"/>
              <a:gd name="connsiteX9-889" fmla="*/ 29320 w 12819119"/>
              <a:gd name="connsiteY9-890" fmla="*/ 4723666 h 12770711"/>
              <a:gd name="connsiteX10-891" fmla="*/ 660628 w 12819119"/>
              <a:gd name="connsiteY10-892" fmla="*/ 3160459 h 12770711"/>
              <a:gd name="connsiteX0-893" fmla="*/ 660628 w 12819119"/>
              <a:gd name="connsiteY0-894" fmla="*/ 3160459 h 12770711"/>
              <a:gd name="connsiteX1-895" fmla="*/ 5048623 w 12819119"/>
              <a:gd name="connsiteY1-896" fmla="*/ 656763 h 12770711"/>
              <a:gd name="connsiteX2-897" fmla="*/ 10771738 w 12819119"/>
              <a:gd name="connsiteY2-898" fmla="*/ 91875 h 12770711"/>
              <a:gd name="connsiteX3-899" fmla="*/ 12746208 w 12819119"/>
              <a:gd name="connsiteY3-900" fmla="*/ 2513272 h 12770711"/>
              <a:gd name="connsiteX4-901" fmla="*/ 12114441 w 12819119"/>
              <a:gd name="connsiteY4-902" fmla="*/ 8276763 h 12770711"/>
              <a:gd name="connsiteX5-903" fmla="*/ 9814587 w 12819119"/>
              <a:gd name="connsiteY5-904" fmla="*/ 12296165 h 12770711"/>
              <a:gd name="connsiteX6-905" fmla="*/ 7552733 w 12819119"/>
              <a:gd name="connsiteY6-906" fmla="*/ 12520262 h 12770711"/>
              <a:gd name="connsiteX7-907" fmla="*/ 3838132 w 12819119"/>
              <a:gd name="connsiteY7-908" fmla="*/ 10309819 h 12770711"/>
              <a:gd name="connsiteX8-909" fmla="*/ 724755 w 12819119"/>
              <a:gd name="connsiteY8-910" fmla="*/ 6475721 h 12770711"/>
              <a:gd name="connsiteX9-911" fmla="*/ 29320 w 12819119"/>
              <a:gd name="connsiteY9-912" fmla="*/ 4723666 h 12770711"/>
              <a:gd name="connsiteX10-913" fmla="*/ 660628 w 12819119"/>
              <a:gd name="connsiteY10-914" fmla="*/ 3160459 h 12770711"/>
              <a:gd name="connsiteX0-915" fmla="*/ 660628 w 12819119"/>
              <a:gd name="connsiteY0-916" fmla="*/ 3160459 h 12770711"/>
              <a:gd name="connsiteX1-917" fmla="*/ 5048623 w 12819119"/>
              <a:gd name="connsiteY1-918" fmla="*/ 656763 h 12770711"/>
              <a:gd name="connsiteX2-919" fmla="*/ 10771738 w 12819119"/>
              <a:gd name="connsiteY2-920" fmla="*/ 91875 h 12770711"/>
              <a:gd name="connsiteX3-921" fmla="*/ 12746208 w 12819119"/>
              <a:gd name="connsiteY3-922" fmla="*/ 2513272 h 12770711"/>
              <a:gd name="connsiteX4-923" fmla="*/ 12114441 w 12819119"/>
              <a:gd name="connsiteY4-924" fmla="*/ 8276763 h 12770711"/>
              <a:gd name="connsiteX5-925" fmla="*/ 9814587 w 12819119"/>
              <a:gd name="connsiteY5-926" fmla="*/ 12296165 h 12770711"/>
              <a:gd name="connsiteX6-927" fmla="*/ 7552733 w 12819119"/>
              <a:gd name="connsiteY6-928" fmla="*/ 12520262 h 12770711"/>
              <a:gd name="connsiteX7-929" fmla="*/ 3838132 w 12819119"/>
              <a:gd name="connsiteY7-930" fmla="*/ 10309819 h 12770711"/>
              <a:gd name="connsiteX8-931" fmla="*/ 724755 w 12819119"/>
              <a:gd name="connsiteY8-932" fmla="*/ 6475721 h 12770711"/>
              <a:gd name="connsiteX9-933" fmla="*/ 29320 w 12819119"/>
              <a:gd name="connsiteY9-934" fmla="*/ 4723666 h 12770711"/>
              <a:gd name="connsiteX10-935" fmla="*/ 660628 w 12819119"/>
              <a:gd name="connsiteY10-936" fmla="*/ 3160459 h 12770711"/>
              <a:gd name="connsiteX0-937" fmla="*/ 660628 w 12819119"/>
              <a:gd name="connsiteY0-938" fmla="*/ 3160459 h 12770711"/>
              <a:gd name="connsiteX1-939" fmla="*/ 5048623 w 12819119"/>
              <a:gd name="connsiteY1-940" fmla="*/ 656763 h 12770711"/>
              <a:gd name="connsiteX2-941" fmla="*/ 10771738 w 12819119"/>
              <a:gd name="connsiteY2-942" fmla="*/ 91875 h 12770711"/>
              <a:gd name="connsiteX3-943" fmla="*/ 12746208 w 12819119"/>
              <a:gd name="connsiteY3-944" fmla="*/ 2513272 h 12770711"/>
              <a:gd name="connsiteX4-945" fmla="*/ 12114441 w 12819119"/>
              <a:gd name="connsiteY4-946" fmla="*/ 8276763 h 12770711"/>
              <a:gd name="connsiteX5-947" fmla="*/ 9814587 w 12819119"/>
              <a:gd name="connsiteY5-948" fmla="*/ 12296165 h 12770711"/>
              <a:gd name="connsiteX6-949" fmla="*/ 7552733 w 12819119"/>
              <a:gd name="connsiteY6-950" fmla="*/ 12520262 h 12770711"/>
              <a:gd name="connsiteX7-951" fmla="*/ 3838132 w 12819119"/>
              <a:gd name="connsiteY7-952" fmla="*/ 10309819 h 12770711"/>
              <a:gd name="connsiteX8-953" fmla="*/ 724755 w 12819119"/>
              <a:gd name="connsiteY8-954" fmla="*/ 6475721 h 12770711"/>
              <a:gd name="connsiteX9-955" fmla="*/ 29320 w 12819119"/>
              <a:gd name="connsiteY9-956" fmla="*/ 4723666 h 12770711"/>
              <a:gd name="connsiteX10-957" fmla="*/ 660628 w 12819119"/>
              <a:gd name="connsiteY10-958" fmla="*/ 3160459 h 12770711"/>
              <a:gd name="connsiteX0-959" fmla="*/ 660628 w 12819119"/>
              <a:gd name="connsiteY0-960" fmla="*/ 3160459 h 12770711"/>
              <a:gd name="connsiteX1-961" fmla="*/ 5048623 w 12819119"/>
              <a:gd name="connsiteY1-962" fmla="*/ 656763 h 12770711"/>
              <a:gd name="connsiteX2-963" fmla="*/ 10771738 w 12819119"/>
              <a:gd name="connsiteY2-964" fmla="*/ 91875 h 12770711"/>
              <a:gd name="connsiteX3-965" fmla="*/ 12746208 w 12819119"/>
              <a:gd name="connsiteY3-966" fmla="*/ 2513272 h 12770711"/>
              <a:gd name="connsiteX4-967" fmla="*/ 12114441 w 12819119"/>
              <a:gd name="connsiteY4-968" fmla="*/ 8276763 h 12770711"/>
              <a:gd name="connsiteX5-969" fmla="*/ 9814587 w 12819119"/>
              <a:gd name="connsiteY5-970" fmla="*/ 12296165 h 12770711"/>
              <a:gd name="connsiteX6-971" fmla="*/ 7552733 w 12819119"/>
              <a:gd name="connsiteY6-972" fmla="*/ 12520262 h 12770711"/>
              <a:gd name="connsiteX7-973" fmla="*/ 3838132 w 12819119"/>
              <a:gd name="connsiteY7-974" fmla="*/ 10309819 h 12770711"/>
              <a:gd name="connsiteX8-975" fmla="*/ 724755 w 12819119"/>
              <a:gd name="connsiteY8-976" fmla="*/ 6475721 h 12770711"/>
              <a:gd name="connsiteX9-977" fmla="*/ 29320 w 12819119"/>
              <a:gd name="connsiteY9-978" fmla="*/ 4723666 h 12770711"/>
              <a:gd name="connsiteX10-979" fmla="*/ 660628 w 12819119"/>
              <a:gd name="connsiteY10-980" fmla="*/ 3160459 h 12770711"/>
              <a:gd name="connsiteX0-981" fmla="*/ 660628 w 12819119"/>
              <a:gd name="connsiteY0-982" fmla="*/ 3160459 h 12770711"/>
              <a:gd name="connsiteX1-983" fmla="*/ 5048623 w 12819119"/>
              <a:gd name="connsiteY1-984" fmla="*/ 656763 h 12770711"/>
              <a:gd name="connsiteX2-985" fmla="*/ 10771738 w 12819119"/>
              <a:gd name="connsiteY2-986" fmla="*/ 91875 h 12770711"/>
              <a:gd name="connsiteX3-987" fmla="*/ 12746208 w 12819119"/>
              <a:gd name="connsiteY3-988" fmla="*/ 2513272 h 12770711"/>
              <a:gd name="connsiteX4-989" fmla="*/ 12114441 w 12819119"/>
              <a:gd name="connsiteY4-990" fmla="*/ 8276763 h 12770711"/>
              <a:gd name="connsiteX5-991" fmla="*/ 9814587 w 12819119"/>
              <a:gd name="connsiteY5-992" fmla="*/ 12296165 h 12770711"/>
              <a:gd name="connsiteX6-993" fmla="*/ 7552733 w 12819119"/>
              <a:gd name="connsiteY6-994" fmla="*/ 12520262 h 12770711"/>
              <a:gd name="connsiteX7-995" fmla="*/ 3838132 w 12819119"/>
              <a:gd name="connsiteY7-996" fmla="*/ 10309819 h 12770711"/>
              <a:gd name="connsiteX8-997" fmla="*/ 724755 w 12819119"/>
              <a:gd name="connsiteY8-998" fmla="*/ 6475721 h 12770711"/>
              <a:gd name="connsiteX9-999" fmla="*/ 29320 w 12819119"/>
              <a:gd name="connsiteY9-1000" fmla="*/ 4723666 h 12770711"/>
              <a:gd name="connsiteX10-1001" fmla="*/ 660628 w 12819119"/>
              <a:gd name="connsiteY10-1002" fmla="*/ 3160459 h 12770711"/>
              <a:gd name="connsiteX0-1003" fmla="*/ 660628 w 12819119"/>
              <a:gd name="connsiteY0-1004" fmla="*/ 3160459 h 12770711"/>
              <a:gd name="connsiteX1-1005" fmla="*/ 5048623 w 12819119"/>
              <a:gd name="connsiteY1-1006" fmla="*/ 656763 h 12770711"/>
              <a:gd name="connsiteX2-1007" fmla="*/ 10771738 w 12819119"/>
              <a:gd name="connsiteY2-1008" fmla="*/ 91875 h 12770711"/>
              <a:gd name="connsiteX3-1009" fmla="*/ 12746208 w 12819119"/>
              <a:gd name="connsiteY3-1010" fmla="*/ 2513272 h 12770711"/>
              <a:gd name="connsiteX4-1011" fmla="*/ 12114441 w 12819119"/>
              <a:gd name="connsiteY4-1012" fmla="*/ 8276763 h 12770711"/>
              <a:gd name="connsiteX5-1013" fmla="*/ 9814587 w 12819119"/>
              <a:gd name="connsiteY5-1014" fmla="*/ 12296165 h 12770711"/>
              <a:gd name="connsiteX6-1015" fmla="*/ 7552733 w 12819119"/>
              <a:gd name="connsiteY6-1016" fmla="*/ 12520262 h 12770711"/>
              <a:gd name="connsiteX7-1017" fmla="*/ 3838132 w 12819119"/>
              <a:gd name="connsiteY7-1018" fmla="*/ 10309819 h 12770711"/>
              <a:gd name="connsiteX8-1019" fmla="*/ 724755 w 12819119"/>
              <a:gd name="connsiteY8-1020" fmla="*/ 6475721 h 12770711"/>
              <a:gd name="connsiteX9-1021" fmla="*/ 29320 w 12819119"/>
              <a:gd name="connsiteY9-1022" fmla="*/ 4723666 h 12770711"/>
              <a:gd name="connsiteX10-1023" fmla="*/ 660628 w 12819119"/>
              <a:gd name="connsiteY10-1024" fmla="*/ 3160459 h 12770711"/>
              <a:gd name="connsiteX0-1025" fmla="*/ 726445 w 12884936"/>
              <a:gd name="connsiteY0-1026" fmla="*/ 3160459 h 12770711"/>
              <a:gd name="connsiteX1-1027" fmla="*/ 5114440 w 12884936"/>
              <a:gd name="connsiteY1-1028" fmla="*/ 656763 h 12770711"/>
              <a:gd name="connsiteX2-1029" fmla="*/ 10837555 w 12884936"/>
              <a:gd name="connsiteY2-1030" fmla="*/ 91875 h 12770711"/>
              <a:gd name="connsiteX3-1031" fmla="*/ 12812025 w 12884936"/>
              <a:gd name="connsiteY3-1032" fmla="*/ 2513272 h 12770711"/>
              <a:gd name="connsiteX4-1033" fmla="*/ 12180258 w 12884936"/>
              <a:gd name="connsiteY4-1034" fmla="*/ 8276763 h 12770711"/>
              <a:gd name="connsiteX5-1035" fmla="*/ 9880404 w 12884936"/>
              <a:gd name="connsiteY5-1036" fmla="*/ 12296165 h 12770711"/>
              <a:gd name="connsiteX6-1037" fmla="*/ 7618550 w 12884936"/>
              <a:gd name="connsiteY6-1038" fmla="*/ 12520262 h 12770711"/>
              <a:gd name="connsiteX7-1039" fmla="*/ 3903949 w 12884936"/>
              <a:gd name="connsiteY7-1040" fmla="*/ 10309819 h 12770711"/>
              <a:gd name="connsiteX8-1041" fmla="*/ 790572 w 12884936"/>
              <a:gd name="connsiteY8-1042" fmla="*/ 6475721 h 12770711"/>
              <a:gd name="connsiteX9-1043" fmla="*/ 95137 w 12884936"/>
              <a:gd name="connsiteY9-1044" fmla="*/ 4723666 h 12770711"/>
              <a:gd name="connsiteX10-1045" fmla="*/ 726445 w 12884936"/>
              <a:gd name="connsiteY10-1046" fmla="*/ 3160459 h 12770711"/>
              <a:gd name="connsiteX0-1047" fmla="*/ 677298 w 12835789"/>
              <a:gd name="connsiteY0-1048" fmla="*/ 3160459 h 12770711"/>
              <a:gd name="connsiteX1-1049" fmla="*/ 5065293 w 12835789"/>
              <a:gd name="connsiteY1-1050" fmla="*/ 656763 h 12770711"/>
              <a:gd name="connsiteX2-1051" fmla="*/ 10788408 w 12835789"/>
              <a:gd name="connsiteY2-1052" fmla="*/ 91875 h 12770711"/>
              <a:gd name="connsiteX3-1053" fmla="*/ 12762878 w 12835789"/>
              <a:gd name="connsiteY3-1054" fmla="*/ 2513272 h 12770711"/>
              <a:gd name="connsiteX4-1055" fmla="*/ 12131111 w 12835789"/>
              <a:gd name="connsiteY4-1056" fmla="*/ 8276763 h 12770711"/>
              <a:gd name="connsiteX5-1057" fmla="*/ 9831257 w 12835789"/>
              <a:gd name="connsiteY5-1058" fmla="*/ 12296165 h 12770711"/>
              <a:gd name="connsiteX6-1059" fmla="*/ 7569403 w 12835789"/>
              <a:gd name="connsiteY6-1060" fmla="*/ 12520262 h 12770711"/>
              <a:gd name="connsiteX7-1061" fmla="*/ 3854802 w 12835789"/>
              <a:gd name="connsiteY7-1062" fmla="*/ 10309819 h 12770711"/>
              <a:gd name="connsiteX8-1063" fmla="*/ 741425 w 12835789"/>
              <a:gd name="connsiteY8-1064" fmla="*/ 6475721 h 12770711"/>
              <a:gd name="connsiteX9-1065" fmla="*/ 45990 w 12835789"/>
              <a:gd name="connsiteY9-1066" fmla="*/ 4723666 h 12770711"/>
              <a:gd name="connsiteX10-1067" fmla="*/ 677298 w 12835789"/>
              <a:gd name="connsiteY10-1068" fmla="*/ 3160459 h 12770711"/>
              <a:gd name="connsiteX0-1069" fmla="*/ 677298 w 12835789"/>
              <a:gd name="connsiteY0-1070" fmla="*/ 3160459 h 12770711"/>
              <a:gd name="connsiteX1-1071" fmla="*/ 5065293 w 12835789"/>
              <a:gd name="connsiteY1-1072" fmla="*/ 656763 h 12770711"/>
              <a:gd name="connsiteX2-1073" fmla="*/ 10788408 w 12835789"/>
              <a:gd name="connsiteY2-1074" fmla="*/ 91875 h 12770711"/>
              <a:gd name="connsiteX3-1075" fmla="*/ 12762878 w 12835789"/>
              <a:gd name="connsiteY3-1076" fmla="*/ 2513272 h 12770711"/>
              <a:gd name="connsiteX4-1077" fmla="*/ 12131111 w 12835789"/>
              <a:gd name="connsiteY4-1078" fmla="*/ 8276763 h 12770711"/>
              <a:gd name="connsiteX5-1079" fmla="*/ 9831257 w 12835789"/>
              <a:gd name="connsiteY5-1080" fmla="*/ 12296165 h 12770711"/>
              <a:gd name="connsiteX6-1081" fmla="*/ 7569403 w 12835789"/>
              <a:gd name="connsiteY6-1082" fmla="*/ 12520262 h 12770711"/>
              <a:gd name="connsiteX7-1083" fmla="*/ 3854802 w 12835789"/>
              <a:gd name="connsiteY7-1084" fmla="*/ 10309819 h 12770711"/>
              <a:gd name="connsiteX8-1085" fmla="*/ 741425 w 12835789"/>
              <a:gd name="connsiteY8-1086" fmla="*/ 6475721 h 12770711"/>
              <a:gd name="connsiteX9-1087" fmla="*/ 45990 w 12835789"/>
              <a:gd name="connsiteY9-1088" fmla="*/ 4723666 h 12770711"/>
              <a:gd name="connsiteX10-1089" fmla="*/ 677298 w 12835789"/>
              <a:gd name="connsiteY10-1090" fmla="*/ 3160459 h 12770711"/>
              <a:gd name="connsiteX0-1091" fmla="*/ 683915 w 12842406"/>
              <a:gd name="connsiteY0-1092" fmla="*/ 3160459 h 12770711"/>
              <a:gd name="connsiteX1-1093" fmla="*/ 5071910 w 12842406"/>
              <a:gd name="connsiteY1-1094" fmla="*/ 656763 h 12770711"/>
              <a:gd name="connsiteX2-1095" fmla="*/ 10795025 w 12842406"/>
              <a:gd name="connsiteY2-1096" fmla="*/ 91875 h 12770711"/>
              <a:gd name="connsiteX3-1097" fmla="*/ 12769495 w 12842406"/>
              <a:gd name="connsiteY3-1098" fmla="*/ 2513272 h 12770711"/>
              <a:gd name="connsiteX4-1099" fmla="*/ 12137728 w 12842406"/>
              <a:gd name="connsiteY4-1100" fmla="*/ 8276763 h 12770711"/>
              <a:gd name="connsiteX5-1101" fmla="*/ 9837874 w 12842406"/>
              <a:gd name="connsiteY5-1102" fmla="*/ 12296165 h 12770711"/>
              <a:gd name="connsiteX6-1103" fmla="*/ 7576020 w 12842406"/>
              <a:gd name="connsiteY6-1104" fmla="*/ 12520262 h 12770711"/>
              <a:gd name="connsiteX7-1105" fmla="*/ 3861419 w 12842406"/>
              <a:gd name="connsiteY7-1106" fmla="*/ 10309819 h 12770711"/>
              <a:gd name="connsiteX8-1107" fmla="*/ 748042 w 12842406"/>
              <a:gd name="connsiteY8-1108" fmla="*/ 6475721 h 12770711"/>
              <a:gd name="connsiteX9-1109" fmla="*/ 52607 w 12842406"/>
              <a:gd name="connsiteY9-1110" fmla="*/ 4723666 h 12770711"/>
              <a:gd name="connsiteX10-1111" fmla="*/ 683915 w 12842406"/>
              <a:gd name="connsiteY10-1112" fmla="*/ 3160459 h 12770711"/>
              <a:gd name="connsiteX0-1113" fmla="*/ 663130 w 12821621"/>
              <a:gd name="connsiteY0-1114" fmla="*/ 3160459 h 12770711"/>
              <a:gd name="connsiteX1-1115" fmla="*/ 5051125 w 12821621"/>
              <a:gd name="connsiteY1-1116" fmla="*/ 656763 h 12770711"/>
              <a:gd name="connsiteX2-1117" fmla="*/ 10774240 w 12821621"/>
              <a:gd name="connsiteY2-1118" fmla="*/ 91875 h 12770711"/>
              <a:gd name="connsiteX3-1119" fmla="*/ 12748710 w 12821621"/>
              <a:gd name="connsiteY3-1120" fmla="*/ 2513272 h 12770711"/>
              <a:gd name="connsiteX4-1121" fmla="*/ 12116943 w 12821621"/>
              <a:gd name="connsiteY4-1122" fmla="*/ 8276763 h 12770711"/>
              <a:gd name="connsiteX5-1123" fmla="*/ 9817089 w 12821621"/>
              <a:gd name="connsiteY5-1124" fmla="*/ 12296165 h 12770711"/>
              <a:gd name="connsiteX6-1125" fmla="*/ 7555235 w 12821621"/>
              <a:gd name="connsiteY6-1126" fmla="*/ 12520262 h 12770711"/>
              <a:gd name="connsiteX7-1127" fmla="*/ 3840634 w 12821621"/>
              <a:gd name="connsiteY7-1128" fmla="*/ 10309819 h 12770711"/>
              <a:gd name="connsiteX8-1129" fmla="*/ 727257 w 12821621"/>
              <a:gd name="connsiteY8-1130" fmla="*/ 6475721 h 12770711"/>
              <a:gd name="connsiteX9-1131" fmla="*/ 31822 w 12821621"/>
              <a:gd name="connsiteY9-1132" fmla="*/ 4723666 h 12770711"/>
              <a:gd name="connsiteX10-1133" fmla="*/ 663130 w 12821621"/>
              <a:gd name="connsiteY10-1134" fmla="*/ 3160459 h 12770711"/>
              <a:gd name="connsiteX0-1135" fmla="*/ 663130 w 12821621"/>
              <a:gd name="connsiteY0-1136" fmla="*/ 3160459 h 12770711"/>
              <a:gd name="connsiteX1-1137" fmla="*/ 5051125 w 12821621"/>
              <a:gd name="connsiteY1-1138" fmla="*/ 656763 h 12770711"/>
              <a:gd name="connsiteX2-1139" fmla="*/ 10774240 w 12821621"/>
              <a:gd name="connsiteY2-1140" fmla="*/ 91875 h 12770711"/>
              <a:gd name="connsiteX3-1141" fmla="*/ 12748710 w 12821621"/>
              <a:gd name="connsiteY3-1142" fmla="*/ 2513272 h 12770711"/>
              <a:gd name="connsiteX4-1143" fmla="*/ 12116943 w 12821621"/>
              <a:gd name="connsiteY4-1144" fmla="*/ 8276763 h 12770711"/>
              <a:gd name="connsiteX5-1145" fmla="*/ 9817089 w 12821621"/>
              <a:gd name="connsiteY5-1146" fmla="*/ 12296165 h 12770711"/>
              <a:gd name="connsiteX6-1147" fmla="*/ 7555235 w 12821621"/>
              <a:gd name="connsiteY6-1148" fmla="*/ 12520262 h 12770711"/>
              <a:gd name="connsiteX7-1149" fmla="*/ 3840634 w 12821621"/>
              <a:gd name="connsiteY7-1150" fmla="*/ 10309819 h 12770711"/>
              <a:gd name="connsiteX8-1151" fmla="*/ 727257 w 12821621"/>
              <a:gd name="connsiteY8-1152" fmla="*/ 6475721 h 12770711"/>
              <a:gd name="connsiteX9-1153" fmla="*/ 31822 w 12821621"/>
              <a:gd name="connsiteY9-1154" fmla="*/ 4723666 h 12770711"/>
              <a:gd name="connsiteX10-1155" fmla="*/ 663130 w 12821621"/>
              <a:gd name="connsiteY10-1156" fmla="*/ 3160459 h 12770711"/>
              <a:gd name="connsiteX0-1157" fmla="*/ 663130 w 12821621"/>
              <a:gd name="connsiteY0-1158" fmla="*/ 3160459 h 12770711"/>
              <a:gd name="connsiteX1-1159" fmla="*/ 5051125 w 12821621"/>
              <a:gd name="connsiteY1-1160" fmla="*/ 656763 h 12770711"/>
              <a:gd name="connsiteX2-1161" fmla="*/ 10774240 w 12821621"/>
              <a:gd name="connsiteY2-1162" fmla="*/ 91875 h 12770711"/>
              <a:gd name="connsiteX3-1163" fmla="*/ 12748710 w 12821621"/>
              <a:gd name="connsiteY3-1164" fmla="*/ 2513272 h 12770711"/>
              <a:gd name="connsiteX4-1165" fmla="*/ 12116943 w 12821621"/>
              <a:gd name="connsiteY4-1166" fmla="*/ 8276763 h 12770711"/>
              <a:gd name="connsiteX5-1167" fmla="*/ 9817089 w 12821621"/>
              <a:gd name="connsiteY5-1168" fmla="*/ 12296165 h 12770711"/>
              <a:gd name="connsiteX6-1169" fmla="*/ 7555235 w 12821621"/>
              <a:gd name="connsiteY6-1170" fmla="*/ 12520262 h 12770711"/>
              <a:gd name="connsiteX7-1171" fmla="*/ 3840634 w 12821621"/>
              <a:gd name="connsiteY7-1172" fmla="*/ 10309819 h 12770711"/>
              <a:gd name="connsiteX8-1173" fmla="*/ 727257 w 12821621"/>
              <a:gd name="connsiteY8-1174" fmla="*/ 6475721 h 12770711"/>
              <a:gd name="connsiteX9-1175" fmla="*/ 31822 w 12821621"/>
              <a:gd name="connsiteY9-1176" fmla="*/ 4723666 h 12770711"/>
              <a:gd name="connsiteX10-1177" fmla="*/ 663130 w 12821621"/>
              <a:gd name="connsiteY10-1178" fmla="*/ 3160459 h 12770711"/>
              <a:gd name="connsiteX0-1179" fmla="*/ 663130 w 12821621"/>
              <a:gd name="connsiteY0-1180" fmla="*/ 3160459 h 12770711"/>
              <a:gd name="connsiteX1-1181" fmla="*/ 5051125 w 12821621"/>
              <a:gd name="connsiteY1-1182" fmla="*/ 656763 h 12770711"/>
              <a:gd name="connsiteX2-1183" fmla="*/ 10774240 w 12821621"/>
              <a:gd name="connsiteY2-1184" fmla="*/ 91875 h 12770711"/>
              <a:gd name="connsiteX3-1185" fmla="*/ 12748710 w 12821621"/>
              <a:gd name="connsiteY3-1186" fmla="*/ 2513272 h 12770711"/>
              <a:gd name="connsiteX4-1187" fmla="*/ 12116943 w 12821621"/>
              <a:gd name="connsiteY4-1188" fmla="*/ 8276763 h 12770711"/>
              <a:gd name="connsiteX5-1189" fmla="*/ 9817089 w 12821621"/>
              <a:gd name="connsiteY5-1190" fmla="*/ 12296165 h 12770711"/>
              <a:gd name="connsiteX6-1191" fmla="*/ 7555235 w 12821621"/>
              <a:gd name="connsiteY6-1192" fmla="*/ 12520262 h 12770711"/>
              <a:gd name="connsiteX7-1193" fmla="*/ 3840634 w 12821621"/>
              <a:gd name="connsiteY7-1194" fmla="*/ 10309819 h 12770711"/>
              <a:gd name="connsiteX8-1195" fmla="*/ 727257 w 12821621"/>
              <a:gd name="connsiteY8-1196" fmla="*/ 6475721 h 12770711"/>
              <a:gd name="connsiteX9-1197" fmla="*/ 31822 w 12821621"/>
              <a:gd name="connsiteY9-1198" fmla="*/ 4723666 h 12770711"/>
              <a:gd name="connsiteX10-1199" fmla="*/ 663130 w 12821621"/>
              <a:gd name="connsiteY10-1200" fmla="*/ 3160459 h 12770711"/>
              <a:gd name="connsiteX0-1201" fmla="*/ 663130 w 12821621"/>
              <a:gd name="connsiteY0-1202" fmla="*/ 3160459 h 12770711"/>
              <a:gd name="connsiteX1-1203" fmla="*/ 5051125 w 12821621"/>
              <a:gd name="connsiteY1-1204" fmla="*/ 656763 h 12770711"/>
              <a:gd name="connsiteX2-1205" fmla="*/ 10774240 w 12821621"/>
              <a:gd name="connsiteY2-1206" fmla="*/ 91875 h 12770711"/>
              <a:gd name="connsiteX3-1207" fmla="*/ 12748710 w 12821621"/>
              <a:gd name="connsiteY3-1208" fmla="*/ 2513272 h 12770711"/>
              <a:gd name="connsiteX4-1209" fmla="*/ 12116943 w 12821621"/>
              <a:gd name="connsiteY4-1210" fmla="*/ 8276763 h 12770711"/>
              <a:gd name="connsiteX5-1211" fmla="*/ 9817089 w 12821621"/>
              <a:gd name="connsiteY5-1212" fmla="*/ 12296165 h 12770711"/>
              <a:gd name="connsiteX6-1213" fmla="*/ 7555235 w 12821621"/>
              <a:gd name="connsiteY6-1214" fmla="*/ 12520262 h 12770711"/>
              <a:gd name="connsiteX7-1215" fmla="*/ 3840634 w 12821621"/>
              <a:gd name="connsiteY7-1216" fmla="*/ 10309819 h 12770711"/>
              <a:gd name="connsiteX8-1217" fmla="*/ 727257 w 12821621"/>
              <a:gd name="connsiteY8-1218" fmla="*/ 6475721 h 12770711"/>
              <a:gd name="connsiteX9-1219" fmla="*/ 31822 w 12821621"/>
              <a:gd name="connsiteY9-1220" fmla="*/ 4723666 h 12770711"/>
              <a:gd name="connsiteX10-1221" fmla="*/ 663130 w 12821621"/>
              <a:gd name="connsiteY10-1222" fmla="*/ 3160459 h 12770711"/>
              <a:gd name="connsiteX0-1223" fmla="*/ 663130 w 12821621"/>
              <a:gd name="connsiteY0-1224" fmla="*/ 3160459 h 12779497"/>
              <a:gd name="connsiteX1-1225" fmla="*/ 5051125 w 12821621"/>
              <a:gd name="connsiteY1-1226" fmla="*/ 656763 h 12779497"/>
              <a:gd name="connsiteX2-1227" fmla="*/ 10774240 w 12821621"/>
              <a:gd name="connsiteY2-1228" fmla="*/ 91875 h 12779497"/>
              <a:gd name="connsiteX3-1229" fmla="*/ 12748710 w 12821621"/>
              <a:gd name="connsiteY3-1230" fmla="*/ 2513272 h 12779497"/>
              <a:gd name="connsiteX4-1231" fmla="*/ 12116943 w 12821621"/>
              <a:gd name="connsiteY4-1232" fmla="*/ 8276763 h 12779497"/>
              <a:gd name="connsiteX5-1233" fmla="*/ 9817089 w 12821621"/>
              <a:gd name="connsiteY5-1234" fmla="*/ 12296165 h 12779497"/>
              <a:gd name="connsiteX6-1235" fmla="*/ 7546527 w 12821621"/>
              <a:gd name="connsiteY6-1236" fmla="*/ 12537679 h 12779497"/>
              <a:gd name="connsiteX7-1237" fmla="*/ 3840634 w 12821621"/>
              <a:gd name="connsiteY7-1238" fmla="*/ 10309819 h 12779497"/>
              <a:gd name="connsiteX8-1239" fmla="*/ 727257 w 12821621"/>
              <a:gd name="connsiteY8-1240" fmla="*/ 6475721 h 12779497"/>
              <a:gd name="connsiteX9-1241" fmla="*/ 31822 w 12821621"/>
              <a:gd name="connsiteY9-1242" fmla="*/ 4723666 h 12779497"/>
              <a:gd name="connsiteX10-1243" fmla="*/ 663130 w 12821621"/>
              <a:gd name="connsiteY10-1244" fmla="*/ 3160459 h 12779497"/>
              <a:gd name="connsiteX0-1245" fmla="*/ 663130 w 12821621"/>
              <a:gd name="connsiteY0-1246" fmla="*/ 3160459 h 12770711"/>
              <a:gd name="connsiteX1-1247" fmla="*/ 5051125 w 12821621"/>
              <a:gd name="connsiteY1-1248" fmla="*/ 656763 h 12770711"/>
              <a:gd name="connsiteX2-1249" fmla="*/ 10774240 w 12821621"/>
              <a:gd name="connsiteY2-1250" fmla="*/ 91875 h 12770711"/>
              <a:gd name="connsiteX3-1251" fmla="*/ 12748710 w 12821621"/>
              <a:gd name="connsiteY3-1252" fmla="*/ 2513272 h 12770711"/>
              <a:gd name="connsiteX4-1253" fmla="*/ 12116943 w 12821621"/>
              <a:gd name="connsiteY4-1254" fmla="*/ 8276763 h 12770711"/>
              <a:gd name="connsiteX5-1255" fmla="*/ 9817089 w 12821621"/>
              <a:gd name="connsiteY5-1256" fmla="*/ 12296165 h 12770711"/>
              <a:gd name="connsiteX6-1257" fmla="*/ 7581361 w 12821621"/>
              <a:gd name="connsiteY6-1258" fmla="*/ 12520262 h 12770711"/>
              <a:gd name="connsiteX7-1259" fmla="*/ 3840634 w 12821621"/>
              <a:gd name="connsiteY7-1260" fmla="*/ 10309819 h 12770711"/>
              <a:gd name="connsiteX8-1261" fmla="*/ 727257 w 12821621"/>
              <a:gd name="connsiteY8-1262" fmla="*/ 6475721 h 12770711"/>
              <a:gd name="connsiteX9-1263" fmla="*/ 31822 w 12821621"/>
              <a:gd name="connsiteY9-1264" fmla="*/ 4723666 h 12770711"/>
              <a:gd name="connsiteX10-1265" fmla="*/ 663130 w 12821621"/>
              <a:gd name="connsiteY10-1266" fmla="*/ 3160459 h 12770711"/>
              <a:gd name="connsiteX0-1267" fmla="*/ 663130 w 12821621"/>
              <a:gd name="connsiteY0-1268" fmla="*/ 3160459 h 12795017"/>
              <a:gd name="connsiteX1-1269" fmla="*/ 5051125 w 12821621"/>
              <a:gd name="connsiteY1-1270" fmla="*/ 656763 h 12795017"/>
              <a:gd name="connsiteX2-1271" fmla="*/ 10774240 w 12821621"/>
              <a:gd name="connsiteY2-1272" fmla="*/ 91875 h 12795017"/>
              <a:gd name="connsiteX3-1273" fmla="*/ 12748710 w 12821621"/>
              <a:gd name="connsiteY3-1274" fmla="*/ 2513272 h 12795017"/>
              <a:gd name="connsiteX4-1275" fmla="*/ 12116943 w 12821621"/>
              <a:gd name="connsiteY4-1276" fmla="*/ 8276763 h 12795017"/>
              <a:gd name="connsiteX5-1277" fmla="*/ 9817089 w 12821621"/>
              <a:gd name="connsiteY5-1278" fmla="*/ 12296165 h 12795017"/>
              <a:gd name="connsiteX6-1279" fmla="*/ 7581361 w 12821621"/>
              <a:gd name="connsiteY6-1280" fmla="*/ 12520262 h 12795017"/>
              <a:gd name="connsiteX7-1281" fmla="*/ 3840634 w 12821621"/>
              <a:gd name="connsiteY7-1282" fmla="*/ 10309819 h 12795017"/>
              <a:gd name="connsiteX8-1283" fmla="*/ 727257 w 12821621"/>
              <a:gd name="connsiteY8-1284" fmla="*/ 6475721 h 12795017"/>
              <a:gd name="connsiteX9-1285" fmla="*/ 31822 w 12821621"/>
              <a:gd name="connsiteY9-1286" fmla="*/ 4723666 h 12795017"/>
              <a:gd name="connsiteX10-1287" fmla="*/ 663130 w 12821621"/>
              <a:gd name="connsiteY10-1288" fmla="*/ 3160459 h 12795017"/>
              <a:gd name="connsiteX0-1289" fmla="*/ 663130 w 12821621"/>
              <a:gd name="connsiteY0-1290" fmla="*/ 3160459 h 12771849"/>
              <a:gd name="connsiteX1-1291" fmla="*/ 5051125 w 12821621"/>
              <a:gd name="connsiteY1-1292" fmla="*/ 656763 h 12771849"/>
              <a:gd name="connsiteX2-1293" fmla="*/ 10774240 w 12821621"/>
              <a:gd name="connsiteY2-1294" fmla="*/ 91875 h 12771849"/>
              <a:gd name="connsiteX3-1295" fmla="*/ 12748710 w 12821621"/>
              <a:gd name="connsiteY3-1296" fmla="*/ 2513272 h 12771849"/>
              <a:gd name="connsiteX4-1297" fmla="*/ 12116943 w 12821621"/>
              <a:gd name="connsiteY4-1298" fmla="*/ 8276763 h 12771849"/>
              <a:gd name="connsiteX5-1299" fmla="*/ 9817089 w 12821621"/>
              <a:gd name="connsiteY5-1300" fmla="*/ 12296165 h 12771849"/>
              <a:gd name="connsiteX6-1301" fmla="*/ 7581361 w 12821621"/>
              <a:gd name="connsiteY6-1302" fmla="*/ 12520262 h 12771849"/>
              <a:gd name="connsiteX7-1303" fmla="*/ 3840634 w 12821621"/>
              <a:gd name="connsiteY7-1304" fmla="*/ 10309819 h 12771849"/>
              <a:gd name="connsiteX8-1305" fmla="*/ 727257 w 12821621"/>
              <a:gd name="connsiteY8-1306" fmla="*/ 6475721 h 12771849"/>
              <a:gd name="connsiteX9-1307" fmla="*/ 31822 w 12821621"/>
              <a:gd name="connsiteY9-1308" fmla="*/ 4723666 h 12771849"/>
              <a:gd name="connsiteX10-1309" fmla="*/ 663130 w 12821621"/>
              <a:gd name="connsiteY10-1310" fmla="*/ 3160459 h 12771849"/>
              <a:gd name="connsiteX0-1311" fmla="*/ 663130 w 12821621"/>
              <a:gd name="connsiteY0-1312" fmla="*/ 3160459 h 12782507"/>
              <a:gd name="connsiteX1-1313" fmla="*/ 5051125 w 12821621"/>
              <a:gd name="connsiteY1-1314" fmla="*/ 656763 h 12782507"/>
              <a:gd name="connsiteX2-1315" fmla="*/ 10774240 w 12821621"/>
              <a:gd name="connsiteY2-1316" fmla="*/ 91875 h 12782507"/>
              <a:gd name="connsiteX3-1317" fmla="*/ 12748710 w 12821621"/>
              <a:gd name="connsiteY3-1318" fmla="*/ 2513272 h 12782507"/>
              <a:gd name="connsiteX4-1319" fmla="*/ 12116943 w 12821621"/>
              <a:gd name="connsiteY4-1320" fmla="*/ 8276763 h 12782507"/>
              <a:gd name="connsiteX5-1321" fmla="*/ 9817089 w 12821621"/>
              <a:gd name="connsiteY5-1322" fmla="*/ 12296165 h 12782507"/>
              <a:gd name="connsiteX6-1323" fmla="*/ 7581361 w 12821621"/>
              <a:gd name="connsiteY6-1324" fmla="*/ 12520262 h 12782507"/>
              <a:gd name="connsiteX7-1325" fmla="*/ 3840634 w 12821621"/>
              <a:gd name="connsiteY7-1326" fmla="*/ 10309819 h 12782507"/>
              <a:gd name="connsiteX8-1327" fmla="*/ 727257 w 12821621"/>
              <a:gd name="connsiteY8-1328" fmla="*/ 6475721 h 12782507"/>
              <a:gd name="connsiteX9-1329" fmla="*/ 31822 w 12821621"/>
              <a:gd name="connsiteY9-1330" fmla="*/ 4723666 h 12782507"/>
              <a:gd name="connsiteX10-1331" fmla="*/ 663130 w 12821621"/>
              <a:gd name="connsiteY10-1332" fmla="*/ 3160459 h 12782507"/>
              <a:gd name="connsiteX0-1333" fmla="*/ 663130 w 12821621"/>
              <a:gd name="connsiteY0-1334" fmla="*/ 3160459 h 12782507"/>
              <a:gd name="connsiteX1-1335" fmla="*/ 5051125 w 12821621"/>
              <a:gd name="connsiteY1-1336" fmla="*/ 656763 h 12782507"/>
              <a:gd name="connsiteX2-1337" fmla="*/ 10774240 w 12821621"/>
              <a:gd name="connsiteY2-1338" fmla="*/ 91875 h 12782507"/>
              <a:gd name="connsiteX3-1339" fmla="*/ 12748710 w 12821621"/>
              <a:gd name="connsiteY3-1340" fmla="*/ 2513272 h 12782507"/>
              <a:gd name="connsiteX4-1341" fmla="*/ 12116943 w 12821621"/>
              <a:gd name="connsiteY4-1342" fmla="*/ 8276763 h 12782507"/>
              <a:gd name="connsiteX5-1343" fmla="*/ 9817089 w 12821621"/>
              <a:gd name="connsiteY5-1344" fmla="*/ 12296165 h 12782507"/>
              <a:gd name="connsiteX6-1345" fmla="*/ 7581361 w 12821621"/>
              <a:gd name="connsiteY6-1346" fmla="*/ 12520262 h 12782507"/>
              <a:gd name="connsiteX7-1347" fmla="*/ 3840634 w 12821621"/>
              <a:gd name="connsiteY7-1348" fmla="*/ 10309819 h 12782507"/>
              <a:gd name="connsiteX8-1349" fmla="*/ 727257 w 12821621"/>
              <a:gd name="connsiteY8-1350" fmla="*/ 6475721 h 12782507"/>
              <a:gd name="connsiteX9-1351" fmla="*/ 31822 w 12821621"/>
              <a:gd name="connsiteY9-1352" fmla="*/ 4723666 h 12782507"/>
              <a:gd name="connsiteX10-1353" fmla="*/ 663130 w 12821621"/>
              <a:gd name="connsiteY10-1354" fmla="*/ 3160459 h 12782507"/>
              <a:gd name="connsiteX0-1355" fmla="*/ 663130 w 12821621"/>
              <a:gd name="connsiteY0-1356" fmla="*/ 3160459 h 12766150"/>
              <a:gd name="connsiteX1-1357" fmla="*/ 5051125 w 12821621"/>
              <a:gd name="connsiteY1-1358" fmla="*/ 656763 h 12766150"/>
              <a:gd name="connsiteX2-1359" fmla="*/ 10774240 w 12821621"/>
              <a:gd name="connsiteY2-1360" fmla="*/ 91875 h 12766150"/>
              <a:gd name="connsiteX3-1361" fmla="*/ 12748710 w 12821621"/>
              <a:gd name="connsiteY3-1362" fmla="*/ 2513272 h 12766150"/>
              <a:gd name="connsiteX4-1363" fmla="*/ 12116943 w 12821621"/>
              <a:gd name="connsiteY4-1364" fmla="*/ 8276763 h 12766150"/>
              <a:gd name="connsiteX5-1365" fmla="*/ 9817089 w 12821621"/>
              <a:gd name="connsiteY5-1366" fmla="*/ 12296165 h 12766150"/>
              <a:gd name="connsiteX6-1367" fmla="*/ 7581361 w 12821621"/>
              <a:gd name="connsiteY6-1368" fmla="*/ 12520262 h 12766150"/>
              <a:gd name="connsiteX7-1369" fmla="*/ 3840634 w 12821621"/>
              <a:gd name="connsiteY7-1370" fmla="*/ 10309819 h 12766150"/>
              <a:gd name="connsiteX8-1371" fmla="*/ 727257 w 12821621"/>
              <a:gd name="connsiteY8-1372" fmla="*/ 6475721 h 12766150"/>
              <a:gd name="connsiteX9-1373" fmla="*/ 31822 w 12821621"/>
              <a:gd name="connsiteY9-1374" fmla="*/ 4723666 h 12766150"/>
              <a:gd name="connsiteX10-1375" fmla="*/ 663130 w 12821621"/>
              <a:gd name="connsiteY10-1376" fmla="*/ 3160459 h 12766150"/>
              <a:gd name="connsiteX0-1377" fmla="*/ 663130 w 12843845"/>
              <a:gd name="connsiteY0-1378" fmla="*/ 3160459 h 12766150"/>
              <a:gd name="connsiteX1-1379" fmla="*/ 5051125 w 12843845"/>
              <a:gd name="connsiteY1-1380" fmla="*/ 656763 h 12766150"/>
              <a:gd name="connsiteX2-1381" fmla="*/ 10774240 w 12843845"/>
              <a:gd name="connsiteY2-1382" fmla="*/ 91875 h 12766150"/>
              <a:gd name="connsiteX3-1383" fmla="*/ 12748710 w 12843845"/>
              <a:gd name="connsiteY3-1384" fmla="*/ 2513272 h 12766150"/>
              <a:gd name="connsiteX4-1385" fmla="*/ 12116943 w 12843845"/>
              <a:gd name="connsiteY4-1386" fmla="*/ 8276763 h 12766150"/>
              <a:gd name="connsiteX5-1387" fmla="*/ 9817089 w 12843845"/>
              <a:gd name="connsiteY5-1388" fmla="*/ 12296165 h 12766150"/>
              <a:gd name="connsiteX6-1389" fmla="*/ 7581361 w 12843845"/>
              <a:gd name="connsiteY6-1390" fmla="*/ 12520262 h 12766150"/>
              <a:gd name="connsiteX7-1391" fmla="*/ 3840634 w 12843845"/>
              <a:gd name="connsiteY7-1392" fmla="*/ 10309819 h 12766150"/>
              <a:gd name="connsiteX8-1393" fmla="*/ 727257 w 12843845"/>
              <a:gd name="connsiteY8-1394" fmla="*/ 6475721 h 12766150"/>
              <a:gd name="connsiteX9-1395" fmla="*/ 31822 w 12843845"/>
              <a:gd name="connsiteY9-1396" fmla="*/ 4723666 h 12766150"/>
              <a:gd name="connsiteX10-1397" fmla="*/ 663130 w 12843845"/>
              <a:gd name="connsiteY10-1398" fmla="*/ 3160459 h 12766150"/>
              <a:gd name="connsiteX0-1399" fmla="*/ 663130 w 12804028"/>
              <a:gd name="connsiteY0-1400" fmla="*/ 3160459 h 12766150"/>
              <a:gd name="connsiteX1-1401" fmla="*/ 5051125 w 12804028"/>
              <a:gd name="connsiteY1-1402" fmla="*/ 656763 h 12766150"/>
              <a:gd name="connsiteX2-1403" fmla="*/ 10774240 w 12804028"/>
              <a:gd name="connsiteY2-1404" fmla="*/ 91875 h 12766150"/>
              <a:gd name="connsiteX3-1405" fmla="*/ 12748710 w 12804028"/>
              <a:gd name="connsiteY3-1406" fmla="*/ 2513272 h 12766150"/>
              <a:gd name="connsiteX4-1407" fmla="*/ 12116943 w 12804028"/>
              <a:gd name="connsiteY4-1408" fmla="*/ 8276763 h 12766150"/>
              <a:gd name="connsiteX5-1409" fmla="*/ 9817089 w 12804028"/>
              <a:gd name="connsiteY5-1410" fmla="*/ 12296165 h 12766150"/>
              <a:gd name="connsiteX6-1411" fmla="*/ 7581361 w 12804028"/>
              <a:gd name="connsiteY6-1412" fmla="*/ 12520262 h 12766150"/>
              <a:gd name="connsiteX7-1413" fmla="*/ 3840634 w 12804028"/>
              <a:gd name="connsiteY7-1414" fmla="*/ 10309819 h 12766150"/>
              <a:gd name="connsiteX8-1415" fmla="*/ 727257 w 12804028"/>
              <a:gd name="connsiteY8-1416" fmla="*/ 6475721 h 12766150"/>
              <a:gd name="connsiteX9-1417" fmla="*/ 31822 w 12804028"/>
              <a:gd name="connsiteY9-1418" fmla="*/ 4723666 h 12766150"/>
              <a:gd name="connsiteX10-1419" fmla="*/ 663130 w 12804028"/>
              <a:gd name="connsiteY10-1420" fmla="*/ 3160459 h 12766150"/>
              <a:gd name="connsiteX0-1421" fmla="*/ 663130 w 12790534"/>
              <a:gd name="connsiteY0-1422" fmla="*/ 3160459 h 12766150"/>
              <a:gd name="connsiteX1-1423" fmla="*/ 5051125 w 12790534"/>
              <a:gd name="connsiteY1-1424" fmla="*/ 656763 h 12766150"/>
              <a:gd name="connsiteX2-1425" fmla="*/ 10774240 w 12790534"/>
              <a:gd name="connsiteY2-1426" fmla="*/ 91875 h 12766150"/>
              <a:gd name="connsiteX3-1427" fmla="*/ 12740002 w 12790534"/>
              <a:gd name="connsiteY3-1428" fmla="*/ 2530690 h 12766150"/>
              <a:gd name="connsiteX4-1429" fmla="*/ 12116943 w 12790534"/>
              <a:gd name="connsiteY4-1430" fmla="*/ 8276763 h 12766150"/>
              <a:gd name="connsiteX5-1431" fmla="*/ 9817089 w 12790534"/>
              <a:gd name="connsiteY5-1432" fmla="*/ 12296165 h 12766150"/>
              <a:gd name="connsiteX6-1433" fmla="*/ 7581361 w 12790534"/>
              <a:gd name="connsiteY6-1434" fmla="*/ 12520262 h 12766150"/>
              <a:gd name="connsiteX7-1435" fmla="*/ 3840634 w 12790534"/>
              <a:gd name="connsiteY7-1436" fmla="*/ 10309819 h 12766150"/>
              <a:gd name="connsiteX8-1437" fmla="*/ 727257 w 12790534"/>
              <a:gd name="connsiteY8-1438" fmla="*/ 6475721 h 12766150"/>
              <a:gd name="connsiteX9-1439" fmla="*/ 31822 w 12790534"/>
              <a:gd name="connsiteY9-1440" fmla="*/ 4723666 h 12766150"/>
              <a:gd name="connsiteX10-1441" fmla="*/ 663130 w 12790534"/>
              <a:gd name="connsiteY10-1442" fmla="*/ 3160459 h 12766150"/>
              <a:gd name="connsiteX0-1443" fmla="*/ 663130 w 12798534"/>
              <a:gd name="connsiteY0-1444" fmla="*/ 3160459 h 12766150"/>
              <a:gd name="connsiteX1-1445" fmla="*/ 5051125 w 12798534"/>
              <a:gd name="connsiteY1-1446" fmla="*/ 656763 h 12766150"/>
              <a:gd name="connsiteX2-1447" fmla="*/ 10774240 w 12798534"/>
              <a:gd name="connsiteY2-1448" fmla="*/ 91875 h 12766150"/>
              <a:gd name="connsiteX3-1449" fmla="*/ 12748711 w 12798534"/>
              <a:gd name="connsiteY3-1450" fmla="*/ 2565524 h 12766150"/>
              <a:gd name="connsiteX4-1451" fmla="*/ 12116943 w 12798534"/>
              <a:gd name="connsiteY4-1452" fmla="*/ 8276763 h 12766150"/>
              <a:gd name="connsiteX5-1453" fmla="*/ 9817089 w 12798534"/>
              <a:gd name="connsiteY5-1454" fmla="*/ 12296165 h 12766150"/>
              <a:gd name="connsiteX6-1455" fmla="*/ 7581361 w 12798534"/>
              <a:gd name="connsiteY6-1456" fmla="*/ 12520262 h 12766150"/>
              <a:gd name="connsiteX7-1457" fmla="*/ 3840634 w 12798534"/>
              <a:gd name="connsiteY7-1458" fmla="*/ 10309819 h 12766150"/>
              <a:gd name="connsiteX8-1459" fmla="*/ 727257 w 12798534"/>
              <a:gd name="connsiteY8-1460" fmla="*/ 6475721 h 12766150"/>
              <a:gd name="connsiteX9-1461" fmla="*/ 31822 w 12798534"/>
              <a:gd name="connsiteY9-1462" fmla="*/ 4723666 h 12766150"/>
              <a:gd name="connsiteX10-1463" fmla="*/ 663130 w 12798534"/>
              <a:gd name="connsiteY10-1464" fmla="*/ 3160459 h 12766150"/>
              <a:gd name="connsiteX0-1465" fmla="*/ 663130 w 12798534"/>
              <a:gd name="connsiteY0-1466" fmla="*/ 3160459 h 12766150"/>
              <a:gd name="connsiteX1-1467" fmla="*/ 5051125 w 12798534"/>
              <a:gd name="connsiteY1-1468" fmla="*/ 656763 h 12766150"/>
              <a:gd name="connsiteX2-1469" fmla="*/ 10774240 w 12798534"/>
              <a:gd name="connsiteY2-1470" fmla="*/ 91875 h 12766150"/>
              <a:gd name="connsiteX3-1471" fmla="*/ 12748711 w 12798534"/>
              <a:gd name="connsiteY3-1472" fmla="*/ 2565524 h 12766150"/>
              <a:gd name="connsiteX4-1473" fmla="*/ 12116943 w 12798534"/>
              <a:gd name="connsiteY4-1474" fmla="*/ 8276763 h 12766150"/>
              <a:gd name="connsiteX5-1475" fmla="*/ 9817089 w 12798534"/>
              <a:gd name="connsiteY5-1476" fmla="*/ 12296165 h 12766150"/>
              <a:gd name="connsiteX6-1477" fmla="*/ 7581361 w 12798534"/>
              <a:gd name="connsiteY6-1478" fmla="*/ 12520262 h 12766150"/>
              <a:gd name="connsiteX7-1479" fmla="*/ 3840634 w 12798534"/>
              <a:gd name="connsiteY7-1480" fmla="*/ 10309819 h 12766150"/>
              <a:gd name="connsiteX8-1481" fmla="*/ 727257 w 12798534"/>
              <a:gd name="connsiteY8-1482" fmla="*/ 6475721 h 12766150"/>
              <a:gd name="connsiteX9-1483" fmla="*/ 31822 w 12798534"/>
              <a:gd name="connsiteY9-1484" fmla="*/ 4723666 h 12766150"/>
              <a:gd name="connsiteX10-1485" fmla="*/ 663130 w 12798534"/>
              <a:gd name="connsiteY10-1486" fmla="*/ 3160459 h 12766150"/>
              <a:gd name="connsiteX0-1487" fmla="*/ 663130 w 12828905"/>
              <a:gd name="connsiteY0-1488" fmla="*/ 3160459 h 12766150"/>
              <a:gd name="connsiteX1-1489" fmla="*/ 5051125 w 12828905"/>
              <a:gd name="connsiteY1-1490" fmla="*/ 656763 h 12766150"/>
              <a:gd name="connsiteX2-1491" fmla="*/ 10774240 w 12828905"/>
              <a:gd name="connsiteY2-1492" fmla="*/ 91875 h 12766150"/>
              <a:gd name="connsiteX3-1493" fmla="*/ 12748711 w 12828905"/>
              <a:gd name="connsiteY3-1494" fmla="*/ 2565524 h 12766150"/>
              <a:gd name="connsiteX4-1495" fmla="*/ 12116943 w 12828905"/>
              <a:gd name="connsiteY4-1496" fmla="*/ 8276763 h 12766150"/>
              <a:gd name="connsiteX5-1497" fmla="*/ 9817089 w 12828905"/>
              <a:gd name="connsiteY5-1498" fmla="*/ 12296165 h 12766150"/>
              <a:gd name="connsiteX6-1499" fmla="*/ 7581361 w 12828905"/>
              <a:gd name="connsiteY6-1500" fmla="*/ 12520262 h 12766150"/>
              <a:gd name="connsiteX7-1501" fmla="*/ 3840634 w 12828905"/>
              <a:gd name="connsiteY7-1502" fmla="*/ 10309819 h 12766150"/>
              <a:gd name="connsiteX8-1503" fmla="*/ 727257 w 12828905"/>
              <a:gd name="connsiteY8-1504" fmla="*/ 6475721 h 12766150"/>
              <a:gd name="connsiteX9-1505" fmla="*/ 31822 w 12828905"/>
              <a:gd name="connsiteY9-1506" fmla="*/ 4723666 h 12766150"/>
              <a:gd name="connsiteX10-1507" fmla="*/ 663130 w 12828905"/>
              <a:gd name="connsiteY10-1508" fmla="*/ 3160459 h 12766150"/>
              <a:gd name="connsiteX0-1509" fmla="*/ 663130 w 12828905"/>
              <a:gd name="connsiteY0-1510" fmla="*/ 3160459 h 12766150"/>
              <a:gd name="connsiteX1-1511" fmla="*/ 5051125 w 12828905"/>
              <a:gd name="connsiteY1-1512" fmla="*/ 656763 h 12766150"/>
              <a:gd name="connsiteX2-1513" fmla="*/ 10774240 w 12828905"/>
              <a:gd name="connsiteY2-1514" fmla="*/ 91875 h 12766150"/>
              <a:gd name="connsiteX3-1515" fmla="*/ 12748711 w 12828905"/>
              <a:gd name="connsiteY3-1516" fmla="*/ 2565524 h 12766150"/>
              <a:gd name="connsiteX4-1517" fmla="*/ 12116943 w 12828905"/>
              <a:gd name="connsiteY4-1518" fmla="*/ 8276763 h 12766150"/>
              <a:gd name="connsiteX5-1519" fmla="*/ 9817089 w 12828905"/>
              <a:gd name="connsiteY5-1520" fmla="*/ 12296165 h 12766150"/>
              <a:gd name="connsiteX6-1521" fmla="*/ 7581361 w 12828905"/>
              <a:gd name="connsiteY6-1522" fmla="*/ 12520262 h 12766150"/>
              <a:gd name="connsiteX7-1523" fmla="*/ 3840634 w 12828905"/>
              <a:gd name="connsiteY7-1524" fmla="*/ 10309819 h 12766150"/>
              <a:gd name="connsiteX8-1525" fmla="*/ 727257 w 12828905"/>
              <a:gd name="connsiteY8-1526" fmla="*/ 6475721 h 12766150"/>
              <a:gd name="connsiteX9-1527" fmla="*/ 31822 w 12828905"/>
              <a:gd name="connsiteY9-1528" fmla="*/ 4723666 h 12766150"/>
              <a:gd name="connsiteX10-1529" fmla="*/ 663130 w 12828905"/>
              <a:gd name="connsiteY10-1530" fmla="*/ 3160459 h 12766150"/>
              <a:gd name="connsiteX0-1531" fmla="*/ 663130 w 12834351"/>
              <a:gd name="connsiteY0-1532" fmla="*/ 3160459 h 12766150"/>
              <a:gd name="connsiteX1-1533" fmla="*/ 5051125 w 12834351"/>
              <a:gd name="connsiteY1-1534" fmla="*/ 656763 h 12766150"/>
              <a:gd name="connsiteX2-1535" fmla="*/ 10774240 w 12834351"/>
              <a:gd name="connsiteY2-1536" fmla="*/ 91875 h 12766150"/>
              <a:gd name="connsiteX3-1537" fmla="*/ 12748711 w 12834351"/>
              <a:gd name="connsiteY3-1538" fmla="*/ 2565524 h 12766150"/>
              <a:gd name="connsiteX4-1539" fmla="*/ 12116943 w 12834351"/>
              <a:gd name="connsiteY4-1540" fmla="*/ 8276763 h 12766150"/>
              <a:gd name="connsiteX5-1541" fmla="*/ 9817089 w 12834351"/>
              <a:gd name="connsiteY5-1542" fmla="*/ 12296165 h 12766150"/>
              <a:gd name="connsiteX6-1543" fmla="*/ 7581361 w 12834351"/>
              <a:gd name="connsiteY6-1544" fmla="*/ 12520262 h 12766150"/>
              <a:gd name="connsiteX7-1545" fmla="*/ 3840634 w 12834351"/>
              <a:gd name="connsiteY7-1546" fmla="*/ 10309819 h 12766150"/>
              <a:gd name="connsiteX8-1547" fmla="*/ 727257 w 12834351"/>
              <a:gd name="connsiteY8-1548" fmla="*/ 6475721 h 12766150"/>
              <a:gd name="connsiteX9-1549" fmla="*/ 31822 w 12834351"/>
              <a:gd name="connsiteY9-1550" fmla="*/ 4723666 h 12766150"/>
              <a:gd name="connsiteX10-1551" fmla="*/ 663130 w 12834351"/>
              <a:gd name="connsiteY10-1552" fmla="*/ 3160459 h 12766150"/>
              <a:gd name="connsiteX0-1553" fmla="*/ 663130 w 12834351"/>
              <a:gd name="connsiteY0-1554" fmla="*/ 3258559 h 12864250"/>
              <a:gd name="connsiteX1-1555" fmla="*/ 5051125 w 12834351"/>
              <a:gd name="connsiteY1-1556" fmla="*/ 754863 h 12864250"/>
              <a:gd name="connsiteX2-1557" fmla="*/ 10774240 w 12834351"/>
              <a:gd name="connsiteY2-1558" fmla="*/ 189975 h 12864250"/>
              <a:gd name="connsiteX3-1559" fmla="*/ 12748711 w 12834351"/>
              <a:gd name="connsiteY3-1560" fmla="*/ 2663624 h 12864250"/>
              <a:gd name="connsiteX4-1561" fmla="*/ 12116943 w 12834351"/>
              <a:gd name="connsiteY4-1562" fmla="*/ 8374863 h 12864250"/>
              <a:gd name="connsiteX5-1563" fmla="*/ 9817089 w 12834351"/>
              <a:gd name="connsiteY5-1564" fmla="*/ 12394265 h 12864250"/>
              <a:gd name="connsiteX6-1565" fmla="*/ 7581361 w 12834351"/>
              <a:gd name="connsiteY6-1566" fmla="*/ 12618362 h 12864250"/>
              <a:gd name="connsiteX7-1567" fmla="*/ 3840634 w 12834351"/>
              <a:gd name="connsiteY7-1568" fmla="*/ 10407919 h 12864250"/>
              <a:gd name="connsiteX8-1569" fmla="*/ 727257 w 12834351"/>
              <a:gd name="connsiteY8-1570" fmla="*/ 6573821 h 12864250"/>
              <a:gd name="connsiteX9-1571" fmla="*/ 31822 w 12834351"/>
              <a:gd name="connsiteY9-1572" fmla="*/ 4821766 h 12864250"/>
              <a:gd name="connsiteX10-1573" fmla="*/ 663130 w 12834351"/>
              <a:gd name="connsiteY10-1574" fmla="*/ 3258559 h 12864250"/>
              <a:gd name="connsiteX0-1575" fmla="*/ 663130 w 12834351"/>
              <a:gd name="connsiteY0-1576" fmla="*/ 3174915 h 12780606"/>
              <a:gd name="connsiteX1-1577" fmla="*/ 5051125 w 12834351"/>
              <a:gd name="connsiteY1-1578" fmla="*/ 671219 h 12780606"/>
              <a:gd name="connsiteX2-1579" fmla="*/ 10774240 w 12834351"/>
              <a:gd name="connsiteY2-1580" fmla="*/ 106331 h 12780606"/>
              <a:gd name="connsiteX3-1581" fmla="*/ 12748711 w 12834351"/>
              <a:gd name="connsiteY3-1582" fmla="*/ 2579980 h 12780606"/>
              <a:gd name="connsiteX4-1583" fmla="*/ 12116943 w 12834351"/>
              <a:gd name="connsiteY4-1584" fmla="*/ 8291219 h 12780606"/>
              <a:gd name="connsiteX5-1585" fmla="*/ 9817089 w 12834351"/>
              <a:gd name="connsiteY5-1586" fmla="*/ 12310621 h 12780606"/>
              <a:gd name="connsiteX6-1587" fmla="*/ 7581361 w 12834351"/>
              <a:gd name="connsiteY6-1588" fmla="*/ 12534718 h 12780606"/>
              <a:gd name="connsiteX7-1589" fmla="*/ 3840634 w 12834351"/>
              <a:gd name="connsiteY7-1590" fmla="*/ 10324275 h 12780606"/>
              <a:gd name="connsiteX8-1591" fmla="*/ 727257 w 12834351"/>
              <a:gd name="connsiteY8-1592" fmla="*/ 6490177 h 12780606"/>
              <a:gd name="connsiteX9-1593" fmla="*/ 31822 w 12834351"/>
              <a:gd name="connsiteY9-1594" fmla="*/ 4738122 h 12780606"/>
              <a:gd name="connsiteX10-1595" fmla="*/ 663130 w 12834351"/>
              <a:gd name="connsiteY10-1596" fmla="*/ 3174915 h 12780606"/>
              <a:gd name="connsiteX0-1597" fmla="*/ 663130 w 12834351"/>
              <a:gd name="connsiteY0-1598" fmla="*/ 3209491 h 12815182"/>
              <a:gd name="connsiteX1-1599" fmla="*/ 5051125 w 12834351"/>
              <a:gd name="connsiteY1-1600" fmla="*/ 705795 h 12815182"/>
              <a:gd name="connsiteX2-1601" fmla="*/ 10774240 w 12834351"/>
              <a:gd name="connsiteY2-1602" fmla="*/ 140907 h 12815182"/>
              <a:gd name="connsiteX3-1603" fmla="*/ 12748711 w 12834351"/>
              <a:gd name="connsiteY3-1604" fmla="*/ 2614556 h 12815182"/>
              <a:gd name="connsiteX4-1605" fmla="*/ 12116943 w 12834351"/>
              <a:gd name="connsiteY4-1606" fmla="*/ 8325795 h 12815182"/>
              <a:gd name="connsiteX5-1607" fmla="*/ 9817089 w 12834351"/>
              <a:gd name="connsiteY5-1608" fmla="*/ 12345197 h 12815182"/>
              <a:gd name="connsiteX6-1609" fmla="*/ 7581361 w 12834351"/>
              <a:gd name="connsiteY6-1610" fmla="*/ 12569294 h 12815182"/>
              <a:gd name="connsiteX7-1611" fmla="*/ 3840634 w 12834351"/>
              <a:gd name="connsiteY7-1612" fmla="*/ 10358851 h 12815182"/>
              <a:gd name="connsiteX8-1613" fmla="*/ 727257 w 12834351"/>
              <a:gd name="connsiteY8-1614" fmla="*/ 6524753 h 12815182"/>
              <a:gd name="connsiteX9-1615" fmla="*/ 31822 w 12834351"/>
              <a:gd name="connsiteY9-1616" fmla="*/ 4772698 h 12815182"/>
              <a:gd name="connsiteX10-1617" fmla="*/ 663130 w 12834351"/>
              <a:gd name="connsiteY10-1618" fmla="*/ 3209491 h 12815182"/>
              <a:gd name="connsiteX0-1619" fmla="*/ 663130 w 12834351"/>
              <a:gd name="connsiteY0-1620" fmla="*/ 3175410 h 12781101"/>
              <a:gd name="connsiteX1-1621" fmla="*/ 5051125 w 12834351"/>
              <a:gd name="connsiteY1-1622" fmla="*/ 671714 h 12781101"/>
              <a:gd name="connsiteX2-1623" fmla="*/ 10774240 w 12834351"/>
              <a:gd name="connsiteY2-1624" fmla="*/ 106826 h 12781101"/>
              <a:gd name="connsiteX3-1625" fmla="*/ 12748711 w 12834351"/>
              <a:gd name="connsiteY3-1626" fmla="*/ 2580475 h 12781101"/>
              <a:gd name="connsiteX4-1627" fmla="*/ 12116943 w 12834351"/>
              <a:gd name="connsiteY4-1628" fmla="*/ 8291714 h 12781101"/>
              <a:gd name="connsiteX5-1629" fmla="*/ 9817089 w 12834351"/>
              <a:gd name="connsiteY5-1630" fmla="*/ 12311116 h 12781101"/>
              <a:gd name="connsiteX6-1631" fmla="*/ 7581361 w 12834351"/>
              <a:gd name="connsiteY6-1632" fmla="*/ 12535213 h 12781101"/>
              <a:gd name="connsiteX7-1633" fmla="*/ 3840634 w 12834351"/>
              <a:gd name="connsiteY7-1634" fmla="*/ 10324770 h 12781101"/>
              <a:gd name="connsiteX8-1635" fmla="*/ 727257 w 12834351"/>
              <a:gd name="connsiteY8-1636" fmla="*/ 6490672 h 12781101"/>
              <a:gd name="connsiteX9-1637" fmla="*/ 31822 w 12834351"/>
              <a:gd name="connsiteY9-1638" fmla="*/ 4738617 h 12781101"/>
              <a:gd name="connsiteX10-1639" fmla="*/ 663130 w 12834351"/>
              <a:gd name="connsiteY10-1640" fmla="*/ 3175410 h 12781101"/>
              <a:gd name="connsiteX0-1641" fmla="*/ 663130 w 12834351"/>
              <a:gd name="connsiteY0-1642" fmla="*/ 3183351 h 12789042"/>
              <a:gd name="connsiteX1-1643" fmla="*/ 5051125 w 12834351"/>
              <a:gd name="connsiteY1-1644" fmla="*/ 679655 h 12789042"/>
              <a:gd name="connsiteX2-1645" fmla="*/ 10774240 w 12834351"/>
              <a:gd name="connsiteY2-1646" fmla="*/ 114767 h 12789042"/>
              <a:gd name="connsiteX3-1647" fmla="*/ 12748711 w 12834351"/>
              <a:gd name="connsiteY3-1648" fmla="*/ 2588416 h 12789042"/>
              <a:gd name="connsiteX4-1649" fmla="*/ 12116943 w 12834351"/>
              <a:gd name="connsiteY4-1650" fmla="*/ 8299655 h 12789042"/>
              <a:gd name="connsiteX5-1651" fmla="*/ 9817089 w 12834351"/>
              <a:gd name="connsiteY5-1652" fmla="*/ 12319057 h 12789042"/>
              <a:gd name="connsiteX6-1653" fmla="*/ 7581361 w 12834351"/>
              <a:gd name="connsiteY6-1654" fmla="*/ 12543154 h 12789042"/>
              <a:gd name="connsiteX7-1655" fmla="*/ 3840634 w 12834351"/>
              <a:gd name="connsiteY7-1656" fmla="*/ 10332711 h 12789042"/>
              <a:gd name="connsiteX8-1657" fmla="*/ 727257 w 12834351"/>
              <a:gd name="connsiteY8-1658" fmla="*/ 6498613 h 12789042"/>
              <a:gd name="connsiteX9-1659" fmla="*/ 31822 w 12834351"/>
              <a:gd name="connsiteY9-1660" fmla="*/ 4746558 h 12789042"/>
              <a:gd name="connsiteX10-1661" fmla="*/ 663130 w 12834351"/>
              <a:gd name="connsiteY10-1662" fmla="*/ 3183351 h 127890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87" y="connsiteY6-88"/>
              </a:cxn>
              <a:cxn ang="0">
                <a:pos x="connsiteX7-117" y="connsiteY7-118"/>
              </a:cxn>
              <a:cxn ang="0">
                <a:pos x="connsiteX8-151" y="connsiteY8-152"/>
              </a:cxn>
              <a:cxn ang="0">
                <a:pos x="connsiteX9-189" y="connsiteY9-190"/>
              </a:cxn>
              <a:cxn ang="0">
                <a:pos x="connsiteX10-231" y="connsiteY10-232"/>
              </a:cxn>
            </a:cxnLst>
            <a:rect l="l" t="t"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solidFill>
            <a:schemeClr val="bg2"/>
          </a:solidFill>
          <a:ln w="12700">
            <a:miter lim="400000"/>
          </a:ln>
        </p:spPr>
        <p:txBody>
          <a:bodyPr>
            <a:normAutofit/>
          </a:bodyPr>
          <a:lstStyle/>
          <a:p>
            <a:pPr lvl="0"/>
            <a:endParaRPr lang="en-US" noProof="0">
              <a:sym typeface="Open Sans" panose="020B0606030504020204"/>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with photo">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1460864" y="1008282"/>
            <a:ext cx="5113337" cy="5111750"/>
          </a:xfrm>
          <a:solidFill>
            <a:schemeClr val="accent1"/>
          </a:solidFill>
        </p:spPr>
        <p:txBody>
          <a:bodyPr/>
          <a:lstStyle/>
          <a:p>
            <a:pPr lvl="0"/>
            <a:endParaRPr lang="en-US" noProof="0">
              <a:sym typeface="Poppins" charset="0"/>
            </a:endParaRPr>
          </a:p>
        </p:txBody>
      </p:sp>
      <p:sp>
        <p:nvSpPr>
          <p:cNvPr id="10" name="Picture Placeholder 4"/>
          <p:cNvSpPr>
            <a:spLocks noGrp="1"/>
          </p:cNvSpPr>
          <p:nvPr>
            <p:ph type="pic" sz="quarter" idx="12"/>
          </p:nvPr>
        </p:nvSpPr>
        <p:spPr>
          <a:xfrm>
            <a:off x="6863408" y="1008282"/>
            <a:ext cx="5113337" cy="5111750"/>
          </a:xfrm>
          <a:solidFill>
            <a:schemeClr val="accent1"/>
          </a:solidFill>
        </p:spPr>
        <p:txBody>
          <a:bodyPr/>
          <a:lstStyle/>
          <a:p>
            <a:pPr lvl="0"/>
            <a:endParaRPr lang="en-US" noProof="0">
              <a:sym typeface="Poppins" charset="0"/>
            </a:endParaRPr>
          </a:p>
        </p:txBody>
      </p:sp>
      <p:sp>
        <p:nvSpPr>
          <p:cNvPr id="11" name="Picture Placeholder 4"/>
          <p:cNvSpPr>
            <a:spLocks noGrp="1"/>
          </p:cNvSpPr>
          <p:nvPr>
            <p:ph type="pic" sz="quarter" idx="13"/>
          </p:nvPr>
        </p:nvSpPr>
        <p:spPr>
          <a:xfrm>
            <a:off x="12265952" y="1008282"/>
            <a:ext cx="5113337" cy="5111750"/>
          </a:xfrm>
          <a:solidFill>
            <a:schemeClr val="accent1"/>
          </a:solidFill>
        </p:spPr>
        <p:txBody>
          <a:bodyPr/>
          <a:lstStyle/>
          <a:p>
            <a:pPr lvl="0"/>
            <a:endParaRPr lang="en-US" noProof="0">
              <a:sym typeface="Poppins" charset="0"/>
            </a:endParaRPr>
          </a:p>
        </p:txBody>
      </p:sp>
      <p:sp>
        <p:nvSpPr>
          <p:cNvPr id="12" name="Picture Placeholder 4"/>
          <p:cNvSpPr>
            <a:spLocks noGrp="1"/>
          </p:cNvSpPr>
          <p:nvPr>
            <p:ph type="pic" sz="quarter" idx="14"/>
          </p:nvPr>
        </p:nvSpPr>
        <p:spPr>
          <a:xfrm>
            <a:off x="17668497" y="1008282"/>
            <a:ext cx="5113337" cy="5111750"/>
          </a:xfrm>
          <a:solidFill>
            <a:schemeClr val="accent1"/>
          </a:solidFill>
        </p:spPr>
        <p:txBody>
          <a:bodyPr/>
          <a:lstStyle/>
          <a:p>
            <a:pPr lvl="0"/>
            <a:endParaRPr lang="en-US" noProof="0">
              <a:sym typeface="Poppins" charset="0"/>
            </a:endParaRPr>
          </a:p>
        </p:txBody>
      </p:sp>
      <p:sp>
        <p:nvSpPr>
          <p:cNvPr id="13" name="Picture Placeholder 4"/>
          <p:cNvSpPr>
            <a:spLocks noGrp="1"/>
          </p:cNvSpPr>
          <p:nvPr>
            <p:ph type="pic" sz="quarter" idx="15"/>
          </p:nvPr>
        </p:nvSpPr>
        <p:spPr>
          <a:xfrm>
            <a:off x="1460864" y="6497960"/>
            <a:ext cx="5113337" cy="5111750"/>
          </a:xfrm>
          <a:solidFill>
            <a:schemeClr val="accent1"/>
          </a:solidFill>
        </p:spPr>
        <p:txBody>
          <a:bodyPr/>
          <a:lstStyle/>
          <a:p>
            <a:pPr lvl="0"/>
            <a:endParaRPr lang="en-US" noProof="0">
              <a:sym typeface="Poppins" charset="0"/>
            </a:endParaRPr>
          </a:p>
        </p:txBody>
      </p:sp>
      <p:sp>
        <p:nvSpPr>
          <p:cNvPr id="14" name="Picture Placeholder 4"/>
          <p:cNvSpPr>
            <a:spLocks noGrp="1"/>
          </p:cNvSpPr>
          <p:nvPr>
            <p:ph type="pic" sz="quarter" idx="16"/>
          </p:nvPr>
        </p:nvSpPr>
        <p:spPr>
          <a:xfrm>
            <a:off x="6863408" y="6497960"/>
            <a:ext cx="5113337" cy="5111750"/>
          </a:xfrm>
          <a:solidFill>
            <a:schemeClr val="accent1"/>
          </a:solidFill>
        </p:spPr>
        <p:txBody>
          <a:bodyPr/>
          <a:lstStyle/>
          <a:p>
            <a:pPr lvl="0"/>
            <a:endParaRPr lang="en-US" noProof="0">
              <a:sym typeface="Poppins" charset="0"/>
            </a:endParaRPr>
          </a:p>
        </p:txBody>
      </p:sp>
      <p:sp>
        <p:nvSpPr>
          <p:cNvPr id="15" name="Picture Placeholder 4"/>
          <p:cNvSpPr>
            <a:spLocks noGrp="1"/>
          </p:cNvSpPr>
          <p:nvPr>
            <p:ph type="pic" sz="quarter" idx="17"/>
          </p:nvPr>
        </p:nvSpPr>
        <p:spPr>
          <a:xfrm>
            <a:off x="12265952" y="6497960"/>
            <a:ext cx="5113337" cy="5111750"/>
          </a:xfrm>
          <a:solidFill>
            <a:schemeClr val="accent1"/>
          </a:solidFill>
        </p:spPr>
        <p:txBody>
          <a:bodyPr/>
          <a:lstStyle/>
          <a:p>
            <a:pPr lvl="0"/>
            <a:endParaRPr lang="en-US" noProof="0">
              <a:sym typeface="Poppins" charset="0"/>
            </a:endParaRPr>
          </a:p>
        </p:txBody>
      </p:sp>
      <p:sp>
        <p:nvSpPr>
          <p:cNvPr id="16" name="Picture Placeholder 4"/>
          <p:cNvSpPr>
            <a:spLocks noGrp="1"/>
          </p:cNvSpPr>
          <p:nvPr>
            <p:ph type="pic" sz="quarter" idx="18"/>
          </p:nvPr>
        </p:nvSpPr>
        <p:spPr>
          <a:xfrm>
            <a:off x="17668497" y="6497960"/>
            <a:ext cx="5113337" cy="5111750"/>
          </a:xfrm>
          <a:solidFill>
            <a:schemeClr val="accent1"/>
          </a:solidFill>
        </p:spPr>
        <p:txBody>
          <a:bodyPr/>
          <a:lstStyle/>
          <a:p>
            <a:pPr lvl="0"/>
            <a:endParaRPr lang="en-US" noProof="0">
              <a:sym typeface="Poppins"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6"/>
            <a:ext cx="21945600" cy="2286000"/>
          </a:xfrm>
          <a:prstGeom prst="rect">
            <a:avLst/>
          </a:prstGeom>
        </p:spPr>
        <p:txBody>
          <a:bodyPr lIns="217709" tIns="108855" rIns="217709" bIns="108855"/>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19200" y="3200401"/>
            <a:ext cx="21945600" cy="9051926"/>
          </a:xfrm>
          <a:prstGeom prst="rect">
            <a:avLst/>
          </a:prstGeom>
        </p:spPr>
        <p:txBody>
          <a:bodyPr vert="eaVert" lIns="217709" tIns="108855" rIns="217709" bIns="108855"/>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1219200" y="12712701"/>
            <a:ext cx="5689600" cy="730250"/>
          </a:xfrm>
          <a:prstGeom prst="rect">
            <a:avLst/>
          </a:prstGeom>
        </p:spPr>
        <p:txBody>
          <a:bodyPr lIns="217709" tIns="108855" rIns="217709" bIns="108855"/>
          <a:lstStyle/>
          <a:p>
            <a:pPr defTabSz="2176780" eaLnBrk="1" fontAlgn="auto" hangingPunct="1">
              <a:spcBef>
                <a:spcPts val="0"/>
              </a:spcBef>
              <a:spcAft>
                <a:spcPts val="0"/>
              </a:spcAft>
            </a:pPr>
            <a:fld id="{2E3AAC11-D570-4EA9-AFC0-30FB72BA45EB}" type="datetimeFigureOut">
              <a:rPr lang="zh-CN" altLang="en-US" sz="4300" smtClean="0">
                <a:solidFill>
                  <a:prstClr val="black"/>
                </a:solidFill>
                <a:latin typeface="Calibri" panose="020F0502020204030204"/>
                <a:ea typeface="宋体" panose="02010600030101010101" pitchFamily="2" charset="-122"/>
                <a:cs typeface="+mn-cs"/>
              </a:rPr>
            </a:fld>
            <a:endParaRPr lang="zh-CN" altLang="en-US" sz="4300">
              <a:solidFill>
                <a:prstClr val="black"/>
              </a:solidFill>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a:xfrm>
            <a:off x="8331200" y="12712701"/>
            <a:ext cx="7721600" cy="730250"/>
          </a:xfrm>
          <a:prstGeom prst="rect">
            <a:avLst/>
          </a:prstGeom>
        </p:spPr>
        <p:txBody>
          <a:bodyPr lIns="217709" tIns="108855" rIns="217709" bIns="108855"/>
          <a:lstStyle/>
          <a:p>
            <a:pPr defTabSz="2176780" eaLnBrk="1" fontAlgn="auto" hangingPunct="1">
              <a:spcBef>
                <a:spcPts val="0"/>
              </a:spcBef>
              <a:spcAft>
                <a:spcPts val="0"/>
              </a:spcAft>
            </a:pPr>
            <a:endParaRPr lang="zh-CN" altLang="en-US" sz="4300">
              <a:solidFill>
                <a:prstClr val="black"/>
              </a:solidFill>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a:xfrm>
            <a:off x="17475200" y="12712701"/>
            <a:ext cx="5689600" cy="730250"/>
          </a:xfrm>
          <a:prstGeom prst="rect">
            <a:avLst/>
          </a:prstGeom>
        </p:spPr>
        <p:txBody>
          <a:bodyPr lIns="217709" tIns="108855" rIns="217709" bIns="108855"/>
          <a:lstStyle/>
          <a:p>
            <a:pPr defTabSz="2176780" eaLnBrk="1" fontAlgn="auto" hangingPunct="1">
              <a:spcBef>
                <a:spcPts val="0"/>
              </a:spcBef>
              <a:spcAft>
                <a:spcPts val="0"/>
              </a:spcAft>
            </a:pPr>
            <a:fld id="{55ECCFAA-F4FB-487C-9F1E-C8836D0C3DC9}" type="slidenum">
              <a:rPr lang="zh-CN" altLang="en-US" sz="4300" smtClean="0">
                <a:solidFill>
                  <a:prstClr val="black"/>
                </a:solidFill>
                <a:latin typeface="Calibri" panose="020F0502020204030204"/>
                <a:ea typeface="宋体" panose="02010600030101010101" pitchFamily="2" charset="-122"/>
                <a:cs typeface="+mn-cs"/>
              </a:rPr>
            </a:fld>
            <a:endParaRPr lang="zh-CN" altLang="en-US" sz="4300">
              <a:solidFill>
                <a:prstClr val="black"/>
              </a:solidFill>
              <a:latin typeface="Calibri" panose="020F0502020204030204"/>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7678400" y="549277"/>
            <a:ext cx="5486400" cy="11703050"/>
          </a:xfrm>
          <a:prstGeom prst="rect">
            <a:avLst/>
          </a:prstGeom>
        </p:spPr>
        <p:txBody>
          <a:bodyPr vert="eaVert" lIns="217709" tIns="108855" rIns="217709" bIns="108855"/>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19200" y="549277"/>
            <a:ext cx="16052800" cy="11703050"/>
          </a:xfrm>
          <a:prstGeom prst="rect">
            <a:avLst/>
          </a:prstGeom>
        </p:spPr>
        <p:txBody>
          <a:bodyPr vert="eaVert" lIns="217709" tIns="108855" rIns="217709" bIns="108855"/>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1219200" y="12712701"/>
            <a:ext cx="5689600" cy="730250"/>
          </a:xfrm>
          <a:prstGeom prst="rect">
            <a:avLst/>
          </a:prstGeom>
        </p:spPr>
        <p:txBody>
          <a:bodyPr lIns="217709" tIns="108855" rIns="217709" bIns="108855"/>
          <a:lstStyle/>
          <a:p>
            <a:pPr defTabSz="2176780" eaLnBrk="1" fontAlgn="auto" hangingPunct="1">
              <a:spcBef>
                <a:spcPts val="0"/>
              </a:spcBef>
              <a:spcAft>
                <a:spcPts val="0"/>
              </a:spcAft>
            </a:pPr>
            <a:fld id="{2E3AAC11-D570-4EA9-AFC0-30FB72BA45EB}" type="datetimeFigureOut">
              <a:rPr lang="zh-CN" altLang="en-US" sz="4300" smtClean="0">
                <a:solidFill>
                  <a:prstClr val="black"/>
                </a:solidFill>
                <a:latin typeface="Calibri" panose="020F0502020204030204"/>
                <a:ea typeface="宋体" panose="02010600030101010101" pitchFamily="2" charset="-122"/>
                <a:cs typeface="+mn-cs"/>
              </a:rPr>
            </a:fld>
            <a:endParaRPr lang="zh-CN" altLang="en-US" sz="4300">
              <a:solidFill>
                <a:prstClr val="black"/>
              </a:solidFill>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a:xfrm>
            <a:off x="8331200" y="12712701"/>
            <a:ext cx="7721600" cy="730250"/>
          </a:xfrm>
          <a:prstGeom prst="rect">
            <a:avLst/>
          </a:prstGeom>
        </p:spPr>
        <p:txBody>
          <a:bodyPr lIns="217709" tIns="108855" rIns="217709" bIns="108855"/>
          <a:lstStyle/>
          <a:p>
            <a:pPr defTabSz="2176780" eaLnBrk="1" fontAlgn="auto" hangingPunct="1">
              <a:spcBef>
                <a:spcPts val="0"/>
              </a:spcBef>
              <a:spcAft>
                <a:spcPts val="0"/>
              </a:spcAft>
            </a:pPr>
            <a:endParaRPr lang="zh-CN" altLang="en-US" sz="4300">
              <a:solidFill>
                <a:prstClr val="black"/>
              </a:solidFill>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a:xfrm>
            <a:off x="17475200" y="12712701"/>
            <a:ext cx="5689600" cy="730250"/>
          </a:xfrm>
          <a:prstGeom prst="rect">
            <a:avLst/>
          </a:prstGeom>
        </p:spPr>
        <p:txBody>
          <a:bodyPr lIns="217709" tIns="108855" rIns="217709" bIns="108855"/>
          <a:lstStyle/>
          <a:p>
            <a:pPr defTabSz="2176780" eaLnBrk="1" fontAlgn="auto" hangingPunct="1">
              <a:spcBef>
                <a:spcPts val="0"/>
              </a:spcBef>
              <a:spcAft>
                <a:spcPts val="0"/>
              </a:spcAft>
            </a:pPr>
            <a:fld id="{55ECCFAA-F4FB-487C-9F1E-C8836D0C3DC9}" type="slidenum">
              <a:rPr lang="zh-CN" altLang="en-US" sz="4300" smtClean="0">
                <a:solidFill>
                  <a:prstClr val="black"/>
                </a:solidFill>
                <a:latin typeface="Calibri" panose="020F0502020204030204"/>
                <a:ea typeface="宋体" panose="02010600030101010101" pitchFamily="2" charset="-122"/>
                <a:cs typeface="+mn-cs"/>
              </a:rPr>
            </a:fld>
            <a:endParaRPr lang="zh-CN" altLang="en-US" sz="4300">
              <a:solidFill>
                <a:prstClr val="black"/>
              </a:solidFill>
              <a:latin typeface="Calibri" panose="020F0502020204030204"/>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with photo">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1460864" y="1008282"/>
            <a:ext cx="5113337" cy="5111750"/>
          </a:xfrm>
          <a:solidFill>
            <a:schemeClr val="accent1"/>
          </a:solidFill>
        </p:spPr>
        <p:txBody>
          <a:bodyPr/>
          <a:lstStyle/>
          <a:p>
            <a:pPr lvl="0"/>
            <a:endParaRPr lang="en-US" noProof="0">
              <a:sym typeface="Poppins" charset="0"/>
            </a:endParaRPr>
          </a:p>
        </p:txBody>
      </p:sp>
      <p:sp>
        <p:nvSpPr>
          <p:cNvPr id="10" name="Picture Placeholder 4"/>
          <p:cNvSpPr>
            <a:spLocks noGrp="1"/>
          </p:cNvSpPr>
          <p:nvPr>
            <p:ph type="pic" sz="quarter" idx="12"/>
          </p:nvPr>
        </p:nvSpPr>
        <p:spPr>
          <a:xfrm>
            <a:off x="6863408" y="1008282"/>
            <a:ext cx="5113337" cy="5111750"/>
          </a:xfrm>
          <a:solidFill>
            <a:schemeClr val="accent1"/>
          </a:solidFill>
        </p:spPr>
        <p:txBody>
          <a:bodyPr/>
          <a:lstStyle/>
          <a:p>
            <a:pPr lvl="0"/>
            <a:endParaRPr lang="en-US" noProof="0">
              <a:sym typeface="Poppins" charset="0"/>
            </a:endParaRPr>
          </a:p>
        </p:txBody>
      </p:sp>
      <p:sp>
        <p:nvSpPr>
          <p:cNvPr id="11" name="Picture Placeholder 4"/>
          <p:cNvSpPr>
            <a:spLocks noGrp="1"/>
          </p:cNvSpPr>
          <p:nvPr>
            <p:ph type="pic" sz="quarter" idx="13"/>
          </p:nvPr>
        </p:nvSpPr>
        <p:spPr>
          <a:xfrm>
            <a:off x="12265952" y="1008282"/>
            <a:ext cx="5113337" cy="5111750"/>
          </a:xfrm>
          <a:solidFill>
            <a:schemeClr val="accent1"/>
          </a:solidFill>
        </p:spPr>
        <p:txBody>
          <a:bodyPr/>
          <a:lstStyle/>
          <a:p>
            <a:pPr lvl="0"/>
            <a:endParaRPr lang="en-US" noProof="0">
              <a:sym typeface="Poppins" charset="0"/>
            </a:endParaRPr>
          </a:p>
        </p:txBody>
      </p:sp>
      <p:sp>
        <p:nvSpPr>
          <p:cNvPr id="12" name="Picture Placeholder 4"/>
          <p:cNvSpPr>
            <a:spLocks noGrp="1"/>
          </p:cNvSpPr>
          <p:nvPr>
            <p:ph type="pic" sz="quarter" idx="14"/>
          </p:nvPr>
        </p:nvSpPr>
        <p:spPr>
          <a:xfrm>
            <a:off x="17668497" y="1008282"/>
            <a:ext cx="5113337" cy="5111750"/>
          </a:xfrm>
          <a:solidFill>
            <a:schemeClr val="accent1"/>
          </a:solidFill>
        </p:spPr>
        <p:txBody>
          <a:bodyPr/>
          <a:lstStyle/>
          <a:p>
            <a:pPr lvl="0"/>
            <a:endParaRPr lang="en-US" noProof="0">
              <a:sym typeface="Poppins" charset="0"/>
            </a:endParaRPr>
          </a:p>
        </p:txBody>
      </p:sp>
      <p:sp>
        <p:nvSpPr>
          <p:cNvPr id="13" name="Picture Placeholder 4"/>
          <p:cNvSpPr>
            <a:spLocks noGrp="1"/>
          </p:cNvSpPr>
          <p:nvPr>
            <p:ph type="pic" sz="quarter" idx="15"/>
          </p:nvPr>
        </p:nvSpPr>
        <p:spPr>
          <a:xfrm>
            <a:off x="1460864" y="6497960"/>
            <a:ext cx="5113337" cy="5111750"/>
          </a:xfrm>
          <a:solidFill>
            <a:schemeClr val="accent1"/>
          </a:solidFill>
        </p:spPr>
        <p:txBody>
          <a:bodyPr/>
          <a:lstStyle/>
          <a:p>
            <a:pPr lvl="0"/>
            <a:endParaRPr lang="en-US" noProof="0">
              <a:sym typeface="Poppins" charset="0"/>
            </a:endParaRPr>
          </a:p>
        </p:txBody>
      </p:sp>
      <p:sp>
        <p:nvSpPr>
          <p:cNvPr id="14" name="Picture Placeholder 4"/>
          <p:cNvSpPr>
            <a:spLocks noGrp="1"/>
          </p:cNvSpPr>
          <p:nvPr>
            <p:ph type="pic" sz="quarter" idx="16"/>
          </p:nvPr>
        </p:nvSpPr>
        <p:spPr>
          <a:xfrm>
            <a:off x="6863408" y="6497960"/>
            <a:ext cx="5113337" cy="5111750"/>
          </a:xfrm>
          <a:solidFill>
            <a:schemeClr val="accent1"/>
          </a:solidFill>
        </p:spPr>
        <p:txBody>
          <a:bodyPr/>
          <a:lstStyle/>
          <a:p>
            <a:pPr lvl="0"/>
            <a:endParaRPr lang="en-US" noProof="0">
              <a:sym typeface="Poppins" charset="0"/>
            </a:endParaRPr>
          </a:p>
        </p:txBody>
      </p:sp>
      <p:sp>
        <p:nvSpPr>
          <p:cNvPr id="15" name="Picture Placeholder 4"/>
          <p:cNvSpPr>
            <a:spLocks noGrp="1"/>
          </p:cNvSpPr>
          <p:nvPr>
            <p:ph type="pic" sz="quarter" idx="17"/>
          </p:nvPr>
        </p:nvSpPr>
        <p:spPr>
          <a:xfrm>
            <a:off x="12265952" y="6497960"/>
            <a:ext cx="5113337" cy="5111750"/>
          </a:xfrm>
          <a:solidFill>
            <a:schemeClr val="accent1"/>
          </a:solidFill>
        </p:spPr>
        <p:txBody>
          <a:bodyPr/>
          <a:lstStyle/>
          <a:p>
            <a:pPr lvl="0"/>
            <a:endParaRPr lang="en-US" noProof="0">
              <a:sym typeface="Poppins" charset="0"/>
            </a:endParaRPr>
          </a:p>
        </p:txBody>
      </p:sp>
      <p:sp>
        <p:nvSpPr>
          <p:cNvPr id="16" name="Picture Placeholder 4"/>
          <p:cNvSpPr>
            <a:spLocks noGrp="1"/>
          </p:cNvSpPr>
          <p:nvPr>
            <p:ph type="pic" sz="quarter" idx="18"/>
          </p:nvPr>
        </p:nvSpPr>
        <p:spPr>
          <a:xfrm>
            <a:off x="17668497" y="6497960"/>
            <a:ext cx="5113337" cy="5111750"/>
          </a:xfrm>
          <a:solidFill>
            <a:schemeClr val="accent1"/>
          </a:solidFill>
        </p:spPr>
        <p:txBody>
          <a:bodyPr/>
          <a:lstStyle/>
          <a:p>
            <a:pPr lvl="0"/>
            <a:endParaRPr lang="en-US" noProof="0">
              <a:sym typeface="Poppins"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Dark bg + text slide">
    <p:spTree>
      <p:nvGrpSpPr>
        <p:cNvPr id="1" name=""/>
        <p:cNvGrpSpPr/>
        <p:nvPr/>
      </p:nvGrpSpPr>
      <p:grpSpPr>
        <a:xfrm>
          <a:off x="0" y="0"/>
          <a:ext cx="0" cy="0"/>
          <a:chOff x="0" y="0"/>
          <a:chExt cx="0" cy="0"/>
        </a:xfrm>
      </p:grpSpPr>
      <p:sp>
        <p:nvSpPr>
          <p:cNvPr id="7" name="Прямоугольник 6"/>
          <p:cNvSpPr/>
          <p:nvPr userDrawn="1"/>
        </p:nvSpPr>
        <p:spPr bwMode="auto">
          <a:xfrm>
            <a:off x="0" y="0"/>
            <a:ext cx="24384000" cy="13716000"/>
          </a:xfrm>
          <a:prstGeom prst="rect">
            <a:avLst/>
          </a:prstGeom>
          <a:solidFill>
            <a:srgbClr val="1F1F1F"/>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2" name="Title 1"/>
          <p:cNvSpPr>
            <a:spLocks noGrp="1"/>
          </p:cNvSpPr>
          <p:nvPr>
            <p:ph type="title"/>
          </p:nvPr>
        </p:nvSpPr>
        <p:spPr>
          <a:xfrm>
            <a:off x="2271713" y="1729334"/>
            <a:ext cx="19504148" cy="2178050"/>
          </a:xfrm>
        </p:spPr>
        <p:txBody>
          <a:bodyPr/>
          <a:lstStyle>
            <a:lvl1pPr>
              <a:lnSpc>
                <a:spcPct val="100000"/>
              </a:lnSpc>
              <a:defRPr b="1" i="0">
                <a:solidFill>
                  <a:srgbClr val="EEEBF0"/>
                </a:solidFill>
                <a:latin typeface="Montserrat" pitchFamily="2" charset="0"/>
                <a:ea typeface="Montserrat" pitchFamily="2" charset="0"/>
                <a:cs typeface="Montserrat" pitchFamily="2" charset="0"/>
              </a:defRPr>
            </a:lvl1pPr>
          </a:lstStyle>
          <a:p>
            <a:r>
              <a:rPr lang="en-US"/>
              <a:t>Click to edit Master title style</a:t>
            </a:r>
            <a:endParaRPr lang="en-US"/>
          </a:p>
        </p:txBody>
      </p:sp>
      <p:sp>
        <p:nvSpPr>
          <p:cNvPr id="3" name="Content Placeholder 2"/>
          <p:cNvSpPr>
            <a:spLocks noGrp="1"/>
          </p:cNvSpPr>
          <p:nvPr>
            <p:ph idx="1"/>
          </p:nvPr>
        </p:nvSpPr>
        <p:spPr>
          <a:xfrm>
            <a:off x="2271713" y="4121696"/>
            <a:ext cx="20477162" cy="7019925"/>
          </a:xfrm>
        </p:spPr>
        <p:txBody>
          <a:bodyPr/>
          <a:lstStyle>
            <a:lvl1pPr algn="just">
              <a:lnSpc>
                <a:spcPct val="180000"/>
              </a:lnSpc>
              <a:defRPr sz="2200"/>
            </a:lvl1pPr>
            <a:lvl2pPr algn="just">
              <a:lnSpc>
                <a:spcPct val="180000"/>
              </a:lnSpc>
              <a:defRPr sz="2200"/>
            </a:lvl2pPr>
            <a:lvl3pPr algn="just">
              <a:lnSpc>
                <a:spcPct val="180000"/>
              </a:lnSpc>
              <a:defRPr sz="2200"/>
            </a:lvl3pPr>
            <a:lvl4pPr algn="just">
              <a:lnSpc>
                <a:spcPct val="180000"/>
              </a:lnSpc>
              <a:defRPr sz="2200"/>
            </a:lvl4pPr>
            <a:lvl5pPr algn="just">
              <a:lnSpc>
                <a:spcPct val="180000"/>
              </a:lnSpc>
              <a:defRPr sz="2200"/>
            </a:lvl5pPr>
          </a:lstStyle>
          <a:p>
            <a:pPr lvl="0"/>
            <a:r>
              <a:rPr lang="en-US"/>
              <a:t>Click to edit Master text styles</a:t>
            </a:r>
            <a:endParaRPr lang="en-US"/>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Blank dark">
    <p:spTree>
      <p:nvGrpSpPr>
        <p:cNvPr id="1" name=""/>
        <p:cNvGrpSpPr/>
        <p:nvPr/>
      </p:nvGrpSpPr>
      <p:grpSpPr>
        <a:xfrm>
          <a:off x="0" y="0"/>
          <a:ext cx="0" cy="0"/>
          <a:chOff x="0" y="0"/>
          <a:chExt cx="0" cy="0"/>
        </a:xfrm>
      </p:grpSpPr>
      <p:sp>
        <p:nvSpPr>
          <p:cNvPr id="2" name="Прямоугольник 1"/>
          <p:cNvSpPr/>
          <p:nvPr userDrawn="1"/>
        </p:nvSpPr>
        <p:spPr bwMode="auto">
          <a:xfrm>
            <a:off x="0" y="0"/>
            <a:ext cx="24384000" cy="13716000"/>
          </a:xfrm>
          <a:prstGeom prst="rect">
            <a:avLst/>
          </a:prstGeom>
          <a:solidFill>
            <a:srgbClr val="1F1F1F"/>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lide with photo (dark bg)">
    <p:spTree>
      <p:nvGrpSpPr>
        <p:cNvPr id="1" name=""/>
        <p:cNvGrpSpPr/>
        <p:nvPr/>
      </p:nvGrpSpPr>
      <p:grpSpPr>
        <a:xfrm>
          <a:off x="0" y="0"/>
          <a:ext cx="0" cy="0"/>
          <a:chOff x="0" y="0"/>
          <a:chExt cx="0" cy="0"/>
        </a:xfrm>
      </p:grpSpPr>
      <p:sp>
        <p:nvSpPr>
          <p:cNvPr id="20" name="Прямоугольник 19"/>
          <p:cNvSpPr/>
          <p:nvPr userDrawn="1"/>
        </p:nvSpPr>
        <p:spPr bwMode="auto">
          <a:xfrm>
            <a:off x="0" y="0"/>
            <a:ext cx="24407564" cy="13716000"/>
          </a:xfrm>
          <a:prstGeom prst="rect">
            <a:avLst/>
          </a:prstGeom>
          <a:solidFill>
            <a:srgbClr val="1F1F1F"/>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5" name="Picture Placeholder 4"/>
          <p:cNvSpPr>
            <a:spLocks noGrp="1"/>
          </p:cNvSpPr>
          <p:nvPr>
            <p:ph type="pic" sz="quarter" idx="11"/>
          </p:nvPr>
        </p:nvSpPr>
        <p:spPr>
          <a:xfrm>
            <a:off x="1460864" y="1008282"/>
            <a:ext cx="5113337" cy="5111750"/>
          </a:xfrm>
          <a:solidFill>
            <a:schemeClr val="accent1"/>
          </a:solidFill>
        </p:spPr>
        <p:txBody>
          <a:bodyPr/>
          <a:lstStyle/>
          <a:p>
            <a:pPr lvl="0"/>
            <a:endParaRPr lang="en-US" noProof="0">
              <a:sym typeface="Poppins" charset="0"/>
            </a:endParaRPr>
          </a:p>
        </p:txBody>
      </p:sp>
      <p:sp>
        <p:nvSpPr>
          <p:cNvPr id="10" name="Picture Placeholder 4"/>
          <p:cNvSpPr>
            <a:spLocks noGrp="1"/>
          </p:cNvSpPr>
          <p:nvPr>
            <p:ph type="pic" sz="quarter" idx="12"/>
          </p:nvPr>
        </p:nvSpPr>
        <p:spPr>
          <a:xfrm>
            <a:off x="6863408" y="1008282"/>
            <a:ext cx="5113337" cy="5111750"/>
          </a:xfrm>
          <a:solidFill>
            <a:schemeClr val="accent1"/>
          </a:solidFill>
        </p:spPr>
        <p:txBody>
          <a:bodyPr/>
          <a:lstStyle/>
          <a:p>
            <a:pPr lvl="0"/>
            <a:endParaRPr lang="en-US" noProof="0">
              <a:sym typeface="Poppins" charset="0"/>
            </a:endParaRPr>
          </a:p>
        </p:txBody>
      </p:sp>
      <p:sp>
        <p:nvSpPr>
          <p:cNvPr id="11" name="Picture Placeholder 4"/>
          <p:cNvSpPr>
            <a:spLocks noGrp="1"/>
          </p:cNvSpPr>
          <p:nvPr>
            <p:ph type="pic" sz="quarter" idx="13"/>
          </p:nvPr>
        </p:nvSpPr>
        <p:spPr>
          <a:xfrm>
            <a:off x="12265952" y="1008282"/>
            <a:ext cx="5113337" cy="5111750"/>
          </a:xfrm>
          <a:solidFill>
            <a:schemeClr val="accent1"/>
          </a:solidFill>
        </p:spPr>
        <p:txBody>
          <a:bodyPr/>
          <a:lstStyle/>
          <a:p>
            <a:pPr lvl="0"/>
            <a:endParaRPr lang="en-US" noProof="0">
              <a:sym typeface="Poppins" charset="0"/>
            </a:endParaRPr>
          </a:p>
        </p:txBody>
      </p:sp>
      <p:sp>
        <p:nvSpPr>
          <p:cNvPr id="12" name="Picture Placeholder 4"/>
          <p:cNvSpPr>
            <a:spLocks noGrp="1"/>
          </p:cNvSpPr>
          <p:nvPr>
            <p:ph type="pic" sz="quarter" idx="14"/>
          </p:nvPr>
        </p:nvSpPr>
        <p:spPr>
          <a:xfrm>
            <a:off x="17668497" y="1008282"/>
            <a:ext cx="5113337" cy="5111750"/>
          </a:xfrm>
          <a:solidFill>
            <a:schemeClr val="accent1"/>
          </a:solidFill>
        </p:spPr>
        <p:txBody>
          <a:bodyPr/>
          <a:lstStyle/>
          <a:p>
            <a:pPr lvl="0"/>
            <a:endParaRPr lang="en-US" noProof="0">
              <a:sym typeface="Poppins" charset="0"/>
            </a:endParaRPr>
          </a:p>
        </p:txBody>
      </p:sp>
      <p:sp>
        <p:nvSpPr>
          <p:cNvPr id="13" name="Picture Placeholder 4"/>
          <p:cNvSpPr>
            <a:spLocks noGrp="1"/>
          </p:cNvSpPr>
          <p:nvPr>
            <p:ph type="pic" sz="quarter" idx="15"/>
          </p:nvPr>
        </p:nvSpPr>
        <p:spPr>
          <a:xfrm>
            <a:off x="1460864" y="6497960"/>
            <a:ext cx="5113337" cy="5111750"/>
          </a:xfrm>
          <a:solidFill>
            <a:schemeClr val="accent1"/>
          </a:solidFill>
        </p:spPr>
        <p:txBody>
          <a:bodyPr/>
          <a:lstStyle/>
          <a:p>
            <a:pPr lvl="0"/>
            <a:endParaRPr lang="en-US" noProof="0">
              <a:sym typeface="Poppins" charset="0"/>
            </a:endParaRPr>
          </a:p>
        </p:txBody>
      </p:sp>
      <p:sp>
        <p:nvSpPr>
          <p:cNvPr id="14" name="Picture Placeholder 4"/>
          <p:cNvSpPr>
            <a:spLocks noGrp="1"/>
          </p:cNvSpPr>
          <p:nvPr>
            <p:ph type="pic" sz="quarter" idx="16"/>
          </p:nvPr>
        </p:nvSpPr>
        <p:spPr>
          <a:xfrm>
            <a:off x="6863408" y="6497960"/>
            <a:ext cx="5113337" cy="5111750"/>
          </a:xfrm>
          <a:solidFill>
            <a:schemeClr val="accent1"/>
          </a:solidFill>
        </p:spPr>
        <p:txBody>
          <a:bodyPr/>
          <a:lstStyle/>
          <a:p>
            <a:pPr lvl="0"/>
            <a:endParaRPr lang="en-US" noProof="0">
              <a:sym typeface="Poppins" charset="0"/>
            </a:endParaRPr>
          </a:p>
        </p:txBody>
      </p:sp>
      <p:sp>
        <p:nvSpPr>
          <p:cNvPr id="15" name="Picture Placeholder 4"/>
          <p:cNvSpPr>
            <a:spLocks noGrp="1"/>
          </p:cNvSpPr>
          <p:nvPr>
            <p:ph type="pic" sz="quarter" idx="17"/>
          </p:nvPr>
        </p:nvSpPr>
        <p:spPr>
          <a:xfrm>
            <a:off x="12265952" y="6497960"/>
            <a:ext cx="5113337" cy="5111750"/>
          </a:xfrm>
          <a:solidFill>
            <a:schemeClr val="accent1"/>
          </a:solidFill>
        </p:spPr>
        <p:txBody>
          <a:bodyPr/>
          <a:lstStyle/>
          <a:p>
            <a:pPr lvl="0"/>
            <a:endParaRPr lang="en-US" noProof="0">
              <a:sym typeface="Poppins" charset="0"/>
            </a:endParaRPr>
          </a:p>
        </p:txBody>
      </p:sp>
      <p:sp>
        <p:nvSpPr>
          <p:cNvPr id="16" name="Picture Placeholder 4"/>
          <p:cNvSpPr>
            <a:spLocks noGrp="1"/>
          </p:cNvSpPr>
          <p:nvPr>
            <p:ph type="pic" sz="quarter" idx="18"/>
          </p:nvPr>
        </p:nvSpPr>
        <p:spPr>
          <a:xfrm>
            <a:off x="17668497" y="6497960"/>
            <a:ext cx="5113337" cy="5111750"/>
          </a:xfrm>
          <a:solidFill>
            <a:schemeClr val="accent1"/>
          </a:solidFill>
        </p:spPr>
        <p:txBody>
          <a:bodyPr/>
          <a:lstStyle/>
          <a:p>
            <a:pPr lvl="0"/>
            <a:endParaRPr lang="en-US" noProof="0">
              <a:sym typeface="Poppins"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with photo (dark bg)">
    <p:spTree>
      <p:nvGrpSpPr>
        <p:cNvPr id="1" name=""/>
        <p:cNvGrpSpPr/>
        <p:nvPr/>
      </p:nvGrpSpPr>
      <p:grpSpPr>
        <a:xfrm>
          <a:off x="0" y="0"/>
          <a:ext cx="0" cy="0"/>
          <a:chOff x="0" y="0"/>
          <a:chExt cx="0" cy="0"/>
        </a:xfrm>
      </p:grpSpPr>
      <p:sp>
        <p:nvSpPr>
          <p:cNvPr id="19" name="TextBox 18"/>
          <p:cNvSpPr txBox="1"/>
          <p:nvPr userDrawn="1"/>
        </p:nvSpPr>
        <p:spPr>
          <a:xfrm>
            <a:off x="598712" y="13122696"/>
            <a:ext cx="1800200" cy="118430"/>
          </a:xfrm>
          <a:prstGeom prst="rect">
            <a:avLst/>
          </a:prstGeom>
          <a:noFill/>
        </p:spPr>
        <p:txBody>
          <a:bodyPr wrap="square" rtlCol="0">
            <a:spAutoFit/>
          </a:bodyPr>
          <a:lstStyle/>
          <a:p>
            <a:pPr defTabSz="914400" eaLnBrk="1" fontAlgn="auto" hangingPunct="1">
              <a:lnSpc>
                <a:spcPct val="200000"/>
              </a:lnSpc>
              <a:spcBef>
                <a:spcPts val="0"/>
              </a:spcBef>
              <a:spcAft>
                <a:spcPts val="0"/>
              </a:spcAft>
            </a:pPr>
            <a:r>
              <a:rPr lang="en-US" altLang="zh-CN" sz="100" dirty="0" smtClean="0">
                <a:solidFill>
                  <a:prstClr val="black"/>
                </a:solidFill>
                <a:latin typeface="微软雅黑" panose="020B0503020204020204" pitchFamily="34" charset="-122"/>
                <a:ea typeface="微软雅黑" panose="020B0503020204020204" pitchFamily="34" charset="-122"/>
                <a:cs typeface="+mn-cs"/>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cs typeface="+mn-cs"/>
                <a:hlinkClick r:id="rId2"/>
              </a:rPr>
              <a:t>模板</a:t>
            </a:r>
            <a:r>
              <a:rPr lang="zh-CN" altLang="en-US" sz="100" dirty="0" smtClean="0">
                <a:solidFill>
                  <a:prstClr val="black"/>
                </a:solidFill>
                <a:latin typeface="微软雅黑" panose="020B0503020204020204" pitchFamily="34" charset="-122"/>
                <a:ea typeface="微软雅黑" panose="020B0503020204020204" pitchFamily="34" charset="-122"/>
                <a:cs typeface="+mn-cs"/>
              </a:rPr>
              <a:t> </a:t>
            </a:r>
            <a:r>
              <a:rPr lang="en-US" altLang="zh-CN" sz="100" dirty="0">
                <a:solidFill>
                  <a:prstClr val="black"/>
                </a:solidFill>
                <a:latin typeface="微软雅黑" panose="020B0503020204020204" pitchFamily="34" charset="-122"/>
                <a:ea typeface="微软雅黑" panose="020B0503020204020204" pitchFamily="34" charset="-122"/>
                <a:cs typeface="+mn-cs"/>
              </a:rPr>
              <a:t>http://www.1ppt.com/moban/</a:t>
            </a:r>
            <a:r>
              <a:rPr lang="zh-CN" altLang="en-US" sz="100" dirty="0" smtClean="0">
                <a:solidFill>
                  <a:prstClr val="black"/>
                </a:solidFill>
                <a:latin typeface="微软雅黑" panose="020B0503020204020204" pitchFamily="34" charset="-122"/>
                <a:ea typeface="微软雅黑" panose="020B0503020204020204" pitchFamily="34" charset="-122"/>
                <a:cs typeface="+mn-cs"/>
              </a:rPr>
              <a:t> </a:t>
            </a:r>
            <a:endParaRPr lang="en-US" altLang="zh-CN" sz="100" dirty="0" smtClean="0">
              <a:solidFill>
                <a:prstClr val="black"/>
              </a:solidFill>
              <a:latin typeface="微软雅黑" panose="020B0503020204020204" pitchFamily="34" charset="-122"/>
              <a:ea typeface="微软雅黑" panose="020B0503020204020204" pitchFamily="34" charset="-122"/>
              <a:cs typeface="+mn-cs"/>
            </a:endParaRPr>
          </a:p>
        </p:txBody>
      </p:sp>
      <p:sp>
        <p:nvSpPr>
          <p:cNvPr id="17" name="Прямоугольник 16"/>
          <p:cNvSpPr/>
          <p:nvPr userDrawn="1"/>
        </p:nvSpPr>
        <p:spPr bwMode="auto">
          <a:xfrm>
            <a:off x="0" y="0"/>
            <a:ext cx="24384000" cy="13716000"/>
          </a:xfrm>
          <a:prstGeom prst="rect">
            <a:avLst/>
          </a:prstGeom>
          <a:solidFill>
            <a:srgbClr val="1F1F1F"/>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Poppins" charset="0"/>
              <a:ea typeface="Poppins" charset="0"/>
              <a:cs typeface="Poppins" charset="0"/>
              <a:sym typeface="Poppins" charset="0"/>
            </a:endParaRPr>
          </a:p>
        </p:txBody>
      </p:sp>
      <p:sp>
        <p:nvSpPr>
          <p:cNvPr id="5" name="Picture Placeholder 4"/>
          <p:cNvSpPr>
            <a:spLocks noGrp="1"/>
          </p:cNvSpPr>
          <p:nvPr>
            <p:ph type="pic" sz="quarter" idx="11"/>
          </p:nvPr>
        </p:nvSpPr>
        <p:spPr>
          <a:xfrm>
            <a:off x="1460864" y="1008282"/>
            <a:ext cx="5113337" cy="5111750"/>
          </a:xfrm>
          <a:solidFill>
            <a:schemeClr val="accent1"/>
          </a:solidFill>
        </p:spPr>
        <p:txBody>
          <a:bodyPr/>
          <a:lstStyle/>
          <a:p>
            <a:pPr lvl="0"/>
            <a:endParaRPr lang="en-US" noProof="0">
              <a:sym typeface="Poppins" charset="0"/>
            </a:endParaRPr>
          </a:p>
        </p:txBody>
      </p:sp>
      <p:sp>
        <p:nvSpPr>
          <p:cNvPr id="10" name="Picture Placeholder 4"/>
          <p:cNvSpPr>
            <a:spLocks noGrp="1"/>
          </p:cNvSpPr>
          <p:nvPr>
            <p:ph type="pic" sz="quarter" idx="12"/>
          </p:nvPr>
        </p:nvSpPr>
        <p:spPr>
          <a:xfrm>
            <a:off x="6863408" y="1008282"/>
            <a:ext cx="5113337" cy="5111750"/>
          </a:xfrm>
          <a:solidFill>
            <a:schemeClr val="accent1"/>
          </a:solidFill>
        </p:spPr>
        <p:txBody>
          <a:bodyPr/>
          <a:lstStyle/>
          <a:p>
            <a:pPr lvl="0"/>
            <a:endParaRPr lang="en-US" noProof="0">
              <a:sym typeface="Poppins" charset="0"/>
            </a:endParaRPr>
          </a:p>
        </p:txBody>
      </p:sp>
      <p:sp>
        <p:nvSpPr>
          <p:cNvPr id="11" name="Picture Placeholder 4"/>
          <p:cNvSpPr>
            <a:spLocks noGrp="1"/>
          </p:cNvSpPr>
          <p:nvPr>
            <p:ph type="pic" sz="quarter" idx="13"/>
          </p:nvPr>
        </p:nvSpPr>
        <p:spPr>
          <a:xfrm>
            <a:off x="12265952" y="1008282"/>
            <a:ext cx="5113337" cy="5111750"/>
          </a:xfrm>
          <a:solidFill>
            <a:schemeClr val="accent1"/>
          </a:solidFill>
        </p:spPr>
        <p:txBody>
          <a:bodyPr/>
          <a:lstStyle/>
          <a:p>
            <a:pPr lvl="0"/>
            <a:endParaRPr lang="en-US" noProof="0">
              <a:sym typeface="Poppins" charset="0"/>
            </a:endParaRPr>
          </a:p>
        </p:txBody>
      </p:sp>
      <p:sp>
        <p:nvSpPr>
          <p:cNvPr id="12" name="Picture Placeholder 4"/>
          <p:cNvSpPr>
            <a:spLocks noGrp="1"/>
          </p:cNvSpPr>
          <p:nvPr>
            <p:ph type="pic" sz="quarter" idx="14"/>
          </p:nvPr>
        </p:nvSpPr>
        <p:spPr>
          <a:xfrm>
            <a:off x="17668497" y="1008282"/>
            <a:ext cx="5113337" cy="5111750"/>
          </a:xfrm>
          <a:solidFill>
            <a:schemeClr val="accent1"/>
          </a:solidFill>
        </p:spPr>
        <p:txBody>
          <a:bodyPr/>
          <a:lstStyle/>
          <a:p>
            <a:pPr lvl="0"/>
            <a:endParaRPr lang="en-US" noProof="0">
              <a:sym typeface="Poppins" charset="0"/>
            </a:endParaRPr>
          </a:p>
        </p:txBody>
      </p:sp>
      <p:sp>
        <p:nvSpPr>
          <p:cNvPr id="13" name="Picture Placeholder 4"/>
          <p:cNvSpPr>
            <a:spLocks noGrp="1"/>
          </p:cNvSpPr>
          <p:nvPr>
            <p:ph type="pic" sz="quarter" idx="15"/>
          </p:nvPr>
        </p:nvSpPr>
        <p:spPr>
          <a:xfrm>
            <a:off x="1460864" y="6497960"/>
            <a:ext cx="5113337" cy="5111750"/>
          </a:xfrm>
          <a:solidFill>
            <a:schemeClr val="accent1"/>
          </a:solidFill>
        </p:spPr>
        <p:txBody>
          <a:bodyPr/>
          <a:lstStyle/>
          <a:p>
            <a:pPr lvl="0"/>
            <a:endParaRPr lang="en-US" noProof="0">
              <a:sym typeface="Poppins" charset="0"/>
            </a:endParaRPr>
          </a:p>
        </p:txBody>
      </p:sp>
      <p:sp>
        <p:nvSpPr>
          <p:cNvPr id="14" name="Picture Placeholder 4"/>
          <p:cNvSpPr>
            <a:spLocks noGrp="1"/>
          </p:cNvSpPr>
          <p:nvPr>
            <p:ph type="pic" sz="quarter" idx="16"/>
          </p:nvPr>
        </p:nvSpPr>
        <p:spPr>
          <a:xfrm>
            <a:off x="6863408" y="6497960"/>
            <a:ext cx="5113337" cy="5111750"/>
          </a:xfrm>
          <a:solidFill>
            <a:schemeClr val="accent1"/>
          </a:solidFill>
        </p:spPr>
        <p:txBody>
          <a:bodyPr/>
          <a:lstStyle/>
          <a:p>
            <a:pPr lvl="0"/>
            <a:endParaRPr lang="en-US" noProof="0">
              <a:sym typeface="Poppins" charset="0"/>
            </a:endParaRPr>
          </a:p>
        </p:txBody>
      </p:sp>
      <p:sp>
        <p:nvSpPr>
          <p:cNvPr id="15" name="Picture Placeholder 4"/>
          <p:cNvSpPr>
            <a:spLocks noGrp="1"/>
          </p:cNvSpPr>
          <p:nvPr>
            <p:ph type="pic" sz="quarter" idx="17"/>
          </p:nvPr>
        </p:nvSpPr>
        <p:spPr>
          <a:xfrm>
            <a:off x="12265952" y="6497960"/>
            <a:ext cx="5113337" cy="5111750"/>
          </a:xfrm>
          <a:solidFill>
            <a:schemeClr val="accent1"/>
          </a:solidFill>
        </p:spPr>
        <p:txBody>
          <a:bodyPr/>
          <a:lstStyle/>
          <a:p>
            <a:pPr lvl="0"/>
            <a:endParaRPr lang="en-US" noProof="0">
              <a:sym typeface="Poppins" charset="0"/>
            </a:endParaRPr>
          </a:p>
        </p:txBody>
      </p:sp>
      <p:sp>
        <p:nvSpPr>
          <p:cNvPr id="16" name="Picture Placeholder 4"/>
          <p:cNvSpPr>
            <a:spLocks noGrp="1"/>
          </p:cNvSpPr>
          <p:nvPr>
            <p:ph type="pic" sz="quarter" idx="18"/>
          </p:nvPr>
        </p:nvSpPr>
        <p:spPr>
          <a:xfrm>
            <a:off x="17668497" y="6497960"/>
            <a:ext cx="5113337" cy="5111750"/>
          </a:xfrm>
          <a:solidFill>
            <a:schemeClr val="accent1"/>
          </a:solidFill>
        </p:spPr>
        <p:txBody>
          <a:bodyPr/>
          <a:lstStyle/>
          <a:p>
            <a:pPr lvl="0"/>
            <a:endParaRPr lang="en-US" noProof="0">
              <a:sym typeface="Poppins"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bwMode="auto">
          <a:xfrm>
            <a:off x="2120900" y="2278063"/>
            <a:ext cx="20627975" cy="2178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t" anchorCtr="0" compatLnSpc="1"/>
          <a:lstStyle/>
          <a:p>
            <a:pPr lvl="0"/>
            <a:r>
              <a:rPr lang="x-none" altLang="x-none">
                <a:sym typeface="Poppins Medium" charset="0"/>
              </a:rPr>
              <a:t>Click to edit Master title style</a:t>
            </a:r>
            <a:endParaRPr lang="x-none" altLang="x-none">
              <a:sym typeface="Poppins Medium" charset="0"/>
            </a:endParaRPr>
          </a:p>
        </p:txBody>
      </p:sp>
      <p:sp>
        <p:nvSpPr>
          <p:cNvPr id="1027" name="Rectangle 3"/>
          <p:cNvSpPr>
            <a:spLocks noGrp="1"/>
          </p:cNvSpPr>
          <p:nvPr>
            <p:ph type="body" idx="1"/>
          </p:nvPr>
        </p:nvSpPr>
        <p:spPr bwMode="auto">
          <a:xfrm>
            <a:off x="2271713" y="4670425"/>
            <a:ext cx="20477162" cy="701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t" anchorCtr="0" compatLnSpc="1"/>
          <a:lstStyle/>
          <a:p>
            <a:pPr lvl="0"/>
            <a:r>
              <a:rPr lang="x-none" altLang="x-none">
                <a:sym typeface="Poppins" charset="0"/>
              </a:rPr>
              <a:t>Click to edit Master text styles</a:t>
            </a:r>
            <a:endParaRPr lang="x-none" altLang="x-none">
              <a:sym typeface="Poppins" charset="0"/>
            </a:endParaRPr>
          </a:p>
          <a:p>
            <a:pPr lvl="1"/>
            <a:r>
              <a:rPr lang="x-none" altLang="x-none" dirty="0">
                <a:sym typeface="Poppins" charset="0"/>
              </a:rPr>
              <a:t>Second level</a:t>
            </a:r>
            <a:endParaRPr lang="x-none" altLang="x-none" dirty="0">
              <a:sym typeface="Poppins" charset="0"/>
            </a:endParaRPr>
          </a:p>
          <a:p>
            <a:pPr lvl="2"/>
            <a:r>
              <a:rPr lang="x-none" altLang="x-none" dirty="0">
                <a:sym typeface="Poppins" charset="0"/>
              </a:rPr>
              <a:t>Third level</a:t>
            </a:r>
            <a:endParaRPr lang="x-none" altLang="x-none" dirty="0">
              <a:sym typeface="Poppins" charset="0"/>
            </a:endParaRPr>
          </a:p>
          <a:p>
            <a:pPr lvl="3"/>
            <a:r>
              <a:rPr lang="x-none" altLang="x-none" dirty="0">
                <a:sym typeface="Poppins" charset="0"/>
              </a:rPr>
              <a:t>Fourth level</a:t>
            </a:r>
            <a:endParaRPr lang="x-none" altLang="x-none" dirty="0">
              <a:sym typeface="Poppins" charset="0"/>
            </a:endParaRPr>
          </a:p>
          <a:p>
            <a:pPr lvl="4"/>
            <a:r>
              <a:rPr lang="x-none" altLang="x-none" dirty="0">
                <a:sym typeface="Poppins" charset="0"/>
              </a:rPr>
              <a:t>Fifth level</a:t>
            </a:r>
            <a:endParaRPr lang="x-none" altLang="x-none" dirty="0">
              <a:sym typeface="Poppins"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825500" rtl="0" eaLnBrk="0" fontAlgn="base" hangingPunct="0">
        <a:spcBef>
          <a:spcPct val="0"/>
        </a:spcBef>
        <a:spcAft>
          <a:spcPct val="0"/>
        </a:spcAft>
        <a:defRPr sz="10000" b="1" kern="1200">
          <a:solidFill>
            <a:schemeClr val="bg1"/>
          </a:solidFill>
          <a:latin typeface="Montserrat Semi" charset="0"/>
          <a:ea typeface="Montserrat Semi" charset="0"/>
          <a:cs typeface="Montserrat Semi"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p:titleStyle>
    <p:bodyStyle>
      <a:lvl1pPr algn="l" defTabSz="825500" rtl="0" eaLnBrk="0" fontAlgn="base" hangingPunct="0">
        <a:lnSpc>
          <a:spcPct val="180000"/>
        </a:lnSpc>
        <a:spcBef>
          <a:spcPct val="0"/>
        </a:spcBef>
        <a:spcAft>
          <a:spcPct val="0"/>
        </a:spcAft>
        <a:defRPr sz="2200" kern="1200">
          <a:solidFill>
            <a:schemeClr val="bg2"/>
          </a:solidFill>
          <a:latin typeface="Open Sans" panose="020B0606030504020204" charset="0"/>
          <a:ea typeface="Open Sans" panose="020B0606030504020204" charset="0"/>
          <a:cs typeface="Open Sans" panose="020B0606030504020204" charset="0"/>
          <a:sym typeface="Poppins"/>
        </a:defRPr>
      </a:lvl1pPr>
      <a:lvl2pPr indent="228600" algn="l" defTabSz="825500" rtl="0" eaLnBrk="0" fontAlgn="base" hangingPunct="0">
        <a:lnSpc>
          <a:spcPct val="180000"/>
        </a:lnSpc>
        <a:spcBef>
          <a:spcPct val="0"/>
        </a:spcBef>
        <a:spcAft>
          <a:spcPct val="0"/>
        </a:spcAft>
        <a:defRPr sz="2200" kern="1200">
          <a:solidFill>
            <a:schemeClr val="bg2"/>
          </a:solidFill>
          <a:latin typeface="Open Sans" panose="020B0606030504020204" charset="0"/>
          <a:ea typeface="Open Sans" panose="020B0606030504020204" charset="0"/>
          <a:cs typeface="Open Sans" panose="020B0606030504020204" charset="0"/>
          <a:sym typeface="Poppins"/>
        </a:defRPr>
      </a:lvl2pPr>
      <a:lvl3pPr indent="457200" algn="l" defTabSz="825500" rtl="0" eaLnBrk="0" fontAlgn="base" hangingPunct="0">
        <a:lnSpc>
          <a:spcPct val="180000"/>
        </a:lnSpc>
        <a:spcBef>
          <a:spcPct val="0"/>
        </a:spcBef>
        <a:spcAft>
          <a:spcPct val="0"/>
        </a:spcAft>
        <a:defRPr sz="2200" kern="1200">
          <a:solidFill>
            <a:schemeClr val="bg2"/>
          </a:solidFill>
          <a:latin typeface="Open Sans" panose="020B0606030504020204" charset="0"/>
          <a:ea typeface="Open Sans" panose="020B0606030504020204" charset="0"/>
          <a:cs typeface="Open Sans" panose="020B0606030504020204" charset="0"/>
          <a:sym typeface="Poppins"/>
        </a:defRPr>
      </a:lvl3pPr>
      <a:lvl4pPr indent="685800" algn="l" defTabSz="825500" rtl="0" eaLnBrk="0" fontAlgn="base" hangingPunct="0">
        <a:lnSpc>
          <a:spcPct val="180000"/>
        </a:lnSpc>
        <a:spcBef>
          <a:spcPct val="0"/>
        </a:spcBef>
        <a:spcAft>
          <a:spcPct val="0"/>
        </a:spcAft>
        <a:defRPr sz="2200" kern="1200">
          <a:solidFill>
            <a:schemeClr val="bg2"/>
          </a:solidFill>
          <a:latin typeface="Open Sans" panose="020B0606030504020204" charset="0"/>
          <a:ea typeface="Open Sans" panose="020B0606030504020204" charset="0"/>
          <a:cs typeface="Open Sans" panose="020B0606030504020204" charset="0"/>
          <a:sym typeface="Poppins"/>
        </a:defRPr>
      </a:lvl4pPr>
      <a:lvl5pPr indent="914400" algn="l" defTabSz="825500" rtl="0" eaLnBrk="0" fontAlgn="base" hangingPunct="0">
        <a:lnSpc>
          <a:spcPct val="180000"/>
        </a:lnSpc>
        <a:spcBef>
          <a:spcPct val="0"/>
        </a:spcBef>
        <a:spcAft>
          <a:spcPct val="0"/>
        </a:spcAft>
        <a:defRPr sz="2200" kern="1200">
          <a:solidFill>
            <a:schemeClr val="bg2"/>
          </a:solidFill>
          <a:latin typeface="Open Sans" panose="020B0606030504020204" charset="0"/>
          <a:ea typeface="Open Sans" panose="020B0606030504020204" charset="0"/>
          <a:cs typeface="Open Sans" panose="020B0606030504020204" charset="0"/>
          <a:sym typeface="Poppin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bwMode="auto">
          <a:xfrm>
            <a:off x="1689100" y="952500"/>
            <a:ext cx="210058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50800" tIns="50800" rIns="50800" bIns="50800" numCol="1" anchor="ctr" anchorCtr="0" compatLnSpc="1"/>
          <a:lstStyle/>
          <a:p>
            <a:r>
              <a:t>Title Text</a:t>
            </a:r>
          </a:p>
        </p:txBody>
      </p:sp>
      <p:sp>
        <p:nvSpPr>
          <p:cNvPr id="1027" name="Shape 3"/>
          <p:cNvSpPr>
            <a:spLocks noGrp="1"/>
          </p:cNvSpPr>
          <p:nvPr>
            <p:ph type="body" idx="1"/>
          </p:nvPr>
        </p:nvSpPr>
        <p:spPr bwMode="auto">
          <a:xfrm>
            <a:off x="1689100" y="3238500"/>
            <a:ext cx="21005800" cy="920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wrap="square" lIns="50800" tIns="50800" rIns="50800" bIns="50800" numCol="1" anchor="ctr" anchorCtr="0" compatLnSpc="1"/>
          <a:lstStyle/>
          <a:p>
            <a:pPr lvl="0"/>
            <a:r>
              <a:rPr lang="zh-CN" altLang="zh-CN">
                <a:sym typeface="Open Sans" panose="020B0606030504020204" charset="0"/>
              </a:rPr>
              <a:t>Body Level One</a:t>
            </a:r>
            <a:endParaRPr lang="zh-CN" altLang="zh-CN">
              <a:sym typeface="Open Sans" panose="020B0606030504020204" charset="0"/>
            </a:endParaRPr>
          </a:p>
          <a:p>
            <a:pPr lvl="1"/>
            <a:r>
              <a:rPr lang="zh-CN" altLang="zh-CN">
                <a:sym typeface="Open Sans" panose="020B0606030504020204" charset="0"/>
              </a:rPr>
              <a:t>Body Level Two</a:t>
            </a:r>
            <a:endParaRPr lang="zh-CN" altLang="zh-CN">
              <a:sym typeface="Open Sans" panose="020B0606030504020204" charset="0"/>
            </a:endParaRPr>
          </a:p>
          <a:p>
            <a:pPr lvl="2"/>
            <a:r>
              <a:rPr lang="zh-CN" altLang="zh-CN">
                <a:sym typeface="Open Sans" panose="020B0606030504020204" charset="0"/>
              </a:rPr>
              <a:t>Body Level Three</a:t>
            </a:r>
            <a:endParaRPr lang="zh-CN" altLang="zh-CN">
              <a:sym typeface="Open Sans" panose="020B0606030504020204" charset="0"/>
            </a:endParaRPr>
          </a:p>
          <a:p>
            <a:pPr lvl="3"/>
            <a:r>
              <a:rPr lang="zh-CN" altLang="zh-CN">
                <a:sym typeface="Open Sans" panose="020B0606030504020204" charset="0"/>
              </a:rPr>
              <a:t>Body Level Four</a:t>
            </a:r>
            <a:endParaRPr lang="zh-CN" altLang="zh-CN">
              <a:sym typeface="Open Sans" panose="020B0606030504020204" charset="0"/>
            </a:endParaRPr>
          </a:p>
          <a:p>
            <a:pPr lvl="4"/>
            <a:r>
              <a:rPr lang="zh-CN" altLang="zh-CN">
                <a:sym typeface="Open Sans" panose="020B0606030504020204" charset="0"/>
              </a:rPr>
              <a:t>Body Level Five</a:t>
            </a:r>
            <a:endParaRPr lang="zh-CN" altLang="zh-CN">
              <a:sym typeface="Open Sans" panose="020B0606030504020204"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ctr" defTabSz="825500" rtl="0" eaLnBrk="0" fontAlgn="base" hangingPunct="0">
        <a:lnSpc>
          <a:spcPct val="10000"/>
        </a:lnSpc>
        <a:spcBef>
          <a:spcPct val="0"/>
        </a:spcBef>
        <a:spcAft>
          <a:spcPct val="0"/>
        </a:spcAft>
        <a:defRPr sz="11000" cap="all" spc="2310">
          <a:solidFill>
            <a:srgbClr val="1A2224"/>
          </a:solidFill>
          <a:latin typeface="+mn-lt"/>
          <a:ea typeface="+mn-ea"/>
          <a:cs typeface="+mn-cs"/>
          <a:sym typeface="Open Sans Extrabold" panose="020B0906030804020204" pitchFamily="34" charset="0"/>
        </a:defRPr>
      </a:lvl1pPr>
      <a:lvl2pPr algn="ctr" defTabSz="825500" rtl="0" eaLnBrk="0" fontAlgn="base" hangingPunct="0">
        <a:lnSpc>
          <a:spcPct val="10000"/>
        </a:lnSpc>
        <a:spcBef>
          <a:spcPct val="0"/>
        </a:spcBef>
        <a:spcAft>
          <a:spcPct val="0"/>
        </a:spcAft>
        <a:defRPr sz="11000" cap="all" spc="2310">
          <a:solidFill>
            <a:srgbClr val="1A2224"/>
          </a:solidFill>
          <a:latin typeface="+mn-lt"/>
          <a:ea typeface="+mn-ea"/>
          <a:cs typeface="+mn-cs"/>
          <a:sym typeface="Open Sans Extrabold" panose="020B0906030804020204" pitchFamily="34" charset="0"/>
        </a:defRPr>
      </a:lvl2pPr>
      <a:lvl3pPr algn="ctr" defTabSz="825500" rtl="0" eaLnBrk="0" fontAlgn="base" hangingPunct="0">
        <a:lnSpc>
          <a:spcPct val="10000"/>
        </a:lnSpc>
        <a:spcBef>
          <a:spcPct val="0"/>
        </a:spcBef>
        <a:spcAft>
          <a:spcPct val="0"/>
        </a:spcAft>
        <a:defRPr sz="11000" cap="all" spc="2310">
          <a:solidFill>
            <a:srgbClr val="1A2224"/>
          </a:solidFill>
          <a:latin typeface="+mn-lt"/>
          <a:ea typeface="+mn-ea"/>
          <a:cs typeface="+mn-cs"/>
          <a:sym typeface="Open Sans Extrabold" panose="020B0906030804020204" pitchFamily="34" charset="0"/>
        </a:defRPr>
      </a:lvl3pPr>
      <a:lvl4pPr algn="ctr" defTabSz="825500" rtl="0" eaLnBrk="0" fontAlgn="base" hangingPunct="0">
        <a:lnSpc>
          <a:spcPct val="10000"/>
        </a:lnSpc>
        <a:spcBef>
          <a:spcPct val="0"/>
        </a:spcBef>
        <a:spcAft>
          <a:spcPct val="0"/>
        </a:spcAft>
        <a:defRPr sz="11000" cap="all" spc="2310">
          <a:solidFill>
            <a:srgbClr val="1A2224"/>
          </a:solidFill>
          <a:latin typeface="+mn-lt"/>
          <a:ea typeface="+mn-ea"/>
          <a:cs typeface="+mn-cs"/>
          <a:sym typeface="Open Sans Extrabold" panose="020B0906030804020204" pitchFamily="34" charset="0"/>
        </a:defRPr>
      </a:lvl4pPr>
      <a:lvl5pPr algn="ctr" defTabSz="825500" rtl="0" eaLnBrk="0" fontAlgn="base" hangingPunct="0">
        <a:lnSpc>
          <a:spcPct val="10000"/>
        </a:lnSpc>
        <a:spcBef>
          <a:spcPct val="0"/>
        </a:spcBef>
        <a:spcAft>
          <a:spcPct val="0"/>
        </a:spcAft>
        <a:defRPr sz="11000" cap="all" spc="2310">
          <a:solidFill>
            <a:srgbClr val="1A2224"/>
          </a:solidFill>
          <a:latin typeface="+mn-lt"/>
          <a:ea typeface="+mn-ea"/>
          <a:cs typeface="+mn-cs"/>
          <a:sym typeface="Open Sans Extrabold" panose="020B0906030804020204" pitchFamily="34" charset="0"/>
        </a:defRPr>
      </a:lvl5pPr>
      <a:lvl6pPr marL="0" marR="0" indent="1143000" algn="ctr" defTabSz="825500" rtl="0" latinLnBrk="0">
        <a:lnSpc>
          <a:spcPct val="10000"/>
        </a:lnSpc>
        <a:spcBef>
          <a:spcPts val="0"/>
        </a:spcBef>
        <a:spcAft>
          <a:spcPts val="0"/>
        </a:spcAft>
        <a:buClrTx/>
        <a:buSzTx/>
        <a:buFontTx/>
        <a:buNone/>
        <a:defRPr sz="11000" b="0" i="0" u="none" strike="noStrike" cap="all" spc="2310" baseline="0">
          <a:ln>
            <a:noFill/>
          </a:ln>
          <a:solidFill>
            <a:srgbClr val="1A2224"/>
          </a:solidFill>
          <a:uFillTx/>
          <a:latin typeface="+mn-lt"/>
          <a:ea typeface="+mn-ea"/>
          <a:cs typeface="+mn-cs"/>
          <a:sym typeface="Open Sans Extrabold"/>
        </a:defRPr>
      </a:lvl6pPr>
      <a:lvl7pPr marL="0" marR="0" indent="1371600" algn="ctr" defTabSz="825500" rtl="0" latinLnBrk="0">
        <a:lnSpc>
          <a:spcPct val="10000"/>
        </a:lnSpc>
        <a:spcBef>
          <a:spcPts val="0"/>
        </a:spcBef>
        <a:spcAft>
          <a:spcPts val="0"/>
        </a:spcAft>
        <a:buClrTx/>
        <a:buSzTx/>
        <a:buFontTx/>
        <a:buNone/>
        <a:defRPr sz="11000" b="0" i="0" u="none" strike="noStrike" cap="all" spc="2310" baseline="0">
          <a:ln>
            <a:noFill/>
          </a:ln>
          <a:solidFill>
            <a:srgbClr val="1A2224"/>
          </a:solidFill>
          <a:uFillTx/>
          <a:latin typeface="+mn-lt"/>
          <a:ea typeface="+mn-ea"/>
          <a:cs typeface="+mn-cs"/>
          <a:sym typeface="Open Sans Extrabold"/>
        </a:defRPr>
      </a:lvl7pPr>
      <a:lvl8pPr marL="0" marR="0" indent="1600200" algn="ctr" defTabSz="825500" rtl="0" latinLnBrk="0">
        <a:lnSpc>
          <a:spcPct val="10000"/>
        </a:lnSpc>
        <a:spcBef>
          <a:spcPts val="0"/>
        </a:spcBef>
        <a:spcAft>
          <a:spcPts val="0"/>
        </a:spcAft>
        <a:buClrTx/>
        <a:buSzTx/>
        <a:buFontTx/>
        <a:buNone/>
        <a:defRPr sz="11000" b="0" i="0" u="none" strike="noStrike" cap="all" spc="2310" baseline="0">
          <a:ln>
            <a:noFill/>
          </a:ln>
          <a:solidFill>
            <a:srgbClr val="1A2224"/>
          </a:solidFill>
          <a:uFillTx/>
          <a:latin typeface="+mn-lt"/>
          <a:ea typeface="+mn-ea"/>
          <a:cs typeface="+mn-cs"/>
          <a:sym typeface="Open Sans Extrabold"/>
        </a:defRPr>
      </a:lvl8pPr>
      <a:lvl9pPr marL="0" marR="0" indent="1828800" algn="ctr" defTabSz="825500" rtl="0" latinLnBrk="0">
        <a:lnSpc>
          <a:spcPct val="10000"/>
        </a:lnSpc>
        <a:spcBef>
          <a:spcPts val="0"/>
        </a:spcBef>
        <a:spcAft>
          <a:spcPts val="0"/>
        </a:spcAft>
        <a:buClrTx/>
        <a:buSzTx/>
        <a:buFontTx/>
        <a:buNone/>
        <a:defRPr sz="11000" b="0" i="0" u="none" strike="noStrike" cap="all" spc="2310" baseline="0">
          <a:ln>
            <a:noFill/>
          </a:ln>
          <a:solidFill>
            <a:srgbClr val="1A2224"/>
          </a:solidFill>
          <a:uFillTx/>
          <a:latin typeface="+mn-lt"/>
          <a:ea typeface="+mn-ea"/>
          <a:cs typeface="+mn-cs"/>
          <a:sym typeface="Open Sans Extrabold"/>
        </a:defRPr>
      </a:lvl9pPr>
    </p:titleStyle>
    <p:bodyStyle>
      <a:lvl1pPr marL="268605" indent="-268605" algn="l" defTabSz="825500" rtl="0" eaLnBrk="0" fontAlgn="base" hangingPunct="0">
        <a:spcBef>
          <a:spcPts val="5200"/>
        </a:spcBef>
        <a:spcAft>
          <a:spcPct val="0"/>
        </a:spcAft>
        <a:buSzPct val="75000"/>
        <a:buChar char="•"/>
        <a:defRPr sz="2200" baseline="55000">
          <a:solidFill>
            <a:srgbClr val="696B6B"/>
          </a:solidFill>
          <a:latin typeface="+mj-lt"/>
          <a:ea typeface="+mj-ea"/>
          <a:cs typeface="+mj-cs"/>
          <a:sym typeface="Open Sans" panose="020B0606030504020204" charset="0"/>
        </a:defRPr>
      </a:lvl1pPr>
      <a:lvl2pPr marL="903605" indent="-268605" algn="l" defTabSz="825500" rtl="0" eaLnBrk="0" fontAlgn="base" hangingPunct="0">
        <a:spcBef>
          <a:spcPts val="5200"/>
        </a:spcBef>
        <a:spcAft>
          <a:spcPct val="0"/>
        </a:spcAft>
        <a:buSzPct val="75000"/>
        <a:buChar char="•"/>
        <a:defRPr sz="2200" baseline="55000">
          <a:solidFill>
            <a:srgbClr val="696B6B"/>
          </a:solidFill>
          <a:latin typeface="+mj-lt"/>
          <a:ea typeface="+mj-ea"/>
          <a:cs typeface="+mj-cs"/>
          <a:sym typeface="Open Sans" panose="020B0606030504020204" charset="0"/>
        </a:defRPr>
      </a:lvl2pPr>
      <a:lvl3pPr marL="1538605" indent="-268605" algn="l" defTabSz="825500" rtl="0" eaLnBrk="0" fontAlgn="base" hangingPunct="0">
        <a:spcBef>
          <a:spcPts val="5200"/>
        </a:spcBef>
        <a:spcAft>
          <a:spcPct val="0"/>
        </a:spcAft>
        <a:buSzPct val="75000"/>
        <a:buChar char="•"/>
        <a:defRPr sz="2200" baseline="55000">
          <a:solidFill>
            <a:srgbClr val="696B6B"/>
          </a:solidFill>
          <a:latin typeface="+mj-lt"/>
          <a:ea typeface="+mj-ea"/>
          <a:cs typeface="+mj-cs"/>
          <a:sym typeface="Open Sans" panose="020B0606030504020204" charset="0"/>
        </a:defRPr>
      </a:lvl3pPr>
      <a:lvl4pPr marL="2173605" indent="-268605" algn="l" defTabSz="825500" rtl="0" eaLnBrk="0" fontAlgn="base" hangingPunct="0">
        <a:spcBef>
          <a:spcPts val="5200"/>
        </a:spcBef>
        <a:spcAft>
          <a:spcPct val="0"/>
        </a:spcAft>
        <a:buSzPct val="75000"/>
        <a:buChar char="•"/>
        <a:defRPr sz="2200" baseline="55000">
          <a:solidFill>
            <a:srgbClr val="696B6B"/>
          </a:solidFill>
          <a:latin typeface="+mj-lt"/>
          <a:ea typeface="+mj-ea"/>
          <a:cs typeface="+mj-cs"/>
          <a:sym typeface="Open Sans" panose="020B0606030504020204" charset="0"/>
        </a:defRPr>
      </a:lvl4pPr>
      <a:lvl5pPr marL="2808605" indent="-268605" algn="l" defTabSz="825500" rtl="0" eaLnBrk="0" fontAlgn="base" hangingPunct="0">
        <a:spcBef>
          <a:spcPts val="5200"/>
        </a:spcBef>
        <a:spcAft>
          <a:spcPct val="0"/>
        </a:spcAft>
        <a:buSzPct val="75000"/>
        <a:buChar char="•"/>
        <a:defRPr sz="2200" baseline="55000">
          <a:solidFill>
            <a:srgbClr val="696B6B"/>
          </a:solidFill>
          <a:latin typeface="+mj-lt"/>
          <a:ea typeface="+mj-ea"/>
          <a:cs typeface="+mj-cs"/>
          <a:sym typeface="Open Sans" panose="020B0606030504020204" charset="0"/>
        </a:defRPr>
      </a:lvl5pPr>
      <a:lvl6pPr marL="3443605" marR="0" indent="-268605" algn="l" defTabSz="825500" latinLnBrk="0">
        <a:lnSpc>
          <a:spcPct val="100000"/>
        </a:lnSpc>
        <a:spcBef>
          <a:spcPts val="5200"/>
        </a:spcBef>
        <a:spcAft>
          <a:spcPts val="0"/>
        </a:spcAft>
        <a:buClrTx/>
        <a:buSzPct val="75000"/>
        <a:buFontTx/>
        <a:buChar char="•"/>
        <a:defRPr sz="2200" b="0" i="0" u="none" strike="noStrike" cap="none" spc="0" baseline="55000">
          <a:ln>
            <a:noFill/>
          </a:ln>
          <a:solidFill>
            <a:srgbClr val="696B6B"/>
          </a:solidFill>
          <a:uFillTx/>
          <a:latin typeface="+mj-lt"/>
          <a:ea typeface="+mj-ea"/>
          <a:cs typeface="+mj-cs"/>
          <a:sym typeface="Open Sans" panose="020B0606030504020204"/>
        </a:defRPr>
      </a:lvl6pPr>
      <a:lvl7pPr marL="4078605" marR="0" indent="-268605" algn="l" defTabSz="825500" latinLnBrk="0">
        <a:lnSpc>
          <a:spcPct val="100000"/>
        </a:lnSpc>
        <a:spcBef>
          <a:spcPts val="5200"/>
        </a:spcBef>
        <a:spcAft>
          <a:spcPts val="0"/>
        </a:spcAft>
        <a:buClrTx/>
        <a:buSzPct val="75000"/>
        <a:buFontTx/>
        <a:buChar char="•"/>
        <a:defRPr sz="2200" b="0" i="0" u="none" strike="noStrike" cap="none" spc="0" baseline="55000">
          <a:ln>
            <a:noFill/>
          </a:ln>
          <a:solidFill>
            <a:srgbClr val="696B6B"/>
          </a:solidFill>
          <a:uFillTx/>
          <a:latin typeface="+mj-lt"/>
          <a:ea typeface="+mj-ea"/>
          <a:cs typeface="+mj-cs"/>
          <a:sym typeface="Open Sans" panose="020B0606030504020204"/>
        </a:defRPr>
      </a:lvl7pPr>
      <a:lvl8pPr marL="4713605" marR="0" indent="-268605" algn="l" defTabSz="825500" latinLnBrk="0">
        <a:lnSpc>
          <a:spcPct val="100000"/>
        </a:lnSpc>
        <a:spcBef>
          <a:spcPts val="5200"/>
        </a:spcBef>
        <a:spcAft>
          <a:spcPts val="0"/>
        </a:spcAft>
        <a:buClrTx/>
        <a:buSzPct val="75000"/>
        <a:buFontTx/>
        <a:buChar char="•"/>
        <a:defRPr sz="2200" b="0" i="0" u="none" strike="noStrike" cap="none" spc="0" baseline="55000">
          <a:ln>
            <a:noFill/>
          </a:ln>
          <a:solidFill>
            <a:srgbClr val="696B6B"/>
          </a:solidFill>
          <a:uFillTx/>
          <a:latin typeface="+mj-lt"/>
          <a:ea typeface="+mj-ea"/>
          <a:cs typeface="+mj-cs"/>
          <a:sym typeface="Open Sans" panose="020B0606030504020204"/>
        </a:defRPr>
      </a:lvl8pPr>
      <a:lvl9pPr marL="5348605" marR="0" indent="-268605" algn="l" defTabSz="825500" latinLnBrk="0">
        <a:lnSpc>
          <a:spcPct val="100000"/>
        </a:lnSpc>
        <a:spcBef>
          <a:spcPts val="5200"/>
        </a:spcBef>
        <a:spcAft>
          <a:spcPts val="0"/>
        </a:spcAft>
        <a:buClrTx/>
        <a:buSzPct val="75000"/>
        <a:buFontTx/>
        <a:buChar char="•"/>
        <a:defRPr sz="2200" b="0" i="0" u="none" strike="noStrike" cap="none" spc="0" baseline="55000">
          <a:ln>
            <a:noFill/>
          </a:ln>
          <a:solidFill>
            <a:srgbClr val="696B6B"/>
          </a:solidFill>
          <a:uFillTx/>
          <a:latin typeface="+mj-lt"/>
          <a:ea typeface="+mj-ea"/>
          <a:cs typeface="+mj-cs"/>
          <a:sym typeface="Open Sans" panose="020B0606030504020204"/>
        </a:defRPr>
      </a:lvl9pPr>
    </p:bodyStyle>
    <p:otherStyle>
      <a:lvl1pPr marL="0" marR="0" indent="0" algn="ctr" defTabSz="825500" rtl="0" latinLnBrk="0">
        <a:lnSpc>
          <a:spcPct val="100000"/>
        </a:lnSpc>
        <a:spcBef>
          <a:spcPts val="0"/>
        </a:spcBef>
        <a:spcAft>
          <a:spcPts val="0"/>
        </a:spcAft>
        <a:buClrTx/>
        <a:buSzTx/>
        <a:buFontTx/>
        <a:buNone/>
        <a:defRPr sz="2800" b="0" i="0" u="none" strike="noStrike" cap="none" spc="0" baseline="0">
          <a:ln>
            <a:noFill/>
          </a:ln>
          <a:solidFill>
            <a:schemeClr val="tx1"/>
          </a:solidFill>
          <a:uFillTx/>
          <a:latin typeface="+mn-lt"/>
          <a:ea typeface="+mn-ea"/>
          <a:cs typeface="+mn-cs"/>
          <a:sym typeface="Open Sans Semibold" panose="020B0706030804020204"/>
        </a:defRPr>
      </a:lvl1pPr>
      <a:lvl2pPr marL="0" marR="0" indent="228600" algn="ctr" defTabSz="825500" rtl="0" latinLnBrk="0">
        <a:lnSpc>
          <a:spcPct val="100000"/>
        </a:lnSpc>
        <a:spcBef>
          <a:spcPts val="0"/>
        </a:spcBef>
        <a:spcAft>
          <a:spcPts val="0"/>
        </a:spcAft>
        <a:buClrTx/>
        <a:buSzTx/>
        <a:buFontTx/>
        <a:buNone/>
        <a:defRPr sz="2800" b="0" i="0" u="none" strike="noStrike" cap="none" spc="0" baseline="0">
          <a:ln>
            <a:noFill/>
          </a:ln>
          <a:solidFill>
            <a:schemeClr val="tx1"/>
          </a:solidFill>
          <a:uFillTx/>
          <a:latin typeface="+mn-lt"/>
          <a:ea typeface="+mn-ea"/>
          <a:cs typeface="+mn-cs"/>
          <a:sym typeface="Open Sans Semibold" panose="020B0706030804020204"/>
        </a:defRPr>
      </a:lvl2pPr>
      <a:lvl3pPr marL="0" marR="0" indent="457200" algn="ctr" defTabSz="825500" rtl="0" latinLnBrk="0">
        <a:lnSpc>
          <a:spcPct val="100000"/>
        </a:lnSpc>
        <a:spcBef>
          <a:spcPts val="0"/>
        </a:spcBef>
        <a:spcAft>
          <a:spcPts val="0"/>
        </a:spcAft>
        <a:buClrTx/>
        <a:buSzTx/>
        <a:buFontTx/>
        <a:buNone/>
        <a:defRPr sz="2800" b="0" i="0" u="none" strike="noStrike" cap="none" spc="0" baseline="0">
          <a:ln>
            <a:noFill/>
          </a:ln>
          <a:solidFill>
            <a:schemeClr val="tx1"/>
          </a:solidFill>
          <a:uFillTx/>
          <a:latin typeface="+mn-lt"/>
          <a:ea typeface="+mn-ea"/>
          <a:cs typeface="+mn-cs"/>
          <a:sym typeface="Open Sans Semibold" panose="020B0706030804020204"/>
        </a:defRPr>
      </a:lvl3pPr>
      <a:lvl4pPr marL="0" marR="0" indent="685800" algn="ctr" defTabSz="825500" rtl="0" latinLnBrk="0">
        <a:lnSpc>
          <a:spcPct val="100000"/>
        </a:lnSpc>
        <a:spcBef>
          <a:spcPts val="0"/>
        </a:spcBef>
        <a:spcAft>
          <a:spcPts val="0"/>
        </a:spcAft>
        <a:buClrTx/>
        <a:buSzTx/>
        <a:buFontTx/>
        <a:buNone/>
        <a:defRPr sz="2800" b="0" i="0" u="none" strike="noStrike" cap="none" spc="0" baseline="0">
          <a:ln>
            <a:noFill/>
          </a:ln>
          <a:solidFill>
            <a:schemeClr val="tx1"/>
          </a:solidFill>
          <a:uFillTx/>
          <a:latin typeface="+mn-lt"/>
          <a:ea typeface="+mn-ea"/>
          <a:cs typeface="+mn-cs"/>
          <a:sym typeface="Open Sans Semibold" panose="020B0706030804020204"/>
        </a:defRPr>
      </a:lvl4pPr>
      <a:lvl5pPr marL="0" marR="0" indent="914400" algn="ctr" defTabSz="825500" rtl="0" latinLnBrk="0">
        <a:lnSpc>
          <a:spcPct val="100000"/>
        </a:lnSpc>
        <a:spcBef>
          <a:spcPts val="0"/>
        </a:spcBef>
        <a:spcAft>
          <a:spcPts val="0"/>
        </a:spcAft>
        <a:buClrTx/>
        <a:buSzTx/>
        <a:buFontTx/>
        <a:buNone/>
        <a:defRPr sz="2800" b="0" i="0" u="none" strike="noStrike" cap="none" spc="0" baseline="0">
          <a:ln>
            <a:noFill/>
          </a:ln>
          <a:solidFill>
            <a:schemeClr val="tx1"/>
          </a:solidFill>
          <a:uFillTx/>
          <a:latin typeface="+mn-lt"/>
          <a:ea typeface="+mn-ea"/>
          <a:cs typeface="+mn-cs"/>
          <a:sym typeface="Open Sans Semibold" panose="020B0706030804020204"/>
        </a:defRPr>
      </a:lvl5pPr>
      <a:lvl6pPr marL="0" marR="0" indent="1143000" algn="ctr" defTabSz="825500" rtl="0" latinLnBrk="0">
        <a:lnSpc>
          <a:spcPct val="100000"/>
        </a:lnSpc>
        <a:spcBef>
          <a:spcPts val="0"/>
        </a:spcBef>
        <a:spcAft>
          <a:spcPts val="0"/>
        </a:spcAft>
        <a:buClrTx/>
        <a:buSzTx/>
        <a:buFontTx/>
        <a:buNone/>
        <a:defRPr sz="2800" b="0" i="0" u="none" strike="noStrike" cap="none" spc="0" baseline="0">
          <a:ln>
            <a:noFill/>
          </a:ln>
          <a:solidFill>
            <a:schemeClr val="tx1"/>
          </a:solidFill>
          <a:uFillTx/>
          <a:latin typeface="+mn-lt"/>
          <a:ea typeface="+mn-ea"/>
          <a:cs typeface="+mn-cs"/>
          <a:sym typeface="Open Sans Semibold" panose="020B0706030804020204"/>
        </a:defRPr>
      </a:lvl6pPr>
      <a:lvl7pPr marL="0" marR="0" indent="1371600" algn="ctr" defTabSz="825500" rtl="0" latinLnBrk="0">
        <a:lnSpc>
          <a:spcPct val="100000"/>
        </a:lnSpc>
        <a:spcBef>
          <a:spcPts val="0"/>
        </a:spcBef>
        <a:spcAft>
          <a:spcPts val="0"/>
        </a:spcAft>
        <a:buClrTx/>
        <a:buSzTx/>
        <a:buFontTx/>
        <a:buNone/>
        <a:defRPr sz="2800" b="0" i="0" u="none" strike="noStrike" cap="none" spc="0" baseline="0">
          <a:ln>
            <a:noFill/>
          </a:ln>
          <a:solidFill>
            <a:schemeClr val="tx1"/>
          </a:solidFill>
          <a:uFillTx/>
          <a:latin typeface="+mn-lt"/>
          <a:ea typeface="+mn-ea"/>
          <a:cs typeface="+mn-cs"/>
          <a:sym typeface="Open Sans Semibold" panose="020B0706030804020204"/>
        </a:defRPr>
      </a:lvl7pPr>
      <a:lvl8pPr marL="0" marR="0" indent="1600200" algn="ctr" defTabSz="825500" rtl="0" latinLnBrk="0">
        <a:lnSpc>
          <a:spcPct val="100000"/>
        </a:lnSpc>
        <a:spcBef>
          <a:spcPts val="0"/>
        </a:spcBef>
        <a:spcAft>
          <a:spcPts val="0"/>
        </a:spcAft>
        <a:buClrTx/>
        <a:buSzTx/>
        <a:buFontTx/>
        <a:buNone/>
        <a:defRPr sz="2800" b="0" i="0" u="none" strike="noStrike" cap="none" spc="0" baseline="0">
          <a:ln>
            <a:noFill/>
          </a:ln>
          <a:solidFill>
            <a:schemeClr val="tx1"/>
          </a:solidFill>
          <a:uFillTx/>
          <a:latin typeface="+mn-lt"/>
          <a:ea typeface="+mn-ea"/>
          <a:cs typeface="+mn-cs"/>
          <a:sym typeface="Open Sans Semibold" panose="020B0706030804020204"/>
        </a:defRPr>
      </a:lvl8pPr>
      <a:lvl9pPr marL="0" marR="0" indent="1828800" algn="ctr" defTabSz="825500" rtl="0" latinLnBrk="0">
        <a:lnSpc>
          <a:spcPct val="100000"/>
        </a:lnSpc>
        <a:spcBef>
          <a:spcPts val="0"/>
        </a:spcBef>
        <a:spcAft>
          <a:spcPts val="0"/>
        </a:spcAft>
        <a:buClrTx/>
        <a:buSzTx/>
        <a:buFontTx/>
        <a:buNone/>
        <a:defRPr sz="2800" b="0" i="0" u="none" strike="noStrike" cap="none" spc="0" baseline="0">
          <a:ln>
            <a:noFill/>
          </a:ln>
          <a:solidFill>
            <a:schemeClr val="tx1"/>
          </a:solidFill>
          <a:uFillTx/>
          <a:latin typeface="+mn-lt"/>
          <a:ea typeface="+mn-ea"/>
          <a:cs typeface="+mn-cs"/>
          <a:sym typeface="Open Sans Semibold" panose="020B0706030804020204"/>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Lst>
  <p:txStyles>
    <p:titleStyle>
      <a:lvl1pPr algn="ctr" defTabSz="2176780" rtl="0" eaLnBrk="1" latinLnBrk="0" hangingPunct="1">
        <a:spcBef>
          <a:spcPct val="0"/>
        </a:spcBef>
        <a:buNone/>
        <a:defRPr sz="10500" kern="1200">
          <a:solidFill>
            <a:schemeClr val="tx1"/>
          </a:solidFill>
          <a:latin typeface="+mj-lt"/>
          <a:ea typeface="+mj-ea"/>
          <a:cs typeface="+mj-cs"/>
        </a:defRPr>
      </a:lvl1pPr>
    </p:titleStyle>
    <p:bodyStyle>
      <a:lvl1pPr marL="816610" indent="-816610" algn="l" defTabSz="2176780" rtl="0" eaLnBrk="1" latinLnBrk="0" hangingPunct="1">
        <a:spcBef>
          <a:spcPct val="20000"/>
        </a:spcBef>
        <a:buFont typeface="Arial" panose="020B0604020202020204" pitchFamily="34" charset="0"/>
        <a:buChar char="•"/>
        <a:defRPr sz="7600" kern="1200">
          <a:solidFill>
            <a:schemeClr val="tx1"/>
          </a:solidFill>
          <a:latin typeface="+mn-lt"/>
          <a:ea typeface="+mn-ea"/>
          <a:cs typeface="+mn-cs"/>
        </a:defRPr>
      </a:lvl1pPr>
      <a:lvl2pPr marL="1769110" indent="-680085" algn="l" defTabSz="2176780" rtl="0" eaLnBrk="1" latinLnBrk="0" hangingPunct="1">
        <a:spcBef>
          <a:spcPct val="20000"/>
        </a:spcBef>
        <a:buFont typeface="Arial" panose="020B0604020202020204" pitchFamily="34" charset="0"/>
        <a:buChar char="–"/>
        <a:defRPr sz="6700" kern="1200">
          <a:solidFill>
            <a:schemeClr val="tx1"/>
          </a:solidFill>
          <a:latin typeface="+mn-lt"/>
          <a:ea typeface="+mn-ea"/>
          <a:cs typeface="+mn-cs"/>
        </a:defRPr>
      </a:lvl2pPr>
      <a:lvl3pPr marL="2721610" indent="-544195" algn="l" defTabSz="2176780" rtl="0" eaLnBrk="1" latinLnBrk="0" hangingPunct="1">
        <a:spcBef>
          <a:spcPct val="20000"/>
        </a:spcBef>
        <a:buFont typeface="Arial" panose="020B0604020202020204" pitchFamily="34" charset="0"/>
        <a:buChar char="•"/>
        <a:defRPr sz="5700" kern="1200">
          <a:solidFill>
            <a:schemeClr val="tx1"/>
          </a:solidFill>
          <a:latin typeface="+mn-lt"/>
          <a:ea typeface="+mn-ea"/>
          <a:cs typeface="+mn-cs"/>
        </a:defRPr>
      </a:lvl3pPr>
      <a:lvl4pPr marL="3810000" indent="-544195" algn="l" defTabSz="217678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4pPr>
      <a:lvl5pPr marL="4898390" indent="-544195" algn="l" defTabSz="217678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5pPr>
      <a:lvl6pPr marL="5986780" indent="-544195" algn="l" defTabSz="217678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6pPr>
      <a:lvl7pPr marL="7075805" indent="-544195" algn="l" defTabSz="217678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7pPr>
      <a:lvl8pPr marL="8164195" indent="-544195" algn="l" defTabSz="217678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8pPr>
      <a:lvl9pPr marL="9252585" indent="-544195" algn="l" defTabSz="217678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9pPr>
    </p:bodyStyle>
    <p:otherStyle>
      <a:defPPr>
        <a:defRPr lang="zh-CN"/>
      </a:defPPr>
      <a:lvl1pPr marL="0" algn="l" defTabSz="2176780" rtl="0" eaLnBrk="1" latinLnBrk="0" hangingPunct="1">
        <a:defRPr sz="4300" kern="1200">
          <a:solidFill>
            <a:schemeClr val="tx1"/>
          </a:solidFill>
          <a:latin typeface="+mn-lt"/>
          <a:ea typeface="+mn-ea"/>
          <a:cs typeface="+mn-cs"/>
        </a:defRPr>
      </a:lvl1pPr>
      <a:lvl2pPr marL="1088390" algn="l" defTabSz="2176780" rtl="0" eaLnBrk="1" latinLnBrk="0" hangingPunct="1">
        <a:defRPr sz="4300" kern="1200">
          <a:solidFill>
            <a:schemeClr val="tx1"/>
          </a:solidFill>
          <a:latin typeface="+mn-lt"/>
          <a:ea typeface="+mn-ea"/>
          <a:cs typeface="+mn-cs"/>
        </a:defRPr>
      </a:lvl2pPr>
      <a:lvl3pPr marL="2176780" algn="l" defTabSz="2176780" rtl="0" eaLnBrk="1" latinLnBrk="0" hangingPunct="1">
        <a:defRPr sz="4300" kern="1200">
          <a:solidFill>
            <a:schemeClr val="tx1"/>
          </a:solidFill>
          <a:latin typeface="+mn-lt"/>
          <a:ea typeface="+mn-ea"/>
          <a:cs typeface="+mn-cs"/>
        </a:defRPr>
      </a:lvl3pPr>
      <a:lvl4pPr marL="3265805" algn="l" defTabSz="2176780" rtl="0" eaLnBrk="1" latinLnBrk="0" hangingPunct="1">
        <a:defRPr sz="4300" kern="1200">
          <a:solidFill>
            <a:schemeClr val="tx1"/>
          </a:solidFill>
          <a:latin typeface="+mn-lt"/>
          <a:ea typeface="+mn-ea"/>
          <a:cs typeface="+mn-cs"/>
        </a:defRPr>
      </a:lvl4pPr>
      <a:lvl5pPr marL="4354195" algn="l" defTabSz="2176780" rtl="0" eaLnBrk="1" latinLnBrk="0" hangingPunct="1">
        <a:defRPr sz="4300" kern="1200">
          <a:solidFill>
            <a:schemeClr val="tx1"/>
          </a:solidFill>
          <a:latin typeface="+mn-lt"/>
          <a:ea typeface="+mn-ea"/>
          <a:cs typeface="+mn-cs"/>
        </a:defRPr>
      </a:lvl5pPr>
      <a:lvl6pPr marL="5442585" algn="l" defTabSz="2176780" rtl="0" eaLnBrk="1" latinLnBrk="0" hangingPunct="1">
        <a:defRPr sz="4300" kern="1200">
          <a:solidFill>
            <a:schemeClr val="tx1"/>
          </a:solidFill>
          <a:latin typeface="+mn-lt"/>
          <a:ea typeface="+mn-ea"/>
          <a:cs typeface="+mn-cs"/>
        </a:defRPr>
      </a:lvl6pPr>
      <a:lvl7pPr marL="6530975" algn="l" defTabSz="2176780" rtl="0" eaLnBrk="1" latinLnBrk="0" hangingPunct="1">
        <a:defRPr sz="4300" kern="1200">
          <a:solidFill>
            <a:schemeClr val="tx1"/>
          </a:solidFill>
          <a:latin typeface="+mn-lt"/>
          <a:ea typeface="+mn-ea"/>
          <a:cs typeface="+mn-cs"/>
        </a:defRPr>
      </a:lvl7pPr>
      <a:lvl8pPr marL="7620000" algn="l" defTabSz="2176780" rtl="0" eaLnBrk="1" latinLnBrk="0" hangingPunct="1">
        <a:defRPr sz="4300" kern="1200">
          <a:solidFill>
            <a:schemeClr val="tx1"/>
          </a:solidFill>
          <a:latin typeface="+mn-lt"/>
          <a:ea typeface="+mn-ea"/>
          <a:cs typeface="+mn-cs"/>
        </a:defRPr>
      </a:lvl8pPr>
      <a:lvl9pPr marL="8708390" algn="l" defTabSz="2176780" rtl="0" eaLnBrk="1" latinLnBrk="0" hangingPunct="1">
        <a:defRPr sz="4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2.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5.xml"/><Relationship Id="rId2" Type="http://schemas.openxmlformats.org/officeDocument/2006/relationships/image" Target="../media/image4.jpe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11.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5.xml"/><Relationship Id="rId2" Type="http://schemas.openxmlformats.org/officeDocument/2006/relationships/image" Target="../media/image4.jpe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hape 81"/>
          <p:cNvSpPr>
            <a:spLocks noGrp="1"/>
          </p:cNvSpPr>
          <p:nvPr>
            <p:ph type="sldNum" sz="quarter" idx="4294967295"/>
          </p:nvPr>
        </p:nvSpPr>
        <p:spPr>
          <a:xfrm>
            <a:off x="22642513" y="963613"/>
            <a:ext cx="863600" cy="444500"/>
          </a:xfrm>
          <a:prstGeom prst="rect">
            <a:avLst/>
          </a:prstGeom>
          <a:noFill/>
        </p:spPr>
        <p:txBody>
          <a:bodyPr/>
          <a:lstStyle/>
          <a:p>
            <a:pPr marL="0" marR="0" lvl="0" indent="0" algn="ctr" defTabSz="825500" rtl="0" eaLnBrk="1" fontAlgn="base" latinLnBrk="0" hangingPunct="0">
              <a:lnSpc>
                <a:spcPct val="100000"/>
              </a:lnSpc>
              <a:spcBef>
                <a:spcPct val="0"/>
              </a:spcBef>
              <a:spcAft>
                <a:spcPct val="0"/>
              </a:spcAft>
              <a:buClrTx/>
              <a:buSzTx/>
              <a:buFontTx/>
              <a:buNone/>
              <a:defRPr/>
            </a:pPr>
            <a:fld id="{6C56FF02-29CC-472C-AA88-0F6B0BCBCF27}" type="slidenum">
              <a:rPr kumimoji="0" lang="zh-CN" altLang="zh-CN" sz="2000" b="0" i="0" u="none" strike="noStrike" kern="1200" cap="none" spc="0" normalizeH="0" baseline="0" noProof="0" smtClean="0">
                <a:ln>
                  <a:noFill/>
                </a:ln>
                <a:solidFill>
                  <a:srgbClr val="FFFFFF"/>
                </a:solidFill>
                <a:effectLst/>
                <a:uLnTx/>
                <a:uFillTx/>
                <a:latin typeface="+mn-lt"/>
                <a:ea typeface="+mn-ea"/>
                <a:cs typeface="+mn-ea"/>
                <a:sym typeface="+mn-lt"/>
              </a:rPr>
            </a:fld>
            <a:endParaRPr kumimoji="0" lang="zh-CN" altLang="zh-CN" sz="2000" b="0" i="0" u="none" strike="noStrike" kern="1200" cap="none" spc="0" normalizeH="0" baseline="0" noProof="0">
              <a:ln>
                <a:noFill/>
              </a:ln>
              <a:solidFill>
                <a:srgbClr val="FFFFFF"/>
              </a:solidFill>
              <a:effectLst/>
              <a:uLnTx/>
              <a:uFillTx/>
              <a:latin typeface="+mn-lt"/>
              <a:ea typeface="+mn-ea"/>
              <a:cs typeface="+mn-ea"/>
              <a:sym typeface="+mn-lt"/>
            </a:endParaRPr>
          </a:p>
        </p:txBody>
      </p:sp>
      <p:pic>
        <p:nvPicPr>
          <p:cNvPr id="3" name="图片占位符 2"/>
          <p:cNvPicPr>
            <a:picLocks noGrp="1" noChangeAspect="1"/>
          </p:cNvPicPr>
          <p:nvPr>
            <p:ph type="pic" sz="quarter" idx="15"/>
          </p:nvPr>
        </p:nvPicPr>
        <p:blipFill>
          <a:blip r:embed="rId1" cstate="email"/>
          <a:srcRect/>
          <a:stretch>
            <a:fillRect/>
          </a:stretch>
        </p:blipFill>
        <p:spPr>
          <a:xfrm>
            <a:off x="12377738" y="519113"/>
            <a:ext cx="12834937" cy="12790487"/>
          </a:xfrm>
          <a:custGeom>
            <a:avLst/>
            <a:gdLst>
              <a:gd name="T0" fmla="*/ 663130 w 12834351"/>
              <a:gd name="T1" fmla="*/ 3183351 h 12789042"/>
              <a:gd name="T2" fmla="*/ 5051125 w 12834351"/>
              <a:gd name="T3" fmla="*/ 679655 h 12789042"/>
              <a:gd name="T4" fmla="*/ 10774240 w 12834351"/>
              <a:gd name="T5" fmla="*/ 114767 h 12789042"/>
              <a:gd name="T6" fmla="*/ 12748711 w 12834351"/>
              <a:gd name="T7" fmla="*/ 2588416 h 12789042"/>
              <a:gd name="T8" fmla="*/ 12116943 w 12834351"/>
              <a:gd name="T9" fmla="*/ 8299655 h 12789042"/>
              <a:gd name="T10" fmla="*/ 9817089 w 12834351"/>
              <a:gd name="T11" fmla="*/ 12319057 h 12789042"/>
              <a:gd name="T12" fmla="*/ 7581361 w 12834351"/>
              <a:gd name="T13" fmla="*/ 12543154 h 12789042"/>
              <a:gd name="T14" fmla="*/ 3840634 w 12834351"/>
              <a:gd name="T15" fmla="*/ 10332711 h 12789042"/>
              <a:gd name="T16" fmla="*/ 727257 w 12834351"/>
              <a:gd name="T17" fmla="*/ 6498613 h 12789042"/>
              <a:gd name="T18" fmla="*/ 31822 w 12834351"/>
              <a:gd name="T19" fmla="*/ 4746558 h 12789042"/>
              <a:gd name="T20" fmla="*/ 663130 w 12834351"/>
              <a:gd name="T21" fmla="*/ 3183351 h 127890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ln w="9525"/>
        </p:spPr>
      </p:pic>
      <p:sp>
        <p:nvSpPr>
          <p:cNvPr id="14341" name="Shape 85"/>
          <p:cNvSpPr/>
          <p:nvPr/>
        </p:nvSpPr>
        <p:spPr bwMode="auto">
          <a:xfrm rot="-2198520">
            <a:off x="13161963" y="809625"/>
            <a:ext cx="12966700" cy="12738100"/>
          </a:xfrm>
          <a:custGeom>
            <a:avLst/>
            <a:gdLst>
              <a:gd name="T0" fmla="*/ 6483862 w 21540"/>
              <a:gd name="T1" fmla="*/ 6369259 h 21555"/>
              <a:gd name="T2" fmla="*/ 6483862 w 21540"/>
              <a:gd name="T3" fmla="*/ 6369259 h 21555"/>
              <a:gd name="T4" fmla="*/ 6483862 w 21540"/>
              <a:gd name="T5" fmla="*/ 6369259 h 21555"/>
              <a:gd name="T6" fmla="*/ 6483862 w 21540"/>
              <a:gd name="T7" fmla="*/ 6369259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noFill/>
          <a:ln w="38100" cap="flat">
            <a:solidFill>
              <a:srgbClr val="03DFB2"/>
            </a:solidFill>
            <a:prstDash val="solid"/>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4342" name="Shape 86"/>
          <p:cNvSpPr/>
          <p:nvPr/>
        </p:nvSpPr>
        <p:spPr bwMode="auto">
          <a:xfrm rot="-3259788">
            <a:off x="13161963" y="809625"/>
            <a:ext cx="12966700" cy="12738100"/>
          </a:xfrm>
          <a:custGeom>
            <a:avLst/>
            <a:gdLst>
              <a:gd name="T0" fmla="*/ 6483862 w 21540"/>
              <a:gd name="T1" fmla="*/ 6369259 h 21555"/>
              <a:gd name="T2" fmla="*/ 6483862 w 21540"/>
              <a:gd name="T3" fmla="*/ 6369259 h 21555"/>
              <a:gd name="T4" fmla="*/ 6483862 w 21540"/>
              <a:gd name="T5" fmla="*/ 6369259 h 21555"/>
              <a:gd name="T6" fmla="*/ 6483862 w 21540"/>
              <a:gd name="T7" fmla="*/ 6369259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noFill/>
          <a:ln w="38100" cap="flat">
            <a:solidFill>
              <a:srgbClr val="03DFB2"/>
            </a:solidFill>
            <a:prstDash val="solid"/>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grpSp>
        <p:nvGrpSpPr>
          <p:cNvPr id="19" name="Группа 15"/>
          <p:cNvGrpSpPr/>
          <p:nvPr/>
        </p:nvGrpSpPr>
        <p:grpSpPr>
          <a:xfrm>
            <a:off x="2433158" y="17080"/>
            <a:ext cx="2652259" cy="852857"/>
            <a:chOff x="5852543" y="11138079"/>
            <a:chExt cx="2652259" cy="852857"/>
          </a:xfrm>
        </p:grpSpPr>
        <p:sp>
          <p:nvSpPr>
            <p:cNvPr id="20" name="Прямоугольник 16"/>
            <p:cNvSpPr/>
            <p:nvPr/>
          </p:nvSpPr>
          <p:spPr bwMode="auto">
            <a:xfrm rot="5400000">
              <a:off x="6752244" y="11387536"/>
              <a:ext cx="852857" cy="353943"/>
            </a:xfrm>
            <a:prstGeom prst="rect">
              <a:avLst/>
            </a:prstGeom>
            <a:solidFill>
              <a:srgbClr val="03DEB1"/>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ru-RU"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1" name="Text Box 3"/>
            <p:cNvSpPr txBox="1"/>
            <p:nvPr/>
          </p:nvSpPr>
          <p:spPr bwMode="auto">
            <a:xfrm>
              <a:off x="5852543" y="11315877"/>
              <a:ext cx="2652259" cy="533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smtClean="0">
                  <a:ln>
                    <a:noFill/>
                  </a:ln>
                  <a:solidFill>
                    <a:srgbClr val="1F1F1F"/>
                  </a:solidFill>
                  <a:effectLst/>
                  <a:uLnTx/>
                  <a:uFillTx/>
                  <a:latin typeface="+mn-lt"/>
                  <a:ea typeface="+mn-ea"/>
                  <a:cs typeface="+mn-ea"/>
                  <a:sym typeface="+mn-lt"/>
                </a:rPr>
                <a:t>20XX</a:t>
              </a:r>
              <a:endParaRPr kumimoji="0" lang="x-none" altLang="x-none" sz="4000" b="1" i="0" u="none" strike="noStrike" kern="0" cap="none" spc="0" normalizeH="0" baseline="0" noProof="0" dirty="0">
                <a:ln>
                  <a:noFill/>
                </a:ln>
                <a:solidFill>
                  <a:srgbClr val="1F1F1F"/>
                </a:solidFill>
                <a:effectLst/>
                <a:uLnTx/>
                <a:uFillTx/>
                <a:latin typeface="+mn-lt"/>
                <a:ea typeface="+mn-ea"/>
                <a:cs typeface="+mn-ea"/>
                <a:sym typeface="+mn-lt"/>
              </a:endParaRPr>
            </a:p>
          </p:txBody>
        </p:sp>
      </p:grpSp>
      <p:sp>
        <p:nvSpPr>
          <p:cNvPr id="22" name="Text Box 3"/>
          <p:cNvSpPr txBox="1"/>
          <p:nvPr/>
        </p:nvSpPr>
        <p:spPr bwMode="auto">
          <a:xfrm>
            <a:off x="2433158" y="4233863"/>
            <a:ext cx="10550339" cy="17230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zh-CN" altLang="en-US" sz="13000" b="1" spc="600" dirty="0" smtClean="0">
                <a:solidFill>
                  <a:srgbClr val="03DFB2"/>
                </a:solidFill>
                <a:latin typeface="+mn-lt"/>
                <a:ea typeface="+mn-ea"/>
                <a:cs typeface="+mn-ea"/>
                <a:sym typeface="+mn-lt"/>
              </a:rPr>
              <a:t>欧美</a:t>
            </a:r>
            <a:r>
              <a:rPr lang="zh-CN" altLang="en-US" sz="13000" b="1" spc="600" dirty="0" smtClean="0">
                <a:solidFill>
                  <a:srgbClr val="292729"/>
                </a:solidFill>
                <a:latin typeface="+mn-lt"/>
                <a:ea typeface="+mn-ea"/>
                <a:cs typeface="+mn-ea"/>
                <a:sym typeface="+mn-lt"/>
              </a:rPr>
              <a:t>商务风</a:t>
            </a:r>
            <a:endParaRPr lang="x-none" altLang="x-none" sz="13000" b="1" spc="600" dirty="0">
              <a:solidFill>
                <a:srgbClr val="1F1F1F"/>
              </a:solidFill>
              <a:latin typeface="+mn-lt"/>
              <a:ea typeface="+mn-ea"/>
              <a:cs typeface="+mn-ea"/>
              <a:sym typeface="+mn-lt"/>
            </a:endParaRPr>
          </a:p>
        </p:txBody>
      </p:sp>
      <p:grpSp>
        <p:nvGrpSpPr>
          <p:cNvPr id="23" name="Группа 3"/>
          <p:cNvGrpSpPr/>
          <p:nvPr/>
        </p:nvGrpSpPr>
        <p:grpSpPr>
          <a:xfrm>
            <a:off x="3728095" y="10086491"/>
            <a:ext cx="3567578" cy="1238651"/>
            <a:chOff x="14665029" y="12477349"/>
            <a:chExt cx="3567578" cy="1238651"/>
          </a:xfrm>
        </p:grpSpPr>
        <p:sp>
          <p:nvSpPr>
            <p:cNvPr id="24" name="Прямоугольник 9"/>
            <p:cNvSpPr/>
            <p:nvPr/>
          </p:nvSpPr>
          <p:spPr bwMode="auto">
            <a:xfrm rot="5400000">
              <a:off x="17166492" y="12919703"/>
              <a:ext cx="1238651" cy="353943"/>
            </a:xfrm>
            <a:prstGeom prst="rect">
              <a:avLst/>
            </a:prstGeom>
            <a:solidFill>
              <a:srgbClr val="03DEB1"/>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ru-RU"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5" name="Прямоугольник 11"/>
            <p:cNvSpPr/>
            <p:nvPr/>
          </p:nvSpPr>
          <p:spPr bwMode="auto">
            <a:xfrm rot="5400000">
              <a:off x="14222675" y="12919703"/>
              <a:ext cx="1238651" cy="353943"/>
            </a:xfrm>
            <a:prstGeom prst="rect">
              <a:avLst/>
            </a:prstGeom>
            <a:solidFill>
              <a:srgbClr val="292729"/>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ru-RU"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 name="Shape"/>
            <p:cNvSpPr/>
            <p:nvPr/>
          </p:nvSpPr>
          <p:spPr>
            <a:xfrm>
              <a:off x="17339027" y="12791485"/>
              <a:ext cx="893580" cy="610379"/>
            </a:xfrm>
            <a:custGeom>
              <a:avLst/>
              <a:gdLst/>
              <a:ahLst/>
              <a:cxnLst>
                <a:cxn ang="0">
                  <a:pos x="wd2" y="hd2"/>
                </a:cxn>
                <a:cxn ang="5400000">
                  <a:pos x="wd2" y="hd2"/>
                </a:cxn>
                <a:cxn ang="10800000">
                  <a:pos x="wd2" y="hd2"/>
                </a:cxn>
                <a:cxn ang="16200000">
                  <a:pos x="wd2" y="hd2"/>
                </a:cxn>
              </a:cxnLst>
              <a:rect l="0" t="0" r="r" b="b"/>
              <a:pathLst>
                <a:path w="21600" h="21600" extrusionOk="0">
                  <a:moveTo>
                    <a:pt x="14225" y="0"/>
                  </a:moveTo>
                  <a:lnTo>
                    <a:pt x="13565" y="967"/>
                  </a:lnTo>
                  <a:lnTo>
                    <a:pt x="19798" y="10092"/>
                  </a:lnTo>
                  <a:lnTo>
                    <a:pt x="0" y="10092"/>
                  </a:lnTo>
                  <a:lnTo>
                    <a:pt x="0" y="11459"/>
                  </a:lnTo>
                  <a:lnTo>
                    <a:pt x="19832" y="11459"/>
                  </a:lnTo>
                  <a:lnTo>
                    <a:pt x="13565" y="20633"/>
                  </a:lnTo>
                  <a:lnTo>
                    <a:pt x="14225" y="21600"/>
                  </a:lnTo>
                  <a:lnTo>
                    <a:pt x="21600" y="10804"/>
                  </a:lnTo>
                  <a:lnTo>
                    <a:pt x="14225" y="0"/>
                  </a:lnTo>
                  <a:close/>
                </a:path>
              </a:pathLst>
            </a:custGeom>
            <a:solidFill>
              <a:srgbClr val="292729"/>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mn-lt"/>
                <a:ea typeface="+mn-ea"/>
                <a:cs typeface="+mn-ea"/>
                <a:sym typeface="+mn-lt"/>
              </a:endParaRPr>
            </a:p>
          </p:txBody>
        </p:sp>
      </p:grpSp>
      <p:sp>
        <p:nvSpPr>
          <p:cNvPr id="27" name="Shape 85"/>
          <p:cNvSpPr/>
          <p:nvPr/>
        </p:nvSpPr>
        <p:spPr>
          <a:xfrm>
            <a:off x="2551728" y="3182445"/>
            <a:ext cx="4599638" cy="502702"/>
          </a:xfrm>
          <a:prstGeom prst="rect">
            <a:avLst/>
          </a:prstGeom>
          <a:noFill/>
          <a:ln w="12700" cap="flat">
            <a:noFill/>
            <a:miter lim="400000"/>
          </a:ln>
          <a:effectLst/>
        </p:spPr>
        <p:txBody>
          <a:bodyPr wrap="square" lIns="50800" tIns="50800" rIns="50800" bIns="50800" numCol="1" anchor="ctr">
            <a:spAutoFit/>
          </a:bodyPr>
          <a:lstStyle>
            <a:lvl1pPr>
              <a:defRPr sz="2600" cap="all" baseline="0">
                <a:solidFill>
                  <a:srgbClr val="2BC574"/>
                </a:solidFill>
                <a:latin typeface="Open Sans Semibold" panose="020B0706030804020204"/>
                <a:ea typeface="Open Sans Semibold" panose="020B0706030804020204"/>
                <a:cs typeface="Open Sans Semibold" panose="020B0706030804020204"/>
                <a:sym typeface="Open Sans Semibold" panose="020B0706030804020204"/>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sz="2600" b="0" i="0" u="none" strike="noStrike" kern="0" cap="all" spc="0" normalizeH="0" baseline="0" noProof="0" dirty="0">
                <a:ln>
                  <a:noFill/>
                </a:ln>
                <a:solidFill>
                  <a:srgbClr val="292729"/>
                </a:solidFill>
                <a:effectLst/>
                <a:uLnTx/>
                <a:uFillTx/>
                <a:latin typeface="+mn-lt"/>
                <a:ea typeface="+mn-ea"/>
                <a:cs typeface="+mn-ea"/>
                <a:sym typeface="+mn-lt"/>
              </a:rPr>
              <a:t>More text information</a:t>
            </a:r>
            <a:endParaRPr kumimoji="0" sz="2600" b="0" i="0" u="none" strike="noStrike" kern="0" cap="all" spc="0" normalizeH="0" baseline="0" noProof="0" dirty="0">
              <a:ln>
                <a:noFill/>
              </a:ln>
              <a:solidFill>
                <a:srgbClr val="292729"/>
              </a:solidFill>
              <a:effectLst/>
              <a:uLnTx/>
              <a:uFillTx/>
              <a:latin typeface="+mn-lt"/>
              <a:ea typeface="+mn-ea"/>
              <a:cs typeface="+mn-ea"/>
              <a:sym typeface="+mn-lt"/>
            </a:endParaRPr>
          </a:p>
        </p:txBody>
      </p:sp>
      <p:sp>
        <p:nvSpPr>
          <p:cNvPr id="28" name="Text Box 3"/>
          <p:cNvSpPr txBox="1"/>
          <p:nvPr/>
        </p:nvSpPr>
        <p:spPr bwMode="auto">
          <a:xfrm>
            <a:off x="2892200" y="10465030"/>
            <a:ext cx="1944902" cy="4815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dist" eaLnBrk="1">
              <a:defRPr/>
            </a:pPr>
            <a:r>
              <a:rPr lang="en-US" altLang="zh-CN" sz="2800" b="1" dirty="0" smtClean="0">
                <a:solidFill>
                  <a:schemeClr val="bg2">
                    <a:lumMod val="10000"/>
                  </a:schemeClr>
                </a:solidFill>
                <a:latin typeface="+mn-lt"/>
                <a:ea typeface="+mn-ea"/>
                <a:cs typeface="+mn-ea"/>
                <a:sym typeface="+mn-lt"/>
              </a:rPr>
              <a:t>20 XX</a:t>
            </a:r>
            <a:endParaRPr lang="x-none" altLang="x-none" sz="2800" b="1" dirty="0">
              <a:solidFill>
                <a:schemeClr val="bg2">
                  <a:lumMod val="10000"/>
                </a:schemeClr>
              </a:solidFill>
              <a:latin typeface="+mn-lt"/>
              <a:ea typeface="+mn-ea"/>
              <a:cs typeface="+mn-ea"/>
              <a:sym typeface="+mn-lt"/>
            </a:endParaRPr>
          </a:p>
        </p:txBody>
      </p:sp>
      <p:sp>
        <p:nvSpPr>
          <p:cNvPr id="29" name="矩形 28"/>
          <p:cNvSpPr/>
          <p:nvPr/>
        </p:nvSpPr>
        <p:spPr>
          <a:xfrm>
            <a:off x="2461555" y="6517874"/>
            <a:ext cx="5591944" cy="1676869"/>
          </a:xfrm>
          <a:prstGeom prst="rect">
            <a:avLst/>
          </a:prstGeom>
        </p:spPr>
        <p:txBody>
          <a:bodyPr wrap="square">
            <a:spAutoFit/>
          </a:bodyPr>
          <a:lstStyle/>
          <a:p>
            <a:pPr>
              <a:lnSpc>
                <a:spcPct val="180000"/>
              </a:lnSpc>
            </a:pPr>
            <a:r>
              <a:rPr lang="en-US" altLang="en-US" dirty="0">
                <a:solidFill>
                  <a:srgbClr val="292729"/>
                </a:solidFill>
                <a:latin typeface="+mn-lt"/>
                <a:ea typeface="+mn-ea"/>
                <a:cs typeface="+mn-ea"/>
                <a:sym typeface="+mn-lt"/>
              </a:rPr>
              <a:t>Lorem ipsum dolor sit </a:t>
            </a:r>
            <a:r>
              <a:rPr lang="en-US" altLang="en-US" dirty="0" err="1">
                <a:solidFill>
                  <a:srgbClr val="292729"/>
                </a:solidFill>
                <a:latin typeface="+mn-lt"/>
                <a:ea typeface="+mn-ea"/>
                <a:cs typeface="+mn-ea"/>
                <a:sym typeface="+mn-lt"/>
              </a:rPr>
              <a:t>amet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consectetur</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adipiscing</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elit</a:t>
            </a:r>
            <a:r>
              <a:rPr lang="en-US" altLang="en-US" dirty="0">
                <a:solidFill>
                  <a:srgbClr val="292729"/>
                </a:solidFill>
                <a:latin typeface="+mn-lt"/>
                <a:ea typeface="+mn-ea"/>
                <a:cs typeface="+mn-ea"/>
                <a:sym typeface="+mn-lt"/>
              </a:rPr>
              <a:t>, sed do </a:t>
            </a:r>
            <a:r>
              <a:rPr lang="en-US" altLang="en-US" dirty="0" err="1">
                <a:solidFill>
                  <a:srgbClr val="292729"/>
                </a:solidFill>
                <a:latin typeface="+mn-lt"/>
                <a:ea typeface="+mn-ea"/>
                <a:cs typeface="+mn-ea"/>
                <a:sym typeface="+mn-lt"/>
              </a:rPr>
              <a:t>eiusmod</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tempor</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incididunt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ut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labore</a:t>
            </a:r>
            <a:r>
              <a:rPr lang="en-US" altLang="en-US" dirty="0">
                <a:solidFill>
                  <a:srgbClr val="292729"/>
                </a:solidFill>
                <a:latin typeface="+mn-lt"/>
                <a:ea typeface="+mn-ea"/>
                <a:cs typeface="+mn-ea"/>
                <a:sym typeface="+mn-lt"/>
              </a:rPr>
              <a:t> et dolore</a:t>
            </a:r>
            <a:endParaRPr lang="en-US" altLang="en-US" dirty="0">
              <a:solidFill>
                <a:srgbClr val="292729"/>
              </a:solidFill>
              <a:latin typeface="+mn-lt"/>
              <a:ea typeface="+mn-ea"/>
              <a:cs typeface="+mn-ea"/>
              <a:sym typeface="+mn-lt"/>
            </a:endParaRPr>
          </a:p>
        </p:txBody>
      </p:sp>
      <p:sp>
        <p:nvSpPr>
          <p:cNvPr id="4" name="椭圆 3"/>
          <p:cNvSpPr/>
          <p:nvPr/>
        </p:nvSpPr>
        <p:spPr>
          <a:xfrm>
            <a:off x="11792009" y="11701140"/>
            <a:ext cx="1191488" cy="836732"/>
          </a:xfrm>
          <a:prstGeom prst="ellipse">
            <a:avLst/>
          </a:prstGeom>
          <a:solidFill>
            <a:srgbClr val="03DFB2"/>
          </a:solidFill>
          <a:ln w="12700" cap="flat">
            <a:solidFill>
              <a:srgbClr val="03DFB2"/>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ea"/>
              <a:sym typeface="+mn-lt"/>
            </a:endParaRPr>
          </a:p>
        </p:txBody>
      </p:sp>
      <p:sp>
        <p:nvSpPr>
          <p:cNvPr id="34" name="椭圆 33"/>
          <p:cNvSpPr/>
          <p:nvPr/>
        </p:nvSpPr>
        <p:spPr>
          <a:xfrm>
            <a:off x="13154545" y="1252237"/>
            <a:ext cx="936104" cy="836732"/>
          </a:xfrm>
          <a:prstGeom prst="ellipse">
            <a:avLst/>
          </a:prstGeom>
          <a:solidFill>
            <a:srgbClr val="03DFB2"/>
          </a:solidFill>
          <a:ln w="12700" cap="flat">
            <a:solidFill>
              <a:srgbClr val="03DFB2"/>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ea"/>
              <a:sym typeface="+mn-lt"/>
            </a:endParaRPr>
          </a:p>
        </p:txBody>
      </p:sp>
      <p:sp>
        <p:nvSpPr>
          <p:cNvPr id="35" name="椭圆 34"/>
          <p:cNvSpPr/>
          <p:nvPr/>
        </p:nvSpPr>
        <p:spPr>
          <a:xfrm>
            <a:off x="22245267" y="2029991"/>
            <a:ext cx="1191488" cy="836732"/>
          </a:xfrm>
          <a:prstGeom prst="ellipse">
            <a:avLst/>
          </a:prstGeom>
          <a:solidFill>
            <a:srgbClr val="03DFB2"/>
          </a:solidFill>
          <a:ln w="12700" cap="flat">
            <a:solidFill>
              <a:srgbClr val="03DFB2"/>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ea"/>
              <a:sym typeface="+mn-lt"/>
            </a:endParaRPr>
          </a:p>
        </p:txBody>
      </p:sp>
      <p:sp>
        <p:nvSpPr>
          <p:cNvPr id="37" name="Text Box 3"/>
          <p:cNvSpPr txBox="1"/>
          <p:nvPr/>
        </p:nvSpPr>
        <p:spPr bwMode="auto">
          <a:xfrm>
            <a:off x="2507506" y="8615755"/>
            <a:ext cx="10550339" cy="17230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zh-CN" altLang="en-US" sz="4400" b="1" dirty="0">
                <a:solidFill>
                  <a:srgbClr val="292729"/>
                </a:solidFill>
                <a:latin typeface="+mn-lt"/>
                <a:ea typeface="+mn-ea"/>
                <a:cs typeface="+mn-ea"/>
                <a:sym typeface="+mn-lt"/>
              </a:rPr>
              <a:t>汇报人</a:t>
            </a:r>
            <a:r>
              <a:rPr lang="zh-CN" altLang="en-US" sz="4400" b="1" dirty="0" smtClean="0">
                <a:solidFill>
                  <a:srgbClr val="292729"/>
                </a:solidFill>
                <a:latin typeface="+mn-lt"/>
                <a:ea typeface="+mn-ea"/>
                <a:cs typeface="+mn-ea"/>
                <a:sym typeface="+mn-lt"/>
              </a:rPr>
              <a:t>：</a:t>
            </a:r>
            <a:r>
              <a:rPr lang="en-US" altLang="zh-CN" sz="4400" b="1" dirty="0" smtClean="0">
                <a:solidFill>
                  <a:srgbClr val="292729"/>
                </a:solidFill>
                <a:latin typeface="+mn-lt"/>
                <a:ea typeface="+mn-ea"/>
                <a:cs typeface="+mn-ea"/>
                <a:sym typeface="+mn-lt"/>
              </a:rPr>
              <a:t>XXX</a:t>
            </a:r>
            <a:endParaRPr lang="en-US" altLang="zh-CN" sz="4400" b="1" dirty="0" smtClean="0">
              <a:solidFill>
                <a:srgbClr val="292729"/>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4337"/>
                                        </p:tgtEl>
                                        <p:attrNameLst>
                                          <p:attrName>style.visibility</p:attrName>
                                        </p:attrNameLst>
                                      </p:cBhvr>
                                      <p:to>
                                        <p:strVal val="visible"/>
                                      </p:to>
                                    </p:set>
                                    <p:anim calcmode="lin" valueType="num">
                                      <p:cBhvr>
                                        <p:cTn id="23" dur="1000" fill="hold"/>
                                        <p:tgtEl>
                                          <p:spTgt spid="14337"/>
                                        </p:tgtEl>
                                        <p:attrNameLst>
                                          <p:attrName>ppt_w</p:attrName>
                                        </p:attrNameLst>
                                      </p:cBhvr>
                                      <p:tavLst>
                                        <p:tav tm="0">
                                          <p:val>
                                            <p:fltVal val="0"/>
                                          </p:val>
                                        </p:tav>
                                        <p:tav tm="100000">
                                          <p:val>
                                            <p:strVal val="#ppt_w"/>
                                          </p:val>
                                        </p:tav>
                                      </p:tavLst>
                                    </p:anim>
                                    <p:anim calcmode="lin" valueType="num">
                                      <p:cBhvr>
                                        <p:cTn id="24" dur="1000" fill="hold"/>
                                        <p:tgtEl>
                                          <p:spTgt spid="14337"/>
                                        </p:tgtEl>
                                        <p:attrNameLst>
                                          <p:attrName>ppt_h</p:attrName>
                                        </p:attrNameLst>
                                      </p:cBhvr>
                                      <p:tavLst>
                                        <p:tav tm="0">
                                          <p:val>
                                            <p:fltVal val="0"/>
                                          </p:val>
                                        </p:tav>
                                        <p:tav tm="100000">
                                          <p:val>
                                            <p:strVal val="#ppt_h"/>
                                          </p:val>
                                        </p:tav>
                                      </p:tavLst>
                                    </p:anim>
                                    <p:anim calcmode="lin" valueType="num">
                                      <p:cBhvr>
                                        <p:cTn id="25" dur="1000" fill="hold"/>
                                        <p:tgtEl>
                                          <p:spTgt spid="14337"/>
                                        </p:tgtEl>
                                        <p:attrNameLst>
                                          <p:attrName>style.rotation</p:attrName>
                                        </p:attrNameLst>
                                      </p:cBhvr>
                                      <p:tavLst>
                                        <p:tav tm="0">
                                          <p:val>
                                            <p:fltVal val="90"/>
                                          </p:val>
                                        </p:tav>
                                        <p:tav tm="100000">
                                          <p:val>
                                            <p:fltVal val="0"/>
                                          </p:val>
                                        </p:tav>
                                      </p:tavLst>
                                    </p:anim>
                                    <p:animEffect transition="in" filter="fade">
                                      <p:cBhvr>
                                        <p:cTn id="26" dur="1000"/>
                                        <p:tgtEl>
                                          <p:spTgt spid="14337"/>
                                        </p:tgtEl>
                                      </p:cBhvr>
                                    </p:animEffect>
                                  </p:childTnLst>
                                </p:cTn>
                              </p:par>
                              <p:par>
                                <p:cTn id="27" presetID="3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1000" fill="hold"/>
                                        <p:tgtEl>
                                          <p:spTgt spid="3"/>
                                        </p:tgtEl>
                                        <p:attrNameLst>
                                          <p:attrName>ppt_w</p:attrName>
                                        </p:attrNameLst>
                                      </p:cBhvr>
                                      <p:tavLst>
                                        <p:tav tm="0">
                                          <p:val>
                                            <p:fltVal val="0"/>
                                          </p:val>
                                        </p:tav>
                                        <p:tav tm="100000">
                                          <p:val>
                                            <p:strVal val="#ppt_w"/>
                                          </p:val>
                                        </p:tav>
                                      </p:tavLst>
                                    </p:anim>
                                    <p:anim calcmode="lin" valueType="num">
                                      <p:cBhvr>
                                        <p:cTn id="30" dur="1000" fill="hold"/>
                                        <p:tgtEl>
                                          <p:spTgt spid="3"/>
                                        </p:tgtEl>
                                        <p:attrNameLst>
                                          <p:attrName>ppt_h</p:attrName>
                                        </p:attrNameLst>
                                      </p:cBhvr>
                                      <p:tavLst>
                                        <p:tav tm="0">
                                          <p:val>
                                            <p:fltVal val="0"/>
                                          </p:val>
                                        </p:tav>
                                        <p:tav tm="100000">
                                          <p:val>
                                            <p:strVal val="#ppt_h"/>
                                          </p:val>
                                        </p:tav>
                                      </p:tavLst>
                                    </p:anim>
                                    <p:anim calcmode="lin" valueType="num">
                                      <p:cBhvr>
                                        <p:cTn id="31" dur="1000" fill="hold"/>
                                        <p:tgtEl>
                                          <p:spTgt spid="3"/>
                                        </p:tgtEl>
                                        <p:attrNameLst>
                                          <p:attrName>style.rotation</p:attrName>
                                        </p:attrNameLst>
                                      </p:cBhvr>
                                      <p:tavLst>
                                        <p:tav tm="0">
                                          <p:val>
                                            <p:fltVal val="90"/>
                                          </p:val>
                                        </p:tav>
                                        <p:tav tm="100000">
                                          <p:val>
                                            <p:fltVal val="0"/>
                                          </p:val>
                                        </p:tav>
                                      </p:tavLst>
                                    </p:anim>
                                    <p:animEffect transition="in" filter="fade">
                                      <p:cBhvr>
                                        <p:cTn id="32" dur="1000"/>
                                        <p:tgtEl>
                                          <p:spTgt spid="3"/>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4341"/>
                                        </p:tgtEl>
                                        <p:attrNameLst>
                                          <p:attrName>style.visibility</p:attrName>
                                        </p:attrNameLst>
                                      </p:cBhvr>
                                      <p:to>
                                        <p:strVal val="visible"/>
                                      </p:to>
                                    </p:set>
                                    <p:anim calcmode="lin" valueType="num">
                                      <p:cBhvr>
                                        <p:cTn id="35" dur="1000" fill="hold"/>
                                        <p:tgtEl>
                                          <p:spTgt spid="14341"/>
                                        </p:tgtEl>
                                        <p:attrNameLst>
                                          <p:attrName>ppt_w</p:attrName>
                                        </p:attrNameLst>
                                      </p:cBhvr>
                                      <p:tavLst>
                                        <p:tav tm="0">
                                          <p:val>
                                            <p:fltVal val="0"/>
                                          </p:val>
                                        </p:tav>
                                        <p:tav tm="100000">
                                          <p:val>
                                            <p:strVal val="#ppt_w"/>
                                          </p:val>
                                        </p:tav>
                                      </p:tavLst>
                                    </p:anim>
                                    <p:anim calcmode="lin" valueType="num">
                                      <p:cBhvr>
                                        <p:cTn id="36" dur="1000" fill="hold"/>
                                        <p:tgtEl>
                                          <p:spTgt spid="14341"/>
                                        </p:tgtEl>
                                        <p:attrNameLst>
                                          <p:attrName>ppt_h</p:attrName>
                                        </p:attrNameLst>
                                      </p:cBhvr>
                                      <p:tavLst>
                                        <p:tav tm="0">
                                          <p:val>
                                            <p:fltVal val="0"/>
                                          </p:val>
                                        </p:tav>
                                        <p:tav tm="100000">
                                          <p:val>
                                            <p:strVal val="#ppt_h"/>
                                          </p:val>
                                        </p:tav>
                                      </p:tavLst>
                                    </p:anim>
                                    <p:anim calcmode="lin" valueType="num">
                                      <p:cBhvr>
                                        <p:cTn id="37" dur="1000" fill="hold"/>
                                        <p:tgtEl>
                                          <p:spTgt spid="14341"/>
                                        </p:tgtEl>
                                        <p:attrNameLst>
                                          <p:attrName>style.rotation</p:attrName>
                                        </p:attrNameLst>
                                      </p:cBhvr>
                                      <p:tavLst>
                                        <p:tav tm="0">
                                          <p:val>
                                            <p:fltVal val="90"/>
                                          </p:val>
                                        </p:tav>
                                        <p:tav tm="100000">
                                          <p:val>
                                            <p:fltVal val="0"/>
                                          </p:val>
                                        </p:tav>
                                      </p:tavLst>
                                    </p:anim>
                                    <p:animEffect transition="in" filter="fade">
                                      <p:cBhvr>
                                        <p:cTn id="38" dur="1000"/>
                                        <p:tgtEl>
                                          <p:spTgt spid="14341"/>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4342"/>
                                        </p:tgtEl>
                                        <p:attrNameLst>
                                          <p:attrName>style.visibility</p:attrName>
                                        </p:attrNameLst>
                                      </p:cBhvr>
                                      <p:to>
                                        <p:strVal val="visible"/>
                                      </p:to>
                                    </p:set>
                                    <p:anim calcmode="lin" valueType="num">
                                      <p:cBhvr>
                                        <p:cTn id="41" dur="1000" fill="hold"/>
                                        <p:tgtEl>
                                          <p:spTgt spid="14342"/>
                                        </p:tgtEl>
                                        <p:attrNameLst>
                                          <p:attrName>ppt_w</p:attrName>
                                        </p:attrNameLst>
                                      </p:cBhvr>
                                      <p:tavLst>
                                        <p:tav tm="0">
                                          <p:val>
                                            <p:fltVal val="0"/>
                                          </p:val>
                                        </p:tav>
                                        <p:tav tm="100000">
                                          <p:val>
                                            <p:strVal val="#ppt_w"/>
                                          </p:val>
                                        </p:tav>
                                      </p:tavLst>
                                    </p:anim>
                                    <p:anim calcmode="lin" valueType="num">
                                      <p:cBhvr>
                                        <p:cTn id="42" dur="1000" fill="hold"/>
                                        <p:tgtEl>
                                          <p:spTgt spid="14342"/>
                                        </p:tgtEl>
                                        <p:attrNameLst>
                                          <p:attrName>ppt_h</p:attrName>
                                        </p:attrNameLst>
                                      </p:cBhvr>
                                      <p:tavLst>
                                        <p:tav tm="0">
                                          <p:val>
                                            <p:fltVal val="0"/>
                                          </p:val>
                                        </p:tav>
                                        <p:tav tm="100000">
                                          <p:val>
                                            <p:strVal val="#ppt_h"/>
                                          </p:val>
                                        </p:tav>
                                      </p:tavLst>
                                    </p:anim>
                                    <p:anim calcmode="lin" valueType="num">
                                      <p:cBhvr>
                                        <p:cTn id="43" dur="1000" fill="hold"/>
                                        <p:tgtEl>
                                          <p:spTgt spid="14342"/>
                                        </p:tgtEl>
                                        <p:attrNameLst>
                                          <p:attrName>style.rotation</p:attrName>
                                        </p:attrNameLst>
                                      </p:cBhvr>
                                      <p:tavLst>
                                        <p:tav tm="0">
                                          <p:val>
                                            <p:fltVal val="90"/>
                                          </p:val>
                                        </p:tav>
                                        <p:tav tm="100000">
                                          <p:val>
                                            <p:fltVal val="0"/>
                                          </p:val>
                                        </p:tav>
                                      </p:tavLst>
                                    </p:anim>
                                    <p:animEffect transition="in" filter="fade">
                                      <p:cBhvr>
                                        <p:cTn id="44" dur="1000"/>
                                        <p:tgtEl>
                                          <p:spTgt spid="14342"/>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1000" fill="hold"/>
                                        <p:tgtEl>
                                          <p:spTgt spid="4"/>
                                        </p:tgtEl>
                                        <p:attrNameLst>
                                          <p:attrName>ppt_w</p:attrName>
                                        </p:attrNameLst>
                                      </p:cBhvr>
                                      <p:tavLst>
                                        <p:tav tm="0">
                                          <p:val>
                                            <p:fltVal val="0"/>
                                          </p:val>
                                        </p:tav>
                                        <p:tav tm="100000">
                                          <p:val>
                                            <p:strVal val="#ppt_w"/>
                                          </p:val>
                                        </p:tav>
                                      </p:tavLst>
                                    </p:anim>
                                    <p:anim calcmode="lin" valueType="num">
                                      <p:cBhvr>
                                        <p:cTn id="48" dur="1000" fill="hold"/>
                                        <p:tgtEl>
                                          <p:spTgt spid="4"/>
                                        </p:tgtEl>
                                        <p:attrNameLst>
                                          <p:attrName>ppt_h</p:attrName>
                                        </p:attrNameLst>
                                      </p:cBhvr>
                                      <p:tavLst>
                                        <p:tav tm="0">
                                          <p:val>
                                            <p:fltVal val="0"/>
                                          </p:val>
                                        </p:tav>
                                        <p:tav tm="100000">
                                          <p:val>
                                            <p:strVal val="#ppt_h"/>
                                          </p:val>
                                        </p:tav>
                                      </p:tavLst>
                                    </p:anim>
                                    <p:anim calcmode="lin" valueType="num">
                                      <p:cBhvr>
                                        <p:cTn id="49" dur="1000" fill="hold"/>
                                        <p:tgtEl>
                                          <p:spTgt spid="4"/>
                                        </p:tgtEl>
                                        <p:attrNameLst>
                                          <p:attrName>style.rotation</p:attrName>
                                        </p:attrNameLst>
                                      </p:cBhvr>
                                      <p:tavLst>
                                        <p:tav tm="0">
                                          <p:val>
                                            <p:fltVal val="90"/>
                                          </p:val>
                                        </p:tav>
                                        <p:tav tm="100000">
                                          <p:val>
                                            <p:fltVal val="0"/>
                                          </p:val>
                                        </p:tav>
                                      </p:tavLst>
                                    </p:anim>
                                    <p:animEffect transition="in" filter="fade">
                                      <p:cBhvr>
                                        <p:cTn id="50" dur="1000"/>
                                        <p:tgtEl>
                                          <p:spTgt spid="4"/>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1000" fill="hold"/>
                                        <p:tgtEl>
                                          <p:spTgt spid="34"/>
                                        </p:tgtEl>
                                        <p:attrNameLst>
                                          <p:attrName>ppt_w</p:attrName>
                                        </p:attrNameLst>
                                      </p:cBhvr>
                                      <p:tavLst>
                                        <p:tav tm="0">
                                          <p:val>
                                            <p:fltVal val="0"/>
                                          </p:val>
                                        </p:tav>
                                        <p:tav tm="100000">
                                          <p:val>
                                            <p:strVal val="#ppt_w"/>
                                          </p:val>
                                        </p:tav>
                                      </p:tavLst>
                                    </p:anim>
                                    <p:anim calcmode="lin" valueType="num">
                                      <p:cBhvr>
                                        <p:cTn id="54" dur="1000" fill="hold"/>
                                        <p:tgtEl>
                                          <p:spTgt spid="34"/>
                                        </p:tgtEl>
                                        <p:attrNameLst>
                                          <p:attrName>ppt_h</p:attrName>
                                        </p:attrNameLst>
                                      </p:cBhvr>
                                      <p:tavLst>
                                        <p:tav tm="0">
                                          <p:val>
                                            <p:fltVal val="0"/>
                                          </p:val>
                                        </p:tav>
                                        <p:tav tm="100000">
                                          <p:val>
                                            <p:strVal val="#ppt_h"/>
                                          </p:val>
                                        </p:tav>
                                      </p:tavLst>
                                    </p:anim>
                                    <p:anim calcmode="lin" valueType="num">
                                      <p:cBhvr>
                                        <p:cTn id="55" dur="1000" fill="hold"/>
                                        <p:tgtEl>
                                          <p:spTgt spid="34"/>
                                        </p:tgtEl>
                                        <p:attrNameLst>
                                          <p:attrName>style.rotation</p:attrName>
                                        </p:attrNameLst>
                                      </p:cBhvr>
                                      <p:tavLst>
                                        <p:tav tm="0">
                                          <p:val>
                                            <p:fltVal val="90"/>
                                          </p:val>
                                        </p:tav>
                                        <p:tav tm="100000">
                                          <p:val>
                                            <p:fltVal val="0"/>
                                          </p:val>
                                        </p:tav>
                                      </p:tavLst>
                                    </p:anim>
                                    <p:animEffect transition="in" filter="fade">
                                      <p:cBhvr>
                                        <p:cTn id="56" dur="1000"/>
                                        <p:tgtEl>
                                          <p:spTgt spid="34"/>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p:cTn id="59" dur="1000" fill="hold"/>
                                        <p:tgtEl>
                                          <p:spTgt spid="35"/>
                                        </p:tgtEl>
                                        <p:attrNameLst>
                                          <p:attrName>ppt_w</p:attrName>
                                        </p:attrNameLst>
                                      </p:cBhvr>
                                      <p:tavLst>
                                        <p:tav tm="0">
                                          <p:val>
                                            <p:fltVal val="0"/>
                                          </p:val>
                                        </p:tav>
                                        <p:tav tm="100000">
                                          <p:val>
                                            <p:strVal val="#ppt_w"/>
                                          </p:val>
                                        </p:tav>
                                      </p:tavLst>
                                    </p:anim>
                                    <p:anim calcmode="lin" valueType="num">
                                      <p:cBhvr>
                                        <p:cTn id="60" dur="1000" fill="hold"/>
                                        <p:tgtEl>
                                          <p:spTgt spid="35"/>
                                        </p:tgtEl>
                                        <p:attrNameLst>
                                          <p:attrName>ppt_h</p:attrName>
                                        </p:attrNameLst>
                                      </p:cBhvr>
                                      <p:tavLst>
                                        <p:tav tm="0">
                                          <p:val>
                                            <p:fltVal val="0"/>
                                          </p:val>
                                        </p:tav>
                                        <p:tav tm="100000">
                                          <p:val>
                                            <p:strVal val="#ppt_h"/>
                                          </p:val>
                                        </p:tav>
                                      </p:tavLst>
                                    </p:anim>
                                    <p:anim calcmode="lin" valueType="num">
                                      <p:cBhvr>
                                        <p:cTn id="61" dur="1000" fill="hold"/>
                                        <p:tgtEl>
                                          <p:spTgt spid="35"/>
                                        </p:tgtEl>
                                        <p:attrNameLst>
                                          <p:attrName>style.rotation</p:attrName>
                                        </p:attrNameLst>
                                      </p:cBhvr>
                                      <p:tavLst>
                                        <p:tav tm="0">
                                          <p:val>
                                            <p:fltVal val="90"/>
                                          </p:val>
                                        </p:tav>
                                        <p:tav tm="100000">
                                          <p:val>
                                            <p:fltVal val="0"/>
                                          </p:val>
                                        </p:tav>
                                      </p:tavLst>
                                    </p:anim>
                                    <p:animEffect transition="in" filter="fade">
                                      <p:cBhvr>
                                        <p:cTn id="62" dur="10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p:bldP spid="14341" grpId="0" animBg="1"/>
      <p:bldP spid="14342" grpId="0" animBg="1"/>
      <p:bldP spid="22" grpId="0"/>
      <p:bldP spid="27" grpId="0"/>
      <p:bldP spid="4" grpId="0" animBg="1"/>
      <p:bldP spid="34" grpId="0" animBg="1"/>
      <p:bldP spid="35" grpId="0" animBg="1"/>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3"/>
          </p:nvPr>
        </p:nvPicPr>
        <p:blipFill>
          <a:blip r:embed="rId1" cstate="email"/>
          <a:srcRect/>
          <a:stretch>
            <a:fillRect/>
          </a:stretch>
        </p:blipFill>
        <p:spPr>
          <a:xfrm>
            <a:off x="12984163" y="1096963"/>
            <a:ext cx="10225087" cy="11522075"/>
          </a:xfrm>
        </p:spPr>
      </p:pic>
      <p:sp>
        <p:nvSpPr>
          <p:cNvPr id="41" name="Text Box 3"/>
          <p:cNvSpPr txBox="1"/>
          <p:nvPr/>
        </p:nvSpPr>
        <p:spPr bwMode="auto">
          <a:xfrm>
            <a:off x="2181225" y="1801813"/>
            <a:ext cx="9358313" cy="3662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0000" b="1" dirty="0">
                <a:solidFill>
                  <a:schemeClr val="bg1"/>
                </a:solidFill>
                <a:latin typeface="+mn-lt"/>
                <a:ea typeface="+mn-ea"/>
                <a:cs typeface="+mn-ea"/>
                <a:sym typeface="+mn-lt"/>
              </a:rPr>
              <a:t>TEXT PHOTO </a:t>
            </a:r>
            <a:r>
              <a:rPr lang="en-US" altLang="x-none" sz="10000" b="1" dirty="0">
                <a:solidFill>
                  <a:schemeClr val="accent2"/>
                </a:solidFill>
                <a:latin typeface="+mn-lt"/>
                <a:ea typeface="+mn-ea"/>
                <a:cs typeface="+mn-ea"/>
                <a:sym typeface="+mn-lt"/>
              </a:rPr>
              <a:t>&amp; LIST</a:t>
            </a:r>
            <a:endParaRPr lang="x-none" altLang="x-none" sz="10000" b="1" dirty="0">
              <a:solidFill>
                <a:schemeClr val="accent2"/>
              </a:solidFill>
              <a:latin typeface="+mn-lt"/>
              <a:ea typeface="+mn-ea"/>
              <a:cs typeface="+mn-ea"/>
              <a:sym typeface="+mn-lt"/>
            </a:endParaRPr>
          </a:p>
        </p:txBody>
      </p:sp>
      <p:grpSp>
        <p:nvGrpSpPr>
          <p:cNvPr id="4" name="Группа 3"/>
          <p:cNvGrpSpPr/>
          <p:nvPr/>
        </p:nvGrpSpPr>
        <p:grpSpPr>
          <a:xfrm>
            <a:off x="2178050" y="5993904"/>
            <a:ext cx="9913061" cy="2338968"/>
            <a:chOff x="2178050" y="5782072"/>
            <a:chExt cx="9913061" cy="2338968"/>
          </a:xfrm>
        </p:grpSpPr>
        <p:grpSp>
          <p:nvGrpSpPr>
            <p:cNvPr id="2" name="Группа 1"/>
            <p:cNvGrpSpPr/>
            <p:nvPr/>
          </p:nvGrpSpPr>
          <p:grpSpPr>
            <a:xfrm>
              <a:off x="2178050" y="5782072"/>
              <a:ext cx="4665662" cy="2338968"/>
              <a:chOff x="2178050" y="5782072"/>
              <a:chExt cx="4665662" cy="2338968"/>
            </a:xfrm>
          </p:grpSpPr>
          <p:sp>
            <p:nvSpPr>
              <p:cNvPr id="22546" name="Rectangle 16"/>
              <p:cNvSpPr>
                <a:spLocks noChangeArrowheads="1"/>
              </p:cNvSpPr>
              <p:nvPr/>
            </p:nvSpPr>
            <p:spPr bwMode="auto">
              <a:xfrm>
                <a:off x="2178050" y="7002016"/>
                <a:ext cx="4420603" cy="111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80000"/>
                  </a:lnSpc>
                </a:pPr>
                <a:r>
                  <a:rPr lang="en-US" altLang="en-US" dirty="0">
                    <a:solidFill>
                      <a:srgbClr val="292829"/>
                    </a:solidFill>
                    <a:latin typeface="+mn-lt"/>
                    <a:ea typeface="+mn-ea"/>
                    <a:cs typeface="+mn-ea"/>
                    <a:sym typeface="+mn-lt"/>
                  </a:rPr>
                  <a:t>Lorem ipsum dolor sit </a:t>
                </a:r>
                <a:r>
                  <a:rPr lang="en-US" altLang="en-US" dirty="0" err="1">
                    <a:solidFill>
                      <a:srgbClr val="292829"/>
                    </a:solidFill>
                    <a:latin typeface="+mn-lt"/>
                    <a:ea typeface="+mn-ea"/>
                    <a:cs typeface="+mn-ea"/>
                    <a:sym typeface="+mn-lt"/>
                  </a:rPr>
                  <a:t>amet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consectetur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aliqua</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enim</a:t>
                </a:r>
                <a:r>
                  <a:rPr lang="en-US" altLang="en-US" dirty="0">
                    <a:solidFill>
                      <a:srgbClr val="292829"/>
                    </a:solidFill>
                    <a:latin typeface="+mn-lt"/>
                    <a:ea typeface="+mn-ea"/>
                    <a:cs typeface="+mn-ea"/>
                    <a:sym typeface="+mn-lt"/>
                  </a:rPr>
                  <a:t> ad</a:t>
                </a:r>
                <a:endParaRPr lang="en-US" altLang="en-US" dirty="0">
                  <a:solidFill>
                    <a:srgbClr val="292829"/>
                  </a:solidFill>
                  <a:latin typeface="+mn-lt"/>
                  <a:ea typeface="+mn-ea"/>
                  <a:cs typeface="+mn-ea"/>
                  <a:sym typeface="+mn-lt"/>
                </a:endParaRPr>
              </a:p>
            </p:txBody>
          </p:sp>
          <p:sp>
            <p:nvSpPr>
              <p:cNvPr id="18" name="Text Box 3"/>
              <p:cNvSpPr txBox="1"/>
              <p:nvPr/>
            </p:nvSpPr>
            <p:spPr bwMode="auto">
              <a:xfrm>
                <a:off x="2178050" y="6453535"/>
                <a:ext cx="4665662" cy="692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2800" b="1" dirty="0">
                    <a:solidFill>
                      <a:schemeClr val="bg1"/>
                    </a:solidFill>
                    <a:latin typeface="+mn-lt"/>
                    <a:ea typeface="+mn-ea"/>
                    <a:cs typeface="+mn-ea"/>
                    <a:sym typeface="+mn-lt"/>
                  </a:rPr>
                  <a:t>TITLE TEXT</a:t>
                </a:r>
                <a:endParaRPr lang="x-none" altLang="x-none" sz="2800" b="1" dirty="0">
                  <a:solidFill>
                    <a:schemeClr val="bg1"/>
                  </a:solidFill>
                  <a:latin typeface="+mn-lt"/>
                  <a:ea typeface="+mn-ea"/>
                  <a:cs typeface="+mn-ea"/>
                  <a:sym typeface="+mn-lt"/>
                </a:endParaRPr>
              </a:p>
            </p:txBody>
          </p:sp>
          <p:sp>
            <p:nvSpPr>
              <p:cNvPr id="19" name="Text Box 2"/>
              <p:cNvSpPr txBox="1"/>
              <p:nvPr/>
            </p:nvSpPr>
            <p:spPr bwMode="auto">
              <a:xfrm>
                <a:off x="2178050" y="5782072"/>
                <a:ext cx="1122362" cy="692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spAutoFit/>
              </a:bodyPr>
              <a:lstStyle/>
              <a:p>
                <a:pPr eaLnBrk="1">
                  <a:defRPr/>
                </a:pPr>
                <a:r>
                  <a:rPr lang="en-US" altLang="x-none" sz="4000" b="1" spc="300" dirty="0">
                    <a:solidFill>
                      <a:schemeClr val="accent3"/>
                    </a:solidFill>
                    <a:latin typeface="+mn-lt"/>
                    <a:ea typeface="+mn-ea"/>
                    <a:cs typeface="+mn-ea"/>
                    <a:sym typeface="+mn-lt"/>
                  </a:rPr>
                  <a:t>.01</a:t>
                </a:r>
                <a:endParaRPr lang="x-none" altLang="x-none" sz="4000" b="1" spc="300" dirty="0">
                  <a:solidFill>
                    <a:schemeClr val="accent3"/>
                  </a:solidFill>
                  <a:latin typeface="+mn-lt"/>
                  <a:ea typeface="+mn-ea"/>
                  <a:cs typeface="+mn-ea"/>
                  <a:sym typeface="+mn-lt"/>
                </a:endParaRPr>
              </a:p>
            </p:txBody>
          </p:sp>
        </p:grpSp>
        <p:grpSp>
          <p:nvGrpSpPr>
            <p:cNvPr id="25" name="Группа 24"/>
            <p:cNvGrpSpPr/>
            <p:nvPr/>
          </p:nvGrpSpPr>
          <p:grpSpPr>
            <a:xfrm>
              <a:off x="7425449" y="5782072"/>
              <a:ext cx="4665662" cy="2338968"/>
              <a:chOff x="2178050" y="5782072"/>
              <a:chExt cx="4665662" cy="2338968"/>
            </a:xfrm>
          </p:grpSpPr>
          <p:sp>
            <p:nvSpPr>
              <p:cNvPr id="26" name="Rectangle 16"/>
              <p:cNvSpPr>
                <a:spLocks noChangeArrowheads="1"/>
              </p:cNvSpPr>
              <p:nvPr/>
            </p:nvSpPr>
            <p:spPr bwMode="auto">
              <a:xfrm>
                <a:off x="2178050" y="7002016"/>
                <a:ext cx="4420603" cy="111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80000"/>
                  </a:lnSpc>
                </a:pPr>
                <a:r>
                  <a:rPr lang="en-US" altLang="en-US" dirty="0">
                    <a:solidFill>
                      <a:srgbClr val="292829"/>
                    </a:solidFill>
                    <a:latin typeface="+mn-lt"/>
                    <a:ea typeface="+mn-ea"/>
                    <a:cs typeface="+mn-ea"/>
                    <a:sym typeface="+mn-lt"/>
                  </a:rPr>
                  <a:t>Lorem ipsum dolor sit </a:t>
                </a:r>
                <a:r>
                  <a:rPr lang="en-US" altLang="en-US" dirty="0" err="1">
                    <a:solidFill>
                      <a:srgbClr val="292829"/>
                    </a:solidFill>
                    <a:latin typeface="+mn-lt"/>
                    <a:ea typeface="+mn-ea"/>
                    <a:cs typeface="+mn-ea"/>
                    <a:sym typeface="+mn-lt"/>
                  </a:rPr>
                  <a:t>amet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consectetur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aliqua</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enim</a:t>
                </a:r>
                <a:r>
                  <a:rPr lang="en-US" altLang="en-US" dirty="0">
                    <a:solidFill>
                      <a:srgbClr val="292829"/>
                    </a:solidFill>
                    <a:latin typeface="+mn-lt"/>
                    <a:ea typeface="+mn-ea"/>
                    <a:cs typeface="+mn-ea"/>
                    <a:sym typeface="+mn-lt"/>
                  </a:rPr>
                  <a:t> ad</a:t>
                </a:r>
                <a:endParaRPr lang="en-US" altLang="en-US" dirty="0">
                  <a:solidFill>
                    <a:srgbClr val="292829"/>
                  </a:solidFill>
                  <a:latin typeface="+mn-lt"/>
                  <a:ea typeface="+mn-ea"/>
                  <a:cs typeface="+mn-ea"/>
                  <a:sym typeface="+mn-lt"/>
                </a:endParaRPr>
              </a:p>
            </p:txBody>
          </p:sp>
          <p:sp>
            <p:nvSpPr>
              <p:cNvPr id="27" name="Text Box 3"/>
              <p:cNvSpPr txBox="1"/>
              <p:nvPr/>
            </p:nvSpPr>
            <p:spPr bwMode="auto">
              <a:xfrm>
                <a:off x="2178050" y="6453535"/>
                <a:ext cx="4665662" cy="692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2800" b="1" dirty="0">
                    <a:solidFill>
                      <a:schemeClr val="bg1"/>
                    </a:solidFill>
                    <a:latin typeface="+mn-lt"/>
                    <a:ea typeface="+mn-ea"/>
                    <a:cs typeface="+mn-ea"/>
                    <a:sym typeface="+mn-lt"/>
                  </a:rPr>
                  <a:t>TITLE TEXT</a:t>
                </a:r>
                <a:endParaRPr lang="x-none" altLang="x-none" sz="2800" b="1" dirty="0">
                  <a:solidFill>
                    <a:schemeClr val="bg1"/>
                  </a:solidFill>
                  <a:latin typeface="+mn-lt"/>
                  <a:ea typeface="+mn-ea"/>
                  <a:cs typeface="+mn-ea"/>
                  <a:sym typeface="+mn-lt"/>
                </a:endParaRPr>
              </a:p>
            </p:txBody>
          </p:sp>
          <p:sp>
            <p:nvSpPr>
              <p:cNvPr id="28" name="Text Box 2"/>
              <p:cNvSpPr txBox="1"/>
              <p:nvPr/>
            </p:nvSpPr>
            <p:spPr bwMode="auto">
              <a:xfrm>
                <a:off x="2178050" y="5782072"/>
                <a:ext cx="1122362" cy="692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spAutoFit/>
              </a:bodyPr>
              <a:lstStyle/>
              <a:p>
                <a:pPr eaLnBrk="1">
                  <a:defRPr/>
                </a:pPr>
                <a:r>
                  <a:rPr lang="en-US" altLang="x-none" sz="4000" b="1" spc="300" dirty="0">
                    <a:solidFill>
                      <a:schemeClr val="accent3"/>
                    </a:solidFill>
                    <a:latin typeface="+mn-lt"/>
                    <a:ea typeface="+mn-ea"/>
                    <a:cs typeface="+mn-ea"/>
                    <a:sym typeface="+mn-lt"/>
                  </a:rPr>
                  <a:t>.02</a:t>
                </a:r>
                <a:endParaRPr lang="x-none" altLang="x-none" sz="4000" b="1" spc="300" dirty="0">
                  <a:solidFill>
                    <a:schemeClr val="accent3"/>
                  </a:solidFill>
                  <a:latin typeface="+mn-lt"/>
                  <a:ea typeface="+mn-ea"/>
                  <a:cs typeface="+mn-ea"/>
                  <a:sym typeface="+mn-lt"/>
                </a:endParaRPr>
              </a:p>
            </p:txBody>
          </p:sp>
        </p:grpSp>
      </p:grpSp>
      <p:grpSp>
        <p:nvGrpSpPr>
          <p:cNvPr id="3" name="Группа 2"/>
          <p:cNvGrpSpPr/>
          <p:nvPr/>
        </p:nvGrpSpPr>
        <p:grpSpPr>
          <a:xfrm>
            <a:off x="2178050" y="9162256"/>
            <a:ext cx="9913061" cy="2338968"/>
            <a:chOff x="2149178" y="5798437"/>
            <a:chExt cx="9913061" cy="2338968"/>
          </a:xfrm>
        </p:grpSpPr>
        <p:grpSp>
          <p:nvGrpSpPr>
            <p:cNvPr id="29" name="Группа 28"/>
            <p:cNvGrpSpPr/>
            <p:nvPr/>
          </p:nvGrpSpPr>
          <p:grpSpPr>
            <a:xfrm>
              <a:off x="2149178" y="5798437"/>
              <a:ext cx="4665662" cy="2338968"/>
              <a:chOff x="2178050" y="5782072"/>
              <a:chExt cx="4665662" cy="2338968"/>
            </a:xfrm>
          </p:grpSpPr>
          <p:sp>
            <p:nvSpPr>
              <p:cNvPr id="30" name="Rectangle 16"/>
              <p:cNvSpPr>
                <a:spLocks noChangeArrowheads="1"/>
              </p:cNvSpPr>
              <p:nvPr/>
            </p:nvSpPr>
            <p:spPr bwMode="auto">
              <a:xfrm>
                <a:off x="2178050" y="7002016"/>
                <a:ext cx="4420603" cy="111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80000"/>
                  </a:lnSpc>
                </a:pPr>
                <a:r>
                  <a:rPr lang="en-US" altLang="en-US" dirty="0">
                    <a:solidFill>
                      <a:srgbClr val="292829"/>
                    </a:solidFill>
                    <a:latin typeface="+mn-lt"/>
                    <a:ea typeface="+mn-ea"/>
                    <a:cs typeface="+mn-ea"/>
                    <a:sym typeface="+mn-lt"/>
                  </a:rPr>
                  <a:t>Lorem ipsum dolor sit </a:t>
                </a:r>
                <a:r>
                  <a:rPr lang="en-US" altLang="en-US" dirty="0" err="1">
                    <a:solidFill>
                      <a:srgbClr val="292829"/>
                    </a:solidFill>
                    <a:latin typeface="+mn-lt"/>
                    <a:ea typeface="+mn-ea"/>
                    <a:cs typeface="+mn-ea"/>
                    <a:sym typeface="+mn-lt"/>
                  </a:rPr>
                  <a:t>amet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consectetur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aliqua</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enim</a:t>
                </a:r>
                <a:r>
                  <a:rPr lang="en-US" altLang="en-US" dirty="0">
                    <a:solidFill>
                      <a:srgbClr val="292829"/>
                    </a:solidFill>
                    <a:latin typeface="+mn-lt"/>
                    <a:ea typeface="+mn-ea"/>
                    <a:cs typeface="+mn-ea"/>
                    <a:sym typeface="+mn-lt"/>
                  </a:rPr>
                  <a:t> ad</a:t>
                </a:r>
                <a:endParaRPr lang="en-US" altLang="en-US" dirty="0">
                  <a:solidFill>
                    <a:srgbClr val="292829"/>
                  </a:solidFill>
                  <a:latin typeface="+mn-lt"/>
                  <a:ea typeface="+mn-ea"/>
                  <a:cs typeface="+mn-ea"/>
                  <a:sym typeface="+mn-lt"/>
                </a:endParaRPr>
              </a:p>
            </p:txBody>
          </p:sp>
          <p:sp>
            <p:nvSpPr>
              <p:cNvPr id="31" name="Text Box 3"/>
              <p:cNvSpPr txBox="1"/>
              <p:nvPr/>
            </p:nvSpPr>
            <p:spPr bwMode="auto">
              <a:xfrm>
                <a:off x="2178050" y="6453535"/>
                <a:ext cx="4665662" cy="692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2800" b="1" dirty="0">
                    <a:solidFill>
                      <a:schemeClr val="bg1"/>
                    </a:solidFill>
                    <a:latin typeface="+mn-lt"/>
                    <a:ea typeface="+mn-ea"/>
                    <a:cs typeface="+mn-ea"/>
                    <a:sym typeface="+mn-lt"/>
                  </a:rPr>
                  <a:t>TITLE TEXT</a:t>
                </a:r>
                <a:endParaRPr lang="x-none" altLang="x-none" sz="2800" b="1" dirty="0">
                  <a:solidFill>
                    <a:schemeClr val="bg1"/>
                  </a:solidFill>
                  <a:latin typeface="+mn-lt"/>
                  <a:ea typeface="+mn-ea"/>
                  <a:cs typeface="+mn-ea"/>
                  <a:sym typeface="+mn-lt"/>
                </a:endParaRPr>
              </a:p>
            </p:txBody>
          </p:sp>
          <p:sp>
            <p:nvSpPr>
              <p:cNvPr id="32" name="Text Box 2"/>
              <p:cNvSpPr txBox="1"/>
              <p:nvPr/>
            </p:nvSpPr>
            <p:spPr bwMode="auto">
              <a:xfrm>
                <a:off x="2178050" y="5782072"/>
                <a:ext cx="1122362" cy="692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spAutoFit/>
              </a:bodyPr>
              <a:lstStyle/>
              <a:p>
                <a:pPr eaLnBrk="1">
                  <a:defRPr/>
                </a:pPr>
                <a:r>
                  <a:rPr lang="en-US" altLang="x-none" sz="4000" b="1" spc="300" dirty="0">
                    <a:solidFill>
                      <a:schemeClr val="accent3"/>
                    </a:solidFill>
                    <a:latin typeface="+mn-lt"/>
                    <a:ea typeface="+mn-ea"/>
                    <a:cs typeface="+mn-ea"/>
                    <a:sym typeface="+mn-lt"/>
                  </a:rPr>
                  <a:t>.03</a:t>
                </a:r>
                <a:endParaRPr lang="x-none" altLang="x-none" sz="4000" b="1" spc="300" dirty="0">
                  <a:solidFill>
                    <a:schemeClr val="accent3"/>
                  </a:solidFill>
                  <a:latin typeface="+mn-lt"/>
                  <a:ea typeface="+mn-ea"/>
                  <a:cs typeface="+mn-ea"/>
                  <a:sym typeface="+mn-lt"/>
                </a:endParaRPr>
              </a:p>
            </p:txBody>
          </p:sp>
        </p:grpSp>
        <p:grpSp>
          <p:nvGrpSpPr>
            <p:cNvPr id="33" name="Группа 32"/>
            <p:cNvGrpSpPr/>
            <p:nvPr/>
          </p:nvGrpSpPr>
          <p:grpSpPr>
            <a:xfrm>
              <a:off x="7396577" y="5798437"/>
              <a:ext cx="4665662" cy="2338968"/>
              <a:chOff x="2178050" y="5782072"/>
              <a:chExt cx="4665662" cy="2338968"/>
            </a:xfrm>
          </p:grpSpPr>
          <p:sp>
            <p:nvSpPr>
              <p:cNvPr id="34" name="Rectangle 16"/>
              <p:cNvSpPr>
                <a:spLocks noChangeArrowheads="1"/>
              </p:cNvSpPr>
              <p:nvPr/>
            </p:nvSpPr>
            <p:spPr bwMode="auto">
              <a:xfrm>
                <a:off x="2178050" y="7002016"/>
                <a:ext cx="4420603" cy="111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80000"/>
                  </a:lnSpc>
                </a:pPr>
                <a:r>
                  <a:rPr lang="en-US" altLang="en-US" dirty="0">
                    <a:solidFill>
                      <a:srgbClr val="292829"/>
                    </a:solidFill>
                    <a:latin typeface="+mn-lt"/>
                    <a:ea typeface="+mn-ea"/>
                    <a:cs typeface="+mn-ea"/>
                    <a:sym typeface="+mn-lt"/>
                  </a:rPr>
                  <a:t>Lorem ipsum dolor sit </a:t>
                </a:r>
                <a:r>
                  <a:rPr lang="en-US" altLang="en-US" dirty="0" err="1">
                    <a:solidFill>
                      <a:srgbClr val="292829"/>
                    </a:solidFill>
                    <a:latin typeface="+mn-lt"/>
                    <a:ea typeface="+mn-ea"/>
                    <a:cs typeface="+mn-ea"/>
                    <a:sym typeface="+mn-lt"/>
                  </a:rPr>
                  <a:t>amet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consectetur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aliqua</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enim</a:t>
                </a:r>
                <a:r>
                  <a:rPr lang="en-US" altLang="en-US" dirty="0">
                    <a:solidFill>
                      <a:srgbClr val="292829"/>
                    </a:solidFill>
                    <a:latin typeface="+mn-lt"/>
                    <a:ea typeface="+mn-ea"/>
                    <a:cs typeface="+mn-ea"/>
                    <a:sym typeface="+mn-lt"/>
                  </a:rPr>
                  <a:t> ad</a:t>
                </a:r>
                <a:endParaRPr lang="en-US" altLang="en-US" dirty="0">
                  <a:solidFill>
                    <a:srgbClr val="292829"/>
                  </a:solidFill>
                  <a:latin typeface="+mn-lt"/>
                  <a:ea typeface="+mn-ea"/>
                  <a:cs typeface="+mn-ea"/>
                  <a:sym typeface="+mn-lt"/>
                </a:endParaRPr>
              </a:p>
            </p:txBody>
          </p:sp>
          <p:sp>
            <p:nvSpPr>
              <p:cNvPr id="37" name="Text Box 3"/>
              <p:cNvSpPr txBox="1"/>
              <p:nvPr/>
            </p:nvSpPr>
            <p:spPr bwMode="auto">
              <a:xfrm>
                <a:off x="2178050" y="6453535"/>
                <a:ext cx="4665662" cy="692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2800" b="1" dirty="0">
                    <a:solidFill>
                      <a:schemeClr val="bg1"/>
                    </a:solidFill>
                    <a:latin typeface="+mn-lt"/>
                    <a:ea typeface="+mn-ea"/>
                    <a:cs typeface="+mn-ea"/>
                    <a:sym typeface="+mn-lt"/>
                  </a:rPr>
                  <a:t>TITLE TEXT</a:t>
                </a:r>
                <a:endParaRPr lang="x-none" altLang="x-none" sz="2800" b="1" dirty="0">
                  <a:solidFill>
                    <a:schemeClr val="bg1"/>
                  </a:solidFill>
                  <a:latin typeface="+mn-lt"/>
                  <a:ea typeface="+mn-ea"/>
                  <a:cs typeface="+mn-ea"/>
                  <a:sym typeface="+mn-lt"/>
                </a:endParaRPr>
              </a:p>
            </p:txBody>
          </p:sp>
          <p:sp>
            <p:nvSpPr>
              <p:cNvPr id="38" name="Text Box 2"/>
              <p:cNvSpPr txBox="1"/>
              <p:nvPr/>
            </p:nvSpPr>
            <p:spPr bwMode="auto">
              <a:xfrm>
                <a:off x="2178050" y="5782072"/>
                <a:ext cx="1122362" cy="692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spAutoFit/>
              </a:bodyPr>
              <a:lstStyle/>
              <a:p>
                <a:pPr eaLnBrk="1">
                  <a:defRPr/>
                </a:pPr>
                <a:r>
                  <a:rPr lang="en-US" altLang="x-none" sz="4000" b="1" spc="300" dirty="0">
                    <a:solidFill>
                      <a:schemeClr val="accent3"/>
                    </a:solidFill>
                    <a:latin typeface="+mn-lt"/>
                    <a:ea typeface="+mn-ea"/>
                    <a:cs typeface="+mn-ea"/>
                    <a:sym typeface="+mn-lt"/>
                  </a:rPr>
                  <a:t>.04</a:t>
                </a:r>
                <a:endParaRPr lang="x-none" altLang="x-none" sz="4000" b="1" spc="300" dirty="0">
                  <a:solidFill>
                    <a:schemeClr val="accent3"/>
                  </a:solidFill>
                  <a:latin typeface="+mn-lt"/>
                  <a:ea typeface="+mn-ea"/>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
          <p:cNvSpPr txBox="1"/>
          <p:nvPr/>
        </p:nvSpPr>
        <p:spPr bwMode="auto">
          <a:xfrm>
            <a:off x="22545675" y="12449175"/>
            <a:ext cx="895350" cy="385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spAutoFit/>
          </a:bodyPr>
          <a:lstStyle>
            <a:lvl1pPr>
              <a:defRPr sz="2000">
                <a:solidFill>
                  <a:srgbClr val="74808C"/>
                </a:solidFill>
                <a:latin typeface="Poppins" charset="0"/>
                <a:ea typeface="Poppins" charset="0"/>
                <a:cs typeface="Poppins" charset="0"/>
                <a:sym typeface="Poppins" charset="0"/>
              </a:defRPr>
            </a:lvl1pPr>
            <a:lvl2pPr marL="742950" indent="-285750">
              <a:defRPr sz="2000">
                <a:solidFill>
                  <a:srgbClr val="74808C"/>
                </a:solidFill>
                <a:latin typeface="Poppins" charset="0"/>
                <a:ea typeface="Poppins" charset="0"/>
                <a:cs typeface="Poppins" charset="0"/>
                <a:sym typeface="Poppins" charset="0"/>
              </a:defRPr>
            </a:lvl2pPr>
            <a:lvl3pPr marL="1143000" indent="-228600">
              <a:defRPr sz="2000">
                <a:solidFill>
                  <a:srgbClr val="74808C"/>
                </a:solidFill>
                <a:latin typeface="Poppins" charset="0"/>
                <a:ea typeface="Poppins" charset="0"/>
                <a:cs typeface="Poppins" charset="0"/>
                <a:sym typeface="Poppins" charset="0"/>
              </a:defRPr>
            </a:lvl3pPr>
            <a:lvl4pPr marL="1600200" indent="-228600">
              <a:defRPr sz="2000">
                <a:solidFill>
                  <a:srgbClr val="74808C"/>
                </a:solidFill>
                <a:latin typeface="Poppins" charset="0"/>
                <a:ea typeface="Poppins" charset="0"/>
                <a:cs typeface="Poppins" charset="0"/>
                <a:sym typeface="Poppins" charset="0"/>
              </a:defRPr>
            </a:lvl4pPr>
            <a:lvl5pPr marL="2057400" indent="-228600">
              <a:defRPr sz="2000">
                <a:solidFill>
                  <a:srgbClr val="74808C"/>
                </a:solidFill>
                <a:latin typeface="Poppins" charset="0"/>
                <a:ea typeface="Poppins" charset="0"/>
                <a:cs typeface="Poppins" charset="0"/>
                <a:sym typeface="Poppins" charset="0"/>
              </a:defRPr>
            </a:lvl5pPr>
            <a:lvl6pPr marL="2514600" indent="-228600" defTabSz="825500" eaLnBrk="0" fontAlgn="base" hangingPunct="0">
              <a:spcBef>
                <a:spcPct val="0"/>
              </a:spcBef>
              <a:spcAft>
                <a:spcPct val="0"/>
              </a:spcAft>
              <a:defRPr sz="2000">
                <a:solidFill>
                  <a:srgbClr val="74808C"/>
                </a:solidFill>
                <a:latin typeface="Poppins" charset="0"/>
                <a:ea typeface="Poppins" charset="0"/>
                <a:cs typeface="Poppins" charset="0"/>
                <a:sym typeface="Poppins" charset="0"/>
              </a:defRPr>
            </a:lvl6pPr>
            <a:lvl7pPr marL="2971800" indent="-228600" defTabSz="825500" eaLnBrk="0" fontAlgn="base" hangingPunct="0">
              <a:spcBef>
                <a:spcPct val="0"/>
              </a:spcBef>
              <a:spcAft>
                <a:spcPct val="0"/>
              </a:spcAft>
              <a:defRPr sz="2000">
                <a:solidFill>
                  <a:srgbClr val="74808C"/>
                </a:solidFill>
                <a:latin typeface="Poppins" charset="0"/>
                <a:ea typeface="Poppins" charset="0"/>
                <a:cs typeface="Poppins" charset="0"/>
                <a:sym typeface="Poppins" charset="0"/>
              </a:defRPr>
            </a:lvl7pPr>
            <a:lvl8pPr marL="3429000" indent="-228600" defTabSz="825500" eaLnBrk="0" fontAlgn="base" hangingPunct="0">
              <a:spcBef>
                <a:spcPct val="0"/>
              </a:spcBef>
              <a:spcAft>
                <a:spcPct val="0"/>
              </a:spcAft>
              <a:defRPr sz="2000">
                <a:solidFill>
                  <a:srgbClr val="74808C"/>
                </a:solidFill>
                <a:latin typeface="Poppins" charset="0"/>
                <a:ea typeface="Poppins" charset="0"/>
                <a:cs typeface="Poppins" charset="0"/>
                <a:sym typeface="Poppins" charset="0"/>
              </a:defRPr>
            </a:lvl8pPr>
            <a:lvl9pPr marL="3886200" indent="-228600" defTabSz="825500" eaLnBrk="0" fontAlgn="base" hangingPunct="0">
              <a:spcBef>
                <a:spcPct val="0"/>
              </a:spcBef>
              <a:spcAft>
                <a:spcPct val="0"/>
              </a:spcAft>
              <a:defRPr sz="2000">
                <a:solidFill>
                  <a:srgbClr val="74808C"/>
                </a:solidFill>
                <a:latin typeface="Poppins" charset="0"/>
                <a:ea typeface="Poppins" charset="0"/>
                <a:cs typeface="Poppins" charset="0"/>
                <a:sym typeface="Poppins" charset="0"/>
              </a:defRPr>
            </a:lvl9pPr>
          </a:lstStyle>
          <a:p>
            <a:pPr algn="ctr" eaLnBrk="1">
              <a:defRPr/>
            </a:pPr>
            <a:fld id="{C2B654BF-7688-8840-9048-45BDAB8FB3FC}" type="slidenum">
              <a:rPr lang="x-none" altLang="x-none" smtClean="0">
                <a:solidFill>
                  <a:srgbClr val="9B9A9C"/>
                </a:solidFill>
                <a:latin typeface="+mn-lt"/>
                <a:ea typeface="+mn-ea"/>
                <a:cs typeface="+mn-ea"/>
                <a:sym typeface="+mn-lt"/>
              </a:rPr>
            </a:fld>
            <a:endParaRPr lang="x-none" altLang="x-none" dirty="0">
              <a:solidFill>
                <a:srgbClr val="9B9A9C"/>
              </a:solidFill>
              <a:latin typeface="+mn-lt"/>
              <a:ea typeface="+mn-ea"/>
              <a:cs typeface="+mn-ea"/>
              <a:sym typeface="+mn-lt"/>
            </a:endParaRPr>
          </a:p>
        </p:txBody>
      </p:sp>
      <p:sp>
        <p:nvSpPr>
          <p:cNvPr id="9" name="Text Box 3"/>
          <p:cNvSpPr txBox="1"/>
          <p:nvPr/>
        </p:nvSpPr>
        <p:spPr bwMode="auto">
          <a:xfrm>
            <a:off x="2023543" y="2465513"/>
            <a:ext cx="9736410" cy="3312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0000" b="1" dirty="0">
                <a:solidFill>
                  <a:schemeClr val="bg1"/>
                </a:solidFill>
                <a:latin typeface="+mn-lt"/>
                <a:ea typeface="+mn-ea"/>
                <a:cs typeface="+mn-ea"/>
                <a:sym typeface="+mn-lt"/>
              </a:rPr>
              <a:t>TITLE TEXT</a:t>
            </a:r>
            <a:endParaRPr lang="en-US" altLang="x-none" sz="10000" b="1" dirty="0">
              <a:solidFill>
                <a:schemeClr val="bg1"/>
              </a:solidFill>
              <a:latin typeface="+mn-lt"/>
              <a:ea typeface="+mn-ea"/>
              <a:cs typeface="+mn-ea"/>
              <a:sym typeface="+mn-lt"/>
            </a:endParaRPr>
          </a:p>
          <a:p>
            <a:pPr eaLnBrk="1">
              <a:defRPr/>
            </a:pPr>
            <a:r>
              <a:rPr lang="en-US" altLang="x-none" sz="10000" b="1" dirty="0">
                <a:solidFill>
                  <a:schemeClr val="accent2"/>
                </a:solidFill>
                <a:latin typeface="+mn-lt"/>
                <a:ea typeface="+mn-ea"/>
                <a:cs typeface="+mn-ea"/>
                <a:sym typeface="+mn-lt"/>
              </a:rPr>
              <a:t>&amp; TIMELINE</a:t>
            </a:r>
            <a:endParaRPr lang="x-none" altLang="x-none" sz="10000" b="1" dirty="0">
              <a:solidFill>
                <a:schemeClr val="accent2"/>
              </a:solidFill>
              <a:latin typeface="+mn-lt"/>
              <a:ea typeface="+mn-ea"/>
              <a:cs typeface="+mn-ea"/>
              <a:sym typeface="+mn-lt"/>
            </a:endParaRPr>
          </a:p>
        </p:txBody>
      </p:sp>
      <p:sp>
        <p:nvSpPr>
          <p:cNvPr id="10" name="Rectangle 1"/>
          <p:cNvSpPr>
            <a:spLocks noChangeArrowheads="1"/>
          </p:cNvSpPr>
          <p:nvPr/>
        </p:nvSpPr>
        <p:spPr bwMode="auto">
          <a:xfrm>
            <a:off x="12161688" y="2567112"/>
            <a:ext cx="10039500" cy="333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chemeClr val="bg1"/>
                </a:solidFill>
                <a:latin typeface="+mn-lt"/>
                <a:ea typeface="+mn-ea"/>
                <a:cs typeface="+mn-ea"/>
                <a:sym typeface="+mn-lt"/>
              </a:rPr>
              <a:t>Lorem ipsum dolor sit </a:t>
            </a:r>
            <a:r>
              <a:rPr lang="en-US" altLang="en-US" dirty="0" err="1">
                <a:solidFill>
                  <a:schemeClr val="bg1"/>
                </a:solidFill>
                <a:latin typeface="+mn-lt"/>
                <a:ea typeface="+mn-ea"/>
                <a:cs typeface="+mn-ea"/>
                <a:sym typeface="+mn-lt"/>
              </a:rPr>
              <a:t>amet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consectetur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adipiscing</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elit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sed</a:t>
            </a:r>
            <a:r>
              <a:rPr lang="en-US" altLang="en-US" dirty="0">
                <a:solidFill>
                  <a:schemeClr val="bg1"/>
                </a:solidFill>
                <a:latin typeface="+mn-lt"/>
                <a:ea typeface="+mn-ea"/>
                <a:cs typeface="+mn-ea"/>
                <a:sym typeface="+mn-lt"/>
              </a:rPr>
              <a:t> do </a:t>
            </a:r>
            <a:r>
              <a:rPr lang="en-US" altLang="en-US" dirty="0" err="1">
                <a:solidFill>
                  <a:schemeClr val="bg1"/>
                </a:solidFill>
                <a:latin typeface="+mn-lt"/>
                <a:ea typeface="+mn-ea"/>
                <a:cs typeface="+mn-ea"/>
                <a:sym typeface="+mn-lt"/>
              </a:rPr>
              <a:t>eiusmod</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tempor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incididunt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ut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labore</a:t>
            </a:r>
            <a:r>
              <a:rPr lang="en-US" altLang="en-US" dirty="0">
                <a:solidFill>
                  <a:schemeClr val="bg1"/>
                </a:solidFill>
                <a:latin typeface="+mn-lt"/>
                <a:ea typeface="+mn-ea"/>
                <a:cs typeface="+mn-ea"/>
                <a:sym typeface="+mn-lt"/>
              </a:rPr>
              <a:t> et </a:t>
            </a:r>
            <a:r>
              <a:rPr lang="en-US" altLang="en-US" dirty="0" err="1">
                <a:solidFill>
                  <a:schemeClr val="bg1"/>
                </a:solidFill>
                <a:latin typeface="+mn-lt"/>
                <a:ea typeface="+mn-ea"/>
                <a:cs typeface="+mn-ea"/>
                <a:sym typeface="+mn-lt"/>
              </a:rPr>
              <a:t>dolore</a:t>
            </a:r>
            <a:r>
              <a:rPr lang="en-US" altLang="en-US" dirty="0">
                <a:solidFill>
                  <a:schemeClr val="bg1"/>
                </a:solidFill>
                <a:latin typeface="+mn-lt"/>
                <a:ea typeface="+mn-ea"/>
                <a:cs typeface="+mn-ea"/>
                <a:sym typeface="+mn-lt"/>
              </a:rPr>
              <a:t> magna </a:t>
            </a:r>
            <a:r>
              <a:rPr lang="en-US" altLang="en-US" dirty="0" err="1">
                <a:solidFill>
                  <a:schemeClr val="bg1"/>
                </a:solidFill>
                <a:latin typeface="+mn-lt"/>
                <a:ea typeface="+mn-ea"/>
                <a:cs typeface="+mn-ea"/>
                <a:sym typeface="+mn-lt"/>
              </a:rPr>
              <a:t>aliqua</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Ut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enim</a:t>
            </a:r>
            <a:r>
              <a:rPr lang="en-US" altLang="en-US" dirty="0">
                <a:solidFill>
                  <a:schemeClr val="bg1"/>
                </a:solidFill>
                <a:latin typeface="+mn-lt"/>
                <a:ea typeface="+mn-ea"/>
                <a:cs typeface="+mn-ea"/>
                <a:sym typeface="+mn-lt"/>
              </a:rPr>
              <a:t> ad minim </a:t>
            </a:r>
            <a:r>
              <a:rPr lang="en-US" altLang="en-US" dirty="0" err="1">
                <a:solidFill>
                  <a:schemeClr val="bg1"/>
                </a:solidFill>
                <a:latin typeface="+mn-lt"/>
                <a:ea typeface="+mn-ea"/>
                <a:cs typeface="+mn-ea"/>
                <a:sym typeface="+mn-lt"/>
              </a:rPr>
              <a:t>veniam</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quis</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nostrd</a:t>
            </a:r>
            <a:r>
              <a:rPr lang="en-US" altLang="en-US" dirty="0">
                <a:solidFill>
                  <a:schemeClr val="bg1"/>
                </a:solidFill>
                <a:latin typeface="+mn-lt"/>
                <a:ea typeface="+mn-ea"/>
                <a:cs typeface="+mn-ea"/>
                <a:sym typeface="+mn-lt"/>
              </a:rPr>
              <a:t> exercitation </a:t>
            </a:r>
            <a:r>
              <a:rPr lang="en-US" altLang="en-US" dirty="0" err="1">
                <a:solidFill>
                  <a:schemeClr val="bg1"/>
                </a:solidFill>
                <a:latin typeface="+mn-lt"/>
                <a:ea typeface="+mn-ea"/>
                <a:cs typeface="+mn-ea"/>
                <a:sym typeface="+mn-lt"/>
              </a:rPr>
              <a:t>ullamco</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laboris</a:t>
            </a:r>
            <a:r>
              <a:rPr lang="en-US" altLang="en-US" dirty="0">
                <a:solidFill>
                  <a:schemeClr val="bg1"/>
                </a:solidFill>
                <a:latin typeface="+mn-lt"/>
                <a:ea typeface="+mn-ea"/>
                <a:cs typeface="+mn-ea"/>
                <a:sym typeface="+mn-lt"/>
              </a:rPr>
              <a:t> nisi </a:t>
            </a:r>
            <a:r>
              <a:rPr lang="en-US" altLang="en-US" dirty="0" err="1">
                <a:solidFill>
                  <a:schemeClr val="bg1"/>
                </a:solidFill>
                <a:latin typeface="+mn-lt"/>
                <a:ea typeface="+mn-ea"/>
                <a:cs typeface="+mn-ea"/>
                <a:sym typeface="+mn-lt"/>
              </a:rPr>
              <a:t>ut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aliquip</a:t>
            </a:r>
            <a:r>
              <a:rPr lang="en-US" altLang="en-US" dirty="0">
                <a:solidFill>
                  <a:schemeClr val="bg1"/>
                </a:solidFill>
                <a:latin typeface="+mn-lt"/>
                <a:ea typeface="+mn-ea"/>
                <a:cs typeface="+mn-ea"/>
                <a:sym typeface="+mn-lt"/>
              </a:rPr>
              <a:t> ex </a:t>
            </a:r>
            <a:r>
              <a:rPr lang="en-US" altLang="en-US" dirty="0" err="1">
                <a:solidFill>
                  <a:schemeClr val="bg1"/>
                </a:solidFill>
                <a:latin typeface="+mn-lt"/>
                <a:ea typeface="+mn-ea"/>
                <a:cs typeface="+mn-ea"/>
                <a:sym typeface="+mn-lt"/>
              </a:rPr>
              <a:t>ea</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commodo</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consequat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Duis</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aute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irue</a:t>
            </a:r>
            <a:r>
              <a:rPr lang="en-US" altLang="en-US" dirty="0">
                <a:solidFill>
                  <a:schemeClr val="bg1"/>
                </a:solidFill>
                <a:latin typeface="+mn-lt"/>
                <a:ea typeface="+mn-ea"/>
                <a:cs typeface="+mn-ea"/>
                <a:sym typeface="+mn-lt"/>
              </a:rPr>
              <a:t> dolor in </a:t>
            </a:r>
            <a:r>
              <a:rPr lang="en-US" altLang="en-US" dirty="0" err="1">
                <a:solidFill>
                  <a:schemeClr val="bg1"/>
                </a:solidFill>
                <a:latin typeface="+mn-lt"/>
                <a:ea typeface="+mn-ea"/>
                <a:cs typeface="+mn-ea"/>
                <a:sym typeface="+mn-lt"/>
              </a:rPr>
              <a:t>reprehenderit</a:t>
            </a:r>
            <a:r>
              <a:rPr lang="en-US" altLang="en-US" dirty="0">
                <a:solidFill>
                  <a:schemeClr val="bg1"/>
                </a:solidFill>
                <a:latin typeface="+mn-lt"/>
                <a:ea typeface="+mn-ea"/>
                <a:cs typeface="+mn-ea"/>
                <a:sym typeface="+mn-lt"/>
              </a:rPr>
              <a:t> in </a:t>
            </a:r>
            <a:r>
              <a:rPr lang="en-US" altLang="en-US" dirty="0" err="1">
                <a:solidFill>
                  <a:schemeClr val="bg1"/>
                </a:solidFill>
                <a:latin typeface="+mn-lt"/>
                <a:ea typeface="+mn-ea"/>
                <a:cs typeface="+mn-ea"/>
                <a:sym typeface="+mn-lt"/>
              </a:rPr>
              <a:t>voluptate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velit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esse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cillum</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dolore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eu</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fugiat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nulla</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pariatur</a:t>
            </a:r>
            <a:r>
              <a:rPr lang="en-US" altLang="en-US" dirty="0">
                <a:solidFill>
                  <a:schemeClr val="bg1"/>
                </a:solidFill>
                <a:latin typeface="+mn-lt"/>
                <a:ea typeface="+mn-ea"/>
                <a:cs typeface="+mn-ea"/>
                <a:sym typeface="+mn-lt"/>
              </a:rPr>
              <a:t>. exercitation </a:t>
            </a:r>
            <a:r>
              <a:rPr lang="en-US" altLang="en-US" dirty="0" err="1">
                <a:solidFill>
                  <a:schemeClr val="bg1"/>
                </a:solidFill>
                <a:latin typeface="+mn-lt"/>
                <a:ea typeface="+mn-ea"/>
                <a:cs typeface="+mn-ea"/>
                <a:sym typeface="+mn-lt"/>
              </a:rPr>
              <a:t>ullamco</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laboris</a:t>
            </a:r>
            <a:r>
              <a:rPr lang="en-US" altLang="en-US" dirty="0">
                <a:solidFill>
                  <a:schemeClr val="bg1"/>
                </a:solidFill>
                <a:latin typeface="+mn-lt"/>
                <a:ea typeface="+mn-ea"/>
                <a:cs typeface="+mn-ea"/>
                <a:sym typeface="+mn-lt"/>
              </a:rPr>
              <a:t> nisi </a:t>
            </a:r>
            <a:r>
              <a:rPr lang="en-US" altLang="en-US" dirty="0" err="1">
                <a:solidFill>
                  <a:schemeClr val="bg1"/>
                </a:solidFill>
                <a:latin typeface="+mn-lt"/>
                <a:ea typeface="+mn-ea"/>
                <a:cs typeface="+mn-ea"/>
                <a:sym typeface="+mn-lt"/>
              </a:rPr>
              <a:t>ut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aliquip</a:t>
            </a:r>
            <a:r>
              <a:rPr lang="en-US" altLang="en-US" dirty="0">
                <a:solidFill>
                  <a:schemeClr val="bg1"/>
                </a:solidFill>
                <a:latin typeface="+mn-lt"/>
                <a:ea typeface="+mn-ea"/>
                <a:cs typeface="+mn-ea"/>
                <a:sym typeface="+mn-lt"/>
              </a:rPr>
              <a:t> ex </a:t>
            </a:r>
            <a:r>
              <a:rPr lang="en-US" altLang="en-US" dirty="0" err="1">
                <a:solidFill>
                  <a:schemeClr val="bg1"/>
                </a:solidFill>
                <a:latin typeface="+mn-lt"/>
                <a:ea typeface="+mn-ea"/>
                <a:cs typeface="+mn-ea"/>
                <a:sym typeface="+mn-lt"/>
              </a:rPr>
              <a:t>ea</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commodo</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consequat</a:t>
            </a:r>
            <a:endParaRPr lang="en-US" altLang="en-US" dirty="0">
              <a:solidFill>
                <a:schemeClr val="bg1"/>
              </a:solidFill>
              <a:latin typeface="+mn-lt"/>
              <a:ea typeface="+mn-ea"/>
              <a:cs typeface="+mn-ea"/>
              <a:sym typeface="+mn-lt"/>
            </a:endParaRPr>
          </a:p>
        </p:txBody>
      </p:sp>
      <p:grpSp>
        <p:nvGrpSpPr>
          <p:cNvPr id="2" name="Группа 1"/>
          <p:cNvGrpSpPr/>
          <p:nvPr/>
        </p:nvGrpSpPr>
        <p:grpSpPr>
          <a:xfrm>
            <a:off x="1966864" y="7673751"/>
            <a:ext cx="20234324" cy="3758697"/>
            <a:chOff x="1966864" y="7673751"/>
            <a:chExt cx="20234324" cy="3758697"/>
          </a:xfrm>
        </p:grpSpPr>
        <p:cxnSp>
          <p:nvCxnSpPr>
            <p:cNvPr id="6" name="Прямая соединительная линия 5"/>
            <p:cNvCxnSpPr/>
            <p:nvPr/>
          </p:nvCxnSpPr>
          <p:spPr bwMode="auto">
            <a:xfrm>
              <a:off x="2390901" y="7866112"/>
              <a:ext cx="19594187" cy="0"/>
            </a:xfrm>
            <a:prstGeom prst="line">
              <a:avLst/>
            </a:prstGeom>
            <a:blipFill dpi="0" rotWithShape="0">
              <a:blip r:embed="rId1"/>
              <a:srcRect/>
              <a:tile tx="0" ty="0" sx="100000" sy="100000" flip="none" algn="tl"/>
            </a:blipFill>
            <a:ln w="50800" cap="flat" cmpd="sng" algn="ctr">
              <a:solidFill>
                <a:schemeClr val="accent1"/>
              </a:solidFill>
              <a:prstDash val="solid"/>
              <a:miter lim="400000"/>
              <a:headEnd type="none" w="med" len="med"/>
              <a:tailEnd type="none" w="med" len="med"/>
            </a:ln>
            <a:effectLst/>
          </p:spPr>
        </p:cxnSp>
        <p:sp>
          <p:nvSpPr>
            <p:cNvPr id="3" name="Прямоугольник 2"/>
            <p:cNvSpPr/>
            <p:nvPr/>
          </p:nvSpPr>
          <p:spPr bwMode="auto">
            <a:xfrm>
              <a:off x="2102869" y="7673751"/>
              <a:ext cx="576064" cy="384721"/>
            </a:xfrm>
            <a:prstGeom prst="rect">
              <a:avLst/>
            </a:prstGeom>
            <a:solidFill>
              <a:srgbClr val="FFFFFF"/>
            </a:solidFill>
            <a:ln w="101600" cap="flat" cmpd="sng" algn="ctr">
              <a:solidFill>
                <a:schemeClr val="accent2"/>
              </a:solid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1" name="Прямоугольник 10"/>
            <p:cNvSpPr/>
            <p:nvPr/>
          </p:nvSpPr>
          <p:spPr bwMode="auto">
            <a:xfrm>
              <a:off x="6983433" y="7673751"/>
              <a:ext cx="576064" cy="384721"/>
            </a:xfrm>
            <a:prstGeom prst="rect">
              <a:avLst/>
            </a:prstGeom>
            <a:solidFill>
              <a:srgbClr val="FFFFFF"/>
            </a:solidFill>
            <a:ln w="101600" cap="flat" cmpd="sng" algn="ctr">
              <a:solidFill>
                <a:schemeClr val="accent2"/>
              </a:solid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2" name="Прямоугольник 11"/>
            <p:cNvSpPr/>
            <p:nvPr/>
          </p:nvSpPr>
          <p:spPr bwMode="auto">
            <a:xfrm>
              <a:off x="11863997" y="7673751"/>
              <a:ext cx="576064" cy="384721"/>
            </a:xfrm>
            <a:prstGeom prst="rect">
              <a:avLst/>
            </a:prstGeom>
            <a:solidFill>
              <a:srgbClr val="FFFFFF"/>
            </a:solidFill>
            <a:ln w="101600" cap="flat" cmpd="sng" algn="ctr">
              <a:solidFill>
                <a:schemeClr val="accent2"/>
              </a:solid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3" name="Прямоугольник 12"/>
            <p:cNvSpPr/>
            <p:nvPr/>
          </p:nvSpPr>
          <p:spPr bwMode="auto">
            <a:xfrm>
              <a:off x="21625124" y="7673751"/>
              <a:ext cx="576064" cy="384721"/>
            </a:xfrm>
            <a:prstGeom prst="rect">
              <a:avLst/>
            </a:prstGeom>
            <a:solidFill>
              <a:srgbClr val="FFFFFF"/>
            </a:solidFill>
            <a:ln w="101600" cap="flat" cmpd="sng" algn="ctr">
              <a:solidFill>
                <a:schemeClr val="accent2"/>
              </a:solid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4" name="Прямоугольник 13"/>
            <p:cNvSpPr/>
            <p:nvPr/>
          </p:nvSpPr>
          <p:spPr bwMode="auto">
            <a:xfrm>
              <a:off x="16744561" y="7673751"/>
              <a:ext cx="576064" cy="384721"/>
            </a:xfrm>
            <a:prstGeom prst="rect">
              <a:avLst/>
            </a:prstGeom>
            <a:solidFill>
              <a:srgbClr val="FFFFFF"/>
            </a:solidFill>
            <a:ln w="101600" cap="flat" cmpd="sng" algn="ctr">
              <a:solidFill>
                <a:schemeClr val="accent2"/>
              </a:solid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5" name="Text Box 3"/>
            <p:cNvSpPr txBox="1"/>
            <p:nvPr/>
          </p:nvSpPr>
          <p:spPr bwMode="auto">
            <a:xfrm>
              <a:off x="2017664" y="8658200"/>
              <a:ext cx="2422874"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2800" b="1" dirty="0" smtClean="0">
                  <a:solidFill>
                    <a:schemeClr val="bg1"/>
                  </a:solidFill>
                  <a:latin typeface="+mn-lt"/>
                  <a:ea typeface="+mn-ea"/>
                  <a:cs typeface="+mn-ea"/>
                  <a:sym typeface="+mn-lt"/>
                </a:rPr>
                <a:t>2020</a:t>
              </a:r>
              <a:endParaRPr lang="x-none" altLang="x-none" sz="2800" b="1" dirty="0">
                <a:solidFill>
                  <a:schemeClr val="bg1"/>
                </a:solidFill>
                <a:latin typeface="+mn-lt"/>
                <a:ea typeface="+mn-ea"/>
                <a:cs typeface="+mn-ea"/>
                <a:sym typeface="+mn-lt"/>
              </a:endParaRPr>
            </a:p>
          </p:txBody>
        </p:sp>
        <p:sp>
          <p:nvSpPr>
            <p:cNvPr id="16" name="Rectangle 1"/>
            <p:cNvSpPr>
              <a:spLocks noChangeArrowheads="1"/>
            </p:cNvSpPr>
            <p:nvPr/>
          </p:nvSpPr>
          <p:spPr bwMode="auto">
            <a:xfrm>
              <a:off x="1966864" y="9201581"/>
              <a:ext cx="3854019" cy="2230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chemeClr val="bg1"/>
                  </a:solidFill>
                  <a:latin typeface="+mn-lt"/>
                  <a:ea typeface="+mn-ea"/>
                  <a:cs typeface="+mn-ea"/>
                  <a:sym typeface="+mn-lt"/>
                </a:rPr>
                <a:t>Lorem ipsum dolor sit </a:t>
              </a:r>
              <a:r>
                <a:rPr lang="en-US" altLang="en-US" dirty="0" err="1">
                  <a:solidFill>
                    <a:schemeClr val="bg1"/>
                  </a:solidFill>
                  <a:latin typeface="+mn-lt"/>
                  <a:ea typeface="+mn-ea"/>
                  <a:cs typeface="+mn-ea"/>
                  <a:sym typeface="+mn-lt"/>
                </a:rPr>
                <a:t>amet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consectetur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adipiscing</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elit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sed</a:t>
              </a:r>
              <a:r>
                <a:rPr lang="en-US" altLang="en-US" dirty="0">
                  <a:solidFill>
                    <a:schemeClr val="bg1"/>
                  </a:solidFill>
                  <a:latin typeface="+mn-lt"/>
                  <a:ea typeface="+mn-ea"/>
                  <a:cs typeface="+mn-ea"/>
                  <a:sym typeface="+mn-lt"/>
                </a:rPr>
                <a:t> do </a:t>
              </a:r>
              <a:r>
                <a:rPr lang="en-US" altLang="en-US" dirty="0" err="1">
                  <a:solidFill>
                    <a:schemeClr val="bg1"/>
                  </a:solidFill>
                  <a:latin typeface="+mn-lt"/>
                  <a:ea typeface="+mn-ea"/>
                  <a:cs typeface="+mn-ea"/>
                  <a:sym typeface="+mn-lt"/>
                </a:rPr>
                <a:t>eiusmod</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tempor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incididunt</a:t>
              </a:r>
              <a:endParaRPr lang="en-US" altLang="en-US" dirty="0">
                <a:solidFill>
                  <a:schemeClr val="bg1"/>
                </a:solidFill>
                <a:latin typeface="+mn-lt"/>
                <a:ea typeface="+mn-ea"/>
                <a:cs typeface="+mn-ea"/>
                <a:sym typeface="+mn-lt"/>
              </a:endParaRPr>
            </a:p>
          </p:txBody>
        </p:sp>
        <p:grpSp>
          <p:nvGrpSpPr>
            <p:cNvPr id="21" name="Группа 20"/>
            <p:cNvGrpSpPr/>
            <p:nvPr/>
          </p:nvGrpSpPr>
          <p:grpSpPr>
            <a:xfrm>
              <a:off x="6802105" y="8667577"/>
              <a:ext cx="3946378" cy="2216403"/>
              <a:chOff x="6370305" y="8667577"/>
              <a:chExt cx="3946378" cy="2216403"/>
            </a:xfrm>
          </p:grpSpPr>
          <p:sp>
            <p:nvSpPr>
              <p:cNvPr id="19" name="Text Box 3"/>
              <p:cNvSpPr txBox="1"/>
              <p:nvPr/>
            </p:nvSpPr>
            <p:spPr bwMode="auto">
              <a:xfrm>
                <a:off x="6421105" y="8667577"/>
                <a:ext cx="2422874"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2800" b="1" dirty="0" smtClean="0">
                    <a:solidFill>
                      <a:schemeClr val="bg1"/>
                    </a:solidFill>
                    <a:latin typeface="+mn-lt"/>
                    <a:ea typeface="+mn-ea"/>
                    <a:cs typeface="+mn-ea"/>
                    <a:sym typeface="+mn-lt"/>
                  </a:rPr>
                  <a:t>2021</a:t>
                </a:r>
                <a:endParaRPr lang="x-none" altLang="x-none" sz="2800" b="1" dirty="0">
                  <a:solidFill>
                    <a:schemeClr val="bg1"/>
                  </a:solidFill>
                  <a:latin typeface="+mn-lt"/>
                  <a:ea typeface="+mn-ea"/>
                  <a:cs typeface="+mn-ea"/>
                  <a:sym typeface="+mn-lt"/>
                </a:endParaRPr>
              </a:p>
            </p:txBody>
          </p:sp>
          <p:sp>
            <p:nvSpPr>
              <p:cNvPr id="20" name="Rectangle 1"/>
              <p:cNvSpPr>
                <a:spLocks noChangeArrowheads="1"/>
              </p:cNvSpPr>
              <p:nvPr/>
            </p:nvSpPr>
            <p:spPr bwMode="auto">
              <a:xfrm>
                <a:off x="6370305" y="9210958"/>
                <a:ext cx="3946378" cy="167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chemeClr val="bg1"/>
                    </a:solidFill>
                    <a:latin typeface="+mn-lt"/>
                    <a:ea typeface="+mn-ea"/>
                    <a:cs typeface="+mn-ea"/>
                    <a:sym typeface="+mn-lt"/>
                  </a:rPr>
                  <a:t>Lorem ipsum dolor sit </a:t>
                </a:r>
                <a:r>
                  <a:rPr lang="en-US" altLang="en-US" dirty="0" err="1">
                    <a:solidFill>
                      <a:schemeClr val="bg1"/>
                    </a:solidFill>
                    <a:latin typeface="+mn-lt"/>
                    <a:ea typeface="+mn-ea"/>
                    <a:cs typeface="+mn-ea"/>
                    <a:sym typeface="+mn-lt"/>
                  </a:rPr>
                  <a:t>amet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consectetur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adipiscing</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elit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sed</a:t>
                </a:r>
                <a:r>
                  <a:rPr lang="en-US" altLang="en-US" dirty="0">
                    <a:solidFill>
                      <a:schemeClr val="bg1"/>
                    </a:solidFill>
                    <a:latin typeface="+mn-lt"/>
                    <a:ea typeface="+mn-ea"/>
                    <a:cs typeface="+mn-ea"/>
                    <a:sym typeface="+mn-lt"/>
                  </a:rPr>
                  <a:t> do </a:t>
                </a:r>
                <a:r>
                  <a:rPr lang="en-US" altLang="en-US" dirty="0" err="1">
                    <a:solidFill>
                      <a:schemeClr val="bg1"/>
                    </a:solidFill>
                    <a:latin typeface="+mn-lt"/>
                    <a:ea typeface="+mn-ea"/>
                    <a:cs typeface="+mn-ea"/>
                    <a:sym typeface="+mn-lt"/>
                  </a:rPr>
                  <a:t>eiusmod</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tempor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incididunt</a:t>
                </a:r>
                <a:endParaRPr lang="en-US" altLang="en-US" dirty="0">
                  <a:solidFill>
                    <a:schemeClr val="bg1"/>
                  </a:solidFill>
                  <a:latin typeface="+mn-lt"/>
                  <a:ea typeface="+mn-ea"/>
                  <a:cs typeface="+mn-ea"/>
                  <a:sym typeface="+mn-lt"/>
                </a:endParaRPr>
              </a:p>
            </p:txBody>
          </p:sp>
        </p:grpSp>
        <p:grpSp>
          <p:nvGrpSpPr>
            <p:cNvPr id="23" name="Группа 22"/>
            <p:cNvGrpSpPr/>
            <p:nvPr/>
          </p:nvGrpSpPr>
          <p:grpSpPr>
            <a:xfrm>
              <a:off x="11729705" y="8667577"/>
              <a:ext cx="3946378" cy="2216403"/>
              <a:chOff x="6370305" y="8667577"/>
              <a:chExt cx="3946378" cy="2216403"/>
            </a:xfrm>
          </p:grpSpPr>
          <p:sp>
            <p:nvSpPr>
              <p:cNvPr id="24" name="Text Box 3"/>
              <p:cNvSpPr txBox="1"/>
              <p:nvPr/>
            </p:nvSpPr>
            <p:spPr bwMode="auto">
              <a:xfrm>
                <a:off x="6421105" y="8667577"/>
                <a:ext cx="2422874"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2800" b="1" dirty="0" smtClean="0">
                    <a:solidFill>
                      <a:schemeClr val="bg1"/>
                    </a:solidFill>
                    <a:latin typeface="+mn-lt"/>
                    <a:ea typeface="+mn-ea"/>
                    <a:cs typeface="+mn-ea"/>
                    <a:sym typeface="+mn-lt"/>
                  </a:rPr>
                  <a:t>2022</a:t>
                </a:r>
                <a:endParaRPr lang="x-none" altLang="x-none" sz="2800" b="1" dirty="0">
                  <a:solidFill>
                    <a:schemeClr val="bg1"/>
                  </a:solidFill>
                  <a:latin typeface="+mn-lt"/>
                  <a:ea typeface="+mn-ea"/>
                  <a:cs typeface="+mn-ea"/>
                  <a:sym typeface="+mn-lt"/>
                </a:endParaRPr>
              </a:p>
            </p:txBody>
          </p:sp>
          <p:sp>
            <p:nvSpPr>
              <p:cNvPr id="25" name="Rectangle 1"/>
              <p:cNvSpPr>
                <a:spLocks noChangeArrowheads="1"/>
              </p:cNvSpPr>
              <p:nvPr/>
            </p:nvSpPr>
            <p:spPr bwMode="auto">
              <a:xfrm>
                <a:off x="6370305" y="9210958"/>
                <a:ext cx="3946378" cy="167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chemeClr val="bg1"/>
                    </a:solidFill>
                    <a:latin typeface="+mn-lt"/>
                    <a:ea typeface="+mn-ea"/>
                    <a:cs typeface="+mn-ea"/>
                    <a:sym typeface="+mn-lt"/>
                  </a:rPr>
                  <a:t>Lorem ipsum dolor sit </a:t>
                </a:r>
                <a:r>
                  <a:rPr lang="en-US" altLang="en-US" dirty="0" err="1">
                    <a:solidFill>
                      <a:schemeClr val="bg1"/>
                    </a:solidFill>
                    <a:latin typeface="+mn-lt"/>
                    <a:ea typeface="+mn-ea"/>
                    <a:cs typeface="+mn-ea"/>
                    <a:sym typeface="+mn-lt"/>
                  </a:rPr>
                  <a:t>amet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consectetur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adipiscing</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elit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sed</a:t>
                </a:r>
                <a:r>
                  <a:rPr lang="en-US" altLang="en-US" dirty="0">
                    <a:solidFill>
                      <a:schemeClr val="bg1"/>
                    </a:solidFill>
                    <a:latin typeface="+mn-lt"/>
                    <a:ea typeface="+mn-ea"/>
                    <a:cs typeface="+mn-ea"/>
                    <a:sym typeface="+mn-lt"/>
                  </a:rPr>
                  <a:t> do </a:t>
                </a:r>
                <a:r>
                  <a:rPr lang="en-US" altLang="en-US" dirty="0" err="1">
                    <a:solidFill>
                      <a:schemeClr val="bg1"/>
                    </a:solidFill>
                    <a:latin typeface="+mn-lt"/>
                    <a:ea typeface="+mn-ea"/>
                    <a:cs typeface="+mn-ea"/>
                    <a:sym typeface="+mn-lt"/>
                  </a:rPr>
                  <a:t>eiusmod</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tempor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incididunt</a:t>
                </a:r>
                <a:endParaRPr lang="en-US" altLang="en-US" dirty="0">
                  <a:solidFill>
                    <a:schemeClr val="bg1"/>
                  </a:solidFill>
                  <a:latin typeface="+mn-lt"/>
                  <a:ea typeface="+mn-ea"/>
                  <a:cs typeface="+mn-ea"/>
                  <a:sym typeface="+mn-lt"/>
                </a:endParaRPr>
              </a:p>
            </p:txBody>
          </p:sp>
        </p:grpSp>
        <p:grpSp>
          <p:nvGrpSpPr>
            <p:cNvPr id="26" name="Группа 25"/>
            <p:cNvGrpSpPr/>
            <p:nvPr/>
          </p:nvGrpSpPr>
          <p:grpSpPr>
            <a:xfrm>
              <a:off x="16581105" y="8667577"/>
              <a:ext cx="3946378" cy="2216403"/>
              <a:chOff x="6370305" y="8667577"/>
              <a:chExt cx="3946378" cy="2216403"/>
            </a:xfrm>
          </p:grpSpPr>
          <p:sp>
            <p:nvSpPr>
              <p:cNvPr id="27" name="Text Box 3"/>
              <p:cNvSpPr txBox="1"/>
              <p:nvPr/>
            </p:nvSpPr>
            <p:spPr bwMode="auto">
              <a:xfrm>
                <a:off x="6421105" y="8667577"/>
                <a:ext cx="2422874"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2800" b="1" dirty="0" smtClean="0">
                    <a:solidFill>
                      <a:schemeClr val="bg1"/>
                    </a:solidFill>
                    <a:latin typeface="+mn-lt"/>
                    <a:ea typeface="+mn-ea"/>
                    <a:cs typeface="+mn-ea"/>
                    <a:sym typeface="+mn-lt"/>
                  </a:rPr>
                  <a:t>20XX</a:t>
                </a:r>
                <a:endParaRPr lang="x-none" altLang="x-none" sz="2800" b="1" dirty="0">
                  <a:solidFill>
                    <a:schemeClr val="bg1"/>
                  </a:solidFill>
                  <a:latin typeface="+mn-lt"/>
                  <a:ea typeface="+mn-ea"/>
                  <a:cs typeface="+mn-ea"/>
                  <a:sym typeface="+mn-lt"/>
                </a:endParaRPr>
              </a:p>
            </p:txBody>
          </p:sp>
          <p:sp>
            <p:nvSpPr>
              <p:cNvPr id="28" name="Rectangle 1"/>
              <p:cNvSpPr>
                <a:spLocks noChangeArrowheads="1"/>
              </p:cNvSpPr>
              <p:nvPr/>
            </p:nvSpPr>
            <p:spPr bwMode="auto">
              <a:xfrm>
                <a:off x="6370305" y="9210958"/>
                <a:ext cx="3946378" cy="167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chemeClr val="bg1"/>
                    </a:solidFill>
                    <a:latin typeface="+mn-lt"/>
                    <a:ea typeface="+mn-ea"/>
                    <a:cs typeface="+mn-ea"/>
                    <a:sym typeface="+mn-lt"/>
                  </a:rPr>
                  <a:t>Lorem ipsum dolor sit </a:t>
                </a:r>
                <a:r>
                  <a:rPr lang="en-US" altLang="en-US" dirty="0" err="1">
                    <a:solidFill>
                      <a:schemeClr val="bg1"/>
                    </a:solidFill>
                    <a:latin typeface="+mn-lt"/>
                    <a:ea typeface="+mn-ea"/>
                    <a:cs typeface="+mn-ea"/>
                    <a:sym typeface="+mn-lt"/>
                  </a:rPr>
                  <a:t>amet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consectetur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adipiscing</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elit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sed</a:t>
                </a:r>
                <a:r>
                  <a:rPr lang="en-US" altLang="en-US" dirty="0">
                    <a:solidFill>
                      <a:schemeClr val="bg1"/>
                    </a:solidFill>
                    <a:latin typeface="+mn-lt"/>
                    <a:ea typeface="+mn-ea"/>
                    <a:cs typeface="+mn-ea"/>
                    <a:sym typeface="+mn-lt"/>
                  </a:rPr>
                  <a:t> do </a:t>
                </a:r>
                <a:r>
                  <a:rPr lang="en-US" altLang="en-US" dirty="0" err="1">
                    <a:solidFill>
                      <a:schemeClr val="bg1"/>
                    </a:solidFill>
                    <a:latin typeface="+mn-lt"/>
                    <a:ea typeface="+mn-ea"/>
                    <a:cs typeface="+mn-ea"/>
                    <a:sym typeface="+mn-lt"/>
                  </a:rPr>
                  <a:t>eiusmod</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tempor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incididunt</a:t>
                </a:r>
                <a:endParaRPr lang="en-US" altLang="en-US" dirty="0">
                  <a:solidFill>
                    <a:schemeClr val="bg1"/>
                  </a:solidFill>
                  <a:latin typeface="+mn-lt"/>
                  <a:ea typeface="+mn-ea"/>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Computer_4.png"/>
          <p:cNvPicPr>
            <a:picLocks noChangeAspect="1"/>
          </p:cNvPicPr>
          <p:nvPr/>
        </p:nvPicPr>
        <p:blipFill>
          <a:blip r:embed="rId1" cstate="email"/>
          <a:srcRect/>
          <a:stretch>
            <a:fillRect/>
          </a:stretch>
        </p:blipFill>
        <p:spPr bwMode="auto">
          <a:xfrm>
            <a:off x="-3163490" y="2446337"/>
            <a:ext cx="14771688" cy="882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400000"/>
                <a:headEnd/>
                <a:tailEnd/>
              </a14:hiddenLine>
            </a:ext>
          </a:extLst>
        </p:spPr>
      </p:pic>
      <p:pic>
        <p:nvPicPr>
          <p:cNvPr id="3" name="图片占位符 2"/>
          <p:cNvPicPr>
            <a:picLocks noGrp="1" noChangeAspect="1"/>
          </p:cNvPicPr>
          <p:nvPr>
            <p:ph type="pic" sz="quarter" idx="15"/>
          </p:nvPr>
        </p:nvPicPr>
        <p:blipFill>
          <a:blip r:embed="rId2" cstate="email"/>
          <a:srcRect/>
          <a:stretch>
            <a:fillRect/>
          </a:stretch>
        </p:blipFill>
        <p:spPr>
          <a:xfrm>
            <a:off x="-7938" y="3186113"/>
            <a:ext cx="9607551" cy="6840537"/>
          </a:xfrm>
        </p:spPr>
      </p:pic>
      <p:sp>
        <p:nvSpPr>
          <p:cNvPr id="27" name="Text Box 3"/>
          <p:cNvSpPr txBox="1"/>
          <p:nvPr/>
        </p:nvSpPr>
        <p:spPr bwMode="auto">
          <a:xfrm>
            <a:off x="12931451" y="3063353"/>
            <a:ext cx="7902575" cy="3816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0000" b="1" dirty="0">
                <a:solidFill>
                  <a:schemeClr val="tx1"/>
                </a:solidFill>
                <a:latin typeface="+mn-lt"/>
                <a:ea typeface="+mn-ea"/>
                <a:cs typeface="+mn-ea"/>
                <a:sym typeface="+mn-lt"/>
              </a:rPr>
              <a:t>TITLE TEXT </a:t>
            </a:r>
            <a:r>
              <a:rPr lang="en-US" altLang="x-none" sz="10000" b="1" dirty="0">
                <a:solidFill>
                  <a:schemeClr val="accent2"/>
                </a:solidFill>
                <a:latin typeface="+mn-lt"/>
                <a:ea typeface="+mn-ea"/>
                <a:cs typeface="+mn-ea"/>
                <a:sym typeface="+mn-lt"/>
              </a:rPr>
              <a:t>&amp; MOCKUP</a:t>
            </a:r>
            <a:endParaRPr lang="x-none" altLang="x-none" sz="10000" b="1" dirty="0">
              <a:solidFill>
                <a:schemeClr val="accent2"/>
              </a:solidFill>
              <a:latin typeface="+mn-lt"/>
              <a:ea typeface="+mn-ea"/>
              <a:cs typeface="+mn-ea"/>
              <a:sym typeface="+mn-lt"/>
            </a:endParaRPr>
          </a:p>
        </p:txBody>
      </p:sp>
      <p:sp>
        <p:nvSpPr>
          <p:cNvPr id="31" name="Rectangle 1"/>
          <p:cNvSpPr>
            <a:spLocks noChangeArrowheads="1"/>
          </p:cNvSpPr>
          <p:nvPr/>
        </p:nvSpPr>
        <p:spPr bwMode="auto">
          <a:xfrm>
            <a:off x="12931451" y="6713984"/>
            <a:ext cx="8837613" cy="389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80000"/>
              </a:lnSpc>
            </a:pPr>
            <a:r>
              <a:rPr lang="en-US" altLang="en-US" dirty="0">
                <a:solidFill>
                  <a:schemeClr val="tx1"/>
                </a:solidFill>
                <a:latin typeface="+mn-lt"/>
                <a:ea typeface="+mn-ea"/>
                <a:cs typeface="+mn-ea"/>
                <a:sym typeface="+mn-lt"/>
              </a:rPr>
              <a:t>Lorem ipsum dolor sit </a:t>
            </a:r>
            <a:r>
              <a:rPr lang="en-US" altLang="en-US" dirty="0" err="1">
                <a:solidFill>
                  <a:schemeClr val="tx1"/>
                </a:solidFill>
                <a:latin typeface="+mn-lt"/>
                <a:ea typeface="+mn-ea"/>
                <a:cs typeface="+mn-ea"/>
                <a:sym typeface="+mn-lt"/>
              </a:rPr>
              <a:t>amet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consectetur</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adipiscing</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elit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sed</a:t>
            </a:r>
            <a:r>
              <a:rPr lang="en-US" altLang="en-US" dirty="0">
                <a:solidFill>
                  <a:schemeClr val="tx1"/>
                </a:solidFill>
                <a:latin typeface="+mn-lt"/>
                <a:ea typeface="+mn-ea"/>
                <a:cs typeface="+mn-ea"/>
                <a:sym typeface="+mn-lt"/>
              </a:rPr>
              <a:t> do </a:t>
            </a:r>
            <a:r>
              <a:rPr lang="en-US" altLang="en-US" dirty="0" err="1">
                <a:solidFill>
                  <a:schemeClr val="tx1"/>
                </a:solidFill>
                <a:latin typeface="+mn-lt"/>
                <a:ea typeface="+mn-ea"/>
                <a:cs typeface="+mn-ea"/>
                <a:sym typeface="+mn-lt"/>
              </a:rPr>
              <a:t>eiusmod</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tempor</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incididunt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ut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labore</a:t>
            </a:r>
            <a:r>
              <a:rPr lang="en-US" altLang="en-US" dirty="0">
                <a:solidFill>
                  <a:schemeClr val="tx1"/>
                </a:solidFill>
                <a:latin typeface="+mn-lt"/>
                <a:ea typeface="+mn-ea"/>
                <a:cs typeface="+mn-ea"/>
                <a:sym typeface="+mn-lt"/>
              </a:rPr>
              <a:t> et </a:t>
            </a:r>
            <a:r>
              <a:rPr lang="en-US" altLang="en-US" dirty="0" err="1">
                <a:solidFill>
                  <a:schemeClr val="tx1"/>
                </a:solidFill>
                <a:latin typeface="+mn-lt"/>
                <a:ea typeface="+mn-ea"/>
                <a:cs typeface="+mn-ea"/>
                <a:sym typeface="+mn-lt"/>
              </a:rPr>
              <a:t>dolore</a:t>
            </a:r>
            <a:r>
              <a:rPr lang="en-US" altLang="en-US" dirty="0">
                <a:solidFill>
                  <a:schemeClr val="tx1"/>
                </a:solidFill>
                <a:latin typeface="+mn-lt"/>
                <a:ea typeface="+mn-ea"/>
                <a:cs typeface="+mn-ea"/>
                <a:sym typeface="+mn-lt"/>
              </a:rPr>
              <a:t> magna </a:t>
            </a:r>
            <a:r>
              <a:rPr lang="en-US" altLang="en-US" dirty="0" err="1">
                <a:solidFill>
                  <a:schemeClr val="tx1"/>
                </a:solidFill>
                <a:latin typeface="+mn-lt"/>
                <a:ea typeface="+mn-ea"/>
                <a:cs typeface="+mn-ea"/>
                <a:sym typeface="+mn-lt"/>
              </a:rPr>
              <a:t>aliqua</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Ut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enim</a:t>
            </a:r>
            <a:r>
              <a:rPr lang="en-US" altLang="en-US" dirty="0">
                <a:solidFill>
                  <a:schemeClr val="tx1"/>
                </a:solidFill>
                <a:latin typeface="+mn-lt"/>
                <a:ea typeface="+mn-ea"/>
                <a:cs typeface="+mn-ea"/>
                <a:sym typeface="+mn-lt"/>
              </a:rPr>
              <a:t> ad minim </a:t>
            </a:r>
            <a:r>
              <a:rPr lang="en-US" altLang="en-US" dirty="0" err="1">
                <a:solidFill>
                  <a:schemeClr val="tx1"/>
                </a:solidFill>
                <a:latin typeface="+mn-lt"/>
                <a:ea typeface="+mn-ea"/>
                <a:cs typeface="+mn-ea"/>
                <a:sym typeface="+mn-lt"/>
              </a:rPr>
              <a:t>veniam</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quis</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nostrud</a:t>
            </a:r>
            <a:r>
              <a:rPr lang="en-US" altLang="en-US" dirty="0">
                <a:solidFill>
                  <a:schemeClr val="tx1"/>
                </a:solidFill>
                <a:latin typeface="+mn-lt"/>
                <a:ea typeface="+mn-ea"/>
                <a:cs typeface="+mn-ea"/>
                <a:sym typeface="+mn-lt"/>
              </a:rPr>
              <a:t> exercitation </a:t>
            </a:r>
            <a:r>
              <a:rPr lang="en-US" altLang="en-US" dirty="0" err="1">
                <a:solidFill>
                  <a:schemeClr val="tx1"/>
                </a:solidFill>
                <a:latin typeface="+mn-lt"/>
                <a:ea typeface="+mn-ea"/>
                <a:cs typeface="+mn-ea"/>
                <a:sym typeface="+mn-lt"/>
              </a:rPr>
              <a:t>ullamco</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laboris</a:t>
            </a:r>
            <a:r>
              <a:rPr lang="en-US" altLang="en-US" dirty="0">
                <a:solidFill>
                  <a:schemeClr val="tx1"/>
                </a:solidFill>
                <a:latin typeface="+mn-lt"/>
                <a:ea typeface="+mn-ea"/>
                <a:cs typeface="+mn-ea"/>
                <a:sym typeface="+mn-lt"/>
              </a:rPr>
              <a:t> nisi </a:t>
            </a:r>
            <a:r>
              <a:rPr lang="en-US" altLang="en-US" dirty="0" err="1">
                <a:solidFill>
                  <a:schemeClr val="tx1"/>
                </a:solidFill>
                <a:latin typeface="+mn-lt"/>
                <a:ea typeface="+mn-ea"/>
                <a:cs typeface="+mn-ea"/>
                <a:sym typeface="+mn-lt"/>
              </a:rPr>
              <a:t>ut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aliquip</a:t>
            </a:r>
            <a:r>
              <a:rPr lang="en-US" altLang="en-US" dirty="0">
                <a:solidFill>
                  <a:schemeClr val="tx1"/>
                </a:solidFill>
                <a:latin typeface="+mn-lt"/>
                <a:ea typeface="+mn-ea"/>
                <a:cs typeface="+mn-ea"/>
                <a:sym typeface="+mn-lt"/>
              </a:rPr>
              <a:t> ex </a:t>
            </a:r>
            <a:r>
              <a:rPr lang="en-US" altLang="en-US" dirty="0" err="1">
                <a:solidFill>
                  <a:schemeClr val="tx1"/>
                </a:solidFill>
                <a:latin typeface="+mn-lt"/>
                <a:ea typeface="+mn-ea"/>
                <a:cs typeface="+mn-ea"/>
                <a:sym typeface="+mn-lt"/>
              </a:rPr>
              <a:t>ea</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commodo</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consequat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Duis</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aute</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irue</a:t>
            </a:r>
            <a:r>
              <a:rPr lang="en-US" altLang="en-US" dirty="0">
                <a:solidFill>
                  <a:schemeClr val="tx1"/>
                </a:solidFill>
                <a:latin typeface="+mn-lt"/>
                <a:ea typeface="+mn-ea"/>
                <a:cs typeface="+mn-ea"/>
                <a:sym typeface="+mn-lt"/>
              </a:rPr>
              <a:t> dolor in </a:t>
            </a:r>
            <a:r>
              <a:rPr lang="en-US" altLang="en-US" dirty="0" err="1">
                <a:solidFill>
                  <a:schemeClr val="tx1"/>
                </a:solidFill>
                <a:latin typeface="+mn-lt"/>
                <a:ea typeface="+mn-ea"/>
                <a:cs typeface="+mn-ea"/>
                <a:sym typeface="+mn-lt"/>
              </a:rPr>
              <a:t>reprehenderit</a:t>
            </a:r>
            <a:r>
              <a:rPr lang="en-US" altLang="en-US" dirty="0">
                <a:solidFill>
                  <a:schemeClr val="tx1"/>
                </a:solidFill>
                <a:latin typeface="+mn-lt"/>
                <a:ea typeface="+mn-ea"/>
                <a:cs typeface="+mn-ea"/>
                <a:sym typeface="+mn-lt"/>
              </a:rPr>
              <a:t> in </a:t>
            </a:r>
            <a:r>
              <a:rPr lang="en-US" altLang="en-US" dirty="0" err="1">
                <a:solidFill>
                  <a:schemeClr val="tx1"/>
                </a:solidFill>
                <a:latin typeface="+mn-lt"/>
                <a:ea typeface="+mn-ea"/>
                <a:cs typeface="+mn-ea"/>
                <a:sym typeface="+mn-lt"/>
              </a:rPr>
              <a:t>voluptate</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velit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esse</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cillum</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dolore</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eu</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fugiat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nulla</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pariatur</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Excepteur</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sint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occaecat</a:t>
            </a:r>
            <a:r>
              <a:rPr lang="en-US" altLang="en-US" dirty="0">
                <a:solidFill>
                  <a:schemeClr val="tx1"/>
                </a:solidFill>
                <a:latin typeface="+mn-lt"/>
                <a:ea typeface="+mn-ea"/>
                <a:cs typeface="+mn-ea"/>
                <a:sym typeface="+mn-lt"/>
              </a:rPr>
              <a:t> quae ab </a:t>
            </a:r>
            <a:r>
              <a:rPr lang="en-US" altLang="en-US" dirty="0" err="1">
                <a:solidFill>
                  <a:schemeClr val="tx1"/>
                </a:solidFill>
                <a:latin typeface="+mn-lt"/>
                <a:ea typeface="+mn-ea"/>
                <a:cs typeface="+mn-ea"/>
                <a:sym typeface="+mn-lt"/>
              </a:rPr>
              <a:t>illo</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inventore</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veritatis</a:t>
            </a:r>
            <a:r>
              <a:rPr lang="en-US" altLang="en-US" dirty="0">
                <a:solidFill>
                  <a:schemeClr val="tx1"/>
                </a:solidFill>
                <a:latin typeface="+mn-lt"/>
                <a:ea typeface="+mn-ea"/>
                <a:cs typeface="+mn-ea"/>
                <a:sym typeface="+mn-lt"/>
              </a:rPr>
              <a:t> et quasi </a:t>
            </a:r>
            <a:r>
              <a:rPr lang="en-US" altLang="en-US" dirty="0" err="1">
                <a:solidFill>
                  <a:schemeClr val="tx1"/>
                </a:solidFill>
                <a:latin typeface="+mn-lt"/>
                <a:ea typeface="+mn-ea"/>
                <a:cs typeface="+mn-ea"/>
                <a:sym typeface="+mn-lt"/>
              </a:rPr>
              <a:t>architecto</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beatae</a:t>
            </a:r>
            <a:r>
              <a:rPr lang="en-US" altLang="en-US" dirty="0">
                <a:solidFill>
                  <a:schemeClr val="tx1"/>
                </a:solidFill>
                <a:latin typeface="+mn-lt"/>
                <a:ea typeface="+mn-ea"/>
                <a:cs typeface="+mn-ea"/>
                <a:sym typeface="+mn-lt"/>
              </a:rPr>
              <a:t> vitae dicta </a:t>
            </a:r>
            <a:r>
              <a:rPr lang="en-US" altLang="en-US" dirty="0" err="1">
                <a:solidFill>
                  <a:schemeClr val="tx1"/>
                </a:solidFill>
                <a:latin typeface="+mn-lt"/>
                <a:ea typeface="+mn-ea"/>
                <a:cs typeface="+mn-ea"/>
                <a:sym typeface="+mn-lt"/>
              </a:rPr>
              <a:t>sunt</a:t>
            </a:r>
            <a:endParaRPr lang="en-US" altLang="en-US" dirty="0">
              <a:solidFill>
                <a:schemeClr val="tx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1+#ppt_w/2"/>
                                          </p:val>
                                        </p:tav>
                                        <p:tav tm="100000">
                                          <p:val>
                                            <p:strVal val="#ppt_x"/>
                                          </p:val>
                                        </p:tav>
                                      </p:tavLst>
                                    </p:anim>
                                    <p:anim calcmode="lin" valueType="num">
                                      <p:cBhvr additive="base">
                                        <p:cTn id="14"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图片包含 人员, 建筑物, 户外, 男士&#10;&#10;自动生成的说明"/>
          <p:cNvPicPr>
            <a:picLocks noGrp="1" noChangeAspect="1"/>
          </p:cNvPicPr>
          <p:nvPr>
            <p:ph type="pic" sz="quarter" idx="14"/>
          </p:nvPr>
        </p:nvPicPr>
        <p:blipFill>
          <a:blip r:embed="rId1" cstate="email"/>
          <a:srcRect/>
          <a:stretch>
            <a:fillRect/>
          </a:stretch>
        </p:blipFill>
        <p:spPr>
          <a:xfrm>
            <a:off x="12204700" y="7289800"/>
            <a:ext cx="11017250" cy="5256213"/>
          </a:xfrm>
        </p:spPr>
      </p:pic>
      <p:pic>
        <p:nvPicPr>
          <p:cNvPr id="4" name="图片占位符 3" descr="图片包含 人员, 就坐, 餐桌, 室内&#10;&#10;自动生成的说明"/>
          <p:cNvPicPr>
            <a:picLocks noGrp="1" noChangeAspect="1"/>
          </p:cNvPicPr>
          <p:nvPr>
            <p:ph type="pic" sz="quarter" idx="14"/>
          </p:nvPr>
        </p:nvPicPr>
        <p:blipFill>
          <a:blip r:embed="rId2" cstate="email"/>
          <a:srcRect/>
          <a:stretch>
            <a:fillRect/>
          </a:stretch>
        </p:blipFill>
        <p:spPr>
          <a:xfrm>
            <a:off x="12204700" y="1090613"/>
            <a:ext cx="11017250" cy="5256212"/>
          </a:xfrm>
        </p:spPr>
      </p:pic>
      <p:grpSp>
        <p:nvGrpSpPr>
          <p:cNvPr id="2" name="Группа 1"/>
          <p:cNvGrpSpPr/>
          <p:nvPr/>
        </p:nvGrpSpPr>
        <p:grpSpPr>
          <a:xfrm>
            <a:off x="22049455" y="7578079"/>
            <a:ext cx="1172495" cy="4734193"/>
            <a:chOff x="22062416" y="7578079"/>
            <a:chExt cx="1172495" cy="4734193"/>
          </a:xfrm>
        </p:grpSpPr>
        <p:sp>
          <p:nvSpPr>
            <p:cNvPr id="12" name="Прямоугольник 11"/>
            <p:cNvSpPr/>
            <p:nvPr/>
          </p:nvSpPr>
          <p:spPr bwMode="auto">
            <a:xfrm>
              <a:off x="22062416" y="9725439"/>
              <a:ext cx="1172495"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3" name="Text Box 3"/>
            <p:cNvSpPr txBox="1"/>
            <p:nvPr/>
          </p:nvSpPr>
          <p:spPr bwMode="auto">
            <a:xfrm rot="16200000">
              <a:off x="20325106" y="9644178"/>
              <a:ext cx="4734193" cy="6019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eaLnBrk="1">
                <a:defRPr/>
              </a:pPr>
              <a:r>
                <a:rPr lang="en-US" altLang="x-none" sz="2800" b="1" dirty="0">
                  <a:solidFill>
                    <a:srgbClr val="1F1F1F"/>
                  </a:solidFill>
                  <a:latin typeface="+mn-lt"/>
                  <a:ea typeface="+mn-ea"/>
                  <a:cs typeface="+mn-ea"/>
                  <a:sym typeface="+mn-lt"/>
                </a:rPr>
                <a:t>STEP #2</a:t>
              </a:r>
              <a:endParaRPr lang="x-none" altLang="x-none" sz="2800" b="1" dirty="0">
                <a:solidFill>
                  <a:srgbClr val="1F1F1F"/>
                </a:solidFill>
                <a:latin typeface="+mn-lt"/>
                <a:ea typeface="+mn-ea"/>
                <a:cs typeface="+mn-ea"/>
                <a:sym typeface="+mn-lt"/>
              </a:endParaRPr>
            </a:p>
          </p:txBody>
        </p:sp>
      </p:grpSp>
      <p:grpSp>
        <p:nvGrpSpPr>
          <p:cNvPr id="14" name="Группа 13"/>
          <p:cNvGrpSpPr/>
          <p:nvPr/>
        </p:nvGrpSpPr>
        <p:grpSpPr>
          <a:xfrm>
            <a:off x="22049455" y="1379326"/>
            <a:ext cx="1172495" cy="4734193"/>
            <a:chOff x="22062416" y="7578079"/>
            <a:chExt cx="1172495" cy="4734193"/>
          </a:xfrm>
        </p:grpSpPr>
        <p:sp>
          <p:nvSpPr>
            <p:cNvPr id="15" name="Прямоугольник 14"/>
            <p:cNvSpPr/>
            <p:nvPr/>
          </p:nvSpPr>
          <p:spPr bwMode="auto">
            <a:xfrm>
              <a:off x="22062416" y="9725439"/>
              <a:ext cx="1172495"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6" name="Text Box 3"/>
            <p:cNvSpPr txBox="1"/>
            <p:nvPr/>
          </p:nvSpPr>
          <p:spPr bwMode="auto">
            <a:xfrm rot="16200000">
              <a:off x="20325106" y="9644178"/>
              <a:ext cx="4734193" cy="6019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eaLnBrk="1">
                <a:defRPr/>
              </a:pPr>
              <a:r>
                <a:rPr lang="en-US" altLang="x-none" sz="2800" b="1" dirty="0">
                  <a:solidFill>
                    <a:srgbClr val="1F1F1F"/>
                  </a:solidFill>
                  <a:latin typeface="+mn-lt"/>
                  <a:ea typeface="+mn-ea"/>
                  <a:cs typeface="+mn-ea"/>
                  <a:sym typeface="+mn-lt"/>
                </a:rPr>
                <a:t>STEP #1</a:t>
              </a:r>
              <a:endParaRPr lang="x-none" altLang="x-none" sz="2800" b="1" dirty="0">
                <a:solidFill>
                  <a:srgbClr val="1F1F1F"/>
                </a:solidFill>
                <a:latin typeface="+mn-lt"/>
                <a:ea typeface="+mn-ea"/>
                <a:cs typeface="+mn-ea"/>
                <a:sym typeface="+mn-lt"/>
              </a:endParaRPr>
            </a:p>
          </p:txBody>
        </p:sp>
      </p:grpSp>
      <p:grpSp>
        <p:nvGrpSpPr>
          <p:cNvPr id="31" name="Group 130"/>
          <p:cNvGrpSpPr/>
          <p:nvPr/>
        </p:nvGrpSpPr>
        <p:grpSpPr bwMode="auto">
          <a:xfrm>
            <a:off x="1399609" y="6884702"/>
            <a:ext cx="9503237" cy="1105397"/>
            <a:chOff x="0" y="-41766"/>
            <a:chExt cx="12328871" cy="1105274"/>
          </a:xfrm>
        </p:grpSpPr>
        <p:sp>
          <p:nvSpPr>
            <p:cNvPr id="32" name="Shape 127"/>
            <p:cNvSpPr>
              <a:spLocks noChangeArrowheads="1"/>
            </p:cNvSpPr>
            <p:nvPr/>
          </p:nvSpPr>
          <p:spPr bwMode="auto">
            <a:xfrm>
              <a:off x="0" y="-41766"/>
              <a:ext cx="4908642" cy="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2100" b="1" cap="all" spc="209" baseline="0">
                  <a:solidFill>
                    <a:srgbClr val="292B3A"/>
                  </a:solidFill>
                </a:defRPr>
              </a:lvl1pPr>
            </a:lstStyle>
            <a:p>
              <a:pPr eaLnBrk="1" fontAlgn="auto">
                <a:spcBef>
                  <a:spcPts val="0"/>
                </a:spcBef>
                <a:spcAft>
                  <a:spcPts val="0"/>
                </a:spcAft>
                <a:defRPr/>
              </a:pPr>
              <a:r>
                <a:rPr kern="0" dirty="0">
                  <a:latin typeface="+mn-lt"/>
                  <a:ea typeface="+mn-ea"/>
                  <a:cs typeface="+mn-ea"/>
                  <a:sym typeface="+mn-lt"/>
                </a:rPr>
                <a:t>Marketing Plan #1</a:t>
              </a:r>
              <a:endParaRPr kern="0" dirty="0">
                <a:latin typeface="+mn-lt"/>
                <a:ea typeface="+mn-ea"/>
                <a:cs typeface="+mn-ea"/>
                <a:sym typeface="+mn-lt"/>
              </a:endParaRPr>
            </a:p>
          </p:txBody>
        </p:sp>
        <p:sp>
          <p:nvSpPr>
            <p:cNvPr id="33" name="Shape 128"/>
            <p:cNvSpPr>
              <a:spLocks noChangeArrowheads="1"/>
            </p:cNvSpPr>
            <p:nvPr/>
          </p:nvSpPr>
          <p:spPr bwMode="auto">
            <a:xfrm>
              <a:off x="48373" y="721328"/>
              <a:ext cx="12280498" cy="342180"/>
            </a:xfrm>
            <a:prstGeom prst="roundRect">
              <a:avLst>
                <a:gd name="adj" fmla="val 50000"/>
              </a:avLst>
            </a:prstGeom>
            <a:solidFill>
              <a:srgbClr val="D5D9D9"/>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pPr algn="ctr" eaLnBrk="1"/>
              <a:endParaRPr lang="zh-CN" altLang="zh-CN" sz="3200">
                <a:solidFill>
                  <a:srgbClr val="FFFFFF"/>
                </a:solidFill>
                <a:latin typeface="+mn-lt"/>
                <a:ea typeface="+mn-ea"/>
                <a:cs typeface="+mn-ea"/>
                <a:sym typeface="+mn-lt"/>
              </a:endParaRPr>
            </a:p>
          </p:txBody>
        </p:sp>
        <p:sp>
          <p:nvSpPr>
            <p:cNvPr id="34" name="Shape 129"/>
            <p:cNvSpPr>
              <a:spLocks noChangeArrowheads="1"/>
            </p:cNvSpPr>
            <p:nvPr/>
          </p:nvSpPr>
          <p:spPr bwMode="auto">
            <a:xfrm>
              <a:off x="48373" y="721328"/>
              <a:ext cx="5838065" cy="342180"/>
            </a:xfrm>
            <a:prstGeom prst="roundRect">
              <a:avLst>
                <a:gd name="adj" fmla="val 50000"/>
              </a:avLst>
            </a:prstGeom>
            <a:solidFill>
              <a:srgbClr val="32D1A8"/>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pPr algn="ctr" eaLnBrk="1"/>
              <a:endParaRPr lang="zh-CN" altLang="zh-CN" sz="3200" dirty="0">
                <a:solidFill>
                  <a:srgbClr val="FFFFFF"/>
                </a:solidFill>
                <a:latin typeface="+mn-lt"/>
                <a:ea typeface="+mn-ea"/>
                <a:cs typeface="+mn-ea"/>
                <a:sym typeface="+mn-lt"/>
              </a:endParaRPr>
            </a:p>
          </p:txBody>
        </p:sp>
      </p:grpSp>
      <p:grpSp>
        <p:nvGrpSpPr>
          <p:cNvPr id="35" name="Group 134"/>
          <p:cNvGrpSpPr/>
          <p:nvPr/>
        </p:nvGrpSpPr>
        <p:grpSpPr bwMode="auto">
          <a:xfrm>
            <a:off x="1399609" y="8563057"/>
            <a:ext cx="9503237" cy="1047880"/>
            <a:chOff x="0" y="15744"/>
            <a:chExt cx="12328871" cy="1047764"/>
          </a:xfrm>
        </p:grpSpPr>
        <p:sp>
          <p:nvSpPr>
            <p:cNvPr id="36" name="Shape 131"/>
            <p:cNvSpPr>
              <a:spLocks noChangeArrowheads="1"/>
            </p:cNvSpPr>
            <p:nvPr/>
          </p:nvSpPr>
          <p:spPr bwMode="auto">
            <a:xfrm>
              <a:off x="0" y="15744"/>
              <a:ext cx="4534968" cy="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2100" b="1" cap="all" spc="209" baseline="0">
                  <a:solidFill>
                    <a:srgbClr val="292B3A"/>
                  </a:solidFill>
                </a:defRPr>
              </a:lvl1pPr>
            </a:lstStyle>
            <a:p>
              <a:pPr eaLnBrk="1" fontAlgn="auto">
                <a:spcBef>
                  <a:spcPts val="0"/>
                </a:spcBef>
                <a:spcAft>
                  <a:spcPts val="0"/>
                </a:spcAft>
                <a:defRPr/>
              </a:pPr>
              <a:r>
                <a:rPr kern="0" dirty="0">
                  <a:latin typeface="+mn-lt"/>
                  <a:ea typeface="+mn-ea"/>
                  <a:cs typeface="+mn-ea"/>
                  <a:sym typeface="+mn-lt"/>
                </a:rPr>
                <a:t>Marketing Plan #2</a:t>
              </a:r>
              <a:endParaRPr kern="0" dirty="0">
                <a:latin typeface="+mn-lt"/>
                <a:ea typeface="+mn-ea"/>
                <a:cs typeface="+mn-ea"/>
                <a:sym typeface="+mn-lt"/>
              </a:endParaRPr>
            </a:p>
          </p:txBody>
        </p:sp>
        <p:sp>
          <p:nvSpPr>
            <p:cNvPr id="37" name="Shape 132"/>
            <p:cNvSpPr>
              <a:spLocks noChangeArrowheads="1"/>
            </p:cNvSpPr>
            <p:nvPr/>
          </p:nvSpPr>
          <p:spPr bwMode="auto">
            <a:xfrm>
              <a:off x="48373" y="721328"/>
              <a:ext cx="12280498" cy="342180"/>
            </a:xfrm>
            <a:prstGeom prst="roundRect">
              <a:avLst>
                <a:gd name="adj" fmla="val 50000"/>
              </a:avLst>
            </a:prstGeom>
            <a:solidFill>
              <a:srgbClr val="D5D9D9"/>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pPr algn="ctr" eaLnBrk="1"/>
              <a:endParaRPr lang="zh-CN" altLang="zh-CN" sz="3200">
                <a:solidFill>
                  <a:srgbClr val="FFFFFF"/>
                </a:solidFill>
                <a:latin typeface="+mn-lt"/>
                <a:ea typeface="+mn-ea"/>
                <a:cs typeface="+mn-ea"/>
                <a:sym typeface="+mn-lt"/>
              </a:endParaRPr>
            </a:p>
          </p:txBody>
        </p:sp>
        <p:sp>
          <p:nvSpPr>
            <p:cNvPr id="38" name="Shape 133"/>
            <p:cNvSpPr>
              <a:spLocks noChangeArrowheads="1"/>
            </p:cNvSpPr>
            <p:nvPr/>
          </p:nvSpPr>
          <p:spPr bwMode="auto">
            <a:xfrm>
              <a:off x="48373" y="721328"/>
              <a:ext cx="8625417" cy="342180"/>
            </a:xfrm>
            <a:prstGeom prst="roundRect">
              <a:avLst>
                <a:gd name="adj" fmla="val 50000"/>
              </a:avLst>
            </a:prstGeom>
            <a:solidFill>
              <a:srgbClr val="32D1A8"/>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pPr algn="ctr" eaLnBrk="1"/>
              <a:endParaRPr lang="zh-CN" altLang="zh-CN" sz="3200" dirty="0">
                <a:solidFill>
                  <a:srgbClr val="FFFFFF"/>
                </a:solidFill>
                <a:latin typeface="+mn-lt"/>
                <a:ea typeface="+mn-ea"/>
                <a:cs typeface="+mn-ea"/>
                <a:sym typeface="+mn-lt"/>
              </a:endParaRPr>
            </a:p>
          </p:txBody>
        </p:sp>
      </p:grpSp>
      <p:grpSp>
        <p:nvGrpSpPr>
          <p:cNvPr id="39" name="Group 138"/>
          <p:cNvGrpSpPr/>
          <p:nvPr/>
        </p:nvGrpSpPr>
        <p:grpSpPr bwMode="auto">
          <a:xfrm>
            <a:off x="1399609" y="10314384"/>
            <a:ext cx="9503237" cy="915803"/>
            <a:chOff x="0" y="147807"/>
            <a:chExt cx="12328871" cy="915701"/>
          </a:xfrm>
        </p:grpSpPr>
        <p:sp>
          <p:nvSpPr>
            <p:cNvPr id="40" name="Shape 135"/>
            <p:cNvSpPr>
              <a:spLocks noChangeArrowheads="1"/>
            </p:cNvSpPr>
            <p:nvPr/>
          </p:nvSpPr>
          <p:spPr bwMode="auto">
            <a:xfrm>
              <a:off x="0" y="147807"/>
              <a:ext cx="4534968" cy="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a:defRPr sz="2100" b="1" cap="all" spc="209" baseline="0">
                  <a:solidFill>
                    <a:srgbClr val="292B3A"/>
                  </a:solidFill>
                </a:defRPr>
              </a:lvl1pPr>
            </a:lstStyle>
            <a:p>
              <a:pPr eaLnBrk="1" fontAlgn="auto">
                <a:spcBef>
                  <a:spcPts val="0"/>
                </a:spcBef>
                <a:spcAft>
                  <a:spcPts val="0"/>
                </a:spcAft>
                <a:defRPr/>
              </a:pPr>
              <a:r>
                <a:rPr kern="0" dirty="0">
                  <a:latin typeface="+mn-lt"/>
                  <a:ea typeface="+mn-ea"/>
                  <a:cs typeface="+mn-ea"/>
                  <a:sym typeface="+mn-lt"/>
                </a:rPr>
                <a:t>Marketing Plan #3</a:t>
              </a:r>
              <a:endParaRPr kern="0" dirty="0">
                <a:latin typeface="+mn-lt"/>
                <a:ea typeface="+mn-ea"/>
                <a:cs typeface="+mn-ea"/>
                <a:sym typeface="+mn-lt"/>
              </a:endParaRPr>
            </a:p>
          </p:txBody>
        </p:sp>
        <p:sp>
          <p:nvSpPr>
            <p:cNvPr id="41" name="Shape 136"/>
            <p:cNvSpPr>
              <a:spLocks noChangeArrowheads="1"/>
            </p:cNvSpPr>
            <p:nvPr/>
          </p:nvSpPr>
          <p:spPr bwMode="auto">
            <a:xfrm>
              <a:off x="48373" y="721328"/>
              <a:ext cx="12280498" cy="342180"/>
            </a:xfrm>
            <a:prstGeom prst="roundRect">
              <a:avLst>
                <a:gd name="adj" fmla="val 50000"/>
              </a:avLst>
            </a:prstGeom>
            <a:solidFill>
              <a:srgbClr val="D5D9D9"/>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pPr algn="ctr" eaLnBrk="1"/>
              <a:endParaRPr lang="zh-CN" altLang="zh-CN" sz="3200">
                <a:solidFill>
                  <a:srgbClr val="FFFFFF"/>
                </a:solidFill>
                <a:latin typeface="+mn-lt"/>
                <a:ea typeface="+mn-ea"/>
                <a:cs typeface="+mn-ea"/>
                <a:sym typeface="+mn-lt"/>
              </a:endParaRPr>
            </a:p>
          </p:txBody>
        </p:sp>
        <p:sp>
          <p:nvSpPr>
            <p:cNvPr id="42" name="Shape 137"/>
            <p:cNvSpPr>
              <a:spLocks noChangeArrowheads="1"/>
            </p:cNvSpPr>
            <p:nvPr/>
          </p:nvSpPr>
          <p:spPr bwMode="auto">
            <a:xfrm>
              <a:off x="48373" y="721328"/>
              <a:ext cx="1323537" cy="342180"/>
            </a:xfrm>
            <a:prstGeom prst="roundRect">
              <a:avLst>
                <a:gd name="adj" fmla="val 50000"/>
              </a:avLst>
            </a:prstGeom>
            <a:solidFill>
              <a:srgbClr val="32D1A8"/>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pPr algn="ctr" eaLnBrk="1"/>
              <a:endParaRPr lang="zh-CN" altLang="zh-CN" sz="3200" dirty="0">
                <a:solidFill>
                  <a:srgbClr val="FFFFFF"/>
                </a:solidFill>
                <a:latin typeface="+mn-lt"/>
                <a:ea typeface="+mn-ea"/>
                <a:cs typeface="+mn-ea"/>
                <a:sym typeface="+mn-lt"/>
              </a:endParaRPr>
            </a:p>
          </p:txBody>
        </p:sp>
      </p:grpSp>
      <p:sp>
        <p:nvSpPr>
          <p:cNvPr id="43" name="Text Box 3"/>
          <p:cNvSpPr txBox="1"/>
          <p:nvPr/>
        </p:nvSpPr>
        <p:spPr bwMode="auto">
          <a:xfrm>
            <a:off x="1399609" y="2199222"/>
            <a:ext cx="7902575" cy="3816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0000" b="1" dirty="0">
                <a:solidFill>
                  <a:schemeClr val="bg1"/>
                </a:solidFill>
                <a:latin typeface="+mn-lt"/>
                <a:ea typeface="+mn-ea"/>
                <a:cs typeface="+mn-ea"/>
                <a:sym typeface="+mn-lt"/>
              </a:rPr>
              <a:t>TITLE TEXT </a:t>
            </a:r>
            <a:r>
              <a:rPr lang="en-US" altLang="x-none" sz="10000" b="1" dirty="0">
                <a:solidFill>
                  <a:schemeClr val="accent2"/>
                </a:solidFill>
                <a:latin typeface="+mn-lt"/>
                <a:ea typeface="+mn-ea"/>
                <a:cs typeface="+mn-ea"/>
                <a:sym typeface="+mn-lt"/>
              </a:rPr>
              <a:t>&amp; MOCKUP</a:t>
            </a:r>
            <a:endParaRPr lang="x-none" altLang="x-none" sz="10000" b="1" dirty="0">
              <a:solidFill>
                <a:schemeClr val="accent2"/>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Группа 15"/>
          <p:cNvGrpSpPr/>
          <p:nvPr/>
        </p:nvGrpSpPr>
        <p:grpSpPr>
          <a:xfrm>
            <a:off x="14680234" y="3397283"/>
            <a:ext cx="2652259" cy="852857"/>
            <a:chOff x="5852543" y="11138079"/>
            <a:chExt cx="2652259" cy="852857"/>
          </a:xfrm>
        </p:grpSpPr>
        <p:sp>
          <p:nvSpPr>
            <p:cNvPr id="17" name="Прямоугольник 16"/>
            <p:cNvSpPr/>
            <p:nvPr/>
          </p:nvSpPr>
          <p:spPr bwMode="auto">
            <a:xfrm rot="5400000">
              <a:off x="6752244" y="11372147"/>
              <a:ext cx="852857"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8" name="Text Box 3"/>
            <p:cNvSpPr txBox="1"/>
            <p:nvPr/>
          </p:nvSpPr>
          <p:spPr bwMode="auto">
            <a:xfrm>
              <a:off x="5852543" y="11315877"/>
              <a:ext cx="2652259" cy="533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eaLnBrk="1">
                <a:defRPr/>
              </a:pPr>
              <a:r>
                <a:rPr lang="en-US" altLang="x-none" sz="2800" b="1" dirty="0">
                  <a:solidFill>
                    <a:srgbClr val="1F1F1F"/>
                  </a:solidFill>
                  <a:latin typeface="+mn-lt"/>
                  <a:ea typeface="+mn-ea"/>
                  <a:cs typeface="+mn-ea"/>
                  <a:sym typeface="+mn-lt"/>
                </a:rPr>
                <a:t>FREE</a:t>
              </a:r>
              <a:endParaRPr lang="x-none" altLang="x-none" sz="2800" b="1" dirty="0">
                <a:solidFill>
                  <a:srgbClr val="1F1F1F"/>
                </a:solidFill>
                <a:latin typeface="+mn-lt"/>
                <a:ea typeface="+mn-ea"/>
                <a:cs typeface="+mn-ea"/>
                <a:sym typeface="+mn-lt"/>
              </a:endParaRPr>
            </a:p>
          </p:txBody>
        </p:sp>
      </p:grpSp>
      <p:sp>
        <p:nvSpPr>
          <p:cNvPr id="19" name="Text Box 3"/>
          <p:cNvSpPr txBox="1"/>
          <p:nvPr/>
        </p:nvSpPr>
        <p:spPr bwMode="auto">
          <a:xfrm>
            <a:off x="14064208" y="4775779"/>
            <a:ext cx="11431933" cy="17230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3000" b="1" dirty="0">
                <a:solidFill>
                  <a:schemeClr val="bg1"/>
                </a:solidFill>
                <a:latin typeface="+mn-lt"/>
                <a:ea typeface="+mn-ea"/>
                <a:cs typeface="+mn-ea"/>
                <a:sym typeface="+mn-lt"/>
              </a:rPr>
              <a:t>PART THREE</a:t>
            </a:r>
            <a:endParaRPr lang="x-none" altLang="x-none" sz="13000" b="1" dirty="0">
              <a:solidFill>
                <a:schemeClr val="bg1"/>
              </a:solidFill>
              <a:latin typeface="+mn-lt"/>
              <a:ea typeface="+mn-ea"/>
              <a:cs typeface="+mn-ea"/>
              <a:sym typeface="+mn-lt"/>
            </a:endParaRPr>
          </a:p>
        </p:txBody>
      </p:sp>
      <p:grpSp>
        <p:nvGrpSpPr>
          <p:cNvPr id="4" name="Группа 3"/>
          <p:cNvGrpSpPr/>
          <p:nvPr/>
        </p:nvGrpSpPr>
        <p:grpSpPr>
          <a:xfrm>
            <a:off x="15782640" y="9673034"/>
            <a:ext cx="3837395" cy="1238651"/>
            <a:chOff x="14395212" y="12477349"/>
            <a:chExt cx="3837395" cy="1238651"/>
          </a:xfrm>
        </p:grpSpPr>
        <p:sp>
          <p:nvSpPr>
            <p:cNvPr id="10" name="Прямоугольник 9"/>
            <p:cNvSpPr/>
            <p:nvPr/>
          </p:nvSpPr>
          <p:spPr bwMode="auto">
            <a:xfrm rot="5400000">
              <a:off x="17166492" y="12904314"/>
              <a:ext cx="1238651"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2" name="Прямоугольник 11"/>
            <p:cNvSpPr/>
            <p:nvPr/>
          </p:nvSpPr>
          <p:spPr bwMode="auto">
            <a:xfrm rot="5400000">
              <a:off x="14222675" y="12904314"/>
              <a:ext cx="1238651" cy="384721"/>
            </a:xfrm>
            <a:prstGeom prst="rect">
              <a:avLst/>
            </a:prstGeom>
            <a:solidFill>
              <a:schemeClr val="bg1"/>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5" name="Shape"/>
            <p:cNvSpPr/>
            <p:nvPr/>
          </p:nvSpPr>
          <p:spPr>
            <a:xfrm>
              <a:off x="17339027" y="12791485"/>
              <a:ext cx="893580" cy="610379"/>
            </a:xfrm>
            <a:custGeom>
              <a:avLst/>
              <a:gdLst/>
              <a:ahLst/>
              <a:cxnLst>
                <a:cxn ang="0">
                  <a:pos x="wd2" y="hd2"/>
                </a:cxn>
                <a:cxn ang="5400000">
                  <a:pos x="wd2" y="hd2"/>
                </a:cxn>
                <a:cxn ang="10800000">
                  <a:pos x="wd2" y="hd2"/>
                </a:cxn>
                <a:cxn ang="16200000">
                  <a:pos x="wd2" y="hd2"/>
                </a:cxn>
              </a:cxnLst>
              <a:rect l="0" t="0" r="r" b="b"/>
              <a:pathLst>
                <a:path w="21600" h="21600" extrusionOk="0">
                  <a:moveTo>
                    <a:pt x="14225" y="0"/>
                  </a:moveTo>
                  <a:lnTo>
                    <a:pt x="13565" y="967"/>
                  </a:lnTo>
                  <a:lnTo>
                    <a:pt x="19798" y="10092"/>
                  </a:lnTo>
                  <a:lnTo>
                    <a:pt x="0" y="10092"/>
                  </a:lnTo>
                  <a:lnTo>
                    <a:pt x="0" y="11459"/>
                  </a:lnTo>
                  <a:lnTo>
                    <a:pt x="19832" y="11459"/>
                  </a:lnTo>
                  <a:lnTo>
                    <a:pt x="13565" y="20633"/>
                  </a:lnTo>
                  <a:lnTo>
                    <a:pt x="14225" y="21600"/>
                  </a:lnTo>
                  <a:lnTo>
                    <a:pt x="21600" y="10804"/>
                  </a:lnTo>
                  <a:lnTo>
                    <a:pt x="14225" y="0"/>
                  </a:lnTo>
                  <a:close/>
                </a:path>
              </a:pathLst>
            </a:cu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latin typeface="+mn-lt"/>
                <a:ea typeface="+mn-ea"/>
                <a:cs typeface="+mn-ea"/>
                <a:sym typeface="+mn-lt"/>
              </a:endParaRPr>
            </a:p>
          </p:txBody>
        </p:sp>
        <p:sp>
          <p:nvSpPr>
            <p:cNvPr id="20" name="Shape"/>
            <p:cNvSpPr/>
            <p:nvPr/>
          </p:nvSpPr>
          <p:spPr>
            <a:xfrm rot="10800000">
              <a:off x="14395212" y="12791484"/>
              <a:ext cx="893580" cy="610379"/>
            </a:xfrm>
            <a:custGeom>
              <a:avLst/>
              <a:gdLst/>
              <a:ahLst/>
              <a:cxnLst>
                <a:cxn ang="0">
                  <a:pos x="wd2" y="hd2"/>
                </a:cxn>
                <a:cxn ang="5400000">
                  <a:pos x="wd2" y="hd2"/>
                </a:cxn>
                <a:cxn ang="10800000">
                  <a:pos x="wd2" y="hd2"/>
                </a:cxn>
                <a:cxn ang="16200000">
                  <a:pos x="wd2" y="hd2"/>
                </a:cxn>
              </a:cxnLst>
              <a:rect l="0" t="0" r="r" b="b"/>
              <a:pathLst>
                <a:path w="21600" h="21600" extrusionOk="0">
                  <a:moveTo>
                    <a:pt x="14225" y="0"/>
                  </a:moveTo>
                  <a:lnTo>
                    <a:pt x="13565" y="967"/>
                  </a:lnTo>
                  <a:lnTo>
                    <a:pt x="19798" y="10092"/>
                  </a:lnTo>
                  <a:lnTo>
                    <a:pt x="0" y="10092"/>
                  </a:lnTo>
                  <a:lnTo>
                    <a:pt x="0" y="11459"/>
                  </a:lnTo>
                  <a:lnTo>
                    <a:pt x="19832" y="11459"/>
                  </a:lnTo>
                  <a:lnTo>
                    <a:pt x="13565" y="20633"/>
                  </a:lnTo>
                  <a:lnTo>
                    <a:pt x="14225" y="21600"/>
                  </a:lnTo>
                  <a:lnTo>
                    <a:pt x="21600" y="10804"/>
                  </a:lnTo>
                  <a:lnTo>
                    <a:pt x="14225" y="0"/>
                  </a:ln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latin typeface="+mn-lt"/>
                <a:ea typeface="+mn-ea"/>
                <a:cs typeface="+mn-ea"/>
                <a:sym typeface="+mn-lt"/>
              </a:endParaRPr>
            </a:p>
          </p:txBody>
        </p:sp>
      </p:grpSp>
      <p:sp>
        <p:nvSpPr>
          <p:cNvPr id="21" name="矩形 20"/>
          <p:cNvSpPr/>
          <p:nvPr/>
        </p:nvSpPr>
        <p:spPr>
          <a:xfrm>
            <a:off x="14680234" y="7024431"/>
            <a:ext cx="5591944" cy="1676869"/>
          </a:xfrm>
          <a:prstGeom prst="rect">
            <a:avLst/>
          </a:prstGeom>
        </p:spPr>
        <p:txBody>
          <a:bodyPr wrap="square">
            <a:spAutoFit/>
          </a:bodyPr>
          <a:lstStyle/>
          <a:p>
            <a:pPr>
              <a:lnSpc>
                <a:spcPct val="180000"/>
              </a:lnSpc>
            </a:pPr>
            <a:r>
              <a:rPr lang="en-US" altLang="en-US" dirty="0">
                <a:solidFill>
                  <a:srgbClr val="292729"/>
                </a:solidFill>
                <a:latin typeface="+mn-lt"/>
                <a:ea typeface="+mn-ea"/>
                <a:cs typeface="+mn-ea"/>
                <a:sym typeface="+mn-lt"/>
              </a:rPr>
              <a:t>Lorem ipsum dolor sit </a:t>
            </a:r>
            <a:r>
              <a:rPr lang="en-US" altLang="en-US" dirty="0" err="1">
                <a:solidFill>
                  <a:srgbClr val="292729"/>
                </a:solidFill>
                <a:latin typeface="+mn-lt"/>
                <a:ea typeface="+mn-ea"/>
                <a:cs typeface="+mn-ea"/>
                <a:sym typeface="+mn-lt"/>
              </a:rPr>
              <a:t>amet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consectetur</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adipiscing</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elit</a:t>
            </a:r>
            <a:r>
              <a:rPr lang="en-US" altLang="en-US" dirty="0">
                <a:solidFill>
                  <a:srgbClr val="292729"/>
                </a:solidFill>
                <a:latin typeface="+mn-lt"/>
                <a:ea typeface="+mn-ea"/>
                <a:cs typeface="+mn-ea"/>
                <a:sym typeface="+mn-lt"/>
              </a:rPr>
              <a:t>, sed do </a:t>
            </a:r>
            <a:r>
              <a:rPr lang="en-US" altLang="en-US" dirty="0" err="1">
                <a:solidFill>
                  <a:srgbClr val="292729"/>
                </a:solidFill>
                <a:latin typeface="+mn-lt"/>
                <a:ea typeface="+mn-ea"/>
                <a:cs typeface="+mn-ea"/>
                <a:sym typeface="+mn-lt"/>
              </a:rPr>
              <a:t>eiusmod</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tempor</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incididunt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ut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labore</a:t>
            </a:r>
            <a:r>
              <a:rPr lang="en-US" altLang="en-US" dirty="0">
                <a:solidFill>
                  <a:srgbClr val="292729"/>
                </a:solidFill>
                <a:latin typeface="+mn-lt"/>
                <a:ea typeface="+mn-ea"/>
                <a:cs typeface="+mn-ea"/>
                <a:sym typeface="+mn-lt"/>
              </a:rPr>
              <a:t> et dolore</a:t>
            </a:r>
            <a:endParaRPr lang="en-US" altLang="en-US" dirty="0">
              <a:solidFill>
                <a:srgbClr val="292729"/>
              </a:solidFill>
              <a:latin typeface="+mn-lt"/>
              <a:ea typeface="+mn-ea"/>
              <a:cs typeface="+mn-ea"/>
              <a:sym typeface="+mn-lt"/>
            </a:endParaRPr>
          </a:p>
        </p:txBody>
      </p:sp>
      <p:sp>
        <p:nvSpPr>
          <p:cNvPr id="14" name="矩形 13"/>
          <p:cNvSpPr/>
          <p:nvPr/>
        </p:nvSpPr>
        <p:spPr bwMode="auto">
          <a:xfrm>
            <a:off x="2426271" y="6665639"/>
            <a:ext cx="7650187" cy="384721"/>
          </a:xfrm>
          <a:prstGeom prst="rect">
            <a:avLst/>
          </a:prstGeom>
          <a:noFill/>
          <a:ln w="76200" cap="flat" cmpd="sng" algn="ctr">
            <a:solidFill>
              <a:srgbClr val="03DFB2"/>
            </a:solidFill>
            <a:prstDash val="solid"/>
            <a:miter lim="400000"/>
            <a:headEnd type="none" w="med" len="med"/>
            <a:tailEnd type="none" w="med" len="med"/>
          </a:ln>
          <a:effectLst>
            <a:outerShdw blurRad="25400" algn="ctr" rotWithShape="0">
              <a:srgbClr val="000000">
                <a:alpha val="50000"/>
              </a:srgbClr>
            </a:outerShdw>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zh-CN" altLang="en-US" sz="2000" b="0" i="0" u="none" strike="noStrike" cap="none" normalizeH="0" baseline="0">
              <a:ln>
                <a:noFill/>
              </a:ln>
              <a:solidFill>
                <a:srgbClr val="74808C"/>
              </a:solidFill>
              <a:effectLst/>
              <a:latin typeface="+mn-lt"/>
              <a:ea typeface="+mn-ea"/>
              <a:cs typeface="+mn-ea"/>
              <a:sym typeface="+mn-lt"/>
            </a:endParaRPr>
          </a:p>
        </p:txBody>
      </p:sp>
      <p:pic>
        <p:nvPicPr>
          <p:cNvPr id="11" name="图片占位符 10"/>
          <p:cNvPicPr>
            <a:picLocks noGrp="1" noChangeAspect="1"/>
          </p:cNvPicPr>
          <p:nvPr>
            <p:ph type="pic" sz="quarter" idx="18"/>
          </p:nvPr>
        </p:nvPicPr>
        <p:blipFill>
          <a:blip r:embed="rId1" cstate="email"/>
          <a:srcRect/>
          <a:stretch>
            <a:fillRect/>
          </a:stretch>
        </p:blipFill>
        <p:spPr>
          <a:xfrm>
            <a:off x="4127104" y="2184400"/>
            <a:ext cx="8829675" cy="9347200"/>
          </a:xfr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fltVal val="0"/>
                                          </p:val>
                                        </p:tav>
                                        <p:tav tm="100000">
                                          <p:val>
                                            <p:strVal val="#ppt_w"/>
                                          </p:val>
                                        </p:tav>
                                      </p:tavLst>
                                    </p:anim>
                                    <p:anim calcmode="lin" valueType="num">
                                      <p:cBhvr>
                                        <p:cTn id="19" dur="1000" fill="hold"/>
                                        <p:tgtEl>
                                          <p:spTgt spid="14"/>
                                        </p:tgtEl>
                                        <p:attrNameLst>
                                          <p:attrName>ppt_h</p:attrName>
                                        </p:attrNameLst>
                                      </p:cBhvr>
                                      <p:tavLst>
                                        <p:tav tm="0">
                                          <p:val>
                                            <p:fltVal val="0"/>
                                          </p:val>
                                        </p:tav>
                                        <p:tav tm="100000">
                                          <p:val>
                                            <p:strVal val="#ppt_h"/>
                                          </p:val>
                                        </p:tav>
                                      </p:tavLst>
                                    </p:anim>
                                    <p:anim calcmode="lin" valueType="num">
                                      <p:cBhvr>
                                        <p:cTn id="20" dur="1000" fill="hold"/>
                                        <p:tgtEl>
                                          <p:spTgt spid="14"/>
                                        </p:tgtEl>
                                        <p:attrNameLst>
                                          <p:attrName>style.rotation</p:attrName>
                                        </p:attrNameLst>
                                      </p:cBhvr>
                                      <p:tavLst>
                                        <p:tav tm="0">
                                          <p:val>
                                            <p:fltVal val="90"/>
                                          </p:val>
                                        </p:tav>
                                        <p:tav tm="100000">
                                          <p:val>
                                            <p:fltVal val="0"/>
                                          </p:val>
                                        </p:tav>
                                      </p:tavLst>
                                    </p:anim>
                                    <p:animEffect transition="in" filter="fade">
                                      <p:cBhvr>
                                        <p:cTn id="21" dur="1000"/>
                                        <p:tgtEl>
                                          <p:spTgt spid="14"/>
                                        </p:tgtEl>
                                      </p:cBhvr>
                                    </p:animEffect>
                                  </p:childTnLst>
                                </p:cTn>
                              </p:par>
                              <p:par>
                                <p:cTn id="22" presetID="31"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000" fill="hold"/>
                                        <p:tgtEl>
                                          <p:spTgt spid="11"/>
                                        </p:tgtEl>
                                        <p:attrNameLst>
                                          <p:attrName>ppt_w</p:attrName>
                                        </p:attrNameLst>
                                      </p:cBhvr>
                                      <p:tavLst>
                                        <p:tav tm="0">
                                          <p:val>
                                            <p:fltVal val="0"/>
                                          </p:val>
                                        </p:tav>
                                        <p:tav tm="100000">
                                          <p:val>
                                            <p:strVal val="#ppt_w"/>
                                          </p:val>
                                        </p:tav>
                                      </p:tavLst>
                                    </p:anim>
                                    <p:anim calcmode="lin" valueType="num">
                                      <p:cBhvr>
                                        <p:cTn id="25" dur="1000" fill="hold"/>
                                        <p:tgtEl>
                                          <p:spTgt spid="11"/>
                                        </p:tgtEl>
                                        <p:attrNameLst>
                                          <p:attrName>ppt_h</p:attrName>
                                        </p:attrNameLst>
                                      </p:cBhvr>
                                      <p:tavLst>
                                        <p:tav tm="0">
                                          <p:val>
                                            <p:fltVal val="0"/>
                                          </p:val>
                                        </p:tav>
                                        <p:tav tm="100000">
                                          <p:val>
                                            <p:strVal val="#ppt_h"/>
                                          </p:val>
                                        </p:tav>
                                      </p:tavLst>
                                    </p:anim>
                                    <p:anim calcmode="lin" valueType="num">
                                      <p:cBhvr>
                                        <p:cTn id="26" dur="1000" fill="hold"/>
                                        <p:tgtEl>
                                          <p:spTgt spid="11"/>
                                        </p:tgtEl>
                                        <p:attrNameLst>
                                          <p:attrName>style.rotation</p:attrName>
                                        </p:attrNameLst>
                                      </p:cBhvr>
                                      <p:tavLst>
                                        <p:tav tm="0">
                                          <p:val>
                                            <p:fltVal val="90"/>
                                          </p:val>
                                        </p:tav>
                                        <p:tav tm="100000">
                                          <p:val>
                                            <p:fltVal val="0"/>
                                          </p:val>
                                        </p:tav>
                                      </p:tavLst>
                                    </p:anim>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5"/>
          </p:nvPr>
        </p:nvPicPr>
        <p:blipFill>
          <a:blip r:embed="rId1" cstate="email"/>
          <a:srcRect/>
          <a:stretch>
            <a:fillRect/>
          </a:stretch>
        </p:blipFill>
        <p:spPr>
          <a:xfrm rot="3731352">
            <a:off x="2281238" y="2473325"/>
            <a:ext cx="4276725" cy="4262438"/>
          </a:xfrm>
          <a:custGeom>
            <a:avLst/>
            <a:gdLst>
              <a:gd name="T0" fmla="*/ 220972 w 12834351"/>
              <a:gd name="T1" fmla="*/ 1060774 h 12789042"/>
              <a:gd name="T2" fmla="*/ 1683163 w 12834351"/>
              <a:gd name="T3" fmla="*/ 226478 h 12789042"/>
              <a:gd name="T4" fmla="*/ 3590251 w 12834351"/>
              <a:gd name="T5" fmla="*/ 38243 h 12789042"/>
              <a:gd name="T6" fmla="*/ 4248195 w 12834351"/>
              <a:gd name="T7" fmla="*/ 862526 h 12789042"/>
              <a:gd name="T8" fmla="*/ 4037673 w 12834351"/>
              <a:gd name="T9" fmla="*/ 2765656 h 12789042"/>
              <a:gd name="T10" fmla="*/ 3271304 w 12834351"/>
              <a:gd name="T11" fmla="*/ 4105023 h 12789042"/>
              <a:gd name="T12" fmla="*/ 2526302 w 12834351"/>
              <a:gd name="T13" fmla="*/ 4179698 h 12789042"/>
              <a:gd name="T14" fmla="*/ 1279797 w 12834351"/>
              <a:gd name="T15" fmla="*/ 3443122 h 12789042"/>
              <a:gd name="T16" fmla="*/ 242341 w 12834351"/>
              <a:gd name="T17" fmla="*/ 2165503 h 12789042"/>
              <a:gd name="T18" fmla="*/ 10604 w 12834351"/>
              <a:gd name="T19" fmla="*/ 1581674 h 12789042"/>
              <a:gd name="T20" fmla="*/ 220972 w 12834351"/>
              <a:gd name="T21" fmla="*/ 1060774 h 127890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ln w="9525"/>
        </p:spPr>
      </p:pic>
      <p:pic>
        <p:nvPicPr>
          <p:cNvPr id="5" name="图片占位符 4"/>
          <p:cNvPicPr>
            <a:picLocks noGrp="1" noChangeAspect="1"/>
          </p:cNvPicPr>
          <p:nvPr>
            <p:ph type="pic" sz="quarter" idx="16"/>
          </p:nvPr>
        </p:nvPicPr>
        <p:blipFill>
          <a:blip r:embed="rId2" cstate="email"/>
          <a:srcRect/>
          <a:stretch>
            <a:fillRect/>
          </a:stretch>
        </p:blipFill>
        <p:spPr>
          <a:xfrm>
            <a:off x="9818688" y="2603500"/>
            <a:ext cx="4276725" cy="4262438"/>
          </a:xfrm>
          <a:custGeom>
            <a:avLst/>
            <a:gdLst>
              <a:gd name="T0" fmla="*/ 220972 w 12834351"/>
              <a:gd name="T1" fmla="*/ 1060774 h 12789042"/>
              <a:gd name="T2" fmla="*/ 1683163 w 12834351"/>
              <a:gd name="T3" fmla="*/ 226478 h 12789042"/>
              <a:gd name="T4" fmla="*/ 3590251 w 12834351"/>
              <a:gd name="T5" fmla="*/ 38243 h 12789042"/>
              <a:gd name="T6" fmla="*/ 4248195 w 12834351"/>
              <a:gd name="T7" fmla="*/ 862526 h 12789042"/>
              <a:gd name="T8" fmla="*/ 4037673 w 12834351"/>
              <a:gd name="T9" fmla="*/ 2765656 h 12789042"/>
              <a:gd name="T10" fmla="*/ 3271304 w 12834351"/>
              <a:gd name="T11" fmla="*/ 4105023 h 12789042"/>
              <a:gd name="T12" fmla="*/ 2526302 w 12834351"/>
              <a:gd name="T13" fmla="*/ 4179698 h 12789042"/>
              <a:gd name="T14" fmla="*/ 1279797 w 12834351"/>
              <a:gd name="T15" fmla="*/ 3443122 h 12789042"/>
              <a:gd name="T16" fmla="*/ 242341 w 12834351"/>
              <a:gd name="T17" fmla="*/ 2165503 h 12789042"/>
              <a:gd name="T18" fmla="*/ 10604 w 12834351"/>
              <a:gd name="T19" fmla="*/ 1581674 h 12789042"/>
              <a:gd name="T20" fmla="*/ 220972 w 12834351"/>
              <a:gd name="T21" fmla="*/ 1060774 h 127890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ln w="9525"/>
        </p:spPr>
      </p:pic>
      <p:pic>
        <p:nvPicPr>
          <p:cNvPr id="9" name="图片占位符 8"/>
          <p:cNvPicPr>
            <a:picLocks noGrp="1" noChangeAspect="1"/>
          </p:cNvPicPr>
          <p:nvPr>
            <p:ph type="pic" sz="quarter" idx="17"/>
          </p:nvPr>
        </p:nvPicPr>
        <p:blipFill>
          <a:blip r:embed="rId3" cstate="email"/>
          <a:srcRect/>
          <a:stretch>
            <a:fillRect/>
          </a:stretch>
        </p:blipFill>
        <p:spPr>
          <a:xfrm rot="12167926">
            <a:off x="17853025" y="2486025"/>
            <a:ext cx="4276725" cy="4262438"/>
          </a:xfrm>
          <a:custGeom>
            <a:avLst/>
            <a:gdLst>
              <a:gd name="T0" fmla="*/ 220972 w 12834351"/>
              <a:gd name="T1" fmla="*/ 1060774 h 12789042"/>
              <a:gd name="T2" fmla="*/ 1683163 w 12834351"/>
              <a:gd name="T3" fmla="*/ 226478 h 12789042"/>
              <a:gd name="T4" fmla="*/ 3590251 w 12834351"/>
              <a:gd name="T5" fmla="*/ 38243 h 12789042"/>
              <a:gd name="T6" fmla="*/ 4248195 w 12834351"/>
              <a:gd name="T7" fmla="*/ 862526 h 12789042"/>
              <a:gd name="T8" fmla="*/ 4037673 w 12834351"/>
              <a:gd name="T9" fmla="*/ 2765656 h 12789042"/>
              <a:gd name="T10" fmla="*/ 3271304 w 12834351"/>
              <a:gd name="T11" fmla="*/ 4105023 h 12789042"/>
              <a:gd name="T12" fmla="*/ 2526302 w 12834351"/>
              <a:gd name="T13" fmla="*/ 4179698 h 12789042"/>
              <a:gd name="T14" fmla="*/ 1279797 w 12834351"/>
              <a:gd name="T15" fmla="*/ 3443122 h 12789042"/>
              <a:gd name="T16" fmla="*/ 242341 w 12834351"/>
              <a:gd name="T17" fmla="*/ 2165503 h 12789042"/>
              <a:gd name="T18" fmla="*/ 10604 w 12834351"/>
              <a:gd name="T19" fmla="*/ 1581674 h 12789042"/>
              <a:gd name="T20" fmla="*/ 220972 w 12834351"/>
              <a:gd name="T21" fmla="*/ 1060774 h 127890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ln w="9525"/>
        </p:spPr>
      </p:pic>
      <p:sp>
        <p:nvSpPr>
          <p:cNvPr id="19460" name="Shape 160"/>
          <p:cNvSpPr>
            <a:spLocks noGrp="1"/>
          </p:cNvSpPr>
          <p:nvPr>
            <p:ph type="sldNum" sz="quarter" idx="4294967295"/>
          </p:nvPr>
        </p:nvSpPr>
        <p:spPr>
          <a:xfrm>
            <a:off x="23980775" y="963613"/>
            <a:ext cx="403225" cy="411162"/>
          </a:xfrm>
          <a:prstGeom prst="rect">
            <a:avLst/>
          </a:prstGeom>
          <a:noFill/>
        </p:spPr>
        <p:txBody>
          <a:bodyPr/>
          <a:lstStyle/>
          <a:p>
            <a:pPr marL="0" marR="0" lvl="0" indent="0" algn="ctr" defTabSz="825500" rtl="0" eaLnBrk="1" fontAlgn="base" latinLnBrk="0" hangingPunct="0">
              <a:lnSpc>
                <a:spcPct val="100000"/>
              </a:lnSpc>
              <a:spcBef>
                <a:spcPct val="0"/>
              </a:spcBef>
              <a:spcAft>
                <a:spcPct val="0"/>
              </a:spcAft>
              <a:buClrTx/>
              <a:buSzTx/>
              <a:buFontTx/>
              <a:buNone/>
              <a:defRPr/>
            </a:pPr>
            <a:fld id="{C86D9721-DE01-45B9-89C5-6E6B66F267C1}" type="slidenum">
              <a:rPr kumimoji="0" lang="zh-CN" altLang="zh-CN" sz="2000" b="0" i="0" u="none" strike="noStrike" kern="1200" cap="none" spc="0" normalizeH="0" baseline="0" noProof="0" smtClean="0">
                <a:ln>
                  <a:noFill/>
                </a:ln>
                <a:solidFill>
                  <a:srgbClr val="FFFFFF"/>
                </a:solidFill>
                <a:effectLst/>
                <a:uLnTx/>
                <a:uFillTx/>
                <a:latin typeface="+mn-lt"/>
                <a:ea typeface="+mn-ea"/>
                <a:cs typeface="+mn-ea"/>
                <a:sym typeface="+mn-lt"/>
              </a:rPr>
            </a:fld>
            <a:endParaRPr kumimoji="0" lang="zh-CN" altLang="zh-CN" sz="200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19492" name="Shape 195"/>
          <p:cNvSpPr/>
          <p:nvPr/>
        </p:nvSpPr>
        <p:spPr bwMode="auto">
          <a:xfrm rot="-5539927">
            <a:off x="2793206" y="2678907"/>
            <a:ext cx="4352925" cy="4275138"/>
          </a:xfrm>
          <a:custGeom>
            <a:avLst/>
            <a:gdLst>
              <a:gd name="T0" fmla="*/ 2176099 w 21540"/>
              <a:gd name="T1" fmla="*/ 2137636 h 21555"/>
              <a:gd name="T2" fmla="*/ 2176099 w 21540"/>
              <a:gd name="T3" fmla="*/ 2137636 h 21555"/>
              <a:gd name="T4" fmla="*/ 2176099 w 21540"/>
              <a:gd name="T5" fmla="*/ 2137636 h 21555"/>
              <a:gd name="T6" fmla="*/ 2176099 w 21540"/>
              <a:gd name="T7" fmla="*/ 2137636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noFill/>
          <a:ln w="38100" cap="flat">
            <a:solidFill>
              <a:srgbClr val="03DFB2"/>
            </a:solidFill>
            <a:prstDash val="solid"/>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9493" name="Shape 196"/>
          <p:cNvSpPr/>
          <p:nvPr/>
        </p:nvSpPr>
        <p:spPr bwMode="auto">
          <a:xfrm rot="-6601195">
            <a:off x="2793206" y="2678907"/>
            <a:ext cx="4352925" cy="4275138"/>
          </a:xfrm>
          <a:custGeom>
            <a:avLst/>
            <a:gdLst>
              <a:gd name="T0" fmla="*/ 2176099 w 21540"/>
              <a:gd name="T1" fmla="*/ 2137636 h 21555"/>
              <a:gd name="T2" fmla="*/ 2176099 w 21540"/>
              <a:gd name="T3" fmla="*/ 2137636 h 21555"/>
              <a:gd name="T4" fmla="*/ 2176099 w 21540"/>
              <a:gd name="T5" fmla="*/ 2137636 h 21555"/>
              <a:gd name="T6" fmla="*/ 2176099 w 21540"/>
              <a:gd name="T7" fmla="*/ 2137636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noFill/>
          <a:ln w="38100" cap="flat">
            <a:solidFill>
              <a:srgbClr val="03DFB2"/>
            </a:solidFill>
            <a:prstDash val="solid"/>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9494" name="Shape 199"/>
          <p:cNvSpPr/>
          <p:nvPr/>
        </p:nvSpPr>
        <p:spPr bwMode="auto">
          <a:xfrm rot="-2198520">
            <a:off x="10079038" y="2679700"/>
            <a:ext cx="4352925" cy="4275138"/>
          </a:xfrm>
          <a:custGeom>
            <a:avLst/>
            <a:gdLst>
              <a:gd name="T0" fmla="*/ 2176099 w 21540"/>
              <a:gd name="T1" fmla="*/ 2137636 h 21555"/>
              <a:gd name="T2" fmla="*/ 2176099 w 21540"/>
              <a:gd name="T3" fmla="*/ 2137636 h 21555"/>
              <a:gd name="T4" fmla="*/ 2176099 w 21540"/>
              <a:gd name="T5" fmla="*/ 2137636 h 21555"/>
              <a:gd name="T6" fmla="*/ 2176099 w 21540"/>
              <a:gd name="T7" fmla="*/ 2137636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noFill/>
          <a:ln w="38100" cap="flat">
            <a:solidFill>
              <a:srgbClr val="03DFB2"/>
            </a:solidFill>
            <a:prstDash val="solid"/>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9495" name="Shape 200"/>
          <p:cNvSpPr/>
          <p:nvPr/>
        </p:nvSpPr>
        <p:spPr bwMode="auto">
          <a:xfrm rot="-3259788">
            <a:off x="10079038" y="2678113"/>
            <a:ext cx="4352925" cy="4276725"/>
          </a:xfrm>
          <a:custGeom>
            <a:avLst/>
            <a:gdLst>
              <a:gd name="T0" fmla="*/ 2176099 w 21540"/>
              <a:gd name="T1" fmla="*/ 2137636 h 21555"/>
              <a:gd name="T2" fmla="*/ 2176099 w 21540"/>
              <a:gd name="T3" fmla="*/ 2137636 h 21555"/>
              <a:gd name="T4" fmla="*/ 2176099 w 21540"/>
              <a:gd name="T5" fmla="*/ 2137636 h 21555"/>
              <a:gd name="T6" fmla="*/ 2176099 w 21540"/>
              <a:gd name="T7" fmla="*/ 2137636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noFill/>
          <a:ln w="38100" cap="flat">
            <a:solidFill>
              <a:srgbClr val="03DFB2"/>
            </a:solidFill>
            <a:prstDash val="solid"/>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9496" name="Shape 203"/>
          <p:cNvSpPr/>
          <p:nvPr/>
        </p:nvSpPr>
        <p:spPr bwMode="auto">
          <a:xfrm rot="2744700">
            <a:off x="17260094" y="2678907"/>
            <a:ext cx="4352925" cy="4275137"/>
          </a:xfrm>
          <a:custGeom>
            <a:avLst/>
            <a:gdLst>
              <a:gd name="T0" fmla="*/ 2176099 w 21540"/>
              <a:gd name="T1" fmla="*/ 2137636 h 21555"/>
              <a:gd name="T2" fmla="*/ 2176099 w 21540"/>
              <a:gd name="T3" fmla="*/ 2137636 h 21555"/>
              <a:gd name="T4" fmla="*/ 2176099 w 21540"/>
              <a:gd name="T5" fmla="*/ 2137636 h 21555"/>
              <a:gd name="T6" fmla="*/ 2176099 w 21540"/>
              <a:gd name="T7" fmla="*/ 2137636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noFill/>
          <a:ln w="38100" cap="flat">
            <a:solidFill>
              <a:srgbClr val="03DFB2"/>
            </a:solidFill>
            <a:prstDash val="solid"/>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9497" name="Shape 204"/>
          <p:cNvSpPr/>
          <p:nvPr/>
        </p:nvSpPr>
        <p:spPr bwMode="auto">
          <a:xfrm rot="1683432">
            <a:off x="17260888" y="2679700"/>
            <a:ext cx="4352925" cy="4275138"/>
          </a:xfrm>
          <a:custGeom>
            <a:avLst/>
            <a:gdLst>
              <a:gd name="T0" fmla="*/ 2176099 w 21540"/>
              <a:gd name="T1" fmla="*/ 2137636 h 21555"/>
              <a:gd name="T2" fmla="*/ 2176099 w 21540"/>
              <a:gd name="T3" fmla="*/ 2137636 h 21555"/>
              <a:gd name="T4" fmla="*/ 2176099 w 21540"/>
              <a:gd name="T5" fmla="*/ 2137636 h 21555"/>
              <a:gd name="T6" fmla="*/ 2176099 w 21540"/>
              <a:gd name="T7" fmla="*/ 2137636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noFill/>
          <a:ln w="38100" cap="flat">
            <a:solidFill>
              <a:srgbClr val="03DFB2"/>
            </a:solidFill>
            <a:prstDash val="solid"/>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grpSp>
        <p:nvGrpSpPr>
          <p:cNvPr id="53" name="Группа 2"/>
          <p:cNvGrpSpPr/>
          <p:nvPr/>
        </p:nvGrpSpPr>
        <p:grpSpPr>
          <a:xfrm>
            <a:off x="2087816" y="7938120"/>
            <a:ext cx="5484056" cy="3715140"/>
            <a:chOff x="2087816" y="7938120"/>
            <a:chExt cx="5484056" cy="3715140"/>
          </a:xfrm>
        </p:grpSpPr>
        <p:sp>
          <p:nvSpPr>
            <p:cNvPr id="54" name="Text Box 3"/>
            <p:cNvSpPr txBox="1"/>
            <p:nvPr/>
          </p:nvSpPr>
          <p:spPr bwMode="auto">
            <a:xfrm>
              <a:off x="2351298" y="7938120"/>
              <a:ext cx="4957092"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eaLnBrk="1">
                <a:defRPr/>
              </a:pPr>
              <a:r>
                <a:rPr lang="en-US" altLang="x-none" sz="4400" b="1" dirty="0">
                  <a:solidFill>
                    <a:srgbClr val="03DFB2"/>
                  </a:solidFill>
                  <a:latin typeface="+mn-lt"/>
                  <a:ea typeface="+mn-ea"/>
                  <a:cs typeface="+mn-ea"/>
                  <a:sym typeface="+mn-lt"/>
                </a:rPr>
                <a:t>PROJECT #1</a:t>
              </a:r>
              <a:endParaRPr lang="x-none" altLang="x-none" sz="4400" b="1" dirty="0">
                <a:solidFill>
                  <a:srgbClr val="03DFB2"/>
                </a:solidFill>
                <a:latin typeface="+mn-lt"/>
                <a:ea typeface="+mn-ea"/>
                <a:cs typeface="+mn-ea"/>
                <a:sym typeface="+mn-lt"/>
              </a:endParaRPr>
            </a:p>
          </p:txBody>
        </p:sp>
        <p:sp>
          <p:nvSpPr>
            <p:cNvPr id="55" name="Rectangle 1"/>
            <p:cNvSpPr>
              <a:spLocks noChangeArrowheads="1"/>
            </p:cNvSpPr>
            <p:nvPr/>
          </p:nvSpPr>
          <p:spPr bwMode="auto">
            <a:xfrm>
              <a:off x="2087816" y="8868395"/>
              <a:ext cx="5484056" cy="27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80000"/>
                </a:lnSpc>
              </a:pPr>
              <a:r>
                <a:rPr lang="en-US" altLang="en-US" dirty="0">
                  <a:solidFill>
                    <a:srgbClr val="1F1F1F"/>
                  </a:solidFill>
                  <a:latin typeface="+mn-lt"/>
                  <a:ea typeface="+mn-ea"/>
                  <a:cs typeface="+mn-ea"/>
                  <a:sym typeface="+mn-lt"/>
                </a:rPr>
                <a:t>Lorem ipsum dolor sit </a:t>
              </a:r>
              <a:r>
                <a:rPr lang="en-US" altLang="en-US" dirty="0" err="1">
                  <a:solidFill>
                    <a:srgbClr val="1F1F1F"/>
                  </a:solidFill>
                  <a:latin typeface="+mn-lt"/>
                  <a:ea typeface="+mn-ea"/>
                  <a:cs typeface="+mn-ea"/>
                  <a:sym typeface="+mn-lt"/>
                </a:rPr>
                <a:t>amet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consectetur</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adipiscing</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elit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sed</a:t>
              </a:r>
              <a:r>
                <a:rPr lang="en-US" altLang="en-US" dirty="0">
                  <a:solidFill>
                    <a:srgbClr val="1F1F1F"/>
                  </a:solidFill>
                  <a:latin typeface="+mn-lt"/>
                  <a:ea typeface="+mn-ea"/>
                  <a:cs typeface="+mn-ea"/>
                  <a:sym typeface="+mn-lt"/>
                </a:rPr>
                <a:t> do </a:t>
              </a:r>
              <a:r>
                <a:rPr lang="en-US" altLang="en-US" dirty="0" err="1">
                  <a:solidFill>
                    <a:srgbClr val="1F1F1F"/>
                  </a:solidFill>
                  <a:latin typeface="+mn-lt"/>
                  <a:ea typeface="+mn-ea"/>
                  <a:cs typeface="+mn-ea"/>
                  <a:sym typeface="+mn-lt"/>
                </a:rPr>
                <a:t>eiusmod</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tempor</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incididunt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ut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labore</a:t>
              </a:r>
              <a:r>
                <a:rPr lang="en-US" altLang="en-US" dirty="0">
                  <a:solidFill>
                    <a:srgbClr val="1F1F1F"/>
                  </a:solidFill>
                  <a:latin typeface="+mn-lt"/>
                  <a:ea typeface="+mn-ea"/>
                  <a:cs typeface="+mn-ea"/>
                  <a:sym typeface="+mn-lt"/>
                </a:rPr>
                <a:t> et </a:t>
              </a:r>
              <a:r>
                <a:rPr lang="en-US" altLang="en-US" dirty="0" err="1">
                  <a:solidFill>
                    <a:srgbClr val="1F1F1F"/>
                  </a:solidFill>
                  <a:latin typeface="+mn-lt"/>
                  <a:ea typeface="+mn-ea"/>
                  <a:cs typeface="+mn-ea"/>
                  <a:sym typeface="+mn-lt"/>
                </a:rPr>
                <a:t>dolore</a:t>
              </a:r>
              <a:r>
                <a:rPr lang="en-US" altLang="en-US" dirty="0">
                  <a:solidFill>
                    <a:srgbClr val="1F1F1F"/>
                  </a:solidFill>
                  <a:latin typeface="+mn-lt"/>
                  <a:ea typeface="+mn-ea"/>
                  <a:cs typeface="+mn-ea"/>
                  <a:sym typeface="+mn-lt"/>
                </a:rPr>
                <a:t> magna </a:t>
              </a:r>
              <a:r>
                <a:rPr lang="en-US" altLang="en-US" dirty="0" err="1">
                  <a:solidFill>
                    <a:srgbClr val="1F1F1F"/>
                  </a:solidFill>
                  <a:latin typeface="+mn-lt"/>
                  <a:ea typeface="+mn-ea"/>
                  <a:cs typeface="+mn-ea"/>
                  <a:sym typeface="+mn-lt"/>
                </a:rPr>
                <a:t>aliqua</a:t>
              </a:r>
              <a:r>
                <a:rPr lang="en-US" altLang="en-US" dirty="0">
                  <a:solidFill>
                    <a:srgbClr val="1F1F1F"/>
                  </a:solidFill>
                  <a:latin typeface="+mn-lt"/>
                  <a:ea typeface="+mn-ea"/>
                  <a:cs typeface="+mn-ea"/>
                  <a:sym typeface="+mn-lt"/>
                </a:rPr>
                <a:t>. exercitation </a:t>
              </a:r>
              <a:r>
                <a:rPr lang="en-US" altLang="en-US" dirty="0" err="1">
                  <a:solidFill>
                    <a:srgbClr val="1F1F1F"/>
                  </a:solidFill>
                  <a:latin typeface="+mn-lt"/>
                  <a:ea typeface="+mn-ea"/>
                  <a:cs typeface="+mn-ea"/>
                  <a:sym typeface="+mn-lt"/>
                </a:rPr>
                <a:t>ullamco</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laboris</a:t>
              </a:r>
              <a:r>
                <a:rPr lang="en-US" altLang="en-US" dirty="0">
                  <a:solidFill>
                    <a:srgbClr val="1F1F1F"/>
                  </a:solidFill>
                  <a:latin typeface="+mn-lt"/>
                  <a:ea typeface="+mn-ea"/>
                  <a:cs typeface="+mn-ea"/>
                  <a:sym typeface="+mn-lt"/>
                </a:rPr>
                <a:t> nisi </a:t>
              </a:r>
              <a:r>
                <a:rPr lang="en-US" altLang="en-US" dirty="0" err="1">
                  <a:solidFill>
                    <a:srgbClr val="1F1F1F"/>
                  </a:solidFill>
                  <a:latin typeface="+mn-lt"/>
                  <a:ea typeface="+mn-ea"/>
                  <a:cs typeface="+mn-ea"/>
                  <a:sym typeface="+mn-lt"/>
                </a:rPr>
                <a:t>ut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aliquip</a:t>
              </a:r>
              <a:endParaRPr lang="en-US" altLang="en-US" dirty="0">
                <a:solidFill>
                  <a:srgbClr val="1F1F1F"/>
                </a:solidFill>
                <a:latin typeface="+mn-lt"/>
                <a:ea typeface="+mn-ea"/>
                <a:cs typeface="+mn-ea"/>
                <a:sym typeface="+mn-lt"/>
              </a:endParaRPr>
            </a:p>
          </p:txBody>
        </p:sp>
      </p:grpSp>
      <p:grpSp>
        <p:nvGrpSpPr>
          <p:cNvPr id="56" name="Группа 3"/>
          <p:cNvGrpSpPr/>
          <p:nvPr/>
        </p:nvGrpSpPr>
        <p:grpSpPr>
          <a:xfrm>
            <a:off x="9449971" y="7938120"/>
            <a:ext cx="5484056" cy="3715140"/>
            <a:chOff x="9449971" y="7938120"/>
            <a:chExt cx="5484056" cy="3715140"/>
          </a:xfrm>
        </p:grpSpPr>
        <p:sp>
          <p:nvSpPr>
            <p:cNvPr id="57" name="Text Box 3"/>
            <p:cNvSpPr txBox="1"/>
            <p:nvPr/>
          </p:nvSpPr>
          <p:spPr bwMode="auto">
            <a:xfrm>
              <a:off x="9713453" y="7938120"/>
              <a:ext cx="4957092"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eaLnBrk="1">
                <a:defRPr/>
              </a:pPr>
              <a:r>
                <a:rPr lang="en-US" altLang="x-none" sz="4400" b="1" dirty="0">
                  <a:solidFill>
                    <a:srgbClr val="03DFB2"/>
                  </a:solidFill>
                  <a:latin typeface="+mn-lt"/>
                  <a:ea typeface="+mn-ea"/>
                  <a:cs typeface="+mn-ea"/>
                  <a:sym typeface="+mn-lt"/>
                </a:rPr>
                <a:t>PROJECT #2</a:t>
              </a:r>
              <a:endParaRPr lang="x-none" altLang="x-none" sz="4400" b="1" dirty="0">
                <a:solidFill>
                  <a:srgbClr val="03DFB2"/>
                </a:solidFill>
                <a:latin typeface="+mn-lt"/>
                <a:ea typeface="+mn-ea"/>
                <a:cs typeface="+mn-ea"/>
                <a:sym typeface="+mn-lt"/>
              </a:endParaRPr>
            </a:p>
          </p:txBody>
        </p:sp>
        <p:sp>
          <p:nvSpPr>
            <p:cNvPr id="58" name="Rectangle 1"/>
            <p:cNvSpPr>
              <a:spLocks noChangeArrowheads="1"/>
            </p:cNvSpPr>
            <p:nvPr/>
          </p:nvSpPr>
          <p:spPr bwMode="auto">
            <a:xfrm>
              <a:off x="9449971" y="8868395"/>
              <a:ext cx="5484056" cy="27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80000"/>
                </a:lnSpc>
              </a:pPr>
              <a:r>
                <a:rPr lang="en-US" altLang="en-US" dirty="0">
                  <a:solidFill>
                    <a:srgbClr val="1F1F1F"/>
                  </a:solidFill>
                  <a:latin typeface="+mn-lt"/>
                  <a:ea typeface="+mn-ea"/>
                  <a:cs typeface="+mn-ea"/>
                  <a:sym typeface="+mn-lt"/>
                </a:rPr>
                <a:t>Lorem ipsum dolor sit </a:t>
              </a:r>
              <a:r>
                <a:rPr lang="en-US" altLang="en-US" dirty="0" err="1">
                  <a:solidFill>
                    <a:srgbClr val="1F1F1F"/>
                  </a:solidFill>
                  <a:latin typeface="+mn-lt"/>
                  <a:ea typeface="+mn-ea"/>
                  <a:cs typeface="+mn-ea"/>
                  <a:sym typeface="+mn-lt"/>
                </a:rPr>
                <a:t>amet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consectetur</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adipiscing</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elit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sed</a:t>
              </a:r>
              <a:r>
                <a:rPr lang="en-US" altLang="en-US" dirty="0">
                  <a:solidFill>
                    <a:srgbClr val="1F1F1F"/>
                  </a:solidFill>
                  <a:latin typeface="+mn-lt"/>
                  <a:ea typeface="+mn-ea"/>
                  <a:cs typeface="+mn-ea"/>
                  <a:sym typeface="+mn-lt"/>
                </a:rPr>
                <a:t> do </a:t>
              </a:r>
              <a:r>
                <a:rPr lang="en-US" altLang="en-US" dirty="0" err="1">
                  <a:solidFill>
                    <a:srgbClr val="1F1F1F"/>
                  </a:solidFill>
                  <a:latin typeface="+mn-lt"/>
                  <a:ea typeface="+mn-ea"/>
                  <a:cs typeface="+mn-ea"/>
                  <a:sym typeface="+mn-lt"/>
                </a:rPr>
                <a:t>eiusmod</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tempor</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incididunt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ut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labore</a:t>
              </a:r>
              <a:r>
                <a:rPr lang="en-US" altLang="en-US" dirty="0">
                  <a:solidFill>
                    <a:srgbClr val="1F1F1F"/>
                  </a:solidFill>
                  <a:latin typeface="+mn-lt"/>
                  <a:ea typeface="+mn-ea"/>
                  <a:cs typeface="+mn-ea"/>
                  <a:sym typeface="+mn-lt"/>
                </a:rPr>
                <a:t> et </a:t>
              </a:r>
              <a:r>
                <a:rPr lang="en-US" altLang="en-US" dirty="0" err="1">
                  <a:solidFill>
                    <a:srgbClr val="1F1F1F"/>
                  </a:solidFill>
                  <a:latin typeface="+mn-lt"/>
                  <a:ea typeface="+mn-ea"/>
                  <a:cs typeface="+mn-ea"/>
                  <a:sym typeface="+mn-lt"/>
                </a:rPr>
                <a:t>dolore</a:t>
              </a:r>
              <a:r>
                <a:rPr lang="en-US" altLang="en-US" dirty="0">
                  <a:solidFill>
                    <a:srgbClr val="1F1F1F"/>
                  </a:solidFill>
                  <a:latin typeface="+mn-lt"/>
                  <a:ea typeface="+mn-ea"/>
                  <a:cs typeface="+mn-ea"/>
                  <a:sym typeface="+mn-lt"/>
                </a:rPr>
                <a:t> magna </a:t>
              </a:r>
              <a:r>
                <a:rPr lang="en-US" altLang="en-US" dirty="0" err="1">
                  <a:solidFill>
                    <a:srgbClr val="1F1F1F"/>
                  </a:solidFill>
                  <a:latin typeface="+mn-lt"/>
                  <a:ea typeface="+mn-ea"/>
                  <a:cs typeface="+mn-ea"/>
                  <a:sym typeface="+mn-lt"/>
                </a:rPr>
                <a:t>aliqua</a:t>
              </a:r>
              <a:r>
                <a:rPr lang="en-US" altLang="en-US" dirty="0">
                  <a:solidFill>
                    <a:srgbClr val="1F1F1F"/>
                  </a:solidFill>
                  <a:latin typeface="+mn-lt"/>
                  <a:ea typeface="+mn-ea"/>
                  <a:cs typeface="+mn-ea"/>
                  <a:sym typeface="+mn-lt"/>
                </a:rPr>
                <a:t>. exercitation </a:t>
              </a:r>
              <a:r>
                <a:rPr lang="en-US" altLang="en-US" dirty="0" err="1">
                  <a:solidFill>
                    <a:srgbClr val="1F1F1F"/>
                  </a:solidFill>
                  <a:latin typeface="+mn-lt"/>
                  <a:ea typeface="+mn-ea"/>
                  <a:cs typeface="+mn-ea"/>
                  <a:sym typeface="+mn-lt"/>
                </a:rPr>
                <a:t>ullamco</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laboris</a:t>
              </a:r>
              <a:r>
                <a:rPr lang="en-US" altLang="en-US" dirty="0">
                  <a:solidFill>
                    <a:srgbClr val="1F1F1F"/>
                  </a:solidFill>
                  <a:latin typeface="+mn-lt"/>
                  <a:ea typeface="+mn-ea"/>
                  <a:cs typeface="+mn-ea"/>
                  <a:sym typeface="+mn-lt"/>
                </a:rPr>
                <a:t> nisi </a:t>
              </a:r>
              <a:r>
                <a:rPr lang="en-US" altLang="en-US" dirty="0" err="1">
                  <a:solidFill>
                    <a:srgbClr val="1F1F1F"/>
                  </a:solidFill>
                  <a:latin typeface="+mn-lt"/>
                  <a:ea typeface="+mn-ea"/>
                  <a:cs typeface="+mn-ea"/>
                  <a:sym typeface="+mn-lt"/>
                </a:rPr>
                <a:t>ut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aliquip</a:t>
              </a:r>
              <a:endParaRPr lang="en-US" altLang="en-US" dirty="0">
                <a:solidFill>
                  <a:srgbClr val="1F1F1F"/>
                </a:solidFill>
                <a:latin typeface="+mn-lt"/>
                <a:ea typeface="+mn-ea"/>
                <a:cs typeface="+mn-ea"/>
                <a:sym typeface="+mn-lt"/>
              </a:endParaRPr>
            </a:p>
          </p:txBody>
        </p:sp>
      </p:grpSp>
      <p:grpSp>
        <p:nvGrpSpPr>
          <p:cNvPr id="59" name="Группа 4"/>
          <p:cNvGrpSpPr/>
          <p:nvPr/>
        </p:nvGrpSpPr>
        <p:grpSpPr>
          <a:xfrm>
            <a:off x="16812127" y="7938120"/>
            <a:ext cx="5484056" cy="3715140"/>
            <a:chOff x="16812127" y="7938120"/>
            <a:chExt cx="5484056" cy="3715140"/>
          </a:xfrm>
        </p:grpSpPr>
        <p:sp>
          <p:nvSpPr>
            <p:cNvPr id="60" name="Text Box 3"/>
            <p:cNvSpPr txBox="1"/>
            <p:nvPr/>
          </p:nvSpPr>
          <p:spPr bwMode="auto">
            <a:xfrm>
              <a:off x="17075609" y="7938120"/>
              <a:ext cx="4957092"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eaLnBrk="1">
                <a:defRPr/>
              </a:pPr>
              <a:r>
                <a:rPr lang="en-US" altLang="x-none" sz="4400" b="1" dirty="0">
                  <a:solidFill>
                    <a:srgbClr val="03DFB2"/>
                  </a:solidFill>
                  <a:latin typeface="+mn-lt"/>
                  <a:ea typeface="+mn-ea"/>
                  <a:cs typeface="+mn-ea"/>
                  <a:sym typeface="+mn-lt"/>
                </a:rPr>
                <a:t>PROJECT #3</a:t>
              </a:r>
              <a:endParaRPr lang="x-none" altLang="x-none" sz="4400" b="1" dirty="0">
                <a:solidFill>
                  <a:srgbClr val="03DFB2"/>
                </a:solidFill>
                <a:latin typeface="+mn-lt"/>
                <a:ea typeface="+mn-ea"/>
                <a:cs typeface="+mn-ea"/>
                <a:sym typeface="+mn-lt"/>
              </a:endParaRPr>
            </a:p>
          </p:txBody>
        </p:sp>
        <p:sp>
          <p:nvSpPr>
            <p:cNvPr id="61" name="Rectangle 1"/>
            <p:cNvSpPr>
              <a:spLocks noChangeArrowheads="1"/>
            </p:cNvSpPr>
            <p:nvPr/>
          </p:nvSpPr>
          <p:spPr bwMode="auto">
            <a:xfrm>
              <a:off x="16812127" y="8868395"/>
              <a:ext cx="5484056" cy="27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80000"/>
                </a:lnSpc>
              </a:pPr>
              <a:r>
                <a:rPr lang="en-US" altLang="en-US" dirty="0">
                  <a:solidFill>
                    <a:srgbClr val="1F1F1F"/>
                  </a:solidFill>
                  <a:latin typeface="+mn-lt"/>
                  <a:ea typeface="+mn-ea"/>
                  <a:cs typeface="+mn-ea"/>
                  <a:sym typeface="+mn-lt"/>
                </a:rPr>
                <a:t>Lorem ipsum dolor sit </a:t>
              </a:r>
              <a:r>
                <a:rPr lang="en-US" altLang="en-US" dirty="0" err="1">
                  <a:solidFill>
                    <a:srgbClr val="1F1F1F"/>
                  </a:solidFill>
                  <a:latin typeface="+mn-lt"/>
                  <a:ea typeface="+mn-ea"/>
                  <a:cs typeface="+mn-ea"/>
                  <a:sym typeface="+mn-lt"/>
                </a:rPr>
                <a:t>amet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consectetur</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adipiscing</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elit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sed</a:t>
              </a:r>
              <a:r>
                <a:rPr lang="en-US" altLang="en-US" dirty="0">
                  <a:solidFill>
                    <a:srgbClr val="1F1F1F"/>
                  </a:solidFill>
                  <a:latin typeface="+mn-lt"/>
                  <a:ea typeface="+mn-ea"/>
                  <a:cs typeface="+mn-ea"/>
                  <a:sym typeface="+mn-lt"/>
                </a:rPr>
                <a:t> do </a:t>
              </a:r>
              <a:r>
                <a:rPr lang="en-US" altLang="en-US" dirty="0" err="1">
                  <a:solidFill>
                    <a:srgbClr val="1F1F1F"/>
                  </a:solidFill>
                  <a:latin typeface="+mn-lt"/>
                  <a:ea typeface="+mn-ea"/>
                  <a:cs typeface="+mn-ea"/>
                  <a:sym typeface="+mn-lt"/>
                </a:rPr>
                <a:t>eiusmod</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tempor</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incididunt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ut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labore</a:t>
              </a:r>
              <a:r>
                <a:rPr lang="en-US" altLang="en-US" dirty="0">
                  <a:solidFill>
                    <a:srgbClr val="1F1F1F"/>
                  </a:solidFill>
                  <a:latin typeface="+mn-lt"/>
                  <a:ea typeface="+mn-ea"/>
                  <a:cs typeface="+mn-ea"/>
                  <a:sym typeface="+mn-lt"/>
                </a:rPr>
                <a:t> et </a:t>
              </a:r>
              <a:r>
                <a:rPr lang="en-US" altLang="en-US" dirty="0" err="1">
                  <a:solidFill>
                    <a:srgbClr val="1F1F1F"/>
                  </a:solidFill>
                  <a:latin typeface="+mn-lt"/>
                  <a:ea typeface="+mn-ea"/>
                  <a:cs typeface="+mn-ea"/>
                  <a:sym typeface="+mn-lt"/>
                </a:rPr>
                <a:t>dolore</a:t>
              </a:r>
              <a:r>
                <a:rPr lang="en-US" altLang="en-US" dirty="0">
                  <a:solidFill>
                    <a:srgbClr val="1F1F1F"/>
                  </a:solidFill>
                  <a:latin typeface="+mn-lt"/>
                  <a:ea typeface="+mn-ea"/>
                  <a:cs typeface="+mn-ea"/>
                  <a:sym typeface="+mn-lt"/>
                </a:rPr>
                <a:t> magna </a:t>
              </a:r>
              <a:r>
                <a:rPr lang="en-US" altLang="en-US" dirty="0" err="1">
                  <a:solidFill>
                    <a:srgbClr val="1F1F1F"/>
                  </a:solidFill>
                  <a:latin typeface="+mn-lt"/>
                  <a:ea typeface="+mn-ea"/>
                  <a:cs typeface="+mn-ea"/>
                  <a:sym typeface="+mn-lt"/>
                </a:rPr>
                <a:t>aliqua</a:t>
              </a:r>
              <a:r>
                <a:rPr lang="en-US" altLang="en-US" dirty="0">
                  <a:solidFill>
                    <a:srgbClr val="1F1F1F"/>
                  </a:solidFill>
                  <a:latin typeface="+mn-lt"/>
                  <a:ea typeface="+mn-ea"/>
                  <a:cs typeface="+mn-ea"/>
                  <a:sym typeface="+mn-lt"/>
                </a:rPr>
                <a:t>. exercitation </a:t>
              </a:r>
              <a:r>
                <a:rPr lang="en-US" altLang="en-US" dirty="0" err="1">
                  <a:solidFill>
                    <a:srgbClr val="1F1F1F"/>
                  </a:solidFill>
                  <a:latin typeface="+mn-lt"/>
                  <a:ea typeface="+mn-ea"/>
                  <a:cs typeface="+mn-ea"/>
                  <a:sym typeface="+mn-lt"/>
                </a:rPr>
                <a:t>ullamco</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laboris</a:t>
              </a:r>
              <a:r>
                <a:rPr lang="en-US" altLang="en-US" dirty="0">
                  <a:solidFill>
                    <a:srgbClr val="1F1F1F"/>
                  </a:solidFill>
                  <a:latin typeface="+mn-lt"/>
                  <a:ea typeface="+mn-ea"/>
                  <a:cs typeface="+mn-ea"/>
                  <a:sym typeface="+mn-lt"/>
                </a:rPr>
                <a:t> nisi </a:t>
              </a:r>
              <a:r>
                <a:rPr lang="en-US" altLang="en-US" dirty="0" err="1">
                  <a:solidFill>
                    <a:srgbClr val="1F1F1F"/>
                  </a:solidFill>
                  <a:latin typeface="+mn-lt"/>
                  <a:ea typeface="+mn-ea"/>
                  <a:cs typeface="+mn-ea"/>
                  <a:sym typeface="+mn-lt"/>
                </a:rPr>
                <a:t>ut</a:t>
              </a:r>
              <a:r>
                <a:rPr lang="en-US" altLang="en-US" dirty="0">
                  <a:solidFill>
                    <a:srgbClr val="1F1F1F"/>
                  </a:solidFill>
                  <a:latin typeface="+mn-lt"/>
                  <a:ea typeface="+mn-ea"/>
                  <a:cs typeface="+mn-ea"/>
                  <a:sym typeface="+mn-lt"/>
                </a:rPr>
                <a:t> </a:t>
              </a:r>
              <a:r>
                <a:rPr lang="en-US" altLang="en-US" dirty="0" err="1">
                  <a:solidFill>
                    <a:srgbClr val="1F1F1F"/>
                  </a:solidFill>
                  <a:latin typeface="+mn-lt"/>
                  <a:ea typeface="+mn-ea"/>
                  <a:cs typeface="+mn-ea"/>
                  <a:sym typeface="+mn-lt"/>
                </a:rPr>
                <a:t>aliquip</a:t>
              </a:r>
              <a:endParaRPr lang="en-US" altLang="en-US" dirty="0">
                <a:solidFill>
                  <a:srgbClr val="1F1F1F"/>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ppt_x"/>
                                          </p:val>
                                        </p:tav>
                                        <p:tav tm="100000">
                                          <p:val>
                                            <p:strVal val="#ppt_x"/>
                                          </p:val>
                                        </p:tav>
                                      </p:tavLst>
                                    </p:anim>
                                    <p:anim calcmode="lin" valueType="num">
                                      <p:cBhvr additive="base">
                                        <p:cTn id="12" dur="500" fill="hold"/>
                                        <p:tgtEl>
                                          <p:spTgt spid="5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500" fill="hold"/>
                                        <p:tgtEl>
                                          <p:spTgt spid="59"/>
                                        </p:tgtEl>
                                        <p:attrNameLst>
                                          <p:attrName>ppt_x</p:attrName>
                                        </p:attrNameLst>
                                      </p:cBhvr>
                                      <p:tavLst>
                                        <p:tav tm="0">
                                          <p:val>
                                            <p:strVal val="#ppt_x"/>
                                          </p:val>
                                        </p:tav>
                                        <p:tav tm="100000">
                                          <p:val>
                                            <p:strVal val="#ppt_x"/>
                                          </p:val>
                                        </p:tav>
                                      </p:tavLst>
                                    </p:anim>
                                    <p:anim calcmode="lin" valueType="num">
                                      <p:cBhvr additive="base">
                                        <p:cTn id="16"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3"/>
          <p:cNvSpPr txBox="1"/>
          <p:nvPr/>
        </p:nvSpPr>
        <p:spPr bwMode="auto">
          <a:xfrm>
            <a:off x="2000793" y="2832759"/>
            <a:ext cx="7561263" cy="35160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0000" b="1" dirty="0">
                <a:solidFill>
                  <a:srgbClr val="1F1F1F"/>
                </a:solidFill>
                <a:latin typeface="+mn-lt"/>
                <a:ea typeface="+mn-ea"/>
                <a:cs typeface="+mn-ea"/>
                <a:sym typeface="+mn-lt"/>
              </a:rPr>
              <a:t>TITLE TEXT </a:t>
            </a:r>
            <a:r>
              <a:rPr lang="en-US" altLang="x-none" sz="10000" b="1" dirty="0">
                <a:solidFill>
                  <a:schemeClr val="accent2"/>
                </a:solidFill>
                <a:latin typeface="+mn-lt"/>
                <a:ea typeface="+mn-ea"/>
                <a:cs typeface="+mn-ea"/>
                <a:sym typeface="+mn-lt"/>
              </a:rPr>
              <a:t>&amp; PHOTO</a:t>
            </a:r>
            <a:endParaRPr lang="x-none" altLang="x-none" sz="10000" b="1" dirty="0">
              <a:solidFill>
                <a:schemeClr val="accent2"/>
              </a:solidFill>
              <a:latin typeface="+mn-lt"/>
              <a:ea typeface="+mn-ea"/>
              <a:cs typeface="+mn-ea"/>
              <a:sym typeface="+mn-lt"/>
            </a:endParaRPr>
          </a:p>
        </p:txBody>
      </p:sp>
      <p:sp>
        <p:nvSpPr>
          <p:cNvPr id="10244" name="Rectangle 1"/>
          <p:cNvSpPr>
            <a:spLocks noChangeArrowheads="1"/>
          </p:cNvSpPr>
          <p:nvPr/>
        </p:nvSpPr>
        <p:spPr bwMode="auto">
          <a:xfrm>
            <a:off x="2000793" y="6636899"/>
            <a:ext cx="8174983" cy="389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rgbClr val="292829"/>
                </a:solidFill>
                <a:latin typeface="+mn-lt"/>
                <a:ea typeface="+mn-ea"/>
                <a:cs typeface="+mn-ea"/>
                <a:sym typeface="+mn-lt"/>
              </a:rPr>
              <a:t>Lorem ipsum dolor sit </a:t>
            </a:r>
            <a:r>
              <a:rPr lang="en-US" altLang="en-US" dirty="0" err="1">
                <a:solidFill>
                  <a:srgbClr val="292829"/>
                </a:solidFill>
                <a:latin typeface="+mn-lt"/>
                <a:ea typeface="+mn-ea"/>
                <a:cs typeface="+mn-ea"/>
                <a:sym typeface="+mn-lt"/>
              </a:rPr>
              <a:t>amet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consectetur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adipiscing</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elit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sed</a:t>
            </a:r>
            <a:r>
              <a:rPr lang="en-US" altLang="en-US" dirty="0">
                <a:solidFill>
                  <a:srgbClr val="292829"/>
                </a:solidFill>
                <a:latin typeface="+mn-lt"/>
                <a:ea typeface="+mn-ea"/>
                <a:cs typeface="+mn-ea"/>
                <a:sym typeface="+mn-lt"/>
              </a:rPr>
              <a:t> do </a:t>
            </a:r>
            <a:r>
              <a:rPr lang="en-US" altLang="en-US" dirty="0" err="1">
                <a:solidFill>
                  <a:srgbClr val="292829"/>
                </a:solidFill>
                <a:latin typeface="+mn-lt"/>
                <a:ea typeface="+mn-ea"/>
                <a:cs typeface="+mn-ea"/>
                <a:sym typeface="+mn-lt"/>
              </a:rPr>
              <a:t>eiusmod</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tempor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incididunt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labore</a:t>
            </a:r>
            <a:r>
              <a:rPr lang="en-US" altLang="en-US" dirty="0">
                <a:solidFill>
                  <a:srgbClr val="292829"/>
                </a:solidFill>
                <a:latin typeface="+mn-lt"/>
                <a:ea typeface="+mn-ea"/>
                <a:cs typeface="+mn-ea"/>
                <a:sym typeface="+mn-lt"/>
              </a:rPr>
              <a:t> et </a:t>
            </a:r>
            <a:r>
              <a:rPr lang="en-US" altLang="en-US" dirty="0" err="1">
                <a:solidFill>
                  <a:srgbClr val="292829"/>
                </a:solidFill>
                <a:latin typeface="+mn-lt"/>
                <a:ea typeface="+mn-ea"/>
                <a:cs typeface="+mn-ea"/>
                <a:sym typeface="+mn-lt"/>
              </a:rPr>
              <a:t>dolore</a:t>
            </a:r>
            <a:r>
              <a:rPr lang="en-US" altLang="en-US" dirty="0">
                <a:solidFill>
                  <a:srgbClr val="292829"/>
                </a:solidFill>
                <a:latin typeface="+mn-lt"/>
                <a:ea typeface="+mn-ea"/>
                <a:cs typeface="+mn-ea"/>
                <a:sym typeface="+mn-lt"/>
              </a:rPr>
              <a:t> magna </a:t>
            </a:r>
            <a:r>
              <a:rPr lang="en-US" altLang="en-US" dirty="0" err="1">
                <a:solidFill>
                  <a:srgbClr val="292829"/>
                </a:solidFill>
                <a:latin typeface="+mn-lt"/>
                <a:ea typeface="+mn-ea"/>
                <a:cs typeface="+mn-ea"/>
                <a:sym typeface="+mn-lt"/>
              </a:rPr>
              <a:t>aliqua</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enim</a:t>
            </a:r>
            <a:r>
              <a:rPr lang="en-US" altLang="en-US" dirty="0">
                <a:solidFill>
                  <a:srgbClr val="292829"/>
                </a:solidFill>
                <a:latin typeface="+mn-lt"/>
                <a:ea typeface="+mn-ea"/>
                <a:cs typeface="+mn-ea"/>
                <a:sym typeface="+mn-lt"/>
              </a:rPr>
              <a:t> ad minim </a:t>
            </a:r>
            <a:r>
              <a:rPr lang="en-US" altLang="en-US" dirty="0" err="1">
                <a:solidFill>
                  <a:srgbClr val="292829"/>
                </a:solidFill>
                <a:latin typeface="+mn-lt"/>
                <a:ea typeface="+mn-ea"/>
                <a:cs typeface="+mn-ea"/>
                <a:sym typeface="+mn-lt"/>
              </a:rPr>
              <a:t>veniam</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quis</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nostrud</a:t>
            </a:r>
            <a:r>
              <a:rPr lang="en-US" altLang="en-US" dirty="0">
                <a:solidFill>
                  <a:srgbClr val="292829"/>
                </a:solidFill>
                <a:latin typeface="+mn-lt"/>
                <a:ea typeface="+mn-ea"/>
                <a:cs typeface="+mn-ea"/>
                <a:sym typeface="+mn-lt"/>
              </a:rPr>
              <a:t> exercitation </a:t>
            </a:r>
            <a:r>
              <a:rPr lang="en-US" altLang="en-US" dirty="0" err="1">
                <a:solidFill>
                  <a:srgbClr val="292829"/>
                </a:solidFill>
                <a:latin typeface="+mn-lt"/>
                <a:ea typeface="+mn-ea"/>
                <a:cs typeface="+mn-ea"/>
                <a:sym typeface="+mn-lt"/>
              </a:rPr>
              <a:t>ullamco</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laboris</a:t>
            </a:r>
            <a:r>
              <a:rPr lang="en-US" altLang="en-US" dirty="0">
                <a:solidFill>
                  <a:srgbClr val="292829"/>
                </a:solidFill>
                <a:latin typeface="+mn-lt"/>
                <a:ea typeface="+mn-ea"/>
                <a:cs typeface="+mn-ea"/>
                <a:sym typeface="+mn-lt"/>
              </a:rPr>
              <a:t> nisi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aliquip</a:t>
            </a:r>
            <a:r>
              <a:rPr lang="en-US" altLang="en-US" dirty="0">
                <a:solidFill>
                  <a:srgbClr val="292829"/>
                </a:solidFill>
                <a:latin typeface="+mn-lt"/>
                <a:ea typeface="+mn-ea"/>
                <a:cs typeface="+mn-ea"/>
                <a:sym typeface="+mn-lt"/>
              </a:rPr>
              <a:t> ex </a:t>
            </a:r>
            <a:r>
              <a:rPr lang="en-US" altLang="en-US" dirty="0" err="1">
                <a:solidFill>
                  <a:srgbClr val="292829"/>
                </a:solidFill>
                <a:latin typeface="+mn-lt"/>
                <a:ea typeface="+mn-ea"/>
                <a:cs typeface="+mn-ea"/>
                <a:sym typeface="+mn-lt"/>
              </a:rPr>
              <a:t>ea</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commodo</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voluptate</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velit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esse</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cillum</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dolore</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eu</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fugiat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nulla</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pariatur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Excepteur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sint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occaecat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cupidatat</a:t>
            </a:r>
            <a:r>
              <a:rPr lang="en-US" altLang="en-US" dirty="0">
                <a:solidFill>
                  <a:srgbClr val="292829"/>
                </a:solidFill>
                <a:latin typeface="+mn-lt"/>
                <a:ea typeface="+mn-ea"/>
                <a:cs typeface="+mn-ea"/>
                <a:sym typeface="+mn-lt"/>
              </a:rPr>
              <a:t> non </a:t>
            </a:r>
            <a:r>
              <a:rPr lang="en-US" altLang="en-US" dirty="0" err="1">
                <a:solidFill>
                  <a:srgbClr val="292829"/>
                </a:solidFill>
                <a:latin typeface="+mn-lt"/>
                <a:ea typeface="+mn-ea"/>
                <a:cs typeface="+mn-ea"/>
                <a:sym typeface="+mn-lt"/>
              </a:rPr>
              <a:t>proident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sunt</a:t>
            </a:r>
            <a:r>
              <a:rPr lang="en-US" altLang="en-US" dirty="0">
                <a:solidFill>
                  <a:srgbClr val="292829"/>
                </a:solidFill>
                <a:latin typeface="+mn-lt"/>
                <a:ea typeface="+mn-ea"/>
                <a:cs typeface="+mn-ea"/>
                <a:sym typeface="+mn-lt"/>
              </a:rPr>
              <a:t> in </a:t>
            </a:r>
            <a:r>
              <a:rPr lang="en-US" altLang="en-US" dirty="0" err="1">
                <a:solidFill>
                  <a:srgbClr val="292829"/>
                </a:solidFill>
                <a:latin typeface="+mn-lt"/>
                <a:ea typeface="+mn-ea"/>
                <a:cs typeface="+mn-ea"/>
                <a:sym typeface="+mn-lt"/>
              </a:rPr>
              <a:t>doloremque</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laudantium</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totam</a:t>
            </a:r>
            <a:r>
              <a:rPr lang="en-US" altLang="en-US" dirty="0">
                <a:solidFill>
                  <a:srgbClr val="292829"/>
                </a:solidFill>
                <a:latin typeface="+mn-lt"/>
                <a:ea typeface="+mn-ea"/>
                <a:cs typeface="+mn-ea"/>
                <a:sym typeface="+mn-lt"/>
              </a:rPr>
              <a:t> rem </a:t>
            </a:r>
            <a:r>
              <a:rPr lang="en-US" altLang="en-US" dirty="0" err="1">
                <a:solidFill>
                  <a:srgbClr val="292829"/>
                </a:solidFill>
                <a:latin typeface="+mn-lt"/>
                <a:ea typeface="+mn-ea"/>
                <a:cs typeface="+mn-ea"/>
                <a:sym typeface="+mn-lt"/>
              </a:rPr>
              <a:t>aperiam</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eaque</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ipsa</a:t>
            </a:r>
            <a:r>
              <a:rPr lang="en-US" altLang="en-US" dirty="0">
                <a:solidFill>
                  <a:srgbClr val="292829"/>
                </a:solidFill>
                <a:latin typeface="+mn-lt"/>
                <a:ea typeface="+mn-ea"/>
                <a:cs typeface="+mn-ea"/>
                <a:sym typeface="+mn-lt"/>
              </a:rPr>
              <a:t> quae ab </a:t>
            </a:r>
            <a:r>
              <a:rPr lang="en-US" altLang="en-US" dirty="0" err="1">
                <a:solidFill>
                  <a:srgbClr val="292829"/>
                </a:solidFill>
                <a:latin typeface="+mn-lt"/>
                <a:ea typeface="+mn-ea"/>
                <a:cs typeface="+mn-ea"/>
                <a:sym typeface="+mn-lt"/>
              </a:rPr>
              <a:t>illo</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inventore</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veritatis</a:t>
            </a:r>
            <a:r>
              <a:rPr lang="en-US" altLang="en-US" dirty="0">
                <a:solidFill>
                  <a:srgbClr val="292829"/>
                </a:solidFill>
                <a:latin typeface="+mn-lt"/>
                <a:ea typeface="+mn-ea"/>
                <a:cs typeface="+mn-ea"/>
                <a:sym typeface="+mn-lt"/>
              </a:rPr>
              <a:t> et quasi </a:t>
            </a:r>
            <a:r>
              <a:rPr lang="en-US" altLang="en-US" dirty="0" err="1">
                <a:solidFill>
                  <a:srgbClr val="292829"/>
                </a:solidFill>
                <a:latin typeface="+mn-lt"/>
                <a:ea typeface="+mn-ea"/>
                <a:cs typeface="+mn-ea"/>
                <a:sym typeface="+mn-lt"/>
              </a:rPr>
              <a:t>architecto</a:t>
            </a:r>
            <a:endParaRPr lang="en-US" altLang="en-US" dirty="0">
              <a:solidFill>
                <a:srgbClr val="292829"/>
              </a:solidFill>
              <a:latin typeface="+mn-lt"/>
              <a:ea typeface="+mn-ea"/>
              <a:cs typeface="+mn-ea"/>
              <a:sym typeface="+mn-lt"/>
            </a:endParaRPr>
          </a:p>
        </p:txBody>
      </p:sp>
      <p:pic>
        <p:nvPicPr>
          <p:cNvPr id="6" name="图片占位符 5"/>
          <p:cNvPicPr>
            <a:picLocks noGrp="1" noChangeAspect="1"/>
          </p:cNvPicPr>
          <p:nvPr>
            <p:ph type="pic" sz="quarter" idx="14"/>
          </p:nvPr>
        </p:nvPicPr>
        <p:blipFill>
          <a:blip r:embed="rId1" cstate="email"/>
          <a:srcRect/>
          <a:stretch>
            <a:fillRect/>
          </a:stretch>
        </p:blipFill>
        <p:spPr>
          <a:xfrm>
            <a:off x="11831638" y="809625"/>
            <a:ext cx="11017250" cy="12096750"/>
          </a:xfrm>
        </p:spPr>
      </p:pic>
      <p:grpSp>
        <p:nvGrpSpPr>
          <p:cNvPr id="4" name="Группа 3"/>
          <p:cNvGrpSpPr/>
          <p:nvPr/>
        </p:nvGrpSpPr>
        <p:grpSpPr>
          <a:xfrm>
            <a:off x="11831960" y="10275687"/>
            <a:ext cx="11017250" cy="2296034"/>
            <a:chOff x="11831960" y="10275687"/>
            <a:chExt cx="11017250" cy="2296034"/>
          </a:xfrm>
        </p:grpSpPr>
        <p:sp>
          <p:nvSpPr>
            <p:cNvPr id="2" name="Прямоугольник 1"/>
            <p:cNvSpPr/>
            <p:nvPr/>
          </p:nvSpPr>
          <p:spPr bwMode="auto">
            <a:xfrm>
              <a:off x="11831960" y="11057929"/>
              <a:ext cx="11017250" cy="384721"/>
            </a:xfrm>
            <a:prstGeom prst="rect">
              <a:avLst/>
            </a:prstGeom>
            <a:solidFill>
              <a:schemeClr val="bg1"/>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grpSp>
          <p:nvGrpSpPr>
            <p:cNvPr id="9" name="Группа 8"/>
            <p:cNvGrpSpPr/>
            <p:nvPr/>
          </p:nvGrpSpPr>
          <p:grpSpPr>
            <a:xfrm>
              <a:off x="12675716" y="10275687"/>
              <a:ext cx="8052084" cy="2296034"/>
              <a:chOff x="14479063" y="2944866"/>
              <a:chExt cx="8052084" cy="2296034"/>
            </a:xfrm>
          </p:grpSpPr>
          <p:sp>
            <p:nvSpPr>
              <p:cNvPr id="10" name="Text Box 3"/>
              <p:cNvSpPr txBox="1"/>
              <p:nvPr/>
            </p:nvSpPr>
            <p:spPr bwMode="auto">
              <a:xfrm>
                <a:off x="14499403" y="2944866"/>
                <a:ext cx="5583471" cy="619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lnSpc>
                    <a:spcPct val="120000"/>
                  </a:lnSpc>
                  <a:defRPr/>
                </a:pPr>
                <a:r>
                  <a:rPr lang="en-US" altLang="x-none" sz="2800" b="1" dirty="0">
                    <a:solidFill>
                      <a:schemeClr val="accent2"/>
                    </a:solidFill>
                    <a:latin typeface="+mn-lt"/>
                    <a:ea typeface="+mn-ea"/>
                    <a:cs typeface="+mn-ea"/>
                    <a:sym typeface="+mn-lt"/>
                  </a:rPr>
                  <a:t>DEMO INFORMATION</a:t>
                </a:r>
                <a:endParaRPr lang="x-none" altLang="x-none" sz="2800" b="1" dirty="0">
                  <a:solidFill>
                    <a:schemeClr val="accent2"/>
                  </a:solidFill>
                  <a:latin typeface="+mn-lt"/>
                  <a:ea typeface="+mn-ea"/>
                  <a:cs typeface="+mn-ea"/>
                  <a:sym typeface="+mn-lt"/>
                </a:endParaRPr>
              </a:p>
            </p:txBody>
          </p:sp>
          <p:sp>
            <p:nvSpPr>
              <p:cNvPr id="11" name="Rectangle 1"/>
              <p:cNvSpPr>
                <a:spLocks noChangeArrowheads="1"/>
              </p:cNvSpPr>
              <p:nvPr/>
            </p:nvSpPr>
            <p:spPr bwMode="auto">
              <a:xfrm>
                <a:off x="14479063" y="3564031"/>
                <a:ext cx="8052084" cy="1676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rgbClr val="FDF9FF"/>
                    </a:solidFill>
                    <a:latin typeface="+mn-lt"/>
                    <a:ea typeface="+mn-ea"/>
                    <a:cs typeface="+mn-ea"/>
                    <a:sym typeface="+mn-lt"/>
                  </a:rPr>
                  <a:t>Lorem ipsum dolor sit </a:t>
                </a:r>
                <a:r>
                  <a:rPr lang="en-US" altLang="en-US" dirty="0" err="1">
                    <a:solidFill>
                      <a:srgbClr val="FDF9FF"/>
                    </a:solidFill>
                    <a:latin typeface="+mn-lt"/>
                    <a:ea typeface="+mn-ea"/>
                    <a:cs typeface="+mn-ea"/>
                    <a:sym typeface="+mn-lt"/>
                  </a:rPr>
                  <a:t>amet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consectetur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adipiscing</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elit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sed</a:t>
                </a:r>
                <a:r>
                  <a:rPr lang="en-US" altLang="en-US" dirty="0">
                    <a:solidFill>
                      <a:srgbClr val="FDF9FF"/>
                    </a:solidFill>
                    <a:latin typeface="+mn-lt"/>
                    <a:ea typeface="+mn-ea"/>
                    <a:cs typeface="+mn-ea"/>
                    <a:sym typeface="+mn-lt"/>
                  </a:rPr>
                  <a:t> dolor sit </a:t>
                </a:r>
                <a:r>
                  <a:rPr lang="en-US" altLang="en-US" dirty="0" err="1">
                    <a:solidFill>
                      <a:srgbClr val="FDF9FF"/>
                    </a:solidFill>
                    <a:latin typeface="+mn-lt"/>
                    <a:ea typeface="+mn-ea"/>
                    <a:cs typeface="+mn-ea"/>
                    <a:sym typeface="+mn-lt"/>
                  </a:rPr>
                  <a:t>amet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consectetur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adipiscing</a:t>
                </a:r>
                <a:r>
                  <a:rPr lang="en-US" altLang="en-US" dirty="0">
                    <a:solidFill>
                      <a:srgbClr val="FDF9FF"/>
                    </a:solidFill>
                    <a:latin typeface="+mn-lt"/>
                    <a:ea typeface="+mn-ea"/>
                    <a:cs typeface="+mn-ea"/>
                    <a:sym typeface="+mn-lt"/>
                  </a:rPr>
                  <a:t> do </a:t>
                </a:r>
                <a:r>
                  <a:rPr lang="en-US" altLang="en-US" dirty="0" err="1">
                    <a:solidFill>
                      <a:srgbClr val="FDF9FF"/>
                    </a:solidFill>
                    <a:latin typeface="+mn-lt"/>
                    <a:ea typeface="+mn-ea"/>
                    <a:cs typeface="+mn-ea"/>
                    <a:sym typeface="+mn-lt"/>
                  </a:rPr>
                  <a:t>eiusmod</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tempor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incididunt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ut</a:t>
                </a:r>
                <a:endParaRPr lang="en-US" altLang="en-US" dirty="0">
                  <a:solidFill>
                    <a:srgbClr val="FDF9FF"/>
                  </a:solidFill>
                  <a:latin typeface="+mn-lt"/>
                  <a:ea typeface="+mn-ea"/>
                  <a:cs typeface="+mn-ea"/>
                  <a:sym typeface="+mn-lt"/>
                </a:endParaRPr>
              </a:p>
            </p:txBody>
          </p:sp>
        </p:grpSp>
      </p:grpSp>
      <p:grpSp>
        <p:nvGrpSpPr>
          <p:cNvPr id="3" name="Группа 2"/>
          <p:cNvGrpSpPr/>
          <p:nvPr/>
        </p:nvGrpSpPr>
        <p:grpSpPr>
          <a:xfrm>
            <a:off x="21676715" y="10010767"/>
            <a:ext cx="1172495" cy="2652259"/>
            <a:chOff x="21676715" y="10010767"/>
            <a:chExt cx="1172495" cy="2652259"/>
          </a:xfrm>
        </p:grpSpPr>
        <p:sp>
          <p:nvSpPr>
            <p:cNvPr id="12" name="Прямоугольник 11"/>
            <p:cNvSpPr/>
            <p:nvPr/>
          </p:nvSpPr>
          <p:spPr bwMode="auto">
            <a:xfrm>
              <a:off x="21676715" y="11057929"/>
              <a:ext cx="1172495"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3" name="Text Box 3"/>
            <p:cNvSpPr txBox="1"/>
            <p:nvPr/>
          </p:nvSpPr>
          <p:spPr bwMode="auto">
            <a:xfrm rot="16200000">
              <a:off x="20971647" y="11070285"/>
              <a:ext cx="2652259" cy="533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eaLnBrk="1">
                <a:defRPr/>
              </a:pPr>
              <a:r>
                <a:rPr lang="en-US" altLang="x-none" sz="2800" b="1" dirty="0">
                  <a:solidFill>
                    <a:srgbClr val="1F1F1F"/>
                  </a:solidFill>
                  <a:latin typeface="+mn-lt"/>
                  <a:ea typeface="+mn-ea"/>
                  <a:cs typeface="+mn-ea"/>
                  <a:sym typeface="+mn-lt"/>
                </a:rPr>
                <a:t>CONTACT</a:t>
              </a:r>
              <a:endParaRPr lang="x-none" altLang="x-none" sz="2800" b="1" dirty="0">
                <a:solidFill>
                  <a:srgbClr val="1F1F1F"/>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4"/>
                                        </p:tgtEl>
                                        <p:attrNameLst>
                                          <p:attrName>style.visibility</p:attrName>
                                        </p:attrNameLst>
                                      </p:cBhvr>
                                      <p:to>
                                        <p:strVal val="visible"/>
                                      </p:to>
                                    </p:set>
                                    <p:anim calcmode="lin" valueType="num">
                                      <p:cBhvr additive="base">
                                        <p:cTn id="13" dur="500" fill="hold"/>
                                        <p:tgtEl>
                                          <p:spTgt spid="10244"/>
                                        </p:tgtEl>
                                        <p:attrNameLst>
                                          <p:attrName>ppt_x</p:attrName>
                                        </p:attrNameLst>
                                      </p:cBhvr>
                                      <p:tavLst>
                                        <p:tav tm="0">
                                          <p:val>
                                            <p:strVal val="0-#ppt_w/2"/>
                                          </p:val>
                                        </p:tav>
                                        <p:tav tm="100000">
                                          <p:val>
                                            <p:strVal val="#ppt_x"/>
                                          </p:val>
                                        </p:tav>
                                      </p:tavLst>
                                    </p:anim>
                                    <p:anim calcmode="lin" valueType="num">
                                      <p:cBhvr additive="base">
                                        <p:cTn id="14" dur="500" fill="hold"/>
                                        <p:tgtEl>
                                          <p:spTgt spid="1024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24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7" name="Phone_gold.png"/>
          <p:cNvPicPr>
            <a:picLocks noChangeAspect="1"/>
          </p:cNvPicPr>
          <p:nvPr/>
        </p:nvPicPr>
        <p:blipFill>
          <a:blip r:embed="rId1" cstate="email"/>
          <a:srcRect/>
          <a:stretch>
            <a:fillRect/>
          </a:stretch>
        </p:blipFill>
        <p:spPr bwMode="auto">
          <a:xfrm>
            <a:off x="10463808" y="1584325"/>
            <a:ext cx="5191125" cy="978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400000"/>
                <a:headEnd/>
                <a:tailEnd/>
              </a14:hiddenLine>
            </a:ext>
          </a:extLst>
        </p:spPr>
      </p:pic>
      <p:pic>
        <p:nvPicPr>
          <p:cNvPr id="3" name="图片占位符 2"/>
          <p:cNvPicPr>
            <a:picLocks noGrp="1" noChangeAspect="1"/>
          </p:cNvPicPr>
          <p:nvPr>
            <p:ph type="pic" sz="quarter" idx="14"/>
          </p:nvPr>
        </p:nvPicPr>
        <p:blipFill>
          <a:blip r:embed="rId2" cstate="email"/>
          <a:srcRect/>
          <a:stretch>
            <a:fillRect/>
          </a:stretch>
        </p:blipFill>
        <p:spPr>
          <a:xfrm>
            <a:off x="11029950" y="2817813"/>
            <a:ext cx="4067175" cy="7353300"/>
          </a:xfrm>
        </p:spPr>
      </p:pic>
      <p:sp>
        <p:nvSpPr>
          <p:cNvPr id="6145" name="Text Box 1"/>
          <p:cNvSpPr txBox="1"/>
          <p:nvPr/>
        </p:nvSpPr>
        <p:spPr bwMode="auto">
          <a:xfrm>
            <a:off x="22545675" y="12449175"/>
            <a:ext cx="895350" cy="385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spAutoFit/>
          </a:bodyPr>
          <a:lstStyle>
            <a:lvl1pPr>
              <a:defRPr sz="2000">
                <a:solidFill>
                  <a:srgbClr val="74808C"/>
                </a:solidFill>
                <a:latin typeface="Poppins" charset="0"/>
                <a:ea typeface="Poppins" charset="0"/>
                <a:cs typeface="Poppins" charset="0"/>
                <a:sym typeface="Poppins" charset="0"/>
              </a:defRPr>
            </a:lvl1pPr>
            <a:lvl2pPr marL="742950" indent="-285750">
              <a:defRPr sz="2000">
                <a:solidFill>
                  <a:srgbClr val="74808C"/>
                </a:solidFill>
                <a:latin typeface="Poppins" charset="0"/>
                <a:ea typeface="Poppins" charset="0"/>
                <a:cs typeface="Poppins" charset="0"/>
                <a:sym typeface="Poppins" charset="0"/>
              </a:defRPr>
            </a:lvl2pPr>
            <a:lvl3pPr marL="1143000" indent="-228600">
              <a:defRPr sz="2000">
                <a:solidFill>
                  <a:srgbClr val="74808C"/>
                </a:solidFill>
                <a:latin typeface="Poppins" charset="0"/>
                <a:ea typeface="Poppins" charset="0"/>
                <a:cs typeface="Poppins" charset="0"/>
                <a:sym typeface="Poppins" charset="0"/>
              </a:defRPr>
            </a:lvl3pPr>
            <a:lvl4pPr marL="1600200" indent="-228600">
              <a:defRPr sz="2000">
                <a:solidFill>
                  <a:srgbClr val="74808C"/>
                </a:solidFill>
                <a:latin typeface="Poppins" charset="0"/>
                <a:ea typeface="Poppins" charset="0"/>
                <a:cs typeface="Poppins" charset="0"/>
                <a:sym typeface="Poppins" charset="0"/>
              </a:defRPr>
            </a:lvl4pPr>
            <a:lvl5pPr marL="2057400" indent="-228600">
              <a:defRPr sz="2000">
                <a:solidFill>
                  <a:srgbClr val="74808C"/>
                </a:solidFill>
                <a:latin typeface="Poppins" charset="0"/>
                <a:ea typeface="Poppins" charset="0"/>
                <a:cs typeface="Poppins" charset="0"/>
                <a:sym typeface="Poppins" charset="0"/>
              </a:defRPr>
            </a:lvl5pPr>
            <a:lvl6pPr marL="2514600" indent="-228600" defTabSz="825500" eaLnBrk="0" fontAlgn="base" hangingPunct="0">
              <a:spcBef>
                <a:spcPct val="0"/>
              </a:spcBef>
              <a:spcAft>
                <a:spcPct val="0"/>
              </a:spcAft>
              <a:defRPr sz="2000">
                <a:solidFill>
                  <a:srgbClr val="74808C"/>
                </a:solidFill>
                <a:latin typeface="Poppins" charset="0"/>
                <a:ea typeface="Poppins" charset="0"/>
                <a:cs typeface="Poppins" charset="0"/>
                <a:sym typeface="Poppins" charset="0"/>
              </a:defRPr>
            </a:lvl6pPr>
            <a:lvl7pPr marL="2971800" indent="-228600" defTabSz="825500" eaLnBrk="0" fontAlgn="base" hangingPunct="0">
              <a:spcBef>
                <a:spcPct val="0"/>
              </a:spcBef>
              <a:spcAft>
                <a:spcPct val="0"/>
              </a:spcAft>
              <a:defRPr sz="2000">
                <a:solidFill>
                  <a:srgbClr val="74808C"/>
                </a:solidFill>
                <a:latin typeface="Poppins" charset="0"/>
                <a:ea typeface="Poppins" charset="0"/>
                <a:cs typeface="Poppins" charset="0"/>
                <a:sym typeface="Poppins" charset="0"/>
              </a:defRPr>
            </a:lvl7pPr>
            <a:lvl8pPr marL="3429000" indent="-228600" defTabSz="825500" eaLnBrk="0" fontAlgn="base" hangingPunct="0">
              <a:spcBef>
                <a:spcPct val="0"/>
              </a:spcBef>
              <a:spcAft>
                <a:spcPct val="0"/>
              </a:spcAft>
              <a:defRPr sz="2000">
                <a:solidFill>
                  <a:srgbClr val="74808C"/>
                </a:solidFill>
                <a:latin typeface="Poppins" charset="0"/>
                <a:ea typeface="Poppins" charset="0"/>
                <a:cs typeface="Poppins" charset="0"/>
                <a:sym typeface="Poppins" charset="0"/>
              </a:defRPr>
            </a:lvl8pPr>
            <a:lvl9pPr marL="3886200" indent="-228600" defTabSz="825500" eaLnBrk="0" fontAlgn="base" hangingPunct="0">
              <a:spcBef>
                <a:spcPct val="0"/>
              </a:spcBef>
              <a:spcAft>
                <a:spcPct val="0"/>
              </a:spcAft>
              <a:defRPr sz="2000">
                <a:solidFill>
                  <a:srgbClr val="74808C"/>
                </a:solidFill>
                <a:latin typeface="Poppins" charset="0"/>
                <a:ea typeface="Poppins" charset="0"/>
                <a:cs typeface="Poppins" charset="0"/>
                <a:sym typeface="Poppins" charset="0"/>
              </a:defRPr>
            </a:lvl9pPr>
          </a:lstStyle>
          <a:p>
            <a:pPr algn="ctr" eaLnBrk="1">
              <a:defRPr/>
            </a:pPr>
            <a:fld id="{9A5F2AE9-95C0-4E43-A50C-85A6F97B8450}" type="slidenum">
              <a:rPr lang="x-none" altLang="x-none" smtClean="0">
                <a:solidFill>
                  <a:srgbClr val="9B9A9C"/>
                </a:solidFill>
                <a:latin typeface="+mn-lt"/>
                <a:ea typeface="+mn-ea"/>
                <a:cs typeface="+mn-ea"/>
                <a:sym typeface="+mn-lt"/>
              </a:rPr>
            </a:fld>
            <a:endParaRPr lang="x-none" altLang="x-none" dirty="0">
              <a:solidFill>
                <a:srgbClr val="9B9A9C"/>
              </a:solidFill>
              <a:latin typeface="+mn-lt"/>
              <a:ea typeface="+mn-ea"/>
              <a:cs typeface="+mn-ea"/>
              <a:sym typeface="+mn-lt"/>
            </a:endParaRPr>
          </a:p>
        </p:txBody>
      </p:sp>
      <p:sp>
        <p:nvSpPr>
          <p:cNvPr id="16" name="Text Box 3"/>
          <p:cNvSpPr txBox="1"/>
          <p:nvPr/>
        </p:nvSpPr>
        <p:spPr bwMode="auto">
          <a:xfrm>
            <a:off x="1448594" y="4341903"/>
            <a:ext cx="7902575" cy="3816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r" eaLnBrk="1">
              <a:defRPr/>
            </a:pPr>
            <a:r>
              <a:rPr lang="en-US" altLang="x-none" sz="10000" b="1" dirty="0">
                <a:solidFill>
                  <a:schemeClr val="bg1"/>
                </a:solidFill>
                <a:latin typeface="+mn-lt"/>
                <a:ea typeface="+mn-ea"/>
                <a:cs typeface="+mn-ea"/>
                <a:sym typeface="+mn-lt"/>
              </a:rPr>
              <a:t>TITLE TEXT </a:t>
            </a:r>
            <a:r>
              <a:rPr lang="en-US" altLang="x-none" sz="10000" b="1" dirty="0">
                <a:solidFill>
                  <a:schemeClr val="accent2"/>
                </a:solidFill>
                <a:latin typeface="+mn-lt"/>
                <a:ea typeface="+mn-ea"/>
                <a:cs typeface="+mn-ea"/>
                <a:sym typeface="+mn-lt"/>
              </a:rPr>
              <a:t>&amp; MOCKUP</a:t>
            </a:r>
            <a:endParaRPr lang="x-none" altLang="x-none" sz="10000" b="1" dirty="0">
              <a:solidFill>
                <a:schemeClr val="accent2"/>
              </a:solidFill>
              <a:latin typeface="+mn-lt"/>
              <a:ea typeface="+mn-ea"/>
              <a:cs typeface="+mn-ea"/>
              <a:sym typeface="+mn-lt"/>
            </a:endParaRPr>
          </a:p>
        </p:txBody>
      </p:sp>
      <p:sp>
        <p:nvSpPr>
          <p:cNvPr id="17" name="Rectangle 19"/>
          <p:cNvSpPr>
            <a:spLocks noChangeArrowheads="1"/>
          </p:cNvSpPr>
          <p:nvPr/>
        </p:nvSpPr>
        <p:spPr bwMode="auto">
          <a:xfrm>
            <a:off x="16819925" y="5184051"/>
            <a:ext cx="5381263" cy="5000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chemeClr val="bg1"/>
                </a:solidFill>
                <a:latin typeface="+mn-lt"/>
                <a:ea typeface="+mn-ea"/>
                <a:cs typeface="+mn-ea"/>
                <a:sym typeface="+mn-lt"/>
              </a:rPr>
              <a:t>Lorem ipsum dolor sit </a:t>
            </a:r>
            <a:r>
              <a:rPr lang="en-US" altLang="en-US" dirty="0" err="1">
                <a:solidFill>
                  <a:schemeClr val="bg1"/>
                </a:solidFill>
                <a:latin typeface="+mn-lt"/>
                <a:ea typeface="+mn-ea"/>
                <a:cs typeface="+mn-ea"/>
                <a:sym typeface="+mn-lt"/>
              </a:rPr>
              <a:t>amet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consectetur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adipiscing</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elit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sed</a:t>
            </a:r>
            <a:r>
              <a:rPr lang="en-US" altLang="en-US" dirty="0">
                <a:solidFill>
                  <a:schemeClr val="bg1"/>
                </a:solidFill>
                <a:latin typeface="+mn-lt"/>
                <a:ea typeface="+mn-ea"/>
                <a:cs typeface="+mn-ea"/>
                <a:sym typeface="+mn-lt"/>
              </a:rPr>
              <a:t> do </a:t>
            </a:r>
            <a:r>
              <a:rPr lang="en-US" altLang="en-US" dirty="0" err="1">
                <a:solidFill>
                  <a:schemeClr val="bg1"/>
                </a:solidFill>
                <a:latin typeface="+mn-lt"/>
                <a:ea typeface="+mn-ea"/>
                <a:cs typeface="+mn-ea"/>
                <a:sym typeface="+mn-lt"/>
              </a:rPr>
              <a:t>eiusmod</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tempor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incididunt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ut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labore</a:t>
            </a:r>
            <a:r>
              <a:rPr lang="en-US" altLang="en-US" dirty="0">
                <a:solidFill>
                  <a:schemeClr val="bg1"/>
                </a:solidFill>
                <a:latin typeface="+mn-lt"/>
                <a:ea typeface="+mn-ea"/>
                <a:cs typeface="+mn-ea"/>
                <a:sym typeface="+mn-lt"/>
              </a:rPr>
              <a:t> et </a:t>
            </a:r>
            <a:r>
              <a:rPr lang="en-US" altLang="en-US" dirty="0" err="1">
                <a:solidFill>
                  <a:schemeClr val="bg1"/>
                </a:solidFill>
                <a:latin typeface="+mn-lt"/>
                <a:ea typeface="+mn-ea"/>
                <a:cs typeface="+mn-ea"/>
                <a:sym typeface="+mn-lt"/>
              </a:rPr>
              <a:t>dolore</a:t>
            </a:r>
            <a:r>
              <a:rPr lang="en-US" altLang="en-US" dirty="0">
                <a:solidFill>
                  <a:schemeClr val="bg1"/>
                </a:solidFill>
                <a:latin typeface="+mn-lt"/>
                <a:ea typeface="+mn-ea"/>
                <a:cs typeface="+mn-ea"/>
                <a:sym typeface="+mn-lt"/>
              </a:rPr>
              <a:t> magna </a:t>
            </a:r>
            <a:r>
              <a:rPr lang="en-US" altLang="en-US" dirty="0" err="1">
                <a:solidFill>
                  <a:schemeClr val="bg1"/>
                </a:solidFill>
                <a:latin typeface="+mn-lt"/>
                <a:ea typeface="+mn-ea"/>
                <a:cs typeface="+mn-ea"/>
                <a:sym typeface="+mn-lt"/>
              </a:rPr>
              <a:t>aliqua</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Ut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enim</a:t>
            </a:r>
            <a:r>
              <a:rPr lang="en-US" altLang="en-US" dirty="0">
                <a:solidFill>
                  <a:schemeClr val="bg1"/>
                </a:solidFill>
                <a:latin typeface="+mn-lt"/>
                <a:ea typeface="+mn-ea"/>
                <a:cs typeface="+mn-ea"/>
                <a:sym typeface="+mn-lt"/>
              </a:rPr>
              <a:t> ad minim </a:t>
            </a:r>
            <a:r>
              <a:rPr lang="en-US" altLang="en-US" dirty="0" err="1">
                <a:solidFill>
                  <a:schemeClr val="bg1"/>
                </a:solidFill>
                <a:latin typeface="+mn-lt"/>
                <a:ea typeface="+mn-ea"/>
                <a:cs typeface="+mn-ea"/>
                <a:sym typeface="+mn-lt"/>
              </a:rPr>
              <a:t>veniam</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quis</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nostrud</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commodo</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voluptate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velit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esse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cillum</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dolore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eu</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fugiat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nulla</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pariatur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Excepteur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sint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occaecat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cupidatat</a:t>
            </a:r>
            <a:r>
              <a:rPr lang="en-US" altLang="en-US" dirty="0">
                <a:solidFill>
                  <a:schemeClr val="bg1"/>
                </a:solidFill>
                <a:latin typeface="+mn-lt"/>
                <a:ea typeface="+mn-ea"/>
                <a:cs typeface="+mn-ea"/>
                <a:sym typeface="+mn-lt"/>
              </a:rPr>
              <a:t> non </a:t>
            </a:r>
            <a:r>
              <a:rPr lang="en-US" altLang="en-US" dirty="0" err="1">
                <a:solidFill>
                  <a:schemeClr val="bg1"/>
                </a:solidFill>
                <a:latin typeface="+mn-lt"/>
                <a:ea typeface="+mn-ea"/>
                <a:cs typeface="+mn-ea"/>
                <a:sym typeface="+mn-lt"/>
              </a:rPr>
              <a:t>proident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sunt</a:t>
            </a:r>
            <a:r>
              <a:rPr lang="en-US" altLang="en-US" dirty="0">
                <a:solidFill>
                  <a:schemeClr val="bg1"/>
                </a:solidFill>
                <a:latin typeface="+mn-lt"/>
                <a:ea typeface="+mn-ea"/>
                <a:cs typeface="+mn-ea"/>
                <a:sym typeface="+mn-lt"/>
              </a:rPr>
              <a:t> in </a:t>
            </a:r>
            <a:r>
              <a:rPr lang="en-US" altLang="en-US" dirty="0" err="1">
                <a:solidFill>
                  <a:schemeClr val="bg1"/>
                </a:solidFill>
                <a:latin typeface="+mn-lt"/>
                <a:ea typeface="+mn-ea"/>
                <a:cs typeface="+mn-ea"/>
                <a:sym typeface="+mn-lt"/>
              </a:rPr>
              <a:t>doloremque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laudantium</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totam</a:t>
            </a:r>
            <a:r>
              <a:rPr lang="en-US" altLang="en-US" dirty="0">
                <a:solidFill>
                  <a:schemeClr val="bg1"/>
                </a:solidFill>
                <a:latin typeface="+mn-lt"/>
                <a:ea typeface="+mn-ea"/>
                <a:cs typeface="+mn-ea"/>
                <a:sym typeface="+mn-lt"/>
              </a:rPr>
              <a:t> rem</a:t>
            </a:r>
            <a:endParaRPr lang="en-US" altLang="en-US" dirty="0">
              <a:solidFill>
                <a:schemeClr val="bg1"/>
              </a:solidFill>
              <a:latin typeface="+mn-lt"/>
              <a:ea typeface="+mn-ea"/>
              <a:cs typeface="+mn-ea"/>
              <a:sym typeface="+mn-lt"/>
            </a:endParaRPr>
          </a:p>
        </p:txBody>
      </p:sp>
      <p:grpSp>
        <p:nvGrpSpPr>
          <p:cNvPr id="18" name="Группа 17"/>
          <p:cNvGrpSpPr/>
          <p:nvPr/>
        </p:nvGrpSpPr>
        <p:grpSpPr>
          <a:xfrm rot="5400000">
            <a:off x="3270102" y="7630909"/>
            <a:ext cx="1172495" cy="2652259"/>
            <a:chOff x="21676715" y="10085778"/>
            <a:chExt cx="1172495" cy="2652259"/>
          </a:xfrm>
        </p:grpSpPr>
        <p:sp>
          <p:nvSpPr>
            <p:cNvPr id="20" name="Прямоугольник 19"/>
            <p:cNvSpPr/>
            <p:nvPr/>
          </p:nvSpPr>
          <p:spPr bwMode="auto">
            <a:xfrm>
              <a:off x="21676715" y="11219546"/>
              <a:ext cx="1172495"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21" name="Text Box 3"/>
            <p:cNvSpPr txBox="1"/>
            <p:nvPr/>
          </p:nvSpPr>
          <p:spPr bwMode="auto">
            <a:xfrm rot="16200000">
              <a:off x="20971649" y="11145296"/>
              <a:ext cx="2652259" cy="533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eaLnBrk="1">
                <a:defRPr/>
              </a:pPr>
              <a:r>
                <a:rPr lang="en-US" altLang="x-none" sz="2800" b="1" dirty="0">
                  <a:solidFill>
                    <a:schemeClr val="bg1"/>
                  </a:solidFill>
                  <a:latin typeface="+mn-lt"/>
                  <a:ea typeface="+mn-ea"/>
                  <a:cs typeface="+mn-ea"/>
                  <a:sym typeface="+mn-lt"/>
                </a:rPr>
                <a:t>READ MORE</a:t>
              </a:r>
              <a:endParaRPr lang="x-none" altLang="x-none" sz="2800" b="1" dirty="0">
                <a:solidFill>
                  <a:schemeClr val="bg1"/>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hape 95"/>
          <p:cNvSpPr>
            <a:spLocks noGrp="1"/>
          </p:cNvSpPr>
          <p:nvPr>
            <p:ph type="sldNum" sz="quarter" idx="4294967295"/>
          </p:nvPr>
        </p:nvSpPr>
        <p:spPr>
          <a:xfrm>
            <a:off x="23980775" y="963613"/>
            <a:ext cx="403225" cy="411162"/>
          </a:xfrm>
          <a:prstGeom prst="rect">
            <a:avLst/>
          </a:prstGeom>
          <a:noFill/>
        </p:spPr>
        <p:txBody>
          <a:bodyPr/>
          <a:lstStyle/>
          <a:p>
            <a:pPr marL="0" marR="0" lvl="0" indent="0" algn="ctr" defTabSz="825500" rtl="0" eaLnBrk="1" fontAlgn="base" latinLnBrk="0" hangingPunct="0">
              <a:lnSpc>
                <a:spcPct val="100000"/>
              </a:lnSpc>
              <a:spcBef>
                <a:spcPct val="0"/>
              </a:spcBef>
              <a:spcAft>
                <a:spcPct val="0"/>
              </a:spcAft>
              <a:buClrTx/>
              <a:buSzTx/>
              <a:buFontTx/>
              <a:buNone/>
              <a:defRPr/>
            </a:pPr>
            <a:fld id="{42EC17D4-2508-4FB4-AEFA-2C139B4474B7}" type="slidenum">
              <a:rPr kumimoji="0" lang="zh-CN" altLang="zh-CN" sz="2000" b="0" i="0" u="none" strike="noStrike" kern="1200" cap="none" spc="0" normalizeH="0" baseline="0" noProof="0" smtClean="0">
                <a:ln>
                  <a:noFill/>
                </a:ln>
                <a:solidFill>
                  <a:srgbClr val="FFFFFF"/>
                </a:solidFill>
                <a:effectLst/>
                <a:uLnTx/>
                <a:uFillTx/>
                <a:latin typeface="+mn-lt"/>
                <a:ea typeface="+mn-ea"/>
                <a:cs typeface="+mn-ea"/>
                <a:sym typeface="+mn-lt"/>
              </a:rPr>
            </a:fld>
            <a:endParaRPr kumimoji="0" lang="zh-CN" altLang="zh-CN" sz="200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16386" name="Shape 96"/>
          <p:cNvSpPr/>
          <p:nvPr/>
        </p:nvSpPr>
        <p:spPr bwMode="auto">
          <a:xfrm>
            <a:off x="8347075" y="4762500"/>
            <a:ext cx="1042988" cy="2824163"/>
          </a:xfrm>
          <a:custGeom>
            <a:avLst/>
            <a:gdLst>
              <a:gd name="T0" fmla="*/ 521516 w 21157"/>
              <a:gd name="T1" fmla="*/ 1411834 h 21600"/>
              <a:gd name="T2" fmla="*/ 521516 w 21157"/>
              <a:gd name="T3" fmla="*/ 1411834 h 21600"/>
              <a:gd name="T4" fmla="*/ 521516 w 21157"/>
              <a:gd name="T5" fmla="*/ 1411834 h 21600"/>
              <a:gd name="T6" fmla="*/ 521516 w 21157"/>
              <a:gd name="T7" fmla="*/ 141183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157" h="21600" extrusionOk="0">
                <a:moveTo>
                  <a:pt x="117" y="21600"/>
                </a:moveTo>
                <a:cubicBezTo>
                  <a:pt x="-443" y="17765"/>
                  <a:pt x="1019" y="13926"/>
                  <a:pt x="4417" y="10306"/>
                </a:cubicBezTo>
                <a:cubicBezTo>
                  <a:pt x="8022" y="6466"/>
                  <a:pt x="13725" y="2955"/>
                  <a:pt x="21157" y="0"/>
                </a:cubicBezTo>
              </a:path>
            </a:pathLst>
          </a:custGeom>
          <a:noFill/>
          <a:ln w="38100">
            <a:solidFill>
              <a:srgbClr val="A9ADAD"/>
            </a:solidFill>
            <a:miter lim="400000"/>
            <a:tailEnd type="triangle" w="med" len="med"/>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6387" name="Shape 97"/>
          <p:cNvSpPr/>
          <p:nvPr/>
        </p:nvSpPr>
        <p:spPr bwMode="auto">
          <a:xfrm>
            <a:off x="14209713" y="4140200"/>
            <a:ext cx="1684337" cy="2327275"/>
          </a:xfrm>
          <a:custGeom>
            <a:avLst/>
            <a:gdLst>
              <a:gd name="T0" fmla="*/ 842120 w 21600"/>
              <a:gd name="T1" fmla="*/ 1163341 h 21600"/>
              <a:gd name="T2" fmla="*/ 842120 w 21600"/>
              <a:gd name="T3" fmla="*/ 1163341 h 21600"/>
              <a:gd name="T4" fmla="*/ 842120 w 21600"/>
              <a:gd name="T5" fmla="*/ 1163341 h 21600"/>
              <a:gd name="T6" fmla="*/ 842120 w 21600"/>
              <a:gd name="T7" fmla="*/ 11633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5369" y="2547"/>
                  <a:pt x="10036" y="5795"/>
                  <a:pt x="13762" y="9578"/>
                </a:cubicBezTo>
                <a:cubicBezTo>
                  <a:pt x="17345" y="13214"/>
                  <a:pt x="19999" y="17286"/>
                  <a:pt x="21600" y="21600"/>
                </a:cubicBezTo>
              </a:path>
            </a:pathLst>
          </a:custGeom>
          <a:noFill/>
          <a:ln w="38100">
            <a:solidFill>
              <a:srgbClr val="A9ADAD"/>
            </a:solidFill>
            <a:miter lim="400000"/>
            <a:tailEnd type="triangle" w="med" len="med"/>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6388" name="Shape 98"/>
          <p:cNvSpPr/>
          <p:nvPr/>
        </p:nvSpPr>
        <p:spPr bwMode="auto">
          <a:xfrm>
            <a:off x="11534775" y="10920413"/>
            <a:ext cx="2138363" cy="298450"/>
          </a:xfrm>
          <a:custGeom>
            <a:avLst/>
            <a:gdLst>
              <a:gd name="T0" fmla="*/ 1068884 w 21600"/>
              <a:gd name="T1" fmla="*/ 149682 h 20436"/>
              <a:gd name="T2" fmla="*/ 1068884 w 21600"/>
              <a:gd name="T3" fmla="*/ 149682 h 20436"/>
              <a:gd name="T4" fmla="*/ 1068884 w 21600"/>
              <a:gd name="T5" fmla="*/ 149682 h 20436"/>
              <a:gd name="T6" fmla="*/ 1068884 w 21600"/>
              <a:gd name="T7" fmla="*/ 149682 h 2043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0436" extrusionOk="0">
                <a:moveTo>
                  <a:pt x="21600" y="0"/>
                </a:moveTo>
                <a:cubicBezTo>
                  <a:pt x="18180" y="9841"/>
                  <a:pt x="14564" y="16222"/>
                  <a:pt x="10869" y="18937"/>
                </a:cubicBezTo>
                <a:cubicBezTo>
                  <a:pt x="7246" y="21600"/>
                  <a:pt x="3585" y="20710"/>
                  <a:pt x="0" y="16296"/>
                </a:cubicBezTo>
              </a:path>
            </a:pathLst>
          </a:custGeom>
          <a:noFill/>
          <a:ln w="38100">
            <a:solidFill>
              <a:srgbClr val="A9ADAD"/>
            </a:solidFill>
            <a:miter lim="400000"/>
            <a:tailEnd type="triangle" w="med" len="med"/>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6389" name="Shape 99"/>
          <p:cNvSpPr/>
          <p:nvPr/>
        </p:nvSpPr>
        <p:spPr bwMode="auto">
          <a:xfrm>
            <a:off x="9223375" y="4916488"/>
            <a:ext cx="1111250" cy="1531937"/>
          </a:xfrm>
          <a:custGeom>
            <a:avLst/>
            <a:gdLst>
              <a:gd name="T0" fmla="*/ 555502 w 21600"/>
              <a:gd name="T1" fmla="*/ 765870 h 21600"/>
              <a:gd name="T2" fmla="*/ 555502 w 21600"/>
              <a:gd name="T3" fmla="*/ 765870 h 21600"/>
              <a:gd name="T4" fmla="*/ 555502 w 21600"/>
              <a:gd name="T5" fmla="*/ 765870 h 21600"/>
              <a:gd name="T6" fmla="*/ 555502 w 21600"/>
              <a:gd name="T7" fmla="*/ 76587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16308" y="2771"/>
                  <a:pt x="11688" y="6162"/>
                  <a:pt x="7930" y="10033"/>
                </a:cubicBezTo>
                <a:cubicBezTo>
                  <a:pt x="4492" y="13574"/>
                  <a:pt x="1818" y="17475"/>
                  <a:pt x="0" y="21600"/>
                </a:cubicBezTo>
              </a:path>
            </a:pathLst>
          </a:custGeom>
          <a:noFill/>
          <a:ln w="38100">
            <a:solidFill>
              <a:srgbClr val="A9ADAD"/>
            </a:solidFill>
            <a:miter lim="400000"/>
            <a:tailEnd type="triangle" w="med" len="med"/>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6390" name="Shape 100"/>
          <p:cNvSpPr/>
          <p:nvPr/>
        </p:nvSpPr>
        <p:spPr bwMode="auto">
          <a:xfrm>
            <a:off x="11206163" y="10334625"/>
            <a:ext cx="1457325" cy="163513"/>
          </a:xfrm>
          <a:custGeom>
            <a:avLst/>
            <a:gdLst>
              <a:gd name="T0" fmla="*/ 728564 w 21600"/>
              <a:gd name="T1" fmla="*/ 81919 h 20534"/>
              <a:gd name="T2" fmla="*/ 728564 w 21600"/>
              <a:gd name="T3" fmla="*/ 81919 h 20534"/>
              <a:gd name="T4" fmla="*/ 728564 w 21600"/>
              <a:gd name="T5" fmla="*/ 81919 h 20534"/>
              <a:gd name="T6" fmla="*/ 728564 w 21600"/>
              <a:gd name="T7" fmla="*/ 81919 h 20534"/>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0534" extrusionOk="0">
                <a:moveTo>
                  <a:pt x="0" y="0"/>
                </a:moveTo>
                <a:cubicBezTo>
                  <a:pt x="3579" y="9986"/>
                  <a:pt x="7285" y="16389"/>
                  <a:pt x="11040" y="19079"/>
                </a:cubicBezTo>
                <a:cubicBezTo>
                  <a:pt x="14559" y="21600"/>
                  <a:pt x="18101" y="20844"/>
                  <a:pt x="21600" y="16825"/>
                </a:cubicBezTo>
              </a:path>
            </a:pathLst>
          </a:custGeom>
          <a:noFill/>
          <a:ln w="38100">
            <a:solidFill>
              <a:srgbClr val="A9ADAD"/>
            </a:solidFill>
            <a:miter lim="400000"/>
            <a:tailEnd type="triangle" w="med" len="med"/>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6391" name="Shape 101"/>
          <p:cNvSpPr/>
          <p:nvPr/>
        </p:nvSpPr>
        <p:spPr bwMode="auto">
          <a:xfrm>
            <a:off x="14519275" y="5343525"/>
            <a:ext cx="757238" cy="1778000"/>
          </a:xfrm>
          <a:custGeom>
            <a:avLst/>
            <a:gdLst>
              <a:gd name="T0" fmla="*/ 378793 w 21600"/>
              <a:gd name="T1" fmla="*/ 888778 h 21600"/>
              <a:gd name="T2" fmla="*/ 378793 w 21600"/>
              <a:gd name="T3" fmla="*/ 888778 h 21600"/>
              <a:gd name="T4" fmla="*/ 378793 w 21600"/>
              <a:gd name="T5" fmla="*/ 888778 h 21600"/>
              <a:gd name="T6" fmla="*/ 378793 w 21600"/>
              <a:gd name="T7" fmla="*/ 88877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cubicBezTo>
                  <a:pt x="20649" y="17923"/>
                  <a:pt x="18525" y="14319"/>
                  <a:pt x="15285" y="10888"/>
                </a:cubicBezTo>
                <a:cubicBezTo>
                  <a:pt x="11558" y="6940"/>
                  <a:pt x="6400" y="3266"/>
                  <a:pt x="0" y="0"/>
                </a:cubicBezTo>
              </a:path>
            </a:pathLst>
          </a:custGeom>
          <a:noFill/>
          <a:ln w="38100">
            <a:solidFill>
              <a:srgbClr val="A9ADAD"/>
            </a:solidFill>
            <a:miter lim="400000"/>
            <a:tailEnd type="triangle" w="med" len="med"/>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6392" name="Shape 102"/>
          <p:cNvSpPr/>
          <p:nvPr/>
        </p:nvSpPr>
        <p:spPr bwMode="auto">
          <a:xfrm rot="10800000">
            <a:off x="6837363" y="7083425"/>
            <a:ext cx="4410075" cy="4330700"/>
          </a:xfrm>
          <a:custGeom>
            <a:avLst/>
            <a:gdLst>
              <a:gd name="T0" fmla="*/ 2204569 w 21540"/>
              <a:gd name="T1" fmla="*/ 2165603 h 21555"/>
              <a:gd name="T2" fmla="*/ 2204569 w 21540"/>
              <a:gd name="T3" fmla="*/ 2165603 h 21555"/>
              <a:gd name="T4" fmla="*/ 2204569 w 21540"/>
              <a:gd name="T5" fmla="*/ 2165603 h 21555"/>
              <a:gd name="T6" fmla="*/ 2204569 w 21540"/>
              <a:gd name="T7" fmla="*/ 2165603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solidFill>
            <a:srgbClr val="32D1A8"/>
          </a:solidFill>
          <a:ln>
            <a:noFill/>
          </a:ln>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6393" name="Shape 103"/>
          <p:cNvSpPr/>
          <p:nvPr/>
        </p:nvSpPr>
        <p:spPr bwMode="auto">
          <a:xfrm rot="10800000">
            <a:off x="13136563" y="7083425"/>
            <a:ext cx="4410075" cy="4330700"/>
          </a:xfrm>
          <a:custGeom>
            <a:avLst/>
            <a:gdLst>
              <a:gd name="T0" fmla="*/ 2204569 w 21540"/>
              <a:gd name="T1" fmla="*/ 2165603 h 21555"/>
              <a:gd name="T2" fmla="*/ 2204569 w 21540"/>
              <a:gd name="T3" fmla="*/ 2165603 h 21555"/>
              <a:gd name="T4" fmla="*/ 2204569 w 21540"/>
              <a:gd name="T5" fmla="*/ 2165603 h 21555"/>
              <a:gd name="T6" fmla="*/ 2204569 w 21540"/>
              <a:gd name="T7" fmla="*/ 2165603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solidFill>
            <a:schemeClr val="tx1"/>
          </a:solidFill>
          <a:ln>
            <a:noFill/>
          </a:ln>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6394" name="Shape 104"/>
          <p:cNvSpPr/>
          <p:nvPr/>
        </p:nvSpPr>
        <p:spPr bwMode="auto">
          <a:xfrm>
            <a:off x="9950450" y="2689225"/>
            <a:ext cx="4410075" cy="4330700"/>
          </a:xfrm>
          <a:custGeom>
            <a:avLst/>
            <a:gdLst>
              <a:gd name="T0" fmla="*/ 2204569 w 21540"/>
              <a:gd name="T1" fmla="*/ 2165603 h 21555"/>
              <a:gd name="T2" fmla="*/ 2204569 w 21540"/>
              <a:gd name="T3" fmla="*/ 2165603 h 21555"/>
              <a:gd name="T4" fmla="*/ 2204569 w 21540"/>
              <a:gd name="T5" fmla="*/ 2165603 h 21555"/>
              <a:gd name="T6" fmla="*/ 2204569 w 21540"/>
              <a:gd name="T7" fmla="*/ 2165603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solidFill>
            <a:srgbClr val="32D1A8"/>
          </a:solidFill>
          <a:ln>
            <a:noFill/>
          </a:ln>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05" name="Shape 105"/>
          <p:cNvSpPr>
            <a:spLocks noChangeArrowheads="1"/>
          </p:cNvSpPr>
          <p:nvPr/>
        </p:nvSpPr>
        <p:spPr bwMode="auto">
          <a:xfrm>
            <a:off x="9131300" y="7453015"/>
            <a:ext cx="6048375" cy="71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ctr">
              <a:defRPr sz="4000" b="1" cap="all" baseline="0">
                <a:solidFill>
                  <a:srgbClr val="282A3A"/>
                </a:solidFill>
              </a:defRPr>
            </a:lvl1pPr>
          </a:lstStyle>
          <a:p>
            <a:pPr marL="0" marR="0" lvl="0" indent="0" algn="ctr" defTabSz="825500" rtl="0" eaLnBrk="1" fontAlgn="auto" latinLnBrk="0" hangingPunct="0">
              <a:lnSpc>
                <a:spcPct val="100000"/>
              </a:lnSpc>
              <a:spcBef>
                <a:spcPts val="0"/>
              </a:spcBef>
              <a:spcAft>
                <a:spcPts val="0"/>
              </a:spcAft>
              <a:buClrTx/>
              <a:buSzTx/>
              <a:buFontTx/>
              <a:buNone/>
              <a:defRPr/>
            </a:pPr>
            <a:r>
              <a:rPr kumimoji="0" sz="4000" b="1" i="0" u="none" strike="noStrike" kern="0" cap="all" spc="0" normalizeH="0" baseline="0" noProof="0">
                <a:ln>
                  <a:noFill/>
                </a:ln>
                <a:solidFill>
                  <a:srgbClr val="282A3A"/>
                </a:solidFill>
                <a:effectLst/>
                <a:uLnTx/>
                <a:uFillTx/>
                <a:latin typeface="+mn-lt"/>
                <a:ea typeface="+mn-ea"/>
                <a:cs typeface="+mn-ea"/>
                <a:sym typeface="+mn-lt"/>
              </a:rPr>
              <a:t>Method</a:t>
            </a:r>
            <a:endParaRPr kumimoji="0" sz="4000" b="1" i="0" u="none" strike="noStrike" kern="0" cap="all" spc="0" normalizeH="0" baseline="0" noProof="0">
              <a:ln>
                <a:noFill/>
              </a:ln>
              <a:solidFill>
                <a:srgbClr val="282A3A"/>
              </a:solidFill>
              <a:effectLst/>
              <a:uLnTx/>
              <a:uFillTx/>
              <a:latin typeface="+mn-lt"/>
              <a:ea typeface="+mn-ea"/>
              <a:cs typeface="+mn-ea"/>
              <a:sym typeface="+mn-lt"/>
            </a:endParaRPr>
          </a:p>
        </p:txBody>
      </p:sp>
      <p:sp>
        <p:nvSpPr>
          <p:cNvPr id="106" name="Shape 106"/>
          <p:cNvSpPr>
            <a:spLocks noChangeArrowheads="1"/>
          </p:cNvSpPr>
          <p:nvPr/>
        </p:nvSpPr>
        <p:spPr bwMode="auto">
          <a:xfrm>
            <a:off x="15763875" y="2721421"/>
            <a:ext cx="3597275"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000" b="1" cap="all" spc="299" baseline="0">
                <a:solidFill>
                  <a:srgbClr val="292B3A"/>
                </a:solidFill>
              </a:defRPr>
            </a:lvl1pPr>
          </a:lstStyle>
          <a:p>
            <a:pPr marL="0" marR="0" lvl="0" indent="0" algn="l"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a:ln>
                  <a:noFill/>
                </a:ln>
                <a:solidFill>
                  <a:srgbClr val="292B3A"/>
                </a:solidFill>
                <a:effectLst/>
                <a:uLnTx/>
                <a:uFillTx/>
                <a:latin typeface="+mn-lt"/>
                <a:ea typeface="+mn-ea"/>
                <a:cs typeface="+mn-ea"/>
                <a:sym typeface="+mn-lt"/>
              </a:rPr>
              <a:t>Information</a:t>
            </a:r>
            <a:endParaRPr kumimoji="0" sz="3000" b="1" i="0" u="none" strike="noStrike" kern="0" cap="all" spc="299" normalizeH="0" baseline="0" noProof="0">
              <a:ln>
                <a:noFill/>
              </a:ln>
              <a:solidFill>
                <a:srgbClr val="292B3A"/>
              </a:solidFill>
              <a:effectLst/>
              <a:uLnTx/>
              <a:uFillTx/>
              <a:latin typeface="+mn-lt"/>
              <a:ea typeface="+mn-ea"/>
              <a:cs typeface="+mn-ea"/>
              <a:sym typeface="+mn-lt"/>
            </a:endParaRPr>
          </a:p>
        </p:txBody>
      </p:sp>
      <p:sp>
        <p:nvSpPr>
          <p:cNvPr id="109" name="Shape 109"/>
          <p:cNvSpPr>
            <a:spLocks noChangeArrowheads="1"/>
          </p:cNvSpPr>
          <p:nvPr/>
        </p:nvSpPr>
        <p:spPr bwMode="auto">
          <a:xfrm>
            <a:off x="18253075" y="8023671"/>
            <a:ext cx="3595688"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000" b="1" cap="all" spc="299" baseline="0">
                <a:solidFill>
                  <a:srgbClr val="292B3A"/>
                </a:solidFill>
              </a:defRPr>
            </a:lvl1pPr>
          </a:lstStyle>
          <a:p>
            <a:pPr marL="0" marR="0" lvl="0" indent="0" algn="l"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a:ln>
                  <a:noFill/>
                </a:ln>
                <a:solidFill>
                  <a:srgbClr val="292B3A"/>
                </a:solidFill>
                <a:effectLst/>
                <a:uLnTx/>
                <a:uFillTx/>
                <a:latin typeface="+mn-lt"/>
                <a:ea typeface="+mn-ea"/>
                <a:cs typeface="+mn-ea"/>
                <a:sym typeface="+mn-lt"/>
              </a:rPr>
              <a:t>Information</a:t>
            </a:r>
            <a:endParaRPr kumimoji="0" sz="3000" b="1" i="0" u="none" strike="noStrike" kern="0" cap="all" spc="299" normalizeH="0" baseline="0" noProof="0">
              <a:ln>
                <a:noFill/>
              </a:ln>
              <a:solidFill>
                <a:srgbClr val="292B3A"/>
              </a:solidFill>
              <a:effectLst/>
              <a:uLnTx/>
              <a:uFillTx/>
              <a:latin typeface="+mn-lt"/>
              <a:ea typeface="+mn-ea"/>
              <a:cs typeface="+mn-ea"/>
              <a:sym typeface="+mn-lt"/>
            </a:endParaRPr>
          </a:p>
        </p:txBody>
      </p:sp>
      <p:sp>
        <p:nvSpPr>
          <p:cNvPr id="112" name="Shape 112"/>
          <p:cNvSpPr>
            <a:spLocks noChangeArrowheads="1"/>
          </p:cNvSpPr>
          <p:nvPr/>
        </p:nvSpPr>
        <p:spPr bwMode="auto">
          <a:xfrm>
            <a:off x="3781425" y="5301109"/>
            <a:ext cx="3597275"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r">
              <a:defRPr sz="3000" b="1" cap="all" spc="299" baseline="0">
                <a:solidFill>
                  <a:srgbClr val="292B3A"/>
                </a:solidFill>
              </a:defRPr>
            </a:lvl1pPr>
          </a:lstStyle>
          <a:p>
            <a:pPr marL="0" marR="0" lvl="0" indent="0" algn="r"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a:ln>
                  <a:noFill/>
                </a:ln>
                <a:solidFill>
                  <a:srgbClr val="292B3A"/>
                </a:solidFill>
                <a:effectLst/>
                <a:uLnTx/>
                <a:uFillTx/>
                <a:latin typeface="+mn-lt"/>
                <a:ea typeface="+mn-ea"/>
                <a:cs typeface="+mn-ea"/>
                <a:sym typeface="+mn-lt"/>
              </a:rPr>
              <a:t>Information</a:t>
            </a:r>
            <a:endParaRPr kumimoji="0" sz="3000" b="1" i="0" u="none" strike="noStrike" kern="0" cap="all" spc="299" normalizeH="0" baseline="0" noProof="0">
              <a:ln>
                <a:noFill/>
              </a:ln>
              <a:solidFill>
                <a:srgbClr val="292B3A"/>
              </a:solidFill>
              <a:effectLst/>
              <a:uLnTx/>
              <a:uFillTx/>
              <a:latin typeface="+mn-lt"/>
              <a:ea typeface="+mn-ea"/>
              <a:cs typeface="+mn-ea"/>
              <a:sym typeface="+mn-lt"/>
            </a:endParaRPr>
          </a:p>
        </p:txBody>
      </p:sp>
      <p:sp>
        <p:nvSpPr>
          <p:cNvPr id="16399" name="Shape 113"/>
          <p:cNvSpPr>
            <a:spLocks noChangeArrowheads="1"/>
          </p:cNvSpPr>
          <p:nvPr/>
        </p:nvSpPr>
        <p:spPr bwMode="auto">
          <a:xfrm>
            <a:off x="1731963" y="6238875"/>
            <a:ext cx="5646737"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lstStyle/>
          <a:p>
            <a:pPr marL="0" marR="0" lvl="0" indent="0" algn="r" defTabSz="825500" rtl="0" eaLnBrk="1"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rPr>
              <a:t>Lorem ipsum dolor sit amet, consectetuer adipiscing elit, sed diam nonummy nibh magna aliquam erat volutpat. Ut wisi enim ad mini veniam, quis nostrud exerci tation ullamcorper suscipit lobortis nisl ut aliquip</a:t>
            </a:r>
            <a:endPar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endParaRPr>
          </a:p>
        </p:txBody>
      </p:sp>
      <p:grpSp>
        <p:nvGrpSpPr>
          <p:cNvPr id="16400" name="Group 116"/>
          <p:cNvGrpSpPr/>
          <p:nvPr/>
        </p:nvGrpSpPr>
        <p:grpSpPr bwMode="auto">
          <a:xfrm>
            <a:off x="10033000" y="3538853"/>
            <a:ext cx="4318001" cy="2039338"/>
            <a:chOff x="0" y="81320"/>
            <a:chExt cx="4316989" cy="2040399"/>
          </a:xfrm>
        </p:grpSpPr>
        <p:sp>
          <p:nvSpPr>
            <p:cNvPr id="114" name="Shape 114"/>
            <p:cNvSpPr>
              <a:spLocks noChangeArrowheads="1"/>
            </p:cNvSpPr>
            <p:nvPr/>
          </p:nvSpPr>
          <p:spPr bwMode="auto">
            <a:xfrm>
              <a:off x="396364" y="1557169"/>
              <a:ext cx="3524260" cy="56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ctr">
                <a:defRPr sz="3000" b="1" cap="all" spc="299" baseline="0">
                  <a:solidFill>
                    <a:srgbClr val="FFFFFF"/>
                  </a:solidFill>
                </a:defRPr>
              </a:lvl1pPr>
            </a:lstStyle>
            <a:p>
              <a:pPr marL="0" marR="0" lvl="0" indent="0" algn="ctr"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a:ln>
                    <a:noFill/>
                  </a:ln>
                  <a:solidFill>
                    <a:srgbClr val="FFFFFF"/>
                  </a:solidFill>
                  <a:effectLst/>
                  <a:uLnTx/>
                  <a:uFillTx/>
                  <a:latin typeface="+mn-lt"/>
                  <a:ea typeface="+mn-ea"/>
                  <a:cs typeface="+mn-ea"/>
                  <a:sym typeface="+mn-lt"/>
                </a:rPr>
                <a:t>STEP</a:t>
              </a:r>
              <a:endParaRPr kumimoji="0" sz="3000" b="1" i="0" u="none" strike="noStrike" kern="0" cap="all" spc="299" normalizeH="0" baseline="0" noProof="0">
                <a:ln>
                  <a:noFill/>
                </a:ln>
                <a:solidFill>
                  <a:srgbClr val="FFFFFF"/>
                </a:solidFill>
                <a:effectLst/>
                <a:uLnTx/>
                <a:uFillTx/>
                <a:latin typeface="+mn-lt"/>
                <a:ea typeface="+mn-ea"/>
                <a:cs typeface="+mn-ea"/>
                <a:sym typeface="+mn-lt"/>
              </a:endParaRPr>
            </a:p>
          </p:txBody>
        </p:sp>
        <p:sp>
          <p:nvSpPr>
            <p:cNvPr id="115" name="Shape 115"/>
            <p:cNvSpPr>
              <a:spLocks noChangeArrowheads="1"/>
            </p:cNvSpPr>
            <p:nvPr/>
          </p:nvSpPr>
          <p:spPr bwMode="auto">
            <a:xfrm>
              <a:off x="0" y="81320"/>
              <a:ext cx="4316989" cy="1488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ctr">
                <a:defRPr sz="9000" cap="all" baseline="0">
                  <a:solidFill>
                    <a:srgbClr val="FFFFFF"/>
                  </a:solidFill>
                </a:defRPr>
              </a:lvl1pPr>
            </a:lstStyle>
            <a:p>
              <a:pPr marL="0" marR="0" lvl="0" indent="0" algn="ctr" defTabSz="825500" rtl="0" eaLnBrk="1" fontAlgn="auto" latinLnBrk="0" hangingPunct="0">
                <a:lnSpc>
                  <a:spcPct val="100000"/>
                </a:lnSpc>
                <a:spcBef>
                  <a:spcPts val="0"/>
                </a:spcBef>
                <a:spcAft>
                  <a:spcPts val="0"/>
                </a:spcAft>
                <a:buClrTx/>
                <a:buSzTx/>
                <a:buFontTx/>
                <a:buNone/>
                <a:defRPr/>
              </a:pPr>
              <a:r>
                <a:rPr kumimoji="0" sz="9000" b="0" i="0" u="none" strike="noStrike" kern="0" cap="all" spc="0" normalizeH="0" baseline="0" noProof="0">
                  <a:ln>
                    <a:noFill/>
                  </a:ln>
                  <a:solidFill>
                    <a:srgbClr val="FFFFFF"/>
                  </a:solidFill>
                  <a:effectLst/>
                  <a:uLnTx/>
                  <a:uFillTx/>
                  <a:latin typeface="+mn-lt"/>
                  <a:ea typeface="+mn-ea"/>
                  <a:cs typeface="+mn-ea"/>
                  <a:sym typeface="+mn-lt"/>
                </a:rPr>
                <a:t>01</a:t>
              </a:r>
              <a:endParaRPr kumimoji="0" sz="9000" b="0" i="0" u="none" strike="noStrike" kern="0" cap="all" spc="0" normalizeH="0" baseline="0" noProof="0">
                <a:ln>
                  <a:noFill/>
                </a:ln>
                <a:solidFill>
                  <a:srgbClr val="FFFFFF"/>
                </a:solidFill>
                <a:effectLst/>
                <a:uLnTx/>
                <a:uFillTx/>
                <a:latin typeface="+mn-lt"/>
                <a:ea typeface="+mn-ea"/>
                <a:cs typeface="+mn-ea"/>
                <a:sym typeface="+mn-lt"/>
              </a:endParaRPr>
            </a:p>
          </p:txBody>
        </p:sp>
      </p:grpSp>
      <p:grpSp>
        <p:nvGrpSpPr>
          <p:cNvPr id="16401" name="Group 119"/>
          <p:cNvGrpSpPr/>
          <p:nvPr/>
        </p:nvGrpSpPr>
        <p:grpSpPr bwMode="auto">
          <a:xfrm>
            <a:off x="13182600" y="8255316"/>
            <a:ext cx="4318001" cy="2039338"/>
            <a:chOff x="0" y="81320"/>
            <a:chExt cx="4316989" cy="2040399"/>
          </a:xfrm>
        </p:grpSpPr>
        <p:sp>
          <p:nvSpPr>
            <p:cNvPr id="117" name="Shape 117"/>
            <p:cNvSpPr>
              <a:spLocks noChangeArrowheads="1"/>
            </p:cNvSpPr>
            <p:nvPr/>
          </p:nvSpPr>
          <p:spPr bwMode="auto">
            <a:xfrm>
              <a:off x="396364" y="1557169"/>
              <a:ext cx="3524260" cy="56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ctr">
                <a:defRPr sz="3000" b="1" cap="all" spc="299" baseline="0">
                  <a:solidFill>
                    <a:srgbClr val="FFFFFF"/>
                  </a:solidFill>
                </a:defRPr>
              </a:lvl1pPr>
            </a:lstStyle>
            <a:p>
              <a:pPr marL="0" marR="0" lvl="0" indent="0" algn="ctr"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a:ln>
                    <a:noFill/>
                  </a:ln>
                  <a:solidFill>
                    <a:srgbClr val="FFFFFF"/>
                  </a:solidFill>
                  <a:effectLst/>
                  <a:uLnTx/>
                  <a:uFillTx/>
                  <a:latin typeface="+mn-lt"/>
                  <a:ea typeface="+mn-ea"/>
                  <a:cs typeface="+mn-ea"/>
                  <a:sym typeface="+mn-lt"/>
                </a:rPr>
                <a:t>STEP</a:t>
              </a:r>
              <a:endParaRPr kumimoji="0" sz="3000" b="1" i="0" u="none" strike="noStrike" kern="0" cap="all" spc="299" normalizeH="0" baseline="0" noProof="0">
                <a:ln>
                  <a:noFill/>
                </a:ln>
                <a:solidFill>
                  <a:srgbClr val="FFFFFF"/>
                </a:solidFill>
                <a:effectLst/>
                <a:uLnTx/>
                <a:uFillTx/>
                <a:latin typeface="+mn-lt"/>
                <a:ea typeface="+mn-ea"/>
                <a:cs typeface="+mn-ea"/>
                <a:sym typeface="+mn-lt"/>
              </a:endParaRPr>
            </a:p>
          </p:txBody>
        </p:sp>
        <p:sp>
          <p:nvSpPr>
            <p:cNvPr id="118" name="Shape 118"/>
            <p:cNvSpPr>
              <a:spLocks noChangeArrowheads="1"/>
            </p:cNvSpPr>
            <p:nvPr/>
          </p:nvSpPr>
          <p:spPr bwMode="auto">
            <a:xfrm>
              <a:off x="0" y="81320"/>
              <a:ext cx="4316989" cy="1488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ctr">
                <a:defRPr sz="9000" cap="all" baseline="0">
                  <a:solidFill>
                    <a:srgbClr val="FFFFFF"/>
                  </a:solidFill>
                </a:defRPr>
              </a:lvl1pPr>
            </a:lstStyle>
            <a:p>
              <a:pPr marL="0" marR="0" lvl="0" indent="0" algn="ctr" defTabSz="825500" rtl="0" eaLnBrk="1" fontAlgn="auto" latinLnBrk="0" hangingPunct="0">
                <a:lnSpc>
                  <a:spcPct val="100000"/>
                </a:lnSpc>
                <a:spcBef>
                  <a:spcPts val="0"/>
                </a:spcBef>
                <a:spcAft>
                  <a:spcPts val="0"/>
                </a:spcAft>
                <a:buClrTx/>
                <a:buSzTx/>
                <a:buFontTx/>
                <a:buNone/>
                <a:defRPr/>
              </a:pPr>
              <a:r>
                <a:rPr kumimoji="0" sz="9000" b="0" i="0" u="none" strike="noStrike" kern="0" cap="all" spc="0" normalizeH="0" baseline="0" noProof="0">
                  <a:ln>
                    <a:noFill/>
                  </a:ln>
                  <a:solidFill>
                    <a:srgbClr val="FFFFFF"/>
                  </a:solidFill>
                  <a:effectLst/>
                  <a:uLnTx/>
                  <a:uFillTx/>
                  <a:latin typeface="+mn-lt"/>
                  <a:ea typeface="+mn-ea"/>
                  <a:cs typeface="+mn-ea"/>
                  <a:sym typeface="+mn-lt"/>
                </a:rPr>
                <a:t>02</a:t>
              </a:r>
              <a:endParaRPr kumimoji="0" sz="9000" b="0" i="0" u="none" strike="noStrike" kern="0" cap="all" spc="0" normalizeH="0" baseline="0" noProof="0">
                <a:ln>
                  <a:noFill/>
                </a:ln>
                <a:solidFill>
                  <a:srgbClr val="FFFFFF"/>
                </a:solidFill>
                <a:effectLst/>
                <a:uLnTx/>
                <a:uFillTx/>
                <a:latin typeface="+mn-lt"/>
                <a:ea typeface="+mn-ea"/>
                <a:cs typeface="+mn-ea"/>
                <a:sym typeface="+mn-lt"/>
              </a:endParaRPr>
            </a:p>
          </p:txBody>
        </p:sp>
      </p:grpSp>
      <p:grpSp>
        <p:nvGrpSpPr>
          <p:cNvPr id="16402" name="Group 122"/>
          <p:cNvGrpSpPr/>
          <p:nvPr/>
        </p:nvGrpSpPr>
        <p:grpSpPr bwMode="auto">
          <a:xfrm>
            <a:off x="6883400" y="8255316"/>
            <a:ext cx="4318001" cy="2039338"/>
            <a:chOff x="0" y="81320"/>
            <a:chExt cx="4316989" cy="2040399"/>
          </a:xfrm>
        </p:grpSpPr>
        <p:sp>
          <p:nvSpPr>
            <p:cNvPr id="120" name="Shape 120"/>
            <p:cNvSpPr>
              <a:spLocks noChangeArrowheads="1"/>
            </p:cNvSpPr>
            <p:nvPr/>
          </p:nvSpPr>
          <p:spPr bwMode="auto">
            <a:xfrm>
              <a:off x="396364" y="1557169"/>
              <a:ext cx="3524260" cy="56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ctr">
                <a:defRPr sz="3000" b="1" cap="all" spc="299" baseline="0">
                  <a:solidFill>
                    <a:srgbClr val="FFFFFF"/>
                  </a:solidFill>
                </a:defRPr>
              </a:lvl1pPr>
            </a:lstStyle>
            <a:p>
              <a:pPr marL="0" marR="0" lvl="0" indent="0" algn="ctr"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a:ln>
                    <a:noFill/>
                  </a:ln>
                  <a:solidFill>
                    <a:srgbClr val="FFFFFF"/>
                  </a:solidFill>
                  <a:effectLst/>
                  <a:uLnTx/>
                  <a:uFillTx/>
                  <a:latin typeface="+mn-lt"/>
                  <a:ea typeface="+mn-ea"/>
                  <a:cs typeface="+mn-ea"/>
                  <a:sym typeface="+mn-lt"/>
                </a:rPr>
                <a:t>STEP</a:t>
              </a:r>
              <a:endParaRPr kumimoji="0" sz="3000" b="1" i="0" u="none" strike="noStrike" kern="0" cap="all" spc="299" normalizeH="0" baseline="0" noProof="0">
                <a:ln>
                  <a:noFill/>
                </a:ln>
                <a:solidFill>
                  <a:srgbClr val="FFFFFF"/>
                </a:solidFill>
                <a:effectLst/>
                <a:uLnTx/>
                <a:uFillTx/>
                <a:latin typeface="+mn-lt"/>
                <a:ea typeface="+mn-ea"/>
                <a:cs typeface="+mn-ea"/>
                <a:sym typeface="+mn-lt"/>
              </a:endParaRPr>
            </a:p>
          </p:txBody>
        </p:sp>
        <p:sp>
          <p:nvSpPr>
            <p:cNvPr id="121" name="Shape 121"/>
            <p:cNvSpPr>
              <a:spLocks noChangeArrowheads="1"/>
            </p:cNvSpPr>
            <p:nvPr/>
          </p:nvSpPr>
          <p:spPr bwMode="auto">
            <a:xfrm>
              <a:off x="0" y="81320"/>
              <a:ext cx="4316989" cy="1488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ctr">
                <a:defRPr sz="9000" cap="all" baseline="0">
                  <a:solidFill>
                    <a:srgbClr val="FFFFFF"/>
                  </a:solidFill>
                </a:defRPr>
              </a:lvl1pPr>
            </a:lstStyle>
            <a:p>
              <a:pPr marL="0" marR="0" lvl="0" indent="0" algn="ctr" defTabSz="825500" rtl="0" eaLnBrk="1" fontAlgn="auto" latinLnBrk="0" hangingPunct="0">
                <a:lnSpc>
                  <a:spcPct val="100000"/>
                </a:lnSpc>
                <a:spcBef>
                  <a:spcPts val="0"/>
                </a:spcBef>
                <a:spcAft>
                  <a:spcPts val="0"/>
                </a:spcAft>
                <a:buClrTx/>
                <a:buSzTx/>
                <a:buFontTx/>
                <a:buNone/>
                <a:defRPr/>
              </a:pPr>
              <a:r>
                <a:rPr kumimoji="0" sz="9000" b="0" i="0" u="none" strike="noStrike" kern="0" cap="all" spc="0" normalizeH="0" baseline="0" noProof="0">
                  <a:ln>
                    <a:noFill/>
                  </a:ln>
                  <a:solidFill>
                    <a:srgbClr val="FFFFFF"/>
                  </a:solidFill>
                  <a:effectLst/>
                  <a:uLnTx/>
                  <a:uFillTx/>
                  <a:latin typeface="+mn-lt"/>
                  <a:ea typeface="+mn-ea"/>
                  <a:cs typeface="+mn-ea"/>
                  <a:sym typeface="+mn-lt"/>
                </a:rPr>
                <a:t>03</a:t>
              </a:r>
              <a:endParaRPr kumimoji="0" sz="9000" b="0" i="0" u="none" strike="noStrike" kern="0" cap="all" spc="0" normalizeH="0" baseline="0" noProof="0">
                <a:ln>
                  <a:noFill/>
                </a:ln>
                <a:solidFill>
                  <a:srgbClr val="FFFFFF"/>
                </a:solidFill>
                <a:effectLst/>
                <a:uLnTx/>
                <a:uFillTx/>
                <a:latin typeface="+mn-lt"/>
                <a:ea typeface="+mn-ea"/>
                <a:cs typeface="+mn-ea"/>
                <a:sym typeface="+mn-lt"/>
              </a:endParaRPr>
            </a:p>
          </p:txBody>
        </p:sp>
      </p:grpSp>
      <p:sp>
        <p:nvSpPr>
          <p:cNvPr id="16403" name="Shape 113"/>
          <p:cNvSpPr>
            <a:spLocks noChangeArrowheads="1"/>
          </p:cNvSpPr>
          <p:nvPr/>
        </p:nvSpPr>
        <p:spPr bwMode="auto">
          <a:xfrm>
            <a:off x="15763875" y="3648075"/>
            <a:ext cx="5646738"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lstStyle/>
          <a:p>
            <a:pPr marL="0" marR="0" lvl="0" indent="0" algn="l" defTabSz="825500" rtl="0" eaLnBrk="1"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rPr>
              <a:t>Lorem ipsum dolor sit amet, consectetuer adipiscing elit, sed diam nonummy nibh magna aliquam erat volutpat. Ut wisi enim ad mini veniam, quis nostrud exerci tation ullamcorper suscipit lobortis nisl ut aliquip</a:t>
            </a:r>
            <a:endPar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6404" name="Shape 113"/>
          <p:cNvSpPr>
            <a:spLocks noChangeArrowheads="1"/>
          </p:cNvSpPr>
          <p:nvPr/>
        </p:nvSpPr>
        <p:spPr bwMode="auto">
          <a:xfrm>
            <a:off x="18240375" y="8959850"/>
            <a:ext cx="4402138"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lstStyle/>
          <a:p>
            <a:pPr marL="0" marR="0" lvl="0" indent="0" algn="l" defTabSz="825500" rtl="0" eaLnBrk="1"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rPr>
              <a:t>Lorem ipsum dolor sit amet, consectetuer adipiscing elit, sed diam nonummy nibh magna enim ad mini veniam, quis strud exerci tation ullamcorper scipit lobortis nisl ut aliquip</a:t>
            </a:r>
            <a:endPar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Группа 15"/>
          <p:cNvGrpSpPr/>
          <p:nvPr/>
        </p:nvGrpSpPr>
        <p:grpSpPr>
          <a:xfrm>
            <a:off x="14680234" y="3397283"/>
            <a:ext cx="2652259" cy="852857"/>
            <a:chOff x="5852543" y="11138079"/>
            <a:chExt cx="2652259" cy="852857"/>
          </a:xfrm>
        </p:grpSpPr>
        <p:sp>
          <p:nvSpPr>
            <p:cNvPr id="17" name="Прямоугольник 16"/>
            <p:cNvSpPr/>
            <p:nvPr/>
          </p:nvSpPr>
          <p:spPr bwMode="auto">
            <a:xfrm rot="5400000">
              <a:off x="6752244" y="11372147"/>
              <a:ext cx="852857"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8" name="Text Box 3"/>
            <p:cNvSpPr txBox="1"/>
            <p:nvPr/>
          </p:nvSpPr>
          <p:spPr bwMode="auto">
            <a:xfrm>
              <a:off x="5852543" y="11315877"/>
              <a:ext cx="2652259" cy="533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eaLnBrk="1">
                <a:defRPr/>
              </a:pPr>
              <a:r>
                <a:rPr lang="en-US" altLang="x-none" sz="2800" b="1" dirty="0">
                  <a:solidFill>
                    <a:srgbClr val="1F1F1F"/>
                  </a:solidFill>
                  <a:latin typeface="+mn-lt"/>
                  <a:ea typeface="+mn-ea"/>
                  <a:cs typeface="+mn-ea"/>
                  <a:sym typeface="+mn-lt"/>
                </a:rPr>
                <a:t>FREE</a:t>
              </a:r>
              <a:endParaRPr lang="x-none" altLang="x-none" sz="2800" b="1" dirty="0">
                <a:solidFill>
                  <a:srgbClr val="1F1F1F"/>
                </a:solidFill>
                <a:latin typeface="+mn-lt"/>
                <a:ea typeface="+mn-ea"/>
                <a:cs typeface="+mn-ea"/>
                <a:sym typeface="+mn-lt"/>
              </a:endParaRPr>
            </a:p>
          </p:txBody>
        </p:sp>
      </p:grpSp>
      <p:sp>
        <p:nvSpPr>
          <p:cNvPr id="19" name="Text Box 3"/>
          <p:cNvSpPr txBox="1"/>
          <p:nvPr/>
        </p:nvSpPr>
        <p:spPr bwMode="auto">
          <a:xfrm>
            <a:off x="14424248" y="4775779"/>
            <a:ext cx="9726389" cy="17230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3000" b="1" dirty="0">
                <a:solidFill>
                  <a:schemeClr val="bg1"/>
                </a:solidFill>
                <a:latin typeface="+mn-lt"/>
                <a:ea typeface="+mn-ea"/>
                <a:cs typeface="+mn-ea"/>
                <a:sym typeface="+mn-lt"/>
              </a:rPr>
              <a:t>PART FOUR</a:t>
            </a:r>
            <a:endParaRPr lang="x-none" altLang="x-none" sz="13000" b="1" dirty="0">
              <a:solidFill>
                <a:schemeClr val="bg1"/>
              </a:solidFill>
              <a:latin typeface="+mn-lt"/>
              <a:ea typeface="+mn-ea"/>
              <a:cs typeface="+mn-ea"/>
              <a:sym typeface="+mn-lt"/>
            </a:endParaRPr>
          </a:p>
        </p:txBody>
      </p:sp>
      <p:grpSp>
        <p:nvGrpSpPr>
          <p:cNvPr id="4" name="Группа 3"/>
          <p:cNvGrpSpPr/>
          <p:nvPr/>
        </p:nvGrpSpPr>
        <p:grpSpPr>
          <a:xfrm>
            <a:off x="15782640" y="9673034"/>
            <a:ext cx="3837395" cy="1238651"/>
            <a:chOff x="14395212" y="12477349"/>
            <a:chExt cx="3837395" cy="1238651"/>
          </a:xfrm>
        </p:grpSpPr>
        <p:sp>
          <p:nvSpPr>
            <p:cNvPr id="10" name="Прямоугольник 9"/>
            <p:cNvSpPr/>
            <p:nvPr/>
          </p:nvSpPr>
          <p:spPr bwMode="auto">
            <a:xfrm rot="5400000">
              <a:off x="17166492" y="12904314"/>
              <a:ext cx="1238651"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2" name="Прямоугольник 11"/>
            <p:cNvSpPr/>
            <p:nvPr/>
          </p:nvSpPr>
          <p:spPr bwMode="auto">
            <a:xfrm rot="5400000">
              <a:off x="14222675" y="12904314"/>
              <a:ext cx="1238651" cy="384721"/>
            </a:xfrm>
            <a:prstGeom prst="rect">
              <a:avLst/>
            </a:prstGeom>
            <a:solidFill>
              <a:schemeClr val="bg1"/>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5" name="Shape"/>
            <p:cNvSpPr/>
            <p:nvPr/>
          </p:nvSpPr>
          <p:spPr>
            <a:xfrm>
              <a:off x="17339027" y="12791485"/>
              <a:ext cx="893580" cy="610379"/>
            </a:xfrm>
            <a:custGeom>
              <a:avLst/>
              <a:gdLst/>
              <a:ahLst/>
              <a:cxnLst>
                <a:cxn ang="0">
                  <a:pos x="wd2" y="hd2"/>
                </a:cxn>
                <a:cxn ang="5400000">
                  <a:pos x="wd2" y="hd2"/>
                </a:cxn>
                <a:cxn ang="10800000">
                  <a:pos x="wd2" y="hd2"/>
                </a:cxn>
                <a:cxn ang="16200000">
                  <a:pos x="wd2" y="hd2"/>
                </a:cxn>
              </a:cxnLst>
              <a:rect l="0" t="0" r="r" b="b"/>
              <a:pathLst>
                <a:path w="21600" h="21600" extrusionOk="0">
                  <a:moveTo>
                    <a:pt x="14225" y="0"/>
                  </a:moveTo>
                  <a:lnTo>
                    <a:pt x="13565" y="967"/>
                  </a:lnTo>
                  <a:lnTo>
                    <a:pt x="19798" y="10092"/>
                  </a:lnTo>
                  <a:lnTo>
                    <a:pt x="0" y="10092"/>
                  </a:lnTo>
                  <a:lnTo>
                    <a:pt x="0" y="11459"/>
                  </a:lnTo>
                  <a:lnTo>
                    <a:pt x="19832" y="11459"/>
                  </a:lnTo>
                  <a:lnTo>
                    <a:pt x="13565" y="20633"/>
                  </a:lnTo>
                  <a:lnTo>
                    <a:pt x="14225" y="21600"/>
                  </a:lnTo>
                  <a:lnTo>
                    <a:pt x="21600" y="10804"/>
                  </a:lnTo>
                  <a:lnTo>
                    <a:pt x="14225" y="0"/>
                  </a:lnTo>
                  <a:close/>
                </a:path>
              </a:pathLst>
            </a:cu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latin typeface="+mn-lt"/>
                <a:ea typeface="+mn-ea"/>
                <a:cs typeface="+mn-ea"/>
                <a:sym typeface="+mn-lt"/>
              </a:endParaRPr>
            </a:p>
          </p:txBody>
        </p:sp>
        <p:sp>
          <p:nvSpPr>
            <p:cNvPr id="20" name="Shape"/>
            <p:cNvSpPr/>
            <p:nvPr/>
          </p:nvSpPr>
          <p:spPr>
            <a:xfrm rot="10800000">
              <a:off x="14395212" y="12791484"/>
              <a:ext cx="893580" cy="610379"/>
            </a:xfrm>
            <a:custGeom>
              <a:avLst/>
              <a:gdLst/>
              <a:ahLst/>
              <a:cxnLst>
                <a:cxn ang="0">
                  <a:pos x="wd2" y="hd2"/>
                </a:cxn>
                <a:cxn ang="5400000">
                  <a:pos x="wd2" y="hd2"/>
                </a:cxn>
                <a:cxn ang="10800000">
                  <a:pos x="wd2" y="hd2"/>
                </a:cxn>
                <a:cxn ang="16200000">
                  <a:pos x="wd2" y="hd2"/>
                </a:cxn>
              </a:cxnLst>
              <a:rect l="0" t="0" r="r" b="b"/>
              <a:pathLst>
                <a:path w="21600" h="21600" extrusionOk="0">
                  <a:moveTo>
                    <a:pt x="14225" y="0"/>
                  </a:moveTo>
                  <a:lnTo>
                    <a:pt x="13565" y="967"/>
                  </a:lnTo>
                  <a:lnTo>
                    <a:pt x="19798" y="10092"/>
                  </a:lnTo>
                  <a:lnTo>
                    <a:pt x="0" y="10092"/>
                  </a:lnTo>
                  <a:lnTo>
                    <a:pt x="0" y="11459"/>
                  </a:lnTo>
                  <a:lnTo>
                    <a:pt x="19832" y="11459"/>
                  </a:lnTo>
                  <a:lnTo>
                    <a:pt x="13565" y="20633"/>
                  </a:lnTo>
                  <a:lnTo>
                    <a:pt x="14225" y="21600"/>
                  </a:lnTo>
                  <a:lnTo>
                    <a:pt x="21600" y="10804"/>
                  </a:lnTo>
                  <a:lnTo>
                    <a:pt x="14225" y="0"/>
                  </a:ln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latin typeface="+mn-lt"/>
                <a:ea typeface="+mn-ea"/>
                <a:cs typeface="+mn-ea"/>
                <a:sym typeface="+mn-lt"/>
              </a:endParaRPr>
            </a:p>
          </p:txBody>
        </p:sp>
      </p:grpSp>
      <p:sp>
        <p:nvSpPr>
          <p:cNvPr id="21" name="矩形 20"/>
          <p:cNvSpPr/>
          <p:nvPr/>
        </p:nvSpPr>
        <p:spPr>
          <a:xfrm>
            <a:off x="14680234" y="7024431"/>
            <a:ext cx="5591944" cy="1676869"/>
          </a:xfrm>
          <a:prstGeom prst="rect">
            <a:avLst/>
          </a:prstGeom>
        </p:spPr>
        <p:txBody>
          <a:bodyPr wrap="square">
            <a:spAutoFit/>
          </a:bodyPr>
          <a:lstStyle/>
          <a:p>
            <a:pPr>
              <a:lnSpc>
                <a:spcPct val="180000"/>
              </a:lnSpc>
            </a:pPr>
            <a:r>
              <a:rPr lang="en-US" altLang="en-US" dirty="0">
                <a:solidFill>
                  <a:srgbClr val="292729"/>
                </a:solidFill>
                <a:latin typeface="+mn-lt"/>
                <a:ea typeface="+mn-ea"/>
                <a:cs typeface="+mn-ea"/>
                <a:sym typeface="+mn-lt"/>
              </a:rPr>
              <a:t>Lorem ipsum dolor sit </a:t>
            </a:r>
            <a:r>
              <a:rPr lang="en-US" altLang="en-US" dirty="0" err="1">
                <a:solidFill>
                  <a:srgbClr val="292729"/>
                </a:solidFill>
                <a:latin typeface="+mn-lt"/>
                <a:ea typeface="+mn-ea"/>
                <a:cs typeface="+mn-ea"/>
                <a:sym typeface="+mn-lt"/>
              </a:rPr>
              <a:t>amet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consectetur</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adipiscing</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elit</a:t>
            </a:r>
            <a:r>
              <a:rPr lang="en-US" altLang="en-US" dirty="0">
                <a:solidFill>
                  <a:srgbClr val="292729"/>
                </a:solidFill>
                <a:latin typeface="+mn-lt"/>
                <a:ea typeface="+mn-ea"/>
                <a:cs typeface="+mn-ea"/>
                <a:sym typeface="+mn-lt"/>
              </a:rPr>
              <a:t>, sed do </a:t>
            </a:r>
            <a:r>
              <a:rPr lang="en-US" altLang="en-US" dirty="0" err="1">
                <a:solidFill>
                  <a:srgbClr val="292729"/>
                </a:solidFill>
                <a:latin typeface="+mn-lt"/>
                <a:ea typeface="+mn-ea"/>
                <a:cs typeface="+mn-ea"/>
                <a:sym typeface="+mn-lt"/>
              </a:rPr>
              <a:t>eiusmod</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tempor</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incididunt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ut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labore</a:t>
            </a:r>
            <a:r>
              <a:rPr lang="en-US" altLang="en-US" dirty="0">
                <a:solidFill>
                  <a:srgbClr val="292729"/>
                </a:solidFill>
                <a:latin typeface="+mn-lt"/>
                <a:ea typeface="+mn-ea"/>
                <a:cs typeface="+mn-ea"/>
                <a:sym typeface="+mn-lt"/>
              </a:rPr>
              <a:t> et dolore</a:t>
            </a:r>
            <a:endParaRPr lang="en-US" altLang="en-US" dirty="0">
              <a:solidFill>
                <a:srgbClr val="292729"/>
              </a:solidFill>
              <a:latin typeface="+mn-lt"/>
              <a:ea typeface="+mn-ea"/>
              <a:cs typeface="+mn-ea"/>
              <a:sym typeface="+mn-lt"/>
            </a:endParaRPr>
          </a:p>
        </p:txBody>
      </p:sp>
      <p:sp>
        <p:nvSpPr>
          <p:cNvPr id="14" name="矩形 13"/>
          <p:cNvSpPr/>
          <p:nvPr/>
        </p:nvSpPr>
        <p:spPr bwMode="auto">
          <a:xfrm>
            <a:off x="2426271" y="6665639"/>
            <a:ext cx="7650187" cy="384721"/>
          </a:xfrm>
          <a:prstGeom prst="rect">
            <a:avLst/>
          </a:prstGeom>
          <a:noFill/>
          <a:ln w="76200" cap="flat" cmpd="sng" algn="ctr">
            <a:solidFill>
              <a:srgbClr val="03DFB2"/>
            </a:solidFill>
            <a:prstDash val="solid"/>
            <a:miter lim="400000"/>
            <a:headEnd type="none" w="med" len="med"/>
            <a:tailEnd type="none" w="med" len="med"/>
          </a:ln>
          <a:effectLst>
            <a:outerShdw blurRad="25400" algn="ctr" rotWithShape="0">
              <a:srgbClr val="000000">
                <a:alpha val="50000"/>
              </a:srgbClr>
            </a:outerShdw>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zh-CN" altLang="en-US" sz="2000" b="0" i="0" u="none" strike="noStrike" cap="none" normalizeH="0" baseline="0">
              <a:ln>
                <a:noFill/>
              </a:ln>
              <a:solidFill>
                <a:srgbClr val="74808C"/>
              </a:solidFill>
              <a:effectLst/>
              <a:latin typeface="+mn-lt"/>
              <a:ea typeface="+mn-ea"/>
              <a:cs typeface="+mn-ea"/>
              <a:sym typeface="+mn-lt"/>
            </a:endParaRPr>
          </a:p>
        </p:txBody>
      </p:sp>
      <p:pic>
        <p:nvPicPr>
          <p:cNvPr id="11" name="图片占位符 10"/>
          <p:cNvPicPr>
            <a:picLocks noGrp="1" noChangeAspect="1"/>
          </p:cNvPicPr>
          <p:nvPr>
            <p:ph type="pic" sz="quarter" idx="18"/>
          </p:nvPr>
        </p:nvPicPr>
        <p:blipFill>
          <a:blip r:embed="rId1" cstate="email"/>
          <a:srcRect/>
          <a:stretch>
            <a:fillRect/>
          </a:stretch>
        </p:blipFill>
        <p:spPr>
          <a:xfrm>
            <a:off x="4127104" y="2184400"/>
            <a:ext cx="8829675" cy="9347200"/>
          </a:xfr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fltVal val="0"/>
                                          </p:val>
                                        </p:tav>
                                        <p:tav tm="100000">
                                          <p:val>
                                            <p:strVal val="#ppt_w"/>
                                          </p:val>
                                        </p:tav>
                                      </p:tavLst>
                                    </p:anim>
                                    <p:anim calcmode="lin" valueType="num">
                                      <p:cBhvr>
                                        <p:cTn id="19" dur="1000" fill="hold"/>
                                        <p:tgtEl>
                                          <p:spTgt spid="14"/>
                                        </p:tgtEl>
                                        <p:attrNameLst>
                                          <p:attrName>ppt_h</p:attrName>
                                        </p:attrNameLst>
                                      </p:cBhvr>
                                      <p:tavLst>
                                        <p:tav tm="0">
                                          <p:val>
                                            <p:fltVal val="0"/>
                                          </p:val>
                                        </p:tav>
                                        <p:tav tm="100000">
                                          <p:val>
                                            <p:strVal val="#ppt_h"/>
                                          </p:val>
                                        </p:tav>
                                      </p:tavLst>
                                    </p:anim>
                                    <p:anim calcmode="lin" valueType="num">
                                      <p:cBhvr>
                                        <p:cTn id="20" dur="1000" fill="hold"/>
                                        <p:tgtEl>
                                          <p:spTgt spid="14"/>
                                        </p:tgtEl>
                                        <p:attrNameLst>
                                          <p:attrName>style.rotation</p:attrName>
                                        </p:attrNameLst>
                                      </p:cBhvr>
                                      <p:tavLst>
                                        <p:tav tm="0">
                                          <p:val>
                                            <p:fltVal val="90"/>
                                          </p:val>
                                        </p:tav>
                                        <p:tav tm="100000">
                                          <p:val>
                                            <p:fltVal val="0"/>
                                          </p:val>
                                        </p:tav>
                                      </p:tavLst>
                                    </p:anim>
                                    <p:animEffect transition="in" filter="fade">
                                      <p:cBhvr>
                                        <p:cTn id="21" dur="1000"/>
                                        <p:tgtEl>
                                          <p:spTgt spid="14"/>
                                        </p:tgtEl>
                                      </p:cBhvr>
                                    </p:animEffect>
                                  </p:childTnLst>
                                </p:cTn>
                              </p:par>
                              <p:par>
                                <p:cTn id="22" presetID="31"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000" fill="hold"/>
                                        <p:tgtEl>
                                          <p:spTgt spid="11"/>
                                        </p:tgtEl>
                                        <p:attrNameLst>
                                          <p:attrName>ppt_w</p:attrName>
                                        </p:attrNameLst>
                                      </p:cBhvr>
                                      <p:tavLst>
                                        <p:tav tm="0">
                                          <p:val>
                                            <p:fltVal val="0"/>
                                          </p:val>
                                        </p:tav>
                                        <p:tav tm="100000">
                                          <p:val>
                                            <p:strVal val="#ppt_w"/>
                                          </p:val>
                                        </p:tav>
                                      </p:tavLst>
                                    </p:anim>
                                    <p:anim calcmode="lin" valueType="num">
                                      <p:cBhvr>
                                        <p:cTn id="25" dur="1000" fill="hold"/>
                                        <p:tgtEl>
                                          <p:spTgt spid="11"/>
                                        </p:tgtEl>
                                        <p:attrNameLst>
                                          <p:attrName>ppt_h</p:attrName>
                                        </p:attrNameLst>
                                      </p:cBhvr>
                                      <p:tavLst>
                                        <p:tav tm="0">
                                          <p:val>
                                            <p:fltVal val="0"/>
                                          </p:val>
                                        </p:tav>
                                        <p:tav tm="100000">
                                          <p:val>
                                            <p:strVal val="#ppt_h"/>
                                          </p:val>
                                        </p:tav>
                                      </p:tavLst>
                                    </p:anim>
                                    <p:anim calcmode="lin" valueType="num">
                                      <p:cBhvr>
                                        <p:cTn id="26" dur="1000" fill="hold"/>
                                        <p:tgtEl>
                                          <p:spTgt spid="11"/>
                                        </p:tgtEl>
                                        <p:attrNameLst>
                                          <p:attrName>style.rotation</p:attrName>
                                        </p:attrNameLst>
                                      </p:cBhvr>
                                      <p:tavLst>
                                        <p:tav tm="0">
                                          <p:val>
                                            <p:fltVal val="90"/>
                                          </p:val>
                                        </p:tav>
                                        <p:tav tm="100000">
                                          <p:val>
                                            <p:fltVal val="0"/>
                                          </p:val>
                                        </p:tav>
                                      </p:tavLst>
                                    </p:anim>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p:nvPr/>
        </p:nvSpPr>
        <p:spPr bwMode="auto">
          <a:xfrm>
            <a:off x="2207849" y="2416001"/>
            <a:ext cx="10873085" cy="3459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7300" b="1" dirty="0">
                <a:solidFill>
                  <a:srgbClr val="03DFB2"/>
                </a:solidFill>
                <a:latin typeface="+mn-lt"/>
                <a:ea typeface="+mn-ea"/>
                <a:cs typeface="+mn-ea"/>
                <a:sym typeface="+mn-lt"/>
              </a:rPr>
              <a:t>C</a:t>
            </a:r>
            <a:r>
              <a:rPr lang="en-US" altLang="x-none" sz="17300" b="1" dirty="0">
                <a:solidFill>
                  <a:srgbClr val="FDF9FF"/>
                </a:solidFill>
                <a:latin typeface="+mn-lt"/>
                <a:ea typeface="+mn-ea"/>
                <a:cs typeface="+mn-ea"/>
                <a:sym typeface="+mn-lt"/>
              </a:rPr>
              <a:t>ONTENT</a:t>
            </a:r>
            <a:endParaRPr lang="x-none" altLang="x-none" sz="17300" b="1" dirty="0">
              <a:solidFill>
                <a:schemeClr val="accent2"/>
              </a:solidFill>
              <a:latin typeface="+mn-lt"/>
              <a:ea typeface="+mn-ea"/>
              <a:cs typeface="+mn-ea"/>
              <a:sym typeface="+mn-lt"/>
            </a:endParaRPr>
          </a:p>
        </p:txBody>
      </p:sp>
      <p:grpSp>
        <p:nvGrpSpPr>
          <p:cNvPr id="2" name="Группа 1"/>
          <p:cNvGrpSpPr/>
          <p:nvPr/>
        </p:nvGrpSpPr>
        <p:grpSpPr>
          <a:xfrm>
            <a:off x="13878826" y="2859770"/>
            <a:ext cx="8144938" cy="8219984"/>
            <a:chOff x="13878826" y="2859770"/>
            <a:chExt cx="8144938" cy="8219984"/>
          </a:xfrm>
        </p:grpSpPr>
        <p:sp>
          <p:nvSpPr>
            <p:cNvPr id="14" name="Прямоугольник 13"/>
            <p:cNvSpPr/>
            <p:nvPr/>
          </p:nvSpPr>
          <p:spPr bwMode="auto">
            <a:xfrm>
              <a:off x="13878826" y="6575135"/>
              <a:ext cx="8144938" cy="384721"/>
            </a:xfrm>
            <a:prstGeom prst="rect">
              <a:avLst/>
            </a:prstGeom>
            <a:noFill/>
            <a:ln w="101600" cap="flat" cmpd="sng" algn="ctr">
              <a:solidFill>
                <a:schemeClr val="accent2"/>
              </a:solid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20" name="Text Box 3"/>
            <p:cNvSpPr txBox="1"/>
            <p:nvPr/>
          </p:nvSpPr>
          <p:spPr bwMode="auto">
            <a:xfrm>
              <a:off x="14610916" y="2859770"/>
              <a:ext cx="4613562" cy="619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lnSpc>
                  <a:spcPct val="120000"/>
                </a:lnSpc>
                <a:defRPr/>
              </a:pPr>
              <a:r>
                <a:rPr lang="en-US" altLang="x-none" sz="2800" b="1" dirty="0">
                  <a:solidFill>
                    <a:schemeClr val="accent2"/>
                  </a:solidFill>
                  <a:latin typeface="+mn-lt"/>
                  <a:ea typeface="+mn-ea"/>
                  <a:cs typeface="+mn-ea"/>
                  <a:sym typeface="+mn-lt"/>
                </a:rPr>
                <a:t>STEP TEXT #1</a:t>
              </a:r>
              <a:endParaRPr lang="x-none" altLang="x-none" sz="2800" b="1" dirty="0">
                <a:solidFill>
                  <a:schemeClr val="accent2"/>
                </a:solidFill>
                <a:latin typeface="+mn-lt"/>
                <a:ea typeface="+mn-ea"/>
                <a:cs typeface="+mn-ea"/>
                <a:sym typeface="+mn-lt"/>
              </a:endParaRPr>
            </a:p>
          </p:txBody>
        </p:sp>
        <p:sp>
          <p:nvSpPr>
            <p:cNvPr id="21" name="Rectangle 1"/>
            <p:cNvSpPr>
              <a:spLocks noChangeArrowheads="1"/>
            </p:cNvSpPr>
            <p:nvPr/>
          </p:nvSpPr>
          <p:spPr bwMode="auto">
            <a:xfrm>
              <a:off x="14590575" y="3478935"/>
              <a:ext cx="6785946" cy="1676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rgbClr val="FDF9FF"/>
                  </a:solidFill>
                  <a:latin typeface="+mn-lt"/>
                  <a:ea typeface="+mn-ea"/>
                  <a:cs typeface="+mn-ea"/>
                  <a:sym typeface="+mn-lt"/>
                </a:rPr>
                <a:t>Lorem ipsum dolor sit </a:t>
              </a:r>
              <a:r>
                <a:rPr lang="en-US" altLang="en-US" dirty="0" err="1">
                  <a:solidFill>
                    <a:srgbClr val="FDF9FF"/>
                  </a:solidFill>
                  <a:latin typeface="+mn-lt"/>
                  <a:ea typeface="+mn-ea"/>
                  <a:cs typeface="+mn-ea"/>
                  <a:sym typeface="+mn-lt"/>
                </a:rPr>
                <a:t>amet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consectetur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adipiscing</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elit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sed</a:t>
              </a:r>
              <a:r>
                <a:rPr lang="en-US" altLang="en-US" dirty="0">
                  <a:solidFill>
                    <a:srgbClr val="FDF9FF"/>
                  </a:solidFill>
                  <a:latin typeface="+mn-lt"/>
                  <a:ea typeface="+mn-ea"/>
                  <a:cs typeface="+mn-ea"/>
                  <a:sym typeface="+mn-lt"/>
                </a:rPr>
                <a:t> do </a:t>
              </a:r>
              <a:r>
                <a:rPr lang="en-US" altLang="en-US" dirty="0" err="1">
                  <a:solidFill>
                    <a:srgbClr val="FDF9FF"/>
                  </a:solidFill>
                  <a:latin typeface="+mn-lt"/>
                  <a:ea typeface="+mn-ea"/>
                  <a:cs typeface="+mn-ea"/>
                  <a:sym typeface="+mn-lt"/>
                </a:rPr>
                <a:t>eiusmod</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tempor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incididunt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ut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labore</a:t>
              </a:r>
              <a:r>
                <a:rPr lang="en-US" altLang="en-US" dirty="0">
                  <a:solidFill>
                    <a:srgbClr val="FDF9FF"/>
                  </a:solidFill>
                  <a:latin typeface="+mn-lt"/>
                  <a:ea typeface="+mn-ea"/>
                  <a:cs typeface="+mn-ea"/>
                  <a:sym typeface="+mn-lt"/>
                </a:rPr>
                <a:t> et </a:t>
              </a:r>
              <a:r>
                <a:rPr lang="en-US" altLang="en-US" dirty="0" err="1">
                  <a:solidFill>
                    <a:srgbClr val="FDF9FF"/>
                  </a:solidFill>
                  <a:latin typeface="+mn-lt"/>
                  <a:ea typeface="+mn-ea"/>
                  <a:cs typeface="+mn-ea"/>
                  <a:sym typeface="+mn-lt"/>
                </a:rPr>
                <a:t>dolore</a:t>
              </a:r>
              <a:endParaRPr lang="en-US" altLang="en-US" dirty="0">
                <a:solidFill>
                  <a:srgbClr val="FDF9FF"/>
                </a:solidFill>
                <a:latin typeface="+mn-lt"/>
                <a:ea typeface="+mn-ea"/>
                <a:cs typeface="+mn-ea"/>
                <a:sym typeface="+mn-lt"/>
              </a:endParaRPr>
            </a:p>
          </p:txBody>
        </p:sp>
        <p:sp>
          <p:nvSpPr>
            <p:cNvPr id="24" name="Text Box 3"/>
            <p:cNvSpPr txBox="1"/>
            <p:nvPr/>
          </p:nvSpPr>
          <p:spPr bwMode="auto">
            <a:xfrm>
              <a:off x="14610916" y="5827579"/>
              <a:ext cx="4613562" cy="619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lnSpc>
                  <a:spcPct val="120000"/>
                </a:lnSpc>
                <a:defRPr/>
              </a:pPr>
              <a:r>
                <a:rPr lang="en-US" altLang="x-none" sz="2800" b="1" dirty="0">
                  <a:solidFill>
                    <a:schemeClr val="accent2"/>
                  </a:solidFill>
                  <a:latin typeface="+mn-lt"/>
                  <a:ea typeface="+mn-ea"/>
                  <a:cs typeface="+mn-ea"/>
                  <a:sym typeface="+mn-lt"/>
                </a:rPr>
                <a:t>STEP TEXT #2</a:t>
              </a:r>
              <a:endParaRPr lang="x-none" altLang="x-none" sz="2800" b="1" dirty="0">
                <a:solidFill>
                  <a:schemeClr val="accent2"/>
                </a:solidFill>
                <a:latin typeface="+mn-lt"/>
                <a:ea typeface="+mn-ea"/>
                <a:cs typeface="+mn-ea"/>
                <a:sym typeface="+mn-lt"/>
              </a:endParaRPr>
            </a:p>
          </p:txBody>
        </p:sp>
        <p:sp>
          <p:nvSpPr>
            <p:cNvPr id="25" name="Rectangle 1"/>
            <p:cNvSpPr>
              <a:spLocks noChangeArrowheads="1"/>
            </p:cNvSpPr>
            <p:nvPr/>
          </p:nvSpPr>
          <p:spPr bwMode="auto">
            <a:xfrm>
              <a:off x="14590575" y="6446744"/>
              <a:ext cx="6785946" cy="1676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rgbClr val="FDF9FF"/>
                  </a:solidFill>
                  <a:latin typeface="+mn-lt"/>
                  <a:ea typeface="+mn-ea"/>
                  <a:cs typeface="+mn-ea"/>
                  <a:sym typeface="+mn-lt"/>
                </a:rPr>
                <a:t>Lorem ipsum dolor sit </a:t>
              </a:r>
              <a:r>
                <a:rPr lang="en-US" altLang="en-US" dirty="0" err="1">
                  <a:solidFill>
                    <a:srgbClr val="FDF9FF"/>
                  </a:solidFill>
                  <a:latin typeface="+mn-lt"/>
                  <a:ea typeface="+mn-ea"/>
                  <a:cs typeface="+mn-ea"/>
                  <a:sym typeface="+mn-lt"/>
                </a:rPr>
                <a:t>amet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consectetur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adipiscing</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elit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sed</a:t>
              </a:r>
              <a:r>
                <a:rPr lang="en-US" altLang="en-US" dirty="0">
                  <a:solidFill>
                    <a:srgbClr val="FDF9FF"/>
                  </a:solidFill>
                  <a:latin typeface="+mn-lt"/>
                  <a:ea typeface="+mn-ea"/>
                  <a:cs typeface="+mn-ea"/>
                  <a:sym typeface="+mn-lt"/>
                </a:rPr>
                <a:t> do </a:t>
              </a:r>
              <a:r>
                <a:rPr lang="en-US" altLang="en-US" dirty="0" err="1">
                  <a:solidFill>
                    <a:srgbClr val="FDF9FF"/>
                  </a:solidFill>
                  <a:latin typeface="+mn-lt"/>
                  <a:ea typeface="+mn-ea"/>
                  <a:cs typeface="+mn-ea"/>
                  <a:sym typeface="+mn-lt"/>
                </a:rPr>
                <a:t>eiusmod</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tempor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incididunt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ut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labore</a:t>
              </a:r>
              <a:r>
                <a:rPr lang="en-US" altLang="en-US" dirty="0">
                  <a:solidFill>
                    <a:srgbClr val="FDF9FF"/>
                  </a:solidFill>
                  <a:latin typeface="+mn-lt"/>
                  <a:ea typeface="+mn-ea"/>
                  <a:cs typeface="+mn-ea"/>
                  <a:sym typeface="+mn-lt"/>
                </a:rPr>
                <a:t> et </a:t>
              </a:r>
              <a:r>
                <a:rPr lang="en-US" altLang="en-US" dirty="0" err="1">
                  <a:solidFill>
                    <a:srgbClr val="FDF9FF"/>
                  </a:solidFill>
                  <a:latin typeface="+mn-lt"/>
                  <a:ea typeface="+mn-ea"/>
                  <a:cs typeface="+mn-ea"/>
                  <a:sym typeface="+mn-lt"/>
                </a:rPr>
                <a:t>dolore</a:t>
              </a:r>
              <a:endParaRPr lang="en-US" altLang="en-US" dirty="0">
                <a:solidFill>
                  <a:srgbClr val="FDF9FF"/>
                </a:solidFill>
                <a:latin typeface="+mn-lt"/>
                <a:ea typeface="+mn-ea"/>
                <a:cs typeface="+mn-ea"/>
                <a:sym typeface="+mn-lt"/>
              </a:endParaRPr>
            </a:p>
          </p:txBody>
        </p:sp>
        <p:sp>
          <p:nvSpPr>
            <p:cNvPr id="27" name="Text Box 3"/>
            <p:cNvSpPr txBox="1"/>
            <p:nvPr/>
          </p:nvSpPr>
          <p:spPr bwMode="auto">
            <a:xfrm>
              <a:off x="14610916" y="8783720"/>
              <a:ext cx="4613562" cy="619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lnSpc>
                  <a:spcPct val="120000"/>
                </a:lnSpc>
                <a:defRPr/>
              </a:pPr>
              <a:r>
                <a:rPr lang="en-US" altLang="x-none" sz="2800" b="1" dirty="0">
                  <a:solidFill>
                    <a:schemeClr val="accent2"/>
                  </a:solidFill>
                  <a:latin typeface="+mn-lt"/>
                  <a:ea typeface="+mn-ea"/>
                  <a:cs typeface="+mn-ea"/>
                  <a:sym typeface="+mn-lt"/>
                </a:rPr>
                <a:t>STEP TEXT #3</a:t>
              </a:r>
              <a:endParaRPr lang="x-none" altLang="x-none" sz="2800" b="1" dirty="0">
                <a:solidFill>
                  <a:schemeClr val="accent2"/>
                </a:solidFill>
                <a:latin typeface="+mn-lt"/>
                <a:ea typeface="+mn-ea"/>
                <a:cs typeface="+mn-ea"/>
                <a:sym typeface="+mn-lt"/>
              </a:endParaRPr>
            </a:p>
          </p:txBody>
        </p:sp>
        <p:sp>
          <p:nvSpPr>
            <p:cNvPr id="28" name="Rectangle 1"/>
            <p:cNvSpPr>
              <a:spLocks noChangeArrowheads="1"/>
            </p:cNvSpPr>
            <p:nvPr/>
          </p:nvSpPr>
          <p:spPr bwMode="auto">
            <a:xfrm>
              <a:off x="14590575" y="9402885"/>
              <a:ext cx="6785946" cy="1676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rgbClr val="FDF9FF"/>
                  </a:solidFill>
                  <a:latin typeface="+mn-lt"/>
                  <a:ea typeface="+mn-ea"/>
                  <a:cs typeface="+mn-ea"/>
                  <a:sym typeface="+mn-lt"/>
                </a:rPr>
                <a:t>Lorem ipsum dolor sit </a:t>
              </a:r>
              <a:r>
                <a:rPr lang="en-US" altLang="en-US" dirty="0" err="1">
                  <a:solidFill>
                    <a:srgbClr val="FDF9FF"/>
                  </a:solidFill>
                  <a:latin typeface="+mn-lt"/>
                  <a:ea typeface="+mn-ea"/>
                  <a:cs typeface="+mn-ea"/>
                  <a:sym typeface="+mn-lt"/>
                </a:rPr>
                <a:t>amet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consectetur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adipiscing</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elit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sed</a:t>
              </a:r>
              <a:r>
                <a:rPr lang="en-US" altLang="en-US" dirty="0">
                  <a:solidFill>
                    <a:srgbClr val="FDF9FF"/>
                  </a:solidFill>
                  <a:latin typeface="+mn-lt"/>
                  <a:ea typeface="+mn-ea"/>
                  <a:cs typeface="+mn-ea"/>
                  <a:sym typeface="+mn-lt"/>
                </a:rPr>
                <a:t> do </a:t>
              </a:r>
              <a:r>
                <a:rPr lang="en-US" altLang="en-US" dirty="0" err="1">
                  <a:solidFill>
                    <a:srgbClr val="FDF9FF"/>
                  </a:solidFill>
                  <a:latin typeface="+mn-lt"/>
                  <a:ea typeface="+mn-ea"/>
                  <a:cs typeface="+mn-ea"/>
                  <a:sym typeface="+mn-lt"/>
                </a:rPr>
                <a:t>eiusmod</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tempor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incididunt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ut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labore</a:t>
              </a:r>
              <a:r>
                <a:rPr lang="en-US" altLang="en-US" dirty="0">
                  <a:solidFill>
                    <a:srgbClr val="FDF9FF"/>
                  </a:solidFill>
                  <a:latin typeface="+mn-lt"/>
                  <a:ea typeface="+mn-ea"/>
                  <a:cs typeface="+mn-ea"/>
                  <a:sym typeface="+mn-lt"/>
                </a:rPr>
                <a:t> et </a:t>
              </a:r>
              <a:r>
                <a:rPr lang="en-US" altLang="en-US" dirty="0" err="1">
                  <a:solidFill>
                    <a:srgbClr val="FDF9FF"/>
                  </a:solidFill>
                  <a:latin typeface="+mn-lt"/>
                  <a:ea typeface="+mn-ea"/>
                  <a:cs typeface="+mn-ea"/>
                  <a:sym typeface="+mn-lt"/>
                </a:rPr>
                <a:t>dolore</a:t>
              </a:r>
              <a:endParaRPr lang="en-US" altLang="en-US" dirty="0">
                <a:solidFill>
                  <a:srgbClr val="FDF9FF"/>
                </a:solidFill>
                <a:latin typeface="+mn-lt"/>
                <a:ea typeface="+mn-ea"/>
                <a:cs typeface="+mn-ea"/>
                <a:sym typeface="+mn-lt"/>
              </a:endParaRPr>
            </a:p>
          </p:txBody>
        </p:sp>
        <p:cxnSp>
          <p:nvCxnSpPr>
            <p:cNvPr id="30" name="Прямая соединительная линия 29"/>
            <p:cNvCxnSpPr/>
            <p:nvPr/>
          </p:nvCxnSpPr>
          <p:spPr bwMode="auto">
            <a:xfrm>
              <a:off x="14460267" y="5263701"/>
              <a:ext cx="6765605" cy="0"/>
            </a:xfrm>
            <a:prstGeom prst="line">
              <a:avLst/>
            </a:prstGeom>
            <a:blipFill dpi="0" rotWithShape="0">
              <a:blip r:embed="rId1"/>
              <a:srcRect/>
              <a:tile tx="0" ty="0" sx="100000" sy="100000" flip="none" algn="tl"/>
            </a:blipFill>
            <a:ln w="50800" cap="flat" cmpd="sng" algn="ctr">
              <a:solidFill>
                <a:schemeClr val="accent2"/>
              </a:solidFill>
              <a:prstDash val="solid"/>
              <a:miter lim="400000"/>
              <a:headEnd type="none" w="med" len="med"/>
              <a:tailEnd type="none" w="med" len="med"/>
            </a:ln>
            <a:effectLst/>
          </p:spPr>
        </p:cxnSp>
        <p:cxnSp>
          <p:nvCxnSpPr>
            <p:cNvPr id="31" name="Прямая соединительная линия 30"/>
            <p:cNvCxnSpPr/>
            <p:nvPr/>
          </p:nvCxnSpPr>
          <p:spPr bwMode="auto">
            <a:xfrm>
              <a:off x="14460267" y="8238599"/>
              <a:ext cx="6765605" cy="0"/>
            </a:xfrm>
            <a:prstGeom prst="line">
              <a:avLst/>
            </a:prstGeom>
            <a:blipFill dpi="0" rotWithShape="0">
              <a:blip r:embed="rId1"/>
              <a:srcRect/>
              <a:tile tx="0" ty="0" sx="100000" sy="100000" flip="none" algn="tl"/>
            </a:blipFill>
            <a:ln w="50800" cap="flat" cmpd="sng" algn="ctr">
              <a:solidFill>
                <a:schemeClr val="accent2"/>
              </a:solidFill>
              <a:prstDash val="solid"/>
              <a:miter lim="400000"/>
              <a:headEnd type="none" w="med" len="med"/>
              <a:tailEnd type="none" w="med" len="med"/>
            </a:ln>
            <a:effectLst/>
          </p:spPr>
        </p:cxnSp>
      </p:grpSp>
      <p:pic>
        <p:nvPicPr>
          <p:cNvPr id="5" name="图片 4"/>
          <p:cNvPicPr>
            <a:picLocks noChangeAspect="1"/>
          </p:cNvPicPr>
          <p:nvPr/>
        </p:nvPicPr>
        <p:blipFill>
          <a:blip r:embed="rId2" cstate="email"/>
          <a:stretch>
            <a:fillRect/>
          </a:stretch>
        </p:blipFill>
        <p:spPr>
          <a:xfrm>
            <a:off x="2207849" y="5808555"/>
            <a:ext cx="8589988" cy="537160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245"/>
          <p:cNvGraphicFramePr/>
          <p:nvPr/>
        </p:nvGraphicFramePr>
        <p:xfrm>
          <a:off x="3809142" y="3773091"/>
          <a:ext cx="7005637" cy="7007225"/>
        </p:xfrm>
        <a:graphic>
          <a:graphicData uri="http://schemas.openxmlformats.org/drawingml/2006/chart">
            <c:chart xmlns:c="http://schemas.openxmlformats.org/drawingml/2006/chart" xmlns:r="http://schemas.openxmlformats.org/officeDocument/2006/relationships" r:id="rId1"/>
          </a:graphicData>
        </a:graphic>
      </p:graphicFrame>
      <p:sp>
        <p:nvSpPr>
          <p:cNvPr id="23557" name="Shape 248"/>
          <p:cNvSpPr/>
          <p:nvPr/>
        </p:nvSpPr>
        <p:spPr bwMode="auto">
          <a:xfrm>
            <a:off x="3482117" y="3401616"/>
            <a:ext cx="7659687" cy="7750175"/>
          </a:xfrm>
          <a:custGeom>
            <a:avLst/>
            <a:gdLst>
              <a:gd name="T0" fmla="*/ 3829845 w 21600"/>
              <a:gd name="T1" fmla="*/ 3875485 h 21600"/>
              <a:gd name="T2" fmla="*/ 3829845 w 21600"/>
              <a:gd name="T3" fmla="*/ 3875485 h 21600"/>
              <a:gd name="T4" fmla="*/ 3829845 w 21600"/>
              <a:gd name="T5" fmla="*/ 3875485 h 21600"/>
              <a:gd name="T6" fmla="*/ 3829845 w 21600"/>
              <a:gd name="T7" fmla="*/ 387548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0" y="21600"/>
                </a:lnTo>
                <a:lnTo>
                  <a:pt x="21600" y="21600"/>
                </a:lnTo>
                <a:lnTo>
                  <a:pt x="21600" y="0"/>
                </a:lnTo>
                <a:lnTo>
                  <a:pt x="0" y="0"/>
                </a:lnTo>
                <a:close/>
                <a:moveTo>
                  <a:pt x="12661" y="3455"/>
                </a:moveTo>
                <a:cubicBezTo>
                  <a:pt x="13294" y="3438"/>
                  <a:pt x="13928" y="3463"/>
                  <a:pt x="14555" y="3494"/>
                </a:cubicBezTo>
                <a:cubicBezTo>
                  <a:pt x="15136" y="3522"/>
                  <a:pt x="15720" y="3557"/>
                  <a:pt x="16285" y="3747"/>
                </a:cubicBezTo>
                <a:cubicBezTo>
                  <a:pt x="16700" y="3887"/>
                  <a:pt x="17087" y="4113"/>
                  <a:pt x="17345" y="4464"/>
                </a:cubicBezTo>
                <a:cubicBezTo>
                  <a:pt x="17592" y="4800"/>
                  <a:pt x="17689" y="5213"/>
                  <a:pt x="17765" y="5621"/>
                </a:cubicBezTo>
                <a:cubicBezTo>
                  <a:pt x="18214" y="8040"/>
                  <a:pt x="18041" y="10525"/>
                  <a:pt x="17356" y="12889"/>
                </a:cubicBezTo>
                <a:cubicBezTo>
                  <a:pt x="17064" y="13899"/>
                  <a:pt x="16678" y="14880"/>
                  <a:pt x="16208" y="15813"/>
                </a:cubicBezTo>
                <a:cubicBezTo>
                  <a:pt x="15745" y="16732"/>
                  <a:pt x="15197" y="17608"/>
                  <a:pt x="14503" y="18382"/>
                </a:cubicBezTo>
                <a:cubicBezTo>
                  <a:pt x="14172" y="18750"/>
                  <a:pt x="13798" y="19099"/>
                  <a:pt x="13316" y="19228"/>
                </a:cubicBezTo>
                <a:cubicBezTo>
                  <a:pt x="12909" y="19336"/>
                  <a:pt x="12485" y="19271"/>
                  <a:pt x="12077" y="19169"/>
                </a:cubicBezTo>
                <a:cubicBezTo>
                  <a:pt x="11507" y="19027"/>
                  <a:pt x="10965" y="18820"/>
                  <a:pt x="10440" y="18578"/>
                </a:cubicBezTo>
                <a:cubicBezTo>
                  <a:pt x="9902" y="18330"/>
                  <a:pt x="9381" y="18044"/>
                  <a:pt x="8874" y="17736"/>
                </a:cubicBezTo>
                <a:cubicBezTo>
                  <a:pt x="7815" y="17091"/>
                  <a:pt x="6802" y="16343"/>
                  <a:pt x="5897" y="15481"/>
                </a:cubicBezTo>
                <a:cubicBezTo>
                  <a:pt x="5071" y="14693"/>
                  <a:pt x="4338" y="13815"/>
                  <a:pt x="3697" y="12885"/>
                </a:cubicBezTo>
                <a:cubicBezTo>
                  <a:pt x="3048" y="11944"/>
                  <a:pt x="2488" y="10943"/>
                  <a:pt x="2115" y="9857"/>
                </a:cubicBezTo>
                <a:cubicBezTo>
                  <a:pt x="1981" y="9465"/>
                  <a:pt x="1872" y="9054"/>
                  <a:pt x="1948" y="8647"/>
                </a:cubicBezTo>
                <a:cubicBezTo>
                  <a:pt x="2021" y="8256"/>
                  <a:pt x="2253" y="7922"/>
                  <a:pt x="2519" y="7625"/>
                </a:cubicBezTo>
                <a:cubicBezTo>
                  <a:pt x="3158" y="6910"/>
                  <a:pt x="3961" y="6398"/>
                  <a:pt x="4784" y="5923"/>
                </a:cubicBezTo>
                <a:cubicBezTo>
                  <a:pt x="6059" y="5186"/>
                  <a:pt x="7407" y="4517"/>
                  <a:pt x="8832" y="4078"/>
                </a:cubicBezTo>
                <a:cubicBezTo>
                  <a:pt x="10075" y="3695"/>
                  <a:pt x="11379" y="3490"/>
                  <a:pt x="12661" y="3455"/>
                </a:cubicBezTo>
                <a:close/>
                <a:moveTo>
                  <a:pt x="12407" y="4487"/>
                </a:moveTo>
                <a:cubicBezTo>
                  <a:pt x="11303" y="4517"/>
                  <a:pt x="10182" y="4693"/>
                  <a:pt x="9111" y="5022"/>
                </a:cubicBezTo>
                <a:cubicBezTo>
                  <a:pt x="7884" y="5400"/>
                  <a:pt x="6723" y="5976"/>
                  <a:pt x="5625" y="6611"/>
                </a:cubicBezTo>
                <a:cubicBezTo>
                  <a:pt x="4916" y="7020"/>
                  <a:pt x="4224" y="7462"/>
                  <a:pt x="3674" y="8077"/>
                </a:cubicBezTo>
                <a:cubicBezTo>
                  <a:pt x="3445" y="8333"/>
                  <a:pt x="3245" y="8621"/>
                  <a:pt x="3182" y="8957"/>
                </a:cubicBezTo>
                <a:cubicBezTo>
                  <a:pt x="3116" y="9308"/>
                  <a:pt x="3210" y="9661"/>
                  <a:pt x="3326" y="9998"/>
                </a:cubicBezTo>
                <a:cubicBezTo>
                  <a:pt x="3647" y="10934"/>
                  <a:pt x="4130" y="11796"/>
                  <a:pt x="4688" y="12606"/>
                </a:cubicBezTo>
                <a:cubicBezTo>
                  <a:pt x="5241" y="13407"/>
                  <a:pt x="5871" y="14163"/>
                  <a:pt x="6583" y="14841"/>
                </a:cubicBezTo>
                <a:cubicBezTo>
                  <a:pt x="7362" y="15584"/>
                  <a:pt x="8234" y="16230"/>
                  <a:pt x="9146" y="16785"/>
                </a:cubicBezTo>
                <a:cubicBezTo>
                  <a:pt x="9582" y="17050"/>
                  <a:pt x="10031" y="17296"/>
                  <a:pt x="10494" y="17510"/>
                </a:cubicBezTo>
                <a:cubicBezTo>
                  <a:pt x="10947" y="17719"/>
                  <a:pt x="11414" y="17895"/>
                  <a:pt x="11905" y="18018"/>
                </a:cubicBezTo>
                <a:cubicBezTo>
                  <a:pt x="12256" y="18105"/>
                  <a:pt x="12621" y="18162"/>
                  <a:pt x="12971" y="18069"/>
                </a:cubicBezTo>
                <a:cubicBezTo>
                  <a:pt x="13386" y="17958"/>
                  <a:pt x="13709" y="17658"/>
                  <a:pt x="13994" y="17341"/>
                </a:cubicBezTo>
                <a:cubicBezTo>
                  <a:pt x="14592" y="16675"/>
                  <a:pt x="15063" y="15920"/>
                  <a:pt x="15461" y="15129"/>
                </a:cubicBezTo>
                <a:cubicBezTo>
                  <a:pt x="15866" y="14325"/>
                  <a:pt x="16199" y="13480"/>
                  <a:pt x="16451" y="12611"/>
                </a:cubicBezTo>
                <a:cubicBezTo>
                  <a:pt x="17041" y="10575"/>
                  <a:pt x="17190" y="8434"/>
                  <a:pt x="16803" y="6351"/>
                </a:cubicBezTo>
                <a:cubicBezTo>
                  <a:pt x="16738" y="5999"/>
                  <a:pt x="16654" y="5644"/>
                  <a:pt x="16442" y="5354"/>
                </a:cubicBezTo>
                <a:cubicBezTo>
                  <a:pt x="16220" y="5052"/>
                  <a:pt x="15886" y="4858"/>
                  <a:pt x="15528" y="4738"/>
                </a:cubicBezTo>
                <a:cubicBezTo>
                  <a:pt x="15041" y="4574"/>
                  <a:pt x="14539" y="4545"/>
                  <a:pt x="14039" y="4520"/>
                </a:cubicBezTo>
                <a:cubicBezTo>
                  <a:pt x="13499" y="4494"/>
                  <a:pt x="12952" y="4472"/>
                  <a:pt x="12407" y="4487"/>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dirty="0">
              <a:ln>
                <a:noFill/>
              </a:ln>
              <a:solidFill>
                <a:srgbClr val="696B6B"/>
              </a:solidFill>
              <a:effectLst/>
              <a:uLnTx/>
              <a:uFillTx/>
              <a:latin typeface="+mn-lt"/>
              <a:ea typeface="+mn-ea"/>
              <a:cs typeface="+mn-ea"/>
              <a:sym typeface="+mn-lt"/>
            </a:endParaRPr>
          </a:p>
        </p:txBody>
      </p:sp>
      <p:sp>
        <p:nvSpPr>
          <p:cNvPr id="249" name="Shape 249"/>
          <p:cNvSpPr>
            <a:spLocks noChangeArrowheads="1"/>
          </p:cNvSpPr>
          <p:nvPr/>
        </p:nvSpPr>
        <p:spPr bwMode="auto">
          <a:xfrm>
            <a:off x="5512529" y="6814543"/>
            <a:ext cx="3597275" cy="1025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ctr">
              <a:defRPr sz="3000" b="1" cap="all" spc="299" baseline="0">
                <a:solidFill>
                  <a:srgbClr val="292B3A"/>
                </a:solidFill>
              </a:defRPr>
            </a:lvl1pPr>
          </a:lstStyle>
          <a:p>
            <a:pPr marL="0" marR="0" lvl="0" indent="0" algn="ctr"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dirty="0">
                <a:ln>
                  <a:noFill/>
                </a:ln>
                <a:solidFill>
                  <a:srgbClr val="292B3A"/>
                </a:solidFill>
                <a:effectLst/>
                <a:uLnTx/>
                <a:uFillTx/>
                <a:latin typeface="+mn-lt"/>
                <a:ea typeface="+mn-ea"/>
                <a:cs typeface="+mn-ea"/>
                <a:sym typeface="+mn-lt"/>
              </a:rPr>
              <a:t>Analytics </a:t>
            </a:r>
            <a:r>
              <a:rPr kumimoji="0" sz="3000" b="1" i="0" u="none" strike="noStrike" kern="0" cap="all" spc="299" normalizeH="0" baseline="0" noProof="0" dirty="0" smtClean="0">
                <a:ln>
                  <a:noFill/>
                </a:ln>
                <a:solidFill>
                  <a:srgbClr val="292B3A"/>
                </a:solidFill>
                <a:effectLst/>
                <a:uLnTx/>
                <a:uFillTx/>
                <a:latin typeface="+mn-lt"/>
                <a:ea typeface="+mn-ea"/>
                <a:cs typeface="+mn-ea"/>
                <a:sym typeface="+mn-lt"/>
              </a:rPr>
              <a:t>20</a:t>
            </a:r>
            <a:r>
              <a:rPr kumimoji="0" lang="en-US" sz="3000" b="1" i="0" u="none" strike="noStrike" kern="0" cap="all" spc="299" normalizeH="0" baseline="0" noProof="0" dirty="0" smtClean="0">
                <a:ln>
                  <a:noFill/>
                </a:ln>
                <a:solidFill>
                  <a:srgbClr val="292B3A"/>
                </a:solidFill>
                <a:effectLst/>
                <a:uLnTx/>
                <a:uFillTx/>
                <a:latin typeface="+mn-lt"/>
                <a:ea typeface="+mn-ea"/>
                <a:cs typeface="+mn-ea"/>
                <a:sym typeface="+mn-lt"/>
              </a:rPr>
              <a:t>XX</a:t>
            </a:r>
            <a:endParaRPr kumimoji="0" sz="3000" b="1" i="0" u="none" strike="noStrike" kern="0" cap="all" spc="299" normalizeH="0" baseline="0" noProof="0" dirty="0">
              <a:ln>
                <a:noFill/>
              </a:ln>
              <a:solidFill>
                <a:srgbClr val="292B3A"/>
              </a:solidFill>
              <a:effectLst/>
              <a:uLnTx/>
              <a:uFillTx/>
              <a:latin typeface="+mn-lt"/>
              <a:ea typeface="+mn-ea"/>
              <a:cs typeface="+mn-ea"/>
              <a:sym typeface="+mn-lt"/>
            </a:endParaRPr>
          </a:p>
        </p:txBody>
      </p:sp>
      <p:sp>
        <p:nvSpPr>
          <p:cNvPr id="23559" name="Shape 250"/>
          <p:cNvSpPr/>
          <p:nvPr/>
        </p:nvSpPr>
        <p:spPr bwMode="auto">
          <a:xfrm>
            <a:off x="8987567" y="3946129"/>
            <a:ext cx="3171825" cy="973137"/>
          </a:xfrm>
          <a:custGeom>
            <a:avLst/>
            <a:gdLst>
              <a:gd name="T0" fmla="*/ 1585639 w 21600"/>
              <a:gd name="T1" fmla="*/ 485825 h 21546"/>
              <a:gd name="T2" fmla="*/ 1585639 w 21600"/>
              <a:gd name="T3" fmla="*/ 485825 h 21546"/>
              <a:gd name="T4" fmla="*/ 1585639 w 21600"/>
              <a:gd name="T5" fmla="*/ 485825 h 21546"/>
              <a:gd name="T6" fmla="*/ 1585639 w 21600"/>
              <a:gd name="T7" fmla="*/ 485825 h 2154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46" extrusionOk="0">
                <a:moveTo>
                  <a:pt x="0" y="21546"/>
                </a:moveTo>
                <a:cubicBezTo>
                  <a:pt x="1117" y="18020"/>
                  <a:pt x="2217" y="14439"/>
                  <a:pt x="3299" y="10804"/>
                </a:cubicBezTo>
                <a:cubicBezTo>
                  <a:pt x="3841" y="8986"/>
                  <a:pt x="4379" y="7154"/>
                  <a:pt x="4949" y="5433"/>
                </a:cubicBezTo>
                <a:cubicBezTo>
                  <a:pt x="5499" y="3776"/>
                  <a:pt x="6085" y="2211"/>
                  <a:pt x="6778" y="1279"/>
                </a:cubicBezTo>
                <a:cubicBezTo>
                  <a:pt x="7393" y="452"/>
                  <a:pt x="8059" y="171"/>
                  <a:pt x="8723" y="62"/>
                </a:cubicBezTo>
                <a:cubicBezTo>
                  <a:pt x="9430" y="-54"/>
                  <a:pt x="10139" y="21"/>
                  <a:pt x="10847" y="62"/>
                </a:cubicBezTo>
                <a:cubicBezTo>
                  <a:pt x="12262" y="145"/>
                  <a:pt x="13678" y="93"/>
                  <a:pt x="15094" y="62"/>
                </a:cubicBezTo>
                <a:cubicBezTo>
                  <a:pt x="17263" y="14"/>
                  <a:pt x="19431" y="14"/>
                  <a:pt x="21600" y="62"/>
                </a:cubicBezTo>
              </a:path>
            </a:pathLst>
          </a:custGeom>
          <a:noFill/>
          <a:ln w="38100">
            <a:solidFill>
              <a:srgbClr val="B4B8B8"/>
            </a:solidFill>
            <a:prstDash val="sysDot"/>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23560" name="Shape 251"/>
          <p:cNvSpPr/>
          <p:nvPr/>
        </p:nvSpPr>
        <p:spPr bwMode="auto">
          <a:xfrm>
            <a:off x="1834292" y="5740004"/>
            <a:ext cx="2586037" cy="822325"/>
          </a:xfrm>
          <a:custGeom>
            <a:avLst/>
            <a:gdLst>
              <a:gd name="T0" fmla="*/ 1293172 w 21600"/>
              <a:gd name="T1" fmla="*/ 411345 h 21522"/>
              <a:gd name="T2" fmla="*/ 1293172 w 21600"/>
              <a:gd name="T3" fmla="*/ 411345 h 21522"/>
              <a:gd name="T4" fmla="*/ 1293172 w 21600"/>
              <a:gd name="T5" fmla="*/ 411345 h 21522"/>
              <a:gd name="T6" fmla="*/ 1293172 w 21600"/>
              <a:gd name="T7" fmla="*/ 411345 h 2152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22" extrusionOk="0">
                <a:moveTo>
                  <a:pt x="21600" y="21522"/>
                </a:moveTo>
                <a:cubicBezTo>
                  <a:pt x="20437" y="17999"/>
                  <a:pt x="19292" y="14415"/>
                  <a:pt x="18168" y="10771"/>
                </a:cubicBezTo>
                <a:cubicBezTo>
                  <a:pt x="17605" y="8948"/>
                  <a:pt x="17048" y="7110"/>
                  <a:pt x="16452" y="5395"/>
                </a:cubicBezTo>
                <a:cubicBezTo>
                  <a:pt x="15928" y="3889"/>
                  <a:pt x="15372" y="2471"/>
                  <a:pt x="14725" y="1548"/>
                </a:cubicBezTo>
                <a:cubicBezTo>
                  <a:pt x="13584" y="-78"/>
                  <a:pt x="12302" y="-14"/>
                  <a:pt x="11052" y="19"/>
                </a:cubicBezTo>
                <a:cubicBezTo>
                  <a:pt x="9824" y="52"/>
                  <a:pt x="8596" y="33"/>
                  <a:pt x="7368" y="19"/>
                </a:cubicBezTo>
                <a:cubicBezTo>
                  <a:pt x="4912" y="-7"/>
                  <a:pt x="2456" y="-7"/>
                  <a:pt x="0" y="19"/>
                </a:cubicBezTo>
              </a:path>
            </a:pathLst>
          </a:custGeom>
          <a:noFill/>
          <a:ln w="38100">
            <a:solidFill>
              <a:srgbClr val="B4B8B8"/>
            </a:solidFill>
            <a:prstDash val="sysDot"/>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23561" name="Shape 252"/>
          <p:cNvSpPr/>
          <p:nvPr/>
        </p:nvSpPr>
        <p:spPr bwMode="auto">
          <a:xfrm>
            <a:off x="3359879" y="3765154"/>
            <a:ext cx="3252788" cy="1262062"/>
          </a:xfrm>
          <a:custGeom>
            <a:avLst/>
            <a:gdLst>
              <a:gd name="T0" fmla="*/ 1626191 w 21600"/>
              <a:gd name="T1" fmla="*/ 630470 h 21596"/>
              <a:gd name="T2" fmla="*/ 1626191 w 21600"/>
              <a:gd name="T3" fmla="*/ 630470 h 21596"/>
              <a:gd name="T4" fmla="*/ 1626191 w 21600"/>
              <a:gd name="T5" fmla="*/ 630470 h 21596"/>
              <a:gd name="T6" fmla="*/ 1626191 w 21600"/>
              <a:gd name="T7" fmla="*/ 630470 h 2159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96" extrusionOk="0">
                <a:moveTo>
                  <a:pt x="21600" y="21596"/>
                </a:moveTo>
                <a:cubicBezTo>
                  <a:pt x="20196" y="18021"/>
                  <a:pt x="18800" y="14422"/>
                  <a:pt x="17414" y="10800"/>
                </a:cubicBezTo>
                <a:cubicBezTo>
                  <a:pt x="16721" y="8990"/>
                  <a:pt x="16030" y="7173"/>
                  <a:pt x="15321" y="5403"/>
                </a:cubicBezTo>
                <a:cubicBezTo>
                  <a:pt x="14654" y="3737"/>
                  <a:pt x="13959" y="2093"/>
                  <a:pt x="13104" y="1149"/>
                </a:cubicBezTo>
                <a:cubicBezTo>
                  <a:pt x="12107" y="49"/>
                  <a:pt x="11003" y="14"/>
                  <a:pt x="9921" y="5"/>
                </a:cubicBezTo>
                <a:cubicBezTo>
                  <a:pt x="8818" y="-4"/>
                  <a:pt x="7716" y="1"/>
                  <a:pt x="6614" y="5"/>
                </a:cubicBezTo>
                <a:cubicBezTo>
                  <a:pt x="4409" y="12"/>
                  <a:pt x="2205" y="12"/>
                  <a:pt x="0" y="5"/>
                </a:cubicBezTo>
              </a:path>
            </a:pathLst>
          </a:custGeom>
          <a:noFill/>
          <a:ln w="38100">
            <a:solidFill>
              <a:srgbClr val="B4B8B8"/>
            </a:solidFill>
            <a:prstDash val="sysDot"/>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23562" name="Shape 253"/>
          <p:cNvSpPr/>
          <p:nvPr/>
        </p:nvSpPr>
        <p:spPr bwMode="auto">
          <a:xfrm>
            <a:off x="1839054" y="8505429"/>
            <a:ext cx="3509963" cy="1571625"/>
          </a:xfrm>
          <a:custGeom>
            <a:avLst/>
            <a:gdLst>
              <a:gd name="T0" fmla="*/ 1754347 w 21600"/>
              <a:gd name="T1" fmla="*/ 785506 h 21583"/>
              <a:gd name="T2" fmla="*/ 1754347 w 21600"/>
              <a:gd name="T3" fmla="*/ 785506 h 21583"/>
              <a:gd name="T4" fmla="*/ 1754347 w 21600"/>
              <a:gd name="T5" fmla="*/ 785506 h 21583"/>
              <a:gd name="T6" fmla="*/ 1754347 w 21600"/>
              <a:gd name="T7" fmla="*/ 785506 h 21583"/>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83" extrusionOk="0">
                <a:moveTo>
                  <a:pt x="21600" y="0"/>
                </a:moveTo>
                <a:cubicBezTo>
                  <a:pt x="19997" y="3610"/>
                  <a:pt x="18386" y="7203"/>
                  <a:pt x="16769" y="10781"/>
                </a:cubicBezTo>
                <a:cubicBezTo>
                  <a:pt x="15960" y="12571"/>
                  <a:pt x="15150" y="14356"/>
                  <a:pt x="14353" y="16172"/>
                </a:cubicBezTo>
                <a:cubicBezTo>
                  <a:pt x="13626" y="17831"/>
                  <a:pt x="12894" y="19541"/>
                  <a:pt x="11944" y="20493"/>
                </a:cubicBezTo>
                <a:cubicBezTo>
                  <a:pt x="11024" y="21415"/>
                  <a:pt x="9999" y="21525"/>
                  <a:pt x="8992" y="21563"/>
                </a:cubicBezTo>
                <a:cubicBezTo>
                  <a:pt x="8011" y="21600"/>
                  <a:pt x="7029" y="21578"/>
                  <a:pt x="6047" y="21563"/>
                </a:cubicBezTo>
                <a:cubicBezTo>
                  <a:pt x="4031" y="21532"/>
                  <a:pt x="2016" y="21532"/>
                  <a:pt x="0" y="21563"/>
                </a:cubicBezTo>
              </a:path>
            </a:pathLst>
          </a:custGeom>
          <a:noFill/>
          <a:ln w="38100">
            <a:solidFill>
              <a:srgbClr val="B4B8B8"/>
            </a:solidFill>
            <a:prstDash val="sysDot"/>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23563" name="Shape 254"/>
          <p:cNvSpPr/>
          <p:nvPr/>
        </p:nvSpPr>
        <p:spPr bwMode="auto">
          <a:xfrm>
            <a:off x="9032017" y="9099154"/>
            <a:ext cx="3128962" cy="968375"/>
          </a:xfrm>
          <a:custGeom>
            <a:avLst/>
            <a:gdLst>
              <a:gd name="T0" fmla="*/ 1563888 w 21600"/>
              <a:gd name="T1" fmla="*/ 484004 h 21369"/>
              <a:gd name="T2" fmla="*/ 1563888 w 21600"/>
              <a:gd name="T3" fmla="*/ 484004 h 21369"/>
              <a:gd name="T4" fmla="*/ 1563888 w 21600"/>
              <a:gd name="T5" fmla="*/ 484004 h 21369"/>
              <a:gd name="T6" fmla="*/ 1563888 w 21600"/>
              <a:gd name="T7" fmla="*/ 484004 h 2136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369" extrusionOk="0">
                <a:moveTo>
                  <a:pt x="0" y="0"/>
                </a:moveTo>
                <a:cubicBezTo>
                  <a:pt x="1133" y="3482"/>
                  <a:pt x="2245" y="7035"/>
                  <a:pt x="3334" y="10657"/>
                </a:cubicBezTo>
                <a:cubicBezTo>
                  <a:pt x="3879" y="12468"/>
                  <a:pt x="4418" y="14298"/>
                  <a:pt x="5001" y="15986"/>
                </a:cubicBezTo>
                <a:cubicBezTo>
                  <a:pt x="5532" y="17524"/>
                  <a:pt x="6102" y="18948"/>
                  <a:pt x="6759" y="19871"/>
                </a:cubicBezTo>
                <a:cubicBezTo>
                  <a:pt x="7990" y="21600"/>
                  <a:pt x="9367" y="21401"/>
                  <a:pt x="10708" y="21314"/>
                </a:cubicBezTo>
                <a:cubicBezTo>
                  <a:pt x="12054" y="21227"/>
                  <a:pt x="13401" y="21280"/>
                  <a:pt x="14748" y="21314"/>
                </a:cubicBezTo>
                <a:cubicBezTo>
                  <a:pt x="17032" y="21371"/>
                  <a:pt x="19316" y="21371"/>
                  <a:pt x="21600" y="21314"/>
                </a:cubicBezTo>
              </a:path>
            </a:pathLst>
          </a:custGeom>
          <a:noFill/>
          <a:ln w="38100">
            <a:solidFill>
              <a:srgbClr val="B4B8B8"/>
            </a:solidFill>
            <a:prstDash val="sysDot"/>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255" name="Shape 255"/>
          <p:cNvSpPr>
            <a:spLocks noChangeArrowheads="1"/>
          </p:cNvSpPr>
          <p:nvPr/>
        </p:nvSpPr>
        <p:spPr bwMode="auto">
          <a:xfrm>
            <a:off x="10716354" y="3265537"/>
            <a:ext cx="1468438"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r">
              <a:defRPr sz="3000" b="1" cap="all" spc="299" baseline="0">
                <a:solidFill>
                  <a:srgbClr val="292B3A"/>
                </a:solidFill>
              </a:defRPr>
            </a:lvl1pPr>
          </a:lstStyle>
          <a:p>
            <a:pPr marL="0" marR="0" lvl="0" indent="0" algn="r"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a:ln>
                  <a:noFill/>
                </a:ln>
                <a:solidFill>
                  <a:srgbClr val="292B3A"/>
                </a:solidFill>
                <a:effectLst/>
                <a:uLnTx/>
                <a:uFillTx/>
                <a:latin typeface="+mn-lt"/>
                <a:ea typeface="+mn-ea"/>
                <a:cs typeface="+mn-ea"/>
                <a:sym typeface="+mn-lt"/>
              </a:rPr>
              <a:t>23%</a:t>
            </a:r>
            <a:endParaRPr kumimoji="0" sz="3000" b="1" i="0" u="none" strike="noStrike" kern="0" cap="all" spc="299" normalizeH="0" baseline="0" noProof="0">
              <a:ln>
                <a:noFill/>
              </a:ln>
              <a:solidFill>
                <a:srgbClr val="292B3A"/>
              </a:solidFill>
              <a:effectLst/>
              <a:uLnTx/>
              <a:uFillTx/>
              <a:latin typeface="+mn-lt"/>
              <a:ea typeface="+mn-ea"/>
              <a:cs typeface="+mn-ea"/>
              <a:sym typeface="+mn-lt"/>
            </a:endParaRPr>
          </a:p>
        </p:txBody>
      </p:sp>
      <p:sp>
        <p:nvSpPr>
          <p:cNvPr id="256" name="Shape 256"/>
          <p:cNvSpPr>
            <a:spLocks noChangeArrowheads="1"/>
          </p:cNvSpPr>
          <p:nvPr/>
        </p:nvSpPr>
        <p:spPr bwMode="auto">
          <a:xfrm>
            <a:off x="10716354" y="9342487"/>
            <a:ext cx="1468438"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r">
              <a:defRPr sz="3000" b="1" cap="all" spc="299" baseline="0">
                <a:solidFill>
                  <a:srgbClr val="292B3A"/>
                </a:solidFill>
              </a:defRPr>
            </a:lvl1pPr>
          </a:lstStyle>
          <a:p>
            <a:pPr marL="0" marR="0" lvl="0" indent="0" algn="r"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a:ln>
                  <a:noFill/>
                </a:ln>
                <a:solidFill>
                  <a:srgbClr val="292B3A"/>
                </a:solidFill>
                <a:effectLst/>
                <a:uLnTx/>
                <a:uFillTx/>
                <a:latin typeface="+mn-lt"/>
                <a:ea typeface="+mn-ea"/>
                <a:cs typeface="+mn-ea"/>
                <a:sym typeface="+mn-lt"/>
              </a:rPr>
              <a:t>18%</a:t>
            </a:r>
            <a:endParaRPr kumimoji="0" sz="3000" b="1" i="0" u="none" strike="noStrike" kern="0" cap="all" spc="299" normalizeH="0" baseline="0" noProof="0">
              <a:ln>
                <a:noFill/>
              </a:ln>
              <a:solidFill>
                <a:srgbClr val="292B3A"/>
              </a:solidFill>
              <a:effectLst/>
              <a:uLnTx/>
              <a:uFillTx/>
              <a:latin typeface="+mn-lt"/>
              <a:ea typeface="+mn-ea"/>
              <a:cs typeface="+mn-ea"/>
              <a:sym typeface="+mn-lt"/>
            </a:endParaRPr>
          </a:p>
        </p:txBody>
      </p:sp>
      <p:sp>
        <p:nvSpPr>
          <p:cNvPr id="257" name="Shape 257"/>
          <p:cNvSpPr>
            <a:spLocks noChangeArrowheads="1"/>
          </p:cNvSpPr>
          <p:nvPr/>
        </p:nvSpPr>
        <p:spPr bwMode="auto">
          <a:xfrm>
            <a:off x="1843817" y="9342487"/>
            <a:ext cx="1468437"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000" b="1" cap="all" spc="299" baseline="0">
                <a:solidFill>
                  <a:srgbClr val="292B3A"/>
                </a:solidFill>
              </a:defRPr>
            </a:lvl1pPr>
          </a:lstStyle>
          <a:p>
            <a:pPr marL="0" marR="0" lvl="0" indent="0" algn="l"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a:ln>
                  <a:noFill/>
                </a:ln>
                <a:solidFill>
                  <a:srgbClr val="292B3A"/>
                </a:solidFill>
                <a:effectLst/>
                <a:uLnTx/>
                <a:uFillTx/>
                <a:latin typeface="+mn-lt"/>
                <a:ea typeface="+mn-ea"/>
                <a:cs typeface="+mn-ea"/>
                <a:sym typeface="+mn-lt"/>
              </a:rPr>
              <a:t>12%</a:t>
            </a:r>
            <a:endParaRPr kumimoji="0" sz="3000" b="1" i="0" u="none" strike="noStrike" kern="0" cap="all" spc="299" normalizeH="0" baseline="0" noProof="0">
              <a:ln>
                <a:noFill/>
              </a:ln>
              <a:solidFill>
                <a:srgbClr val="292B3A"/>
              </a:solidFill>
              <a:effectLst/>
              <a:uLnTx/>
              <a:uFillTx/>
              <a:latin typeface="+mn-lt"/>
              <a:ea typeface="+mn-ea"/>
              <a:cs typeface="+mn-ea"/>
              <a:sym typeface="+mn-lt"/>
            </a:endParaRPr>
          </a:p>
        </p:txBody>
      </p:sp>
      <p:sp>
        <p:nvSpPr>
          <p:cNvPr id="258" name="Shape 258"/>
          <p:cNvSpPr>
            <a:spLocks noChangeArrowheads="1"/>
          </p:cNvSpPr>
          <p:nvPr/>
        </p:nvSpPr>
        <p:spPr bwMode="auto">
          <a:xfrm>
            <a:off x="1843817" y="5008612"/>
            <a:ext cx="1468437"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000" b="1" cap="all" spc="299" baseline="0">
                <a:solidFill>
                  <a:srgbClr val="292B3A"/>
                </a:solidFill>
              </a:defRPr>
            </a:lvl1pPr>
          </a:lstStyle>
          <a:p>
            <a:pPr marL="0" marR="0" lvl="0" indent="0" algn="l"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a:ln>
                  <a:noFill/>
                </a:ln>
                <a:solidFill>
                  <a:srgbClr val="292B3A"/>
                </a:solidFill>
                <a:effectLst/>
                <a:uLnTx/>
                <a:uFillTx/>
                <a:latin typeface="+mn-lt"/>
                <a:ea typeface="+mn-ea"/>
                <a:cs typeface="+mn-ea"/>
                <a:sym typeface="+mn-lt"/>
              </a:rPr>
              <a:t>9%</a:t>
            </a:r>
            <a:endParaRPr kumimoji="0" sz="3000" b="1" i="0" u="none" strike="noStrike" kern="0" cap="all" spc="299" normalizeH="0" baseline="0" noProof="0">
              <a:ln>
                <a:noFill/>
              </a:ln>
              <a:solidFill>
                <a:srgbClr val="292B3A"/>
              </a:solidFill>
              <a:effectLst/>
              <a:uLnTx/>
              <a:uFillTx/>
              <a:latin typeface="+mn-lt"/>
              <a:ea typeface="+mn-ea"/>
              <a:cs typeface="+mn-ea"/>
              <a:sym typeface="+mn-lt"/>
            </a:endParaRPr>
          </a:p>
        </p:txBody>
      </p:sp>
      <p:sp>
        <p:nvSpPr>
          <p:cNvPr id="259" name="Shape 259"/>
          <p:cNvSpPr>
            <a:spLocks noChangeArrowheads="1"/>
          </p:cNvSpPr>
          <p:nvPr/>
        </p:nvSpPr>
        <p:spPr bwMode="auto">
          <a:xfrm>
            <a:off x="3377342" y="3036937"/>
            <a:ext cx="1468437"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000" b="1" cap="all" spc="299" baseline="0">
                <a:solidFill>
                  <a:srgbClr val="292B3A"/>
                </a:solidFill>
              </a:defRPr>
            </a:lvl1pPr>
          </a:lstStyle>
          <a:p>
            <a:pPr marL="0" marR="0" lvl="0" indent="0" algn="l"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a:ln>
                  <a:noFill/>
                </a:ln>
                <a:solidFill>
                  <a:srgbClr val="292B3A"/>
                </a:solidFill>
                <a:effectLst/>
                <a:uLnTx/>
                <a:uFillTx/>
                <a:latin typeface="+mn-lt"/>
                <a:ea typeface="+mn-ea"/>
                <a:cs typeface="+mn-ea"/>
                <a:sym typeface="+mn-lt"/>
              </a:rPr>
              <a:t>4%</a:t>
            </a:r>
            <a:endParaRPr kumimoji="0" sz="3000" b="1" i="0" u="none" strike="noStrike" kern="0" cap="all" spc="299" normalizeH="0" baseline="0" noProof="0">
              <a:ln>
                <a:noFill/>
              </a:ln>
              <a:solidFill>
                <a:srgbClr val="292B3A"/>
              </a:solidFill>
              <a:effectLst/>
              <a:uLnTx/>
              <a:uFillTx/>
              <a:latin typeface="+mn-lt"/>
              <a:ea typeface="+mn-ea"/>
              <a:cs typeface="+mn-ea"/>
              <a:sym typeface="+mn-lt"/>
            </a:endParaRPr>
          </a:p>
        </p:txBody>
      </p:sp>
      <p:grpSp>
        <p:nvGrpSpPr>
          <p:cNvPr id="19" name="Group 13"/>
          <p:cNvGrpSpPr/>
          <p:nvPr/>
        </p:nvGrpSpPr>
        <p:grpSpPr bwMode="auto">
          <a:xfrm>
            <a:off x="14606126" y="3007221"/>
            <a:ext cx="9794874" cy="949326"/>
            <a:chOff x="6095999" y="1354015"/>
            <a:chExt cx="4897381" cy="474788"/>
          </a:xfrm>
        </p:grpSpPr>
        <p:sp>
          <p:nvSpPr>
            <p:cNvPr id="20" name="TextBox 11"/>
            <p:cNvSpPr txBox="1"/>
            <p:nvPr/>
          </p:nvSpPr>
          <p:spPr>
            <a:xfrm>
              <a:off x="6095999" y="1354015"/>
              <a:ext cx="1246128" cy="246286"/>
            </a:xfrm>
            <a:prstGeom prst="rect">
              <a:avLst/>
            </a:prstGeom>
            <a:noFill/>
          </p:spPr>
          <p:txBody>
            <a:bodyPr wrap="none" lIns="0" tIns="0" rIns="0" bIns="0">
              <a:spAutoFit/>
            </a:bodyPr>
            <a:lstStyle/>
            <a:p>
              <a:pPr defTabSz="1828800" eaLnBrk="1" fontAlgn="auto" hangingPunct="1">
                <a:spcBef>
                  <a:spcPts val="0"/>
                </a:spcBef>
                <a:spcAft>
                  <a:spcPts val="0"/>
                </a:spcAft>
                <a:defRPr/>
              </a:pPr>
              <a:r>
                <a:rPr lang="en-US" sz="3200" b="1" dirty="0">
                  <a:solidFill>
                    <a:srgbClr val="1F1F1F"/>
                  </a:solidFill>
                  <a:latin typeface="+mn-lt"/>
                  <a:ea typeface="+mn-ea"/>
                  <a:cs typeface="+mn-ea"/>
                  <a:sym typeface="+mn-lt"/>
                </a:rPr>
                <a:t>Web Design</a:t>
              </a:r>
              <a:endParaRPr lang="en-US" sz="3200" b="1" dirty="0">
                <a:solidFill>
                  <a:srgbClr val="1F1F1F"/>
                </a:solidFill>
                <a:latin typeface="+mn-lt"/>
                <a:ea typeface="+mn-ea"/>
                <a:cs typeface="+mn-ea"/>
                <a:sym typeface="+mn-lt"/>
              </a:endParaRPr>
            </a:p>
          </p:txBody>
        </p:sp>
        <p:sp>
          <p:nvSpPr>
            <p:cNvPr id="21" name="Text Placeholder 4"/>
            <p:cNvSpPr txBox="1"/>
            <p:nvPr/>
          </p:nvSpPr>
          <p:spPr bwMode="auto">
            <a:xfrm>
              <a:off x="6095999" y="1634662"/>
              <a:ext cx="4897381" cy="194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50000"/>
                </a:lnSpc>
                <a:spcBef>
                  <a:spcPts val="1000"/>
                </a:spcBef>
                <a:buFont typeface="Arial" panose="020B0604020202020204" pitchFamily="34" charset="0"/>
                <a:defRPr sz="2800">
                  <a:solidFill>
                    <a:schemeClr val="tx1"/>
                  </a:solidFill>
                  <a:latin typeface="Open Sans" panose="020B0606030504020204" charset="0"/>
                </a:defRPr>
              </a:lvl1pPr>
              <a:lvl2pPr marL="685800" indent="-228600">
                <a:lnSpc>
                  <a:spcPct val="150000"/>
                </a:lnSpc>
                <a:spcBef>
                  <a:spcPts val="500"/>
                </a:spcBef>
                <a:buFont typeface="Arial" panose="020B0604020202020204" pitchFamily="34" charset="0"/>
                <a:defRPr>
                  <a:solidFill>
                    <a:schemeClr val="tx1"/>
                  </a:solidFill>
                  <a:latin typeface="Open Sans" panose="020B0606030504020204" charset="0"/>
                </a:defRPr>
              </a:lvl2pPr>
              <a:lvl3pPr marL="1143000" indent="-228600">
                <a:lnSpc>
                  <a:spcPct val="150000"/>
                </a:lnSpc>
                <a:spcBef>
                  <a:spcPts val="500"/>
                </a:spcBef>
                <a:buFont typeface="Arial" panose="020B0604020202020204" pitchFamily="34" charset="0"/>
                <a:defRPr sz="1200">
                  <a:solidFill>
                    <a:schemeClr val="tx1"/>
                  </a:solidFill>
                  <a:latin typeface="Open Sans" panose="020B0606030504020204" charset="0"/>
                </a:defRPr>
              </a:lvl3pPr>
              <a:lvl4pPr marL="1600200" indent="-228600">
                <a:lnSpc>
                  <a:spcPct val="150000"/>
                </a:lnSpc>
                <a:spcBef>
                  <a:spcPts val="500"/>
                </a:spcBef>
                <a:buFont typeface="Arial" panose="020B0604020202020204" pitchFamily="34" charset="0"/>
                <a:defRPr sz="1000">
                  <a:solidFill>
                    <a:srgbClr val="000000"/>
                  </a:solidFill>
                  <a:latin typeface="Open Sans" panose="020B0606030504020204" charset="0"/>
                </a:defRPr>
              </a:lvl4pPr>
              <a:lvl5pPr marL="2057400" indent="-228600">
                <a:lnSpc>
                  <a:spcPct val="150000"/>
                </a:lnSpc>
                <a:spcBef>
                  <a:spcPts val="500"/>
                </a:spcBef>
                <a:buFont typeface="Arial" panose="020B0604020202020204" pitchFamily="34" charset="0"/>
                <a:defRPr sz="1000">
                  <a:solidFill>
                    <a:srgbClr val="000000"/>
                  </a:solidFill>
                  <a:latin typeface="Open Sans" panose="020B0606030504020204" charset="0"/>
                </a:defRPr>
              </a:lvl5pPr>
              <a:lvl6pPr marL="25146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6pPr>
              <a:lvl7pPr marL="29718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7pPr>
              <a:lvl8pPr marL="34290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8pPr>
              <a:lvl9pPr marL="38862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9pPr>
            </a:lstStyle>
            <a:p>
              <a:pPr defTabSz="1828800" eaLnBrk="1" hangingPunct="1">
                <a:lnSpc>
                  <a:spcPct val="120000"/>
                </a:lnSpc>
                <a:spcBef>
                  <a:spcPts val="2000"/>
                </a:spcBef>
              </a:pPr>
              <a:r>
                <a:rPr lang="en-US" altLang="zh-CN" sz="2400" b="1">
                  <a:solidFill>
                    <a:srgbClr val="1F1F1F"/>
                  </a:solidFill>
                  <a:latin typeface="+mn-lt"/>
                  <a:ea typeface="+mn-ea"/>
                  <a:cs typeface="+mn-ea"/>
                  <a:sym typeface="+mn-lt"/>
                </a:rPr>
                <a:t>Minimal &amp; Clean web design</a:t>
              </a:r>
              <a:endParaRPr lang="en-US" altLang="zh-CN" sz="2400" b="1">
                <a:solidFill>
                  <a:srgbClr val="1F1F1F"/>
                </a:solidFill>
                <a:latin typeface="+mn-lt"/>
                <a:ea typeface="+mn-ea"/>
                <a:cs typeface="+mn-ea"/>
                <a:sym typeface="+mn-lt"/>
              </a:endParaRPr>
            </a:p>
          </p:txBody>
        </p:sp>
      </p:grpSp>
      <p:grpSp>
        <p:nvGrpSpPr>
          <p:cNvPr id="22" name="Group 14"/>
          <p:cNvGrpSpPr/>
          <p:nvPr/>
        </p:nvGrpSpPr>
        <p:grpSpPr bwMode="auto">
          <a:xfrm>
            <a:off x="14620527" y="5263305"/>
            <a:ext cx="9794874" cy="949324"/>
            <a:chOff x="6095999" y="1354015"/>
            <a:chExt cx="4897381" cy="474788"/>
          </a:xfrm>
        </p:grpSpPr>
        <p:sp>
          <p:nvSpPr>
            <p:cNvPr id="23" name="TextBox 16"/>
            <p:cNvSpPr txBox="1"/>
            <p:nvPr/>
          </p:nvSpPr>
          <p:spPr>
            <a:xfrm>
              <a:off x="6095999" y="1354015"/>
              <a:ext cx="2423713" cy="246287"/>
            </a:xfrm>
            <a:prstGeom prst="rect">
              <a:avLst/>
            </a:prstGeom>
            <a:noFill/>
          </p:spPr>
          <p:txBody>
            <a:bodyPr wrap="none" lIns="0" tIns="0" rIns="0" bIns="0">
              <a:spAutoFit/>
            </a:bodyPr>
            <a:lstStyle/>
            <a:p>
              <a:pPr defTabSz="1828800" eaLnBrk="1" fontAlgn="auto" hangingPunct="1">
                <a:spcBef>
                  <a:spcPts val="0"/>
                </a:spcBef>
                <a:spcAft>
                  <a:spcPts val="0"/>
                </a:spcAft>
                <a:defRPr/>
              </a:pPr>
              <a:r>
                <a:rPr lang="en-US" sz="3200" b="1" dirty="0">
                  <a:solidFill>
                    <a:srgbClr val="1F1F1F"/>
                  </a:solidFill>
                  <a:latin typeface="+mn-lt"/>
                  <a:ea typeface="+mn-ea"/>
                  <a:cs typeface="+mn-ea"/>
                  <a:sym typeface="+mn-lt"/>
                </a:rPr>
                <a:t>Social media marketing</a:t>
              </a:r>
              <a:endParaRPr lang="en-US" sz="3200" b="1" dirty="0">
                <a:solidFill>
                  <a:srgbClr val="1F1F1F"/>
                </a:solidFill>
                <a:latin typeface="+mn-lt"/>
                <a:ea typeface="+mn-ea"/>
                <a:cs typeface="+mn-ea"/>
                <a:sym typeface="+mn-lt"/>
              </a:endParaRPr>
            </a:p>
          </p:txBody>
        </p:sp>
        <p:sp>
          <p:nvSpPr>
            <p:cNvPr id="24" name="Text Placeholder 4"/>
            <p:cNvSpPr txBox="1"/>
            <p:nvPr/>
          </p:nvSpPr>
          <p:spPr bwMode="auto">
            <a:xfrm>
              <a:off x="6095999" y="1634662"/>
              <a:ext cx="4897381" cy="194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50000"/>
                </a:lnSpc>
                <a:spcBef>
                  <a:spcPts val="1000"/>
                </a:spcBef>
                <a:buFont typeface="Arial" panose="020B0604020202020204" pitchFamily="34" charset="0"/>
                <a:defRPr sz="2800">
                  <a:solidFill>
                    <a:schemeClr val="tx1"/>
                  </a:solidFill>
                  <a:latin typeface="Open Sans" panose="020B0606030504020204" charset="0"/>
                </a:defRPr>
              </a:lvl1pPr>
              <a:lvl2pPr marL="685800" indent="-228600">
                <a:lnSpc>
                  <a:spcPct val="150000"/>
                </a:lnSpc>
                <a:spcBef>
                  <a:spcPts val="500"/>
                </a:spcBef>
                <a:buFont typeface="Arial" panose="020B0604020202020204" pitchFamily="34" charset="0"/>
                <a:defRPr>
                  <a:solidFill>
                    <a:schemeClr val="tx1"/>
                  </a:solidFill>
                  <a:latin typeface="Open Sans" panose="020B0606030504020204" charset="0"/>
                </a:defRPr>
              </a:lvl2pPr>
              <a:lvl3pPr marL="1143000" indent="-228600">
                <a:lnSpc>
                  <a:spcPct val="150000"/>
                </a:lnSpc>
                <a:spcBef>
                  <a:spcPts val="500"/>
                </a:spcBef>
                <a:buFont typeface="Arial" panose="020B0604020202020204" pitchFamily="34" charset="0"/>
                <a:defRPr sz="1200">
                  <a:solidFill>
                    <a:schemeClr val="tx1"/>
                  </a:solidFill>
                  <a:latin typeface="Open Sans" panose="020B0606030504020204" charset="0"/>
                </a:defRPr>
              </a:lvl3pPr>
              <a:lvl4pPr marL="1600200" indent="-228600">
                <a:lnSpc>
                  <a:spcPct val="150000"/>
                </a:lnSpc>
                <a:spcBef>
                  <a:spcPts val="500"/>
                </a:spcBef>
                <a:buFont typeface="Arial" panose="020B0604020202020204" pitchFamily="34" charset="0"/>
                <a:defRPr sz="1000">
                  <a:solidFill>
                    <a:srgbClr val="000000"/>
                  </a:solidFill>
                  <a:latin typeface="Open Sans" panose="020B0606030504020204" charset="0"/>
                </a:defRPr>
              </a:lvl4pPr>
              <a:lvl5pPr marL="2057400" indent="-228600">
                <a:lnSpc>
                  <a:spcPct val="150000"/>
                </a:lnSpc>
                <a:spcBef>
                  <a:spcPts val="500"/>
                </a:spcBef>
                <a:buFont typeface="Arial" panose="020B0604020202020204" pitchFamily="34" charset="0"/>
                <a:defRPr sz="1000">
                  <a:solidFill>
                    <a:srgbClr val="000000"/>
                  </a:solidFill>
                  <a:latin typeface="Open Sans" panose="020B0606030504020204" charset="0"/>
                </a:defRPr>
              </a:lvl5pPr>
              <a:lvl6pPr marL="25146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6pPr>
              <a:lvl7pPr marL="29718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7pPr>
              <a:lvl8pPr marL="34290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8pPr>
              <a:lvl9pPr marL="38862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9pPr>
            </a:lstStyle>
            <a:p>
              <a:pPr defTabSz="1828800" eaLnBrk="1" hangingPunct="1">
                <a:lnSpc>
                  <a:spcPct val="120000"/>
                </a:lnSpc>
                <a:spcBef>
                  <a:spcPts val="2000"/>
                </a:spcBef>
              </a:pPr>
              <a:r>
                <a:rPr lang="en-US" altLang="zh-CN" sz="2400" b="1">
                  <a:solidFill>
                    <a:srgbClr val="1F1F1F"/>
                  </a:solidFill>
                  <a:latin typeface="+mn-lt"/>
                  <a:ea typeface="+mn-ea"/>
                  <a:cs typeface="+mn-ea"/>
                  <a:sym typeface="+mn-lt"/>
                </a:rPr>
                <a:t>Minimal &amp; Clean web design</a:t>
              </a:r>
              <a:endParaRPr lang="en-US" altLang="zh-CN" sz="2400" b="1">
                <a:solidFill>
                  <a:srgbClr val="1F1F1F"/>
                </a:solidFill>
                <a:latin typeface="+mn-lt"/>
                <a:ea typeface="+mn-ea"/>
                <a:cs typeface="+mn-ea"/>
                <a:sym typeface="+mn-lt"/>
              </a:endParaRPr>
            </a:p>
          </p:txBody>
        </p:sp>
      </p:grpSp>
      <p:grpSp>
        <p:nvGrpSpPr>
          <p:cNvPr id="25" name="Group 18"/>
          <p:cNvGrpSpPr/>
          <p:nvPr/>
        </p:nvGrpSpPr>
        <p:grpSpPr bwMode="auto">
          <a:xfrm>
            <a:off x="14620528" y="7556616"/>
            <a:ext cx="9794874" cy="949326"/>
            <a:chOff x="6095999" y="1354015"/>
            <a:chExt cx="4897381" cy="474788"/>
          </a:xfrm>
        </p:grpSpPr>
        <p:sp>
          <p:nvSpPr>
            <p:cNvPr id="26" name="TextBox 20"/>
            <p:cNvSpPr txBox="1"/>
            <p:nvPr/>
          </p:nvSpPr>
          <p:spPr>
            <a:xfrm>
              <a:off x="6095999" y="1354015"/>
              <a:ext cx="1280592" cy="246286"/>
            </a:xfrm>
            <a:prstGeom prst="rect">
              <a:avLst/>
            </a:prstGeom>
            <a:noFill/>
          </p:spPr>
          <p:txBody>
            <a:bodyPr wrap="none" lIns="0" tIns="0" rIns="0" bIns="0">
              <a:spAutoFit/>
            </a:bodyPr>
            <a:lstStyle/>
            <a:p>
              <a:pPr defTabSz="1828800" eaLnBrk="1" fontAlgn="auto" hangingPunct="1">
                <a:spcBef>
                  <a:spcPts val="0"/>
                </a:spcBef>
                <a:spcAft>
                  <a:spcPts val="0"/>
                </a:spcAft>
                <a:defRPr/>
              </a:pPr>
              <a:r>
                <a:rPr lang="en-US" sz="3200" b="1" dirty="0">
                  <a:solidFill>
                    <a:srgbClr val="1F1F1F"/>
                  </a:solidFill>
                  <a:latin typeface="+mn-lt"/>
                  <a:ea typeface="+mn-ea"/>
                  <a:cs typeface="+mn-ea"/>
                  <a:sym typeface="+mn-lt"/>
                </a:rPr>
                <a:t>E-commerce</a:t>
              </a:r>
              <a:endParaRPr lang="en-US" sz="3200" b="1" dirty="0">
                <a:solidFill>
                  <a:srgbClr val="1F1F1F"/>
                </a:solidFill>
                <a:latin typeface="+mn-lt"/>
                <a:ea typeface="+mn-ea"/>
                <a:cs typeface="+mn-ea"/>
                <a:sym typeface="+mn-lt"/>
              </a:endParaRPr>
            </a:p>
          </p:txBody>
        </p:sp>
        <p:sp>
          <p:nvSpPr>
            <p:cNvPr id="27" name="Text Placeholder 4"/>
            <p:cNvSpPr txBox="1"/>
            <p:nvPr/>
          </p:nvSpPr>
          <p:spPr bwMode="auto">
            <a:xfrm>
              <a:off x="6095999" y="1634662"/>
              <a:ext cx="4897381" cy="194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50000"/>
                </a:lnSpc>
                <a:spcBef>
                  <a:spcPts val="1000"/>
                </a:spcBef>
                <a:buFont typeface="Arial" panose="020B0604020202020204" pitchFamily="34" charset="0"/>
                <a:defRPr sz="2800">
                  <a:solidFill>
                    <a:schemeClr val="tx1"/>
                  </a:solidFill>
                  <a:latin typeface="Open Sans" panose="020B0606030504020204" charset="0"/>
                </a:defRPr>
              </a:lvl1pPr>
              <a:lvl2pPr marL="685800" indent="-228600">
                <a:lnSpc>
                  <a:spcPct val="150000"/>
                </a:lnSpc>
                <a:spcBef>
                  <a:spcPts val="500"/>
                </a:spcBef>
                <a:buFont typeface="Arial" panose="020B0604020202020204" pitchFamily="34" charset="0"/>
                <a:defRPr>
                  <a:solidFill>
                    <a:schemeClr val="tx1"/>
                  </a:solidFill>
                  <a:latin typeface="Open Sans" panose="020B0606030504020204" charset="0"/>
                </a:defRPr>
              </a:lvl2pPr>
              <a:lvl3pPr marL="1143000" indent="-228600">
                <a:lnSpc>
                  <a:spcPct val="150000"/>
                </a:lnSpc>
                <a:spcBef>
                  <a:spcPts val="500"/>
                </a:spcBef>
                <a:buFont typeface="Arial" panose="020B0604020202020204" pitchFamily="34" charset="0"/>
                <a:defRPr sz="1200">
                  <a:solidFill>
                    <a:schemeClr val="tx1"/>
                  </a:solidFill>
                  <a:latin typeface="Open Sans" panose="020B0606030504020204" charset="0"/>
                </a:defRPr>
              </a:lvl3pPr>
              <a:lvl4pPr marL="1600200" indent="-228600">
                <a:lnSpc>
                  <a:spcPct val="150000"/>
                </a:lnSpc>
                <a:spcBef>
                  <a:spcPts val="500"/>
                </a:spcBef>
                <a:buFont typeface="Arial" panose="020B0604020202020204" pitchFamily="34" charset="0"/>
                <a:defRPr sz="1000">
                  <a:solidFill>
                    <a:srgbClr val="000000"/>
                  </a:solidFill>
                  <a:latin typeface="Open Sans" panose="020B0606030504020204" charset="0"/>
                </a:defRPr>
              </a:lvl4pPr>
              <a:lvl5pPr marL="2057400" indent="-228600">
                <a:lnSpc>
                  <a:spcPct val="150000"/>
                </a:lnSpc>
                <a:spcBef>
                  <a:spcPts val="500"/>
                </a:spcBef>
                <a:buFont typeface="Arial" panose="020B0604020202020204" pitchFamily="34" charset="0"/>
                <a:defRPr sz="1000">
                  <a:solidFill>
                    <a:srgbClr val="000000"/>
                  </a:solidFill>
                  <a:latin typeface="Open Sans" panose="020B0606030504020204" charset="0"/>
                </a:defRPr>
              </a:lvl5pPr>
              <a:lvl6pPr marL="25146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6pPr>
              <a:lvl7pPr marL="29718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7pPr>
              <a:lvl8pPr marL="34290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8pPr>
              <a:lvl9pPr marL="38862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9pPr>
            </a:lstStyle>
            <a:p>
              <a:pPr defTabSz="1828800" eaLnBrk="1" hangingPunct="1">
                <a:lnSpc>
                  <a:spcPct val="120000"/>
                </a:lnSpc>
                <a:spcBef>
                  <a:spcPts val="2000"/>
                </a:spcBef>
              </a:pPr>
              <a:r>
                <a:rPr lang="en-US" altLang="zh-CN" sz="2400" b="1">
                  <a:solidFill>
                    <a:srgbClr val="1F1F1F"/>
                  </a:solidFill>
                  <a:latin typeface="+mn-lt"/>
                  <a:ea typeface="+mn-ea"/>
                  <a:cs typeface="+mn-ea"/>
                  <a:sym typeface="+mn-lt"/>
                </a:rPr>
                <a:t>Minimal &amp; Clean web design</a:t>
              </a:r>
              <a:endParaRPr lang="en-US" altLang="zh-CN" sz="2400" b="1">
                <a:solidFill>
                  <a:srgbClr val="1F1F1F"/>
                </a:solidFill>
                <a:latin typeface="+mn-lt"/>
                <a:ea typeface="+mn-ea"/>
                <a:cs typeface="+mn-ea"/>
                <a:sym typeface="+mn-lt"/>
              </a:endParaRPr>
            </a:p>
          </p:txBody>
        </p:sp>
      </p:grpSp>
      <p:grpSp>
        <p:nvGrpSpPr>
          <p:cNvPr id="28" name="Group 22"/>
          <p:cNvGrpSpPr/>
          <p:nvPr/>
        </p:nvGrpSpPr>
        <p:grpSpPr bwMode="auto">
          <a:xfrm>
            <a:off x="14620527" y="9982322"/>
            <a:ext cx="9822624" cy="949324"/>
            <a:chOff x="6095999" y="1354015"/>
            <a:chExt cx="4911256" cy="474788"/>
          </a:xfrm>
        </p:grpSpPr>
        <p:sp>
          <p:nvSpPr>
            <p:cNvPr id="29" name="TextBox 24"/>
            <p:cNvSpPr txBox="1"/>
            <p:nvPr/>
          </p:nvSpPr>
          <p:spPr>
            <a:xfrm>
              <a:off x="6095999" y="1354015"/>
              <a:ext cx="4911256" cy="246287"/>
            </a:xfrm>
            <a:prstGeom prst="rect">
              <a:avLst/>
            </a:prstGeom>
            <a:noFill/>
          </p:spPr>
          <p:txBody>
            <a:bodyPr wrap="none" lIns="0" tIns="0" rIns="0" bIns="0">
              <a:spAutoFit/>
            </a:bodyPr>
            <a:lstStyle/>
            <a:p>
              <a:pPr defTabSz="1828800" eaLnBrk="1" fontAlgn="auto" hangingPunct="1">
                <a:spcBef>
                  <a:spcPts val="0"/>
                </a:spcBef>
                <a:spcAft>
                  <a:spcPts val="0"/>
                </a:spcAft>
                <a:defRPr/>
              </a:pPr>
              <a:r>
                <a:rPr lang="en-US" sz="3200" b="1" dirty="0" err="1">
                  <a:solidFill>
                    <a:srgbClr val="1F1F1F"/>
                  </a:solidFill>
                  <a:latin typeface="+mn-lt"/>
                  <a:ea typeface="+mn-ea"/>
                  <a:cs typeface="+mn-ea"/>
                  <a:sym typeface="+mn-lt"/>
                </a:rPr>
                <a:t>Powerpoint</a:t>
              </a:r>
              <a:r>
                <a:rPr lang="en-US" sz="3200" b="1" dirty="0">
                  <a:solidFill>
                    <a:srgbClr val="1F1F1F"/>
                  </a:solidFill>
                  <a:latin typeface="+mn-lt"/>
                  <a:ea typeface="+mn-ea"/>
                  <a:cs typeface="+mn-ea"/>
                  <a:sym typeface="+mn-lt"/>
                </a:rPr>
                <a:t> and Keynote presentation template</a:t>
              </a:r>
              <a:endParaRPr lang="en-US" sz="3200" b="1" dirty="0">
                <a:solidFill>
                  <a:srgbClr val="1F1F1F"/>
                </a:solidFill>
                <a:latin typeface="+mn-lt"/>
                <a:ea typeface="+mn-ea"/>
                <a:cs typeface="+mn-ea"/>
                <a:sym typeface="+mn-lt"/>
              </a:endParaRPr>
            </a:p>
          </p:txBody>
        </p:sp>
        <p:sp>
          <p:nvSpPr>
            <p:cNvPr id="30" name="Text Placeholder 4"/>
            <p:cNvSpPr txBox="1"/>
            <p:nvPr/>
          </p:nvSpPr>
          <p:spPr bwMode="auto">
            <a:xfrm>
              <a:off x="6095999" y="1634662"/>
              <a:ext cx="4897381" cy="194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50000"/>
                </a:lnSpc>
                <a:spcBef>
                  <a:spcPts val="1000"/>
                </a:spcBef>
                <a:buFont typeface="Arial" panose="020B0604020202020204" pitchFamily="34" charset="0"/>
                <a:defRPr sz="2800">
                  <a:solidFill>
                    <a:schemeClr val="tx1"/>
                  </a:solidFill>
                  <a:latin typeface="Open Sans" panose="020B0606030504020204" charset="0"/>
                </a:defRPr>
              </a:lvl1pPr>
              <a:lvl2pPr marL="685800" indent="-228600">
                <a:lnSpc>
                  <a:spcPct val="150000"/>
                </a:lnSpc>
                <a:spcBef>
                  <a:spcPts val="500"/>
                </a:spcBef>
                <a:buFont typeface="Arial" panose="020B0604020202020204" pitchFamily="34" charset="0"/>
                <a:defRPr>
                  <a:solidFill>
                    <a:schemeClr val="tx1"/>
                  </a:solidFill>
                  <a:latin typeface="Open Sans" panose="020B0606030504020204" charset="0"/>
                </a:defRPr>
              </a:lvl2pPr>
              <a:lvl3pPr marL="1143000" indent="-228600">
                <a:lnSpc>
                  <a:spcPct val="150000"/>
                </a:lnSpc>
                <a:spcBef>
                  <a:spcPts val="500"/>
                </a:spcBef>
                <a:buFont typeface="Arial" panose="020B0604020202020204" pitchFamily="34" charset="0"/>
                <a:defRPr sz="1200">
                  <a:solidFill>
                    <a:schemeClr val="tx1"/>
                  </a:solidFill>
                  <a:latin typeface="Open Sans" panose="020B0606030504020204" charset="0"/>
                </a:defRPr>
              </a:lvl3pPr>
              <a:lvl4pPr marL="1600200" indent="-228600">
                <a:lnSpc>
                  <a:spcPct val="150000"/>
                </a:lnSpc>
                <a:spcBef>
                  <a:spcPts val="500"/>
                </a:spcBef>
                <a:buFont typeface="Arial" panose="020B0604020202020204" pitchFamily="34" charset="0"/>
                <a:defRPr sz="1000">
                  <a:solidFill>
                    <a:srgbClr val="000000"/>
                  </a:solidFill>
                  <a:latin typeface="Open Sans" panose="020B0606030504020204" charset="0"/>
                </a:defRPr>
              </a:lvl4pPr>
              <a:lvl5pPr marL="2057400" indent="-228600">
                <a:lnSpc>
                  <a:spcPct val="150000"/>
                </a:lnSpc>
                <a:spcBef>
                  <a:spcPts val="500"/>
                </a:spcBef>
                <a:buFont typeface="Arial" panose="020B0604020202020204" pitchFamily="34" charset="0"/>
                <a:defRPr sz="1000">
                  <a:solidFill>
                    <a:srgbClr val="000000"/>
                  </a:solidFill>
                  <a:latin typeface="Open Sans" panose="020B0606030504020204" charset="0"/>
                </a:defRPr>
              </a:lvl5pPr>
              <a:lvl6pPr marL="25146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6pPr>
              <a:lvl7pPr marL="29718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7pPr>
              <a:lvl8pPr marL="34290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8pPr>
              <a:lvl9pPr marL="3886200" indent="-228600" fontAlgn="base">
                <a:lnSpc>
                  <a:spcPct val="150000"/>
                </a:lnSpc>
                <a:spcBef>
                  <a:spcPts val="500"/>
                </a:spcBef>
                <a:spcAft>
                  <a:spcPct val="0"/>
                </a:spcAft>
                <a:buFont typeface="Arial" panose="020B0604020202020204" pitchFamily="34" charset="0"/>
                <a:defRPr sz="1000">
                  <a:solidFill>
                    <a:srgbClr val="000000"/>
                  </a:solidFill>
                  <a:latin typeface="Open Sans" panose="020B0606030504020204" charset="0"/>
                </a:defRPr>
              </a:lvl9pPr>
            </a:lstStyle>
            <a:p>
              <a:pPr defTabSz="1828800" eaLnBrk="1" hangingPunct="1">
                <a:lnSpc>
                  <a:spcPct val="120000"/>
                </a:lnSpc>
                <a:spcBef>
                  <a:spcPts val="2000"/>
                </a:spcBef>
              </a:pPr>
              <a:r>
                <a:rPr lang="en-US" altLang="zh-CN" sz="2400" b="1">
                  <a:solidFill>
                    <a:srgbClr val="1F1F1F"/>
                  </a:solidFill>
                  <a:latin typeface="+mn-lt"/>
                  <a:ea typeface="+mn-ea"/>
                  <a:cs typeface="+mn-ea"/>
                  <a:sym typeface="+mn-lt"/>
                </a:rPr>
                <a:t>Minimal &amp; Clean web design</a:t>
              </a:r>
              <a:endParaRPr lang="en-US" altLang="zh-CN" sz="2400" b="1">
                <a:solidFill>
                  <a:srgbClr val="1F1F1F"/>
                </a:solidFill>
                <a:latin typeface="+mn-lt"/>
                <a:ea typeface="+mn-ea"/>
                <a:cs typeface="+mn-ea"/>
                <a:sym typeface="+mn-lt"/>
              </a:endParaRPr>
            </a:p>
          </p:txBody>
        </p:sp>
      </p:grpSp>
      <p:sp>
        <p:nvSpPr>
          <p:cNvPr id="31" name="Freeform 1297"/>
          <p:cNvSpPr>
            <a:spLocks noEditPoints="1"/>
          </p:cNvSpPr>
          <p:nvPr/>
        </p:nvSpPr>
        <p:spPr bwMode="auto">
          <a:xfrm>
            <a:off x="13217177" y="10153772"/>
            <a:ext cx="619124" cy="622300"/>
          </a:xfrm>
          <a:custGeom>
            <a:avLst/>
            <a:gdLst>
              <a:gd name="T0" fmla="*/ 240828 w 160"/>
              <a:gd name="T1" fmla="*/ 33038 h 160"/>
              <a:gd name="T2" fmla="*/ 190736 w 160"/>
              <a:gd name="T3" fmla="*/ 104945 h 160"/>
              <a:gd name="T4" fmla="*/ 134864 w 160"/>
              <a:gd name="T5" fmla="*/ 104945 h 160"/>
              <a:gd name="T6" fmla="*/ 94405 w 160"/>
              <a:gd name="T7" fmla="*/ 50529 h 160"/>
              <a:gd name="T8" fmla="*/ 50092 w 160"/>
              <a:gd name="T9" fmla="*/ 50529 h 160"/>
              <a:gd name="T10" fmla="*/ 84772 w 160"/>
              <a:gd name="T11" fmla="*/ 69963 h 160"/>
              <a:gd name="T12" fmla="*/ 117524 w 160"/>
              <a:gd name="T13" fmla="*/ 141870 h 160"/>
              <a:gd name="T14" fmla="*/ 55872 w 160"/>
              <a:gd name="T15" fmla="*/ 240985 h 160"/>
              <a:gd name="T16" fmla="*/ 0 w 160"/>
              <a:gd name="T17" fmla="*/ 266249 h 160"/>
              <a:gd name="T18" fmla="*/ 67432 w 160"/>
              <a:gd name="T19" fmla="*/ 266249 h 160"/>
              <a:gd name="T20" fmla="*/ 134864 w 160"/>
              <a:gd name="T21" fmla="*/ 176852 h 160"/>
              <a:gd name="T22" fmla="*/ 156057 w 160"/>
              <a:gd name="T23" fmla="*/ 242928 h 160"/>
              <a:gd name="T24" fmla="*/ 161837 w 160"/>
              <a:gd name="T25" fmla="*/ 310948 h 160"/>
              <a:gd name="T26" fmla="*/ 167616 w 160"/>
              <a:gd name="T27" fmla="*/ 242928 h 160"/>
              <a:gd name="T28" fmla="*/ 190736 w 160"/>
              <a:gd name="T29" fmla="*/ 176852 h 160"/>
              <a:gd name="T30" fmla="*/ 229268 w 160"/>
              <a:gd name="T31" fmla="*/ 231268 h 160"/>
              <a:gd name="T32" fmla="*/ 275507 w 160"/>
              <a:gd name="T33" fmla="*/ 231268 h 160"/>
              <a:gd name="T34" fmla="*/ 240828 w 160"/>
              <a:gd name="T35" fmla="*/ 211833 h 160"/>
              <a:gd name="T36" fmla="*/ 208076 w 160"/>
              <a:gd name="T37" fmla="*/ 141870 h 160"/>
              <a:gd name="T38" fmla="*/ 252388 w 160"/>
              <a:gd name="T39" fmla="*/ 58303 h 160"/>
              <a:gd name="T40" fmla="*/ 308260 w 160"/>
              <a:gd name="T41" fmla="*/ 33038 h 160"/>
              <a:gd name="T42" fmla="*/ 61652 w 160"/>
              <a:gd name="T43" fmla="*/ 50529 h 160"/>
              <a:gd name="T44" fmla="*/ 84772 w 160"/>
              <a:gd name="T45" fmla="*/ 50529 h 160"/>
              <a:gd name="T46" fmla="*/ 61652 w 160"/>
              <a:gd name="T47" fmla="*/ 50529 h 160"/>
              <a:gd name="T48" fmla="*/ 11560 w 160"/>
              <a:gd name="T49" fmla="*/ 266249 h 160"/>
              <a:gd name="T50" fmla="*/ 55872 w 160"/>
              <a:gd name="T51" fmla="*/ 266249 h 160"/>
              <a:gd name="T52" fmla="*/ 184956 w 160"/>
              <a:gd name="T53" fmla="*/ 277910 h 160"/>
              <a:gd name="T54" fmla="*/ 140644 w 160"/>
              <a:gd name="T55" fmla="*/ 277910 h 160"/>
              <a:gd name="T56" fmla="*/ 184956 w 160"/>
              <a:gd name="T57" fmla="*/ 277910 h 160"/>
              <a:gd name="T58" fmla="*/ 129084 w 160"/>
              <a:gd name="T59" fmla="*/ 141870 h 160"/>
              <a:gd name="T60" fmla="*/ 196516 w 160"/>
              <a:gd name="T61" fmla="*/ 141870 h 160"/>
              <a:gd name="T62" fmla="*/ 263948 w 160"/>
              <a:gd name="T63" fmla="*/ 231268 h 160"/>
              <a:gd name="T64" fmla="*/ 240828 w 160"/>
              <a:gd name="T65" fmla="*/ 231268 h 160"/>
              <a:gd name="T66" fmla="*/ 263948 w 160"/>
              <a:gd name="T67" fmla="*/ 231268 h 160"/>
              <a:gd name="T68" fmla="*/ 252388 w 160"/>
              <a:gd name="T69" fmla="*/ 33038 h 160"/>
              <a:gd name="T70" fmla="*/ 296700 w 160"/>
              <a:gd name="T71" fmla="*/ 33038 h 1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60" h="160">
                <a:moveTo>
                  <a:pt x="143" y="0"/>
                </a:moveTo>
                <a:cubicBezTo>
                  <a:pt x="133" y="0"/>
                  <a:pt x="125" y="8"/>
                  <a:pt x="125" y="17"/>
                </a:cubicBezTo>
                <a:cubicBezTo>
                  <a:pt x="125" y="20"/>
                  <a:pt x="126" y="23"/>
                  <a:pt x="127" y="26"/>
                </a:cubicBezTo>
                <a:cubicBezTo>
                  <a:pt x="99" y="54"/>
                  <a:pt x="99" y="54"/>
                  <a:pt x="99" y="54"/>
                </a:cubicBezTo>
                <a:cubicBezTo>
                  <a:pt x="95" y="51"/>
                  <a:pt x="90" y="49"/>
                  <a:pt x="84" y="49"/>
                </a:cubicBezTo>
                <a:cubicBezTo>
                  <a:pt x="79" y="49"/>
                  <a:pt x="74" y="51"/>
                  <a:pt x="70" y="54"/>
                </a:cubicBezTo>
                <a:cubicBezTo>
                  <a:pt x="48" y="32"/>
                  <a:pt x="48" y="32"/>
                  <a:pt x="48" y="32"/>
                </a:cubicBezTo>
                <a:cubicBezTo>
                  <a:pt x="49" y="30"/>
                  <a:pt x="49" y="28"/>
                  <a:pt x="49" y="26"/>
                </a:cubicBezTo>
                <a:cubicBezTo>
                  <a:pt x="49" y="20"/>
                  <a:pt x="44" y="15"/>
                  <a:pt x="38" y="15"/>
                </a:cubicBezTo>
                <a:cubicBezTo>
                  <a:pt x="31" y="15"/>
                  <a:pt x="26" y="20"/>
                  <a:pt x="26" y="26"/>
                </a:cubicBezTo>
                <a:cubicBezTo>
                  <a:pt x="26" y="33"/>
                  <a:pt x="31" y="38"/>
                  <a:pt x="38" y="38"/>
                </a:cubicBezTo>
                <a:cubicBezTo>
                  <a:pt x="40" y="38"/>
                  <a:pt x="42" y="37"/>
                  <a:pt x="44" y="36"/>
                </a:cubicBezTo>
                <a:cubicBezTo>
                  <a:pt x="66" y="58"/>
                  <a:pt x="66" y="58"/>
                  <a:pt x="66" y="58"/>
                </a:cubicBezTo>
                <a:cubicBezTo>
                  <a:pt x="63" y="62"/>
                  <a:pt x="61" y="67"/>
                  <a:pt x="61" y="73"/>
                </a:cubicBezTo>
                <a:cubicBezTo>
                  <a:pt x="61" y="78"/>
                  <a:pt x="63" y="83"/>
                  <a:pt x="66" y="87"/>
                </a:cubicBezTo>
                <a:cubicBezTo>
                  <a:pt x="29" y="124"/>
                  <a:pt x="29" y="124"/>
                  <a:pt x="29" y="124"/>
                </a:cubicBezTo>
                <a:cubicBezTo>
                  <a:pt x="26" y="121"/>
                  <a:pt x="22" y="119"/>
                  <a:pt x="17" y="119"/>
                </a:cubicBezTo>
                <a:cubicBezTo>
                  <a:pt x="8" y="119"/>
                  <a:pt x="0" y="127"/>
                  <a:pt x="0" y="137"/>
                </a:cubicBezTo>
                <a:cubicBezTo>
                  <a:pt x="0" y="146"/>
                  <a:pt x="8" y="154"/>
                  <a:pt x="17" y="154"/>
                </a:cubicBezTo>
                <a:cubicBezTo>
                  <a:pt x="27" y="154"/>
                  <a:pt x="35" y="146"/>
                  <a:pt x="35" y="137"/>
                </a:cubicBezTo>
                <a:cubicBezTo>
                  <a:pt x="35" y="134"/>
                  <a:pt x="34" y="131"/>
                  <a:pt x="33" y="128"/>
                </a:cubicBezTo>
                <a:cubicBezTo>
                  <a:pt x="70" y="91"/>
                  <a:pt x="70" y="91"/>
                  <a:pt x="70" y="91"/>
                </a:cubicBezTo>
                <a:cubicBezTo>
                  <a:pt x="73" y="94"/>
                  <a:pt x="77" y="95"/>
                  <a:pt x="81" y="96"/>
                </a:cubicBezTo>
                <a:cubicBezTo>
                  <a:pt x="81" y="125"/>
                  <a:pt x="81" y="125"/>
                  <a:pt x="81" y="125"/>
                </a:cubicBezTo>
                <a:cubicBezTo>
                  <a:pt x="73" y="127"/>
                  <a:pt x="67" y="134"/>
                  <a:pt x="67" y="143"/>
                </a:cubicBezTo>
                <a:cubicBezTo>
                  <a:pt x="67" y="152"/>
                  <a:pt x="75" y="160"/>
                  <a:pt x="84" y="160"/>
                </a:cubicBezTo>
                <a:cubicBezTo>
                  <a:pt x="94" y="160"/>
                  <a:pt x="102" y="152"/>
                  <a:pt x="102" y="143"/>
                </a:cubicBezTo>
                <a:cubicBezTo>
                  <a:pt x="102" y="134"/>
                  <a:pt x="96" y="127"/>
                  <a:pt x="87" y="125"/>
                </a:cubicBezTo>
                <a:cubicBezTo>
                  <a:pt x="87" y="96"/>
                  <a:pt x="87" y="96"/>
                  <a:pt x="87" y="96"/>
                </a:cubicBezTo>
                <a:cubicBezTo>
                  <a:pt x="92" y="95"/>
                  <a:pt x="95" y="94"/>
                  <a:pt x="99" y="91"/>
                </a:cubicBezTo>
                <a:cubicBezTo>
                  <a:pt x="121" y="113"/>
                  <a:pt x="121" y="113"/>
                  <a:pt x="121" y="113"/>
                </a:cubicBezTo>
                <a:cubicBezTo>
                  <a:pt x="120" y="115"/>
                  <a:pt x="119" y="117"/>
                  <a:pt x="119" y="119"/>
                </a:cubicBezTo>
                <a:cubicBezTo>
                  <a:pt x="119" y="126"/>
                  <a:pt x="124" y="131"/>
                  <a:pt x="131" y="131"/>
                </a:cubicBezTo>
                <a:cubicBezTo>
                  <a:pt x="137" y="131"/>
                  <a:pt x="143" y="126"/>
                  <a:pt x="143" y="119"/>
                </a:cubicBezTo>
                <a:cubicBezTo>
                  <a:pt x="143" y="113"/>
                  <a:pt x="137" y="108"/>
                  <a:pt x="131" y="108"/>
                </a:cubicBezTo>
                <a:cubicBezTo>
                  <a:pt x="129" y="108"/>
                  <a:pt x="127" y="108"/>
                  <a:pt x="125" y="109"/>
                </a:cubicBezTo>
                <a:cubicBezTo>
                  <a:pt x="103" y="87"/>
                  <a:pt x="103" y="87"/>
                  <a:pt x="103" y="87"/>
                </a:cubicBezTo>
                <a:cubicBezTo>
                  <a:pt x="106" y="83"/>
                  <a:pt x="108" y="78"/>
                  <a:pt x="108" y="73"/>
                </a:cubicBezTo>
                <a:cubicBezTo>
                  <a:pt x="108" y="67"/>
                  <a:pt x="106" y="62"/>
                  <a:pt x="103" y="58"/>
                </a:cubicBezTo>
                <a:cubicBezTo>
                  <a:pt x="131" y="30"/>
                  <a:pt x="131" y="30"/>
                  <a:pt x="131" y="30"/>
                </a:cubicBezTo>
                <a:cubicBezTo>
                  <a:pt x="134" y="33"/>
                  <a:pt x="138" y="35"/>
                  <a:pt x="143" y="35"/>
                </a:cubicBezTo>
                <a:cubicBezTo>
                  <a:pt x="152" y="35"/>
                  <a:pt x="160" y="27"/>
                  <a:pt x="160" y="17"/>
                </a:cubicBezTo>
                <a:cubicBezTo>
                  <a:pt x="160" y="8"/>
                  <a:pt x="152" y="0"/>
                  <a:pt x="143" y="0"/>
                </a:cubicBezTo>
                <a:close/>
                <a:moveTo>
                  <a:pt x="32" y="26"/>
                </a:moveTo>
                <a:cubicBezTo>
                  <a:pt x="32" y="23"/>
                  <a:pt x="35" y="20"/>
                  <a:pt x="38" y="20"/>
                </a:cubicBezTo>
                <a:cubicBezTo>
                  <a:pt x="41" y="20"/>
                  <a:pt x="44" y="23"/>
                  <a:pt x="44" y="26"/>
                </a:cubicBezTo>
                <a:cubicBezTo>
                  <a:pt x="44" y="29"/>
                  <a:pt x="41" y="32"/>
                  <a:pt x="38" y="32"/>
                </a:cubicBezTo>
                <a:cubicBezTo>
                  <a:pt x="35" y="32"/>
                  <a:pt x="32" y="29"/>
                  <a:pt x="32" y="26"/>
                </a:cubicBezTo>
                <a:close/>
                <a:moveTo>
                  <a:pt x="17" y="148"/>
                </a:moveTo>
                <a:cubicBezTo>
                  <a:pt x="11" y="148"/>
                  <a:pt x="6" y="143"/>
                  <a:pt x="6" y="137"/>
                </a:cubicBezTo>
                <a:cubicBezTo>
                  <a:pt x="6" y="130"/>
                  <a:pt x="11" y="125"/>
                  <a:pt x="17" y="125"/>
                </a:cubicBezTo>
                <a:cubicBezTo>
                  <a:pt x="24" y="125"/>
                  <a:pt x="29" y="130"/>
                  <a:pt x="29" y="137"/>
                </a:cubicBezTo>
                <a:cubicBezTo>
                  <a:pt x="29" y="143"/>
                  <a:pt x="24" y="148"/>
                  <a:pt x="17" y="148"/>
                </a:cubicBezTo>
                <a:close/>
                <a:moveTo>
                  <a:pt x="96" y="143"/>
                </a:moveTo>
                <a:cubicBezTo>
                  <a:pt x="96" y="149"/>
                  <a:pt x="91" y="154"/>
                  <a:pt x="84" y="154"/>
                </a:cubicBezTo>
                <a:cubicBezTo>
                  <a:pt x="78" y="154"/>
                  <a:pt x="73" y="149"/>
                  <a:pt x="73" y="143"/>
                </a:cubicBezTo>
                <a:cubicBezTo>
                  <a:pt x="73" y="136"/>
                  <a:pt x="78" y="131"/>
                  <a:pt x="84" y="131"/>
                </a:cubicBezTo>
                <a:cubicBezTo>
                  <a:pt x="91" y="131"/>
                  <a:pt x="96" y="136"/>
                  <a:pt x="96" y="143"/>
                </a:cubicBezTo>
                <a:close/>
                <a:moveTo>
                  <a:pt x="84" y="90"/>
                </a:moveTo>
                <a:cubicBezTo>
                  <a:pt x="75" y="90"/>
                  <a:pt x="67" y="82"/>
                  <a:pt x="67" y="73"/>
                </a:cubicBezTo>
                <a:cubicBezTo>
                  <a:pt x="67" y="63"/>
                  <a:pt x="75" y="55"/>
                  <a:pt x="84" y="55"/>
                </a:cubicBezTo>
                <a:cubicBezTo>
                  <a:pt x="94" y="55"/>
                  <a:pt x="102" y="63"/>
                  <a:pt x="102" y="73"/>
                </a:cubicBezTo>
                <a:cubicBezTo>
                  <a:pt x="102" y="82"/>
                  <a:pt x="94" y="90"/>
                  <a:pt x="84" y="90"/>
                </a:cubicBezTo>
                <a:close/>
                <a:moveTo>
                  <a:pt x="137" y="119"/>
                </a:moveTo>
                <a:cubicBezTo>
                  <a:pt x="137" y="122"/>
                  <a:pt x="134" y="125"/>
                  <a:pt x="131" y="125"/>
                </a:cubicBezTo>
                <a:cubicBezTo>
                  <a:pt x="128" y="125"/>
                  <a:pt x="125" y="122"/>
                  <a:pt x="125" y="119"/>
                </a:cubicBezTo>
                <a:cubicBezTo>
                  <a:pt x="125" y="116"/>
                  <a:pt x="128" y="113"/>
                  <a:pt x="131" y="113"/>
                </a:cubicBezTo>
                <a:cubicBezTo>
                  <a:pt x="134" y="113"/>
                  <a:pt x="137" y="116"/>
                  <a:pt x="137" y="119"/>
                </a:cubicBezTo>
                <a:close/>
                <a:moveTo>
                  <a:pt x="143" y="29"/>
                </a:moveTo>
                <a:cubicBezTo>
                  <a:pt x="136" y="29"/>
                  <a:pt x="131" y="24"/>
                  <a:pt x="131" y="17"/>
                </a:cubicBezTo>
                <a:cubicBezTo>
                  <a:pt x="131" y="11"/>
                  <a:pt x="136" y="6"/>
                  <a:pt x="143" y="6"/>
                </a:cubicBezTo>
                <a:cubicBezTo>
                  <a:pt x="149" y="6"/>
                  <a:pt x="154" y="11"/>
                  <a:pt x="154" y="17"/>
                </a:cubicBezTo>
                <a:cubicBezTo>
                  <a:pt x="154" y="24"/>
                  <a:pt x="149" y="29"/>
                  <a:pt x="143" y="29"/>
                </a:cubicBezTo>
                <a:close/>
              </a:path>
            </a:pathLst>
          </a:custGeom>
          <a:solidFill>
            <a:srgbClr val="32D1A8"/>
          </a:solidFill>
          <a:ln>
            <a:solidFill>
              <a:srgbClr val="03DFB2"/>
            </a:solidFill>
          </a:ln>
        </p:spPr>
        <p:txBody>
          <a:bodyPr/>
          <a:lstStyle/>
          <a:p>
            <a:pPr marL="0" marR="0" lvl="0" indent="0" defTabSz="1825625"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1F1F1F"/>
              </a:solidFill>
              <a:effectLst/>
              <a:uLnTx/>
              <a:uFillTx/>
              <a:latin typeface="+mn-lt"/>
              <a:ea typeface="+mn-ea"/>
              <a:cs typeface="+mn-ea"/>
              <a:sym typeface="+mn-lt"/>
            </a:endParaRPr>
          </a:p>
        </p:txBody>
      </p:sp>
      <p:sp>
        <p:nvSpPr>
          <p:cNvPr id="32" name="Freeform 1328"/>
          <p:cNvSpPr>
            <a:spLocks noEditPoints="1"/>
          </p:cNvSpPr>
          <p:nvPr/>
        </p:nvSpPr>
        <p:spPr bwMode="auto">
          <a:xfrm>
            <a:off x="13191776" y="5393479"/>
            <a:ext cx="619124" cy="622300"/>
          </a:xfrm>
          <a:custGeom>
            <a:avLst/>
            <a:gdLst>
              <a:gd name="T0" fmla="*/ 154130 w 160"/>
              <a:gd name="T1" fmla="*/ 134096 h 160"/>
              <a:gd name="T2" fmla="*/ 190736 w 160"/>
              <a:gd name="T3" fmla="*/ 99115 h 160"/>
              <a:gd name="T4" fmla="*/ 154130 w 160"/>
              <a:gd name="T5" fmla="*/ 62190 h 160"/>
              <a:gd name="T6" fmla="*/ 117524 w 160"/>
              <a:gd name="T7" fmla="*/ 99115 h 160"/>
              <a:gd name="T8" fmla="*/ 154130 w 160"/>
              <a:gd name="T9" fmla="*/ 134096 h 160"/>
              <a:gd name="T10" fmla="*/ 154130 w 160"/>
              <a:gd name="T11" fmla="*/ 71907 h 160"/>
              <a:gd name="T12" fmla="*/ 179176 w 160"/>
              <a:gd name="T13" fmla="*/ 99115 h 160"/>
              <a:gd name="T14" fmla="*/ 154130 w 160"/>
              <a:gd name="T15" fmla="*/ 124379 h 160"/>
              <a:gd name="T16" fmla="*/ 129084 w 160"/>
              <a:gd name="T17" fmla="*/ 99115 h 160"/>
              <a:gd name="T18" fmla="*/ 154130 w 160"/>
              <a:gd name="T19" fmla="*/ 71907 h 160"/>
              <a:gd name="T20" fmla="*/ 154130 w 160"/>
              <a:gd name="T21" fmla="*/ 283740 h 160"/>
              <a:gd name="T22" fmla="*/ 231195 w 160"/>
              <a:gd name="T23" fmla="*/ 169078 h 160"/>
              <a:gd name="T24" fmla="*/ 223489 w 160"/>
              <a:gd name="T25" fmla="*/ 29151 h 160"/>
              <a:gd name="T26" fmla="*/ 154130 w 160"/>
              <a:gd name="T27" fmla="*/ 0 h 160"/>
              <a:gd name="T28" fmla="*/ 82845 w 160"/>
              <a:gd name="T29" fmla="*/ 29151 h 160"/>
              <a:gd name="T30" fmla="*/ 75138 w 160"/>
              <a:gd name="T31" fmla="*/ 169078 h 160"/>
              <a:gd name="T32" fmla="*/ 154130 w 160"/>
              <a:gd name="T33" fmla="*/ 283740 h 160"/>
              <a:gd name="T34" fmla="*/ 90551 w 160"/>
              <a:gd name="T35" fmla="*/ 36925 h 160"/>
              <a:gd name="T36" fmla="*/ 154130 w 160"/>
              <a:gd name="T37" fmla="*/ 9717 h 160"/>
              <a:gd name="T38" fmla="*/ 215782 w 160"/>
              <a:gd name="T39" fmla="*/ 36925 h 160"/>
              <a:gd name="T40" fmla="*/ 223489 w 160"/>
              <a:gd name="T41" fmla="*/ 163248 h 160"/>
              <a:gd name="T42" fmla="*/ 154130 w 160"/>
              <a:gd name="T43" fmla="*/ 266249 h 160"/>
              <a:gd name="T44" fmla="*/ 82845 w 160"/>
              <a:gd name="T45" fmla="*/ 163248 h 160"/>
              <a:gd name="T46" fmla="*/ 90551 w 160"/>
              <a:gd name="T47" fmla="*/ 36925 h 160"/>
              <a:gd name="T48" fmla="*/ 308260 w 160"/>
              <a:gd name="T49" fmla="*/ 266249 h 160"/>
              <a:gd name="T50" fmla="*/ 154130 w 160"/>
              <a:gd name="T51" fmla="*/ 310948 h 160"/>
              <a:gd name="T52" fmla="*/ 0 w 160"/>
              <a:gd name="T53" fmla="*/ 266249 h 160"/>
              <a:gd name="T54" fmla="*/ 92478 w 160"/>
              <a:gd name="T55" fmla="*/ 223494 h 160"/>
              <a:gd name="T56" fmla="*/ 98258 w 160"/>
              <a:gd name="T57" fmla="*/ 227381 h 160"/>
              <a:gd name="T58" fmla="*/ 92478 w 160"/>
              <a:gd name="T59" fmla="*/ 233211 h 160"/>
              <a:gd name="T60" fmla="*/ 9633 w 160"/>
              <a:gd name="T61" fmla="*/ 266249 h 160"/>
              <a:gd name="T62" fmla="*/ 154130 w 160"/>
              <a:gd name="T63" fmla="*/ 301231 h 160"/>
              <a:gd name="T64" fmla="*/ 298627 w 160"/>
              <a:gd name="T65" fmla="*/ 266249 h 160"/>
              <a:gd name="T66" fmla="*/ 215782 w 160"/>
              <a:gd name="T67" fmla="*/ 233211 h 160"/>
              <a:gd name="T68" fmla="*/ 210002 w 160"/>
              <a:gd name="T69" fmla="*/ 227381 h 160"/>
              <a:gd name="T70" fmla="*/ 215782 w 160"/>
              <a:gd name="T71" fmla="*/ 223494 h 160"/>
              <a:gd name="T72" fmla="*/ 308260 w 160"/>
              <a:gd name="T73" fmla="*/ 266249 h 1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0" h="160">
                <a:moveTo>
                  <a:pt x="80" y="69"/>
                </a:moveTo>
                <a:cubicBezTo>
                  <a:pt x="90" y="69"/>
                  <a:pt x="99" y="61"/>
                  <a:pt x="99" y="51"/>
                </a:cubicBezTo>
                <a:cubicBezTo>
                  <a:pt x="99" y="40"/>
                  <a:pt x="90" y="32"/>
                  <a:pt x="80" y="32"/>
                </a:cubicBezTo>
                <a:cubicBezTo>
                  <a:pt x="70" y="32"/>
                  <a:pt x="61" y="40"/>
                  <a:pt x="61" y="51"/>
                </a:cubicBezTo>
                <a:cubicBezTo>
                  <a:pt x="61" y="61"/>
                  <a:pt x="70" y="69"/>
                  <a:pt x="80" y="69"/>
                </a:cubicBezTo>
                <a:close/>
                <a:moveTo>
                  <a:pt x="80" y="37"/>
                </a:moveTo>
                <a:cubicBezTo>
                  <a:pt x="87" y="37"/>
                  <a:pt x="93" y="43"/>
                  <a:pt x="93" y="51"/>
                </a:cubicBezTo>
                <a:cubicBezTo>
                  <a:pt x="93" y="58"/>
                  <a:pt x="87" y="64"/>
                  <a:pt x="80" y="64"/>
                </a:cubicBezTo>
                <a:cubicBezTo>
                  <a:pt x="73" y="64"/>
                  <a:pt x="67" y="58"/>
                  <a:pt x="67" y="51"/>
                </a:cubicBezTo>
                <a:cubicBezTo>
                  <a:pt x="67" y="43"/>
                  <a:pt x="73" y="37"/>
                  <a:pt x="80" y="37"/>
                </a:cubicBezTo>
                <a:close/>
                <a:moveTo>
                  <a:pt x="80" y="146"/>
                </a:moveTo>
                <a:cubicBezTo>
                  <a:pt x="120" y="87"/>
                  <a:pt x="120" y="87"/>
                  <a:pt x="120" y="87"/>
                </a:cubicBezTo>
                <a:cubicBezTo>
                  <a:pt x="136" y="66"/>
                  <a:pt x="134" y="33"/>
                  <a:pt x="116" y="15"/>
                </a:cubicBezTo>
                <a:cubicBezTo>
                  <a:pt x="106" y="5"/>
                  <a:pt x="93" y="0"/>
                  <a:pt x="80" y="0"/>
                </a:cubicBezTo>
                <a:cubicBezTo>
                  <a:pt x="66" y="0"/>
                  <a:pt x="53" y="5"/>
                  <a:pt x="43" y="15"/>
                </a:cubicBezTo>
                <a:cubicBezTo>
                  <a:pt x="25" y="33"/>
                  <a:pt x="23" y="66"/>
                  <a:pt x="39" y="87"/>
                </a:cubicBezTo>
                <a:lnTo>
                  <a:pt x="80" y="146"/>
                </a:lnTo>
                <a:close/>
                <a:moveTo>
                  <a:pt x="47" y="19"/>
                </a:moveTo>
                <a:cubicBezTo>
                  <a:pt x="56" y="10"/>
                  <a:pt x="67" y="5"/>
                  <a:pt x="80" y="5"/>
                </a:cubicBezTo>
                <a:cubicBezTo>
                  <a:pt x="92" y="5"/>
                  <a:pt x="103" y="10"/>
                  <a:pt x="112" y="19"/>
                </a:cubicBezTo>
                <a:cubicBezTo>
                  <a:pt x="128" y="35"/>
                  <a:pt x="130" y="65"/>
                  <a:pt x="116" y="84"/>
                </a:cubicBezTo>
                <a:cubicBezTo>
                  <a:pt x="80" y="137"/>
                  <a:pt x="80" y="137"/>
                  <a:pt x="80" y="137"/>
                </a:cubicBezTo>
                <a:cubicBezTo>
                  <a:pt x="43" y="84"/>
                  <a:pt x="43" y="84"/>
                  <a:pt x="43" y="84"/>
                </a:cubicBezTo>
                <a:cubicBezTo>
                  <a:pt x="29" y="65"/>
                  <a:pt x="31" y="35"/>
                  <a:pt x="47" y="19"/>
                </a:cubicBezTo>
                <a:close/>
                <a:moveTo>
                  <a:pt x="160" y="137"/>
                </a:moveTo>
                <a:cubicBezTo>
                  <a:pt x="160" y="149"/>
                  <a:pt x="133" y="160"/>
                  <a:pt x="80" y="160"/>
                </a:cubicBezTo>
                <a:cubicBezTo>
                  <a:pt x="27" y="160"/>
                  <a:pt x="0" y="149"/>
                  <a:pt x="0" y="137"/>
                </a:cubicBezTo>
                <a:cubicBezTo>
                  <a:pt x="0" y="127"/>
                  <a:pt x="20" y="118"/>
                  <a:pt x="48" y="115"/>
                </a:cubicBezTo>
                <a:cubicBezTo>
                  <a:pt x="49" y="115"/>
                  <a:pt x="50" y="116"/>
                  <a:pt x="51" y="117"/>
                </a:cubicBezTo>
                <a:cubicBezTo>
                  <a:pt x="51" y="118"/>
                  <a:pt x="50" y="120"/>
                  <a:pt x="48" y="120"/>
                </a:cubicBezTo>
                <a:cubicBezTo>
                  <a:pt x="20" y="123"/>
                  <a:pt x="5" y="132"/>
                  <a:pt x="5" y="137"/>
                </a:cubicBezTo>
                <a:cubicBezTo>
                  <a:pt x="5" y="145"/>
                  <a:pt x="34" y="155"/>
                  <a:pt x="80" y="155"/>
                </a:cubicBezTo>
                <a:cubicBezTo>
                  <a:pt x="126" y="155"/>
                  <a:pt x="155" y="145"/>
                  <a:pt x="155" y="137"/>
                </a:cubicBezTo>
                <a:cubicBezTo>
                  <a:pt x="155" y="132"/>
                  <a:pt x="140" y="123"/>
                  <a:pt x="112" y="120"/>
                </a:cubicBezTo>
                <a:cubicBezTo>
                  <a:pt x="110" y="120"/>
                  <a:pt x="109" y="118"/>
                  <a:pt x="109" y="117"/>
                </a:cubicBezTo>
                <a:cubicBezTo>
                  <a:pt x="110" y="116"/>
                  <a:pt x="111" y="115"/>
                  <a:pt x="112" y="115"/>
                </a:cubicBezTo>
                <a:cubicBezTo>
                  <a:pt x="140" y="118"/>
                  <a:pt x="160" y="127"/>
                  <a:pt x="160" y="137"/>
                </a:cubicBezTo>
                <a:close/>
              </a:path>
            </a:pathLst>
          </a:custGeom>
          <a:solidFill>
            <a:srgbClr val="32D1A8"/>
          </a:solidFill>
          <a:ln>
            <a:solidFill>
              <a:srgbClr val="03DFB2"/>
            </a:solidFill>
          </a:ln>
        </p:spPr>
        <p:txBody>
          <a:bodyPr/>
          <a:lstStyle/>
          <a:p>
            <a:pPr marL="0" marR="0" lvl="0" indent="0" defTabSz="1825625"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1F1F1F"/>
              </a:solidFill>
              <a:effectLst/>
              <a:uLnTx/>
              <a:uFillTx/>
              <a:latin typeface="+mn-lt"/>
              <a:ea typeface="+mn-ea"/>
              <a:cs typeface="+mn-ea"/>
              <a:sym typeface="+mn-lt"/>
            </a:endParaRPr>
          </a:p>
        </p:txBody>
      </p:sp>
      <p:sp>
        <p:nvSpPr>
          <p:cNvPr id="33" name="Freeform 1335"/>
          <p:cNvSpPr>
            <a:spLocks noEditPoints="1"/>
          </p:cNvSpPr>
          <p:nvPr/>
        </p:nvSpPr>
        <p:spPr bwMode="auto">
          <a:xfrm>
            <a:off x="13169552" y="7715365"/>
            <a:ext cx="641350" cy="622300"/>
          </a:xfrm>
          <a:custGeom>
            <a:avLst/>
            <a:gdLst>
              <a:gd name="T0" fmla="*/ 308345 w 166"/>
              <a:gd name="T1" fmla="*/ 60246 h 160"/>
              <a:gd name="T2" fmla="*/ 246676 w 166"/>
              <a:gd name="T3" fmla="*/ 0 h 160"/>
              <a:gd name="T4" fmla="*/ 171517 w 166"/>
              <a:gd name="T5" fmla="*/ 0 h 160"/>
              <a:gd name="T6" fmla="*/ 140682 w 166"/>
              <a:gd name="T7" fmla="*/ 31095 h 160"/>
              <a:gd name="T8" fmla="*/ 3854 w 166"/>
              <a:gd name="T9" fmla="*/ 68020 h 160"/>
              <a:gd name="T10" fmla="*/ 3854 w 166"/>
              <a:gd name="T11" fmla="*/ 75794 h 160"/>
              <a:gd name="T12" fmla="*/ 7709 w 166"/>
              <a:gd name="T13" fmla="*/ 77737 h 160"/>
              <a:gd name="T14" fmla="*/ 11563 w 166"/>
              <a:gd name="T15" fmla="*/ 75794 h 160"/>
              <a:gd name="T16" fmla="*/ 131047 w 166"/>
              <a:gd name="T17" fmla="*/ 40812 h 160"/>
              <a:gd name="T18" fmla="*/ 32762 w 166"/>
              <a:gd name="T19" fmla="*/ 139927 h 160"/>
              <a:gd name="T20" fmla="*/ 32762 w 166"/>
              <a:gd name="T21" fmla="*/ 139927 h 160"/>
              <a:gd name="T22" fmla="*/ 0 w 166"/>
              <a:gd name="T23" fmla="*/ 172965 h 160"/>
              <a:gd name="T24" fmla="*/ 136828 w 166"/>
              <a:gd name="T25" fmla="*/ 310948 h 160"/>
              <a:gd name="T26" fmla="*/ 192716 w 166"/>
              <a:gd name="T27" fmla="*/ 256532 h 160"/>
              <a:gd name="T28" fmla="*/ 229332 w 166"/>
              <a:gd name="T29" fmla="*/ 264306 h 160"/>
              <a:gd name="T30" fmla="*/ 279438 w 166"/>
              <a:gd name="T31" fmla="*/ 246815 h 160"/>
              <a:gd name="T32" fmla="*/ 298709 w 166"/>
              <a:gd name="T33" fmla="*/ 149644 h 160"/>
              <a:gd name="T34" fmla="*/ 308345 w 166"/>
              <a:gd name="T35" fmla="*/ 139927 h 160"/>
              <a:gd name="T36" fmla="*/ 308345 w 166"/>
              <a:gd name="T37" fmla="*/ 60246 h 160"/>
              <a:gd name="T38" fmla="*/ 242822 w 166"/>
              <a:gd name="T39" fmla="*/ 11661 h 160"/>
              <a:gd name="T40" fmla="*/ 296782 w 166"/>
              <a:gd name="T41" fmla="*/ 66076 h 160"/>
              <a:gd name="T42" fmla="*/ 296782 w 166"/>
              <a:gd name="T43" fmla="*/ 134096 h 160"/>
              <a:gd name="T44" fmla="*/ 190789 w 166"/>
              <a:gd name="T45" fmla="*/ 240985 h 160"/>
              <a:gd name="T46" fmla="*/ 171517 w 166"/>
              <a:gd name="T47" fmla="*/ 155474 h 160"/>
              <a:gd name="T48" fmla="*/ 167663 w 166"/>
              <a:gd name="T49" fmla="*/ 149644 h 160"/>
              <a:gd name="T50" fmla="*/ 161881 w 166"/>
              <a:gd name="T51" fmla="*/ 153531 h 160"/>
              <a:gd name="T52" fmla="*/ 183080 w 166"/>
              <a:gd name="T53" fmla="*/ 248758 h 160"/>
              <a:gd name="T54" fmla="*/ 169590 w 166"/>
              <a:gd name="T55" fmla="*/ 262362 h 160"/>
              <a:gd name="T56" fmla="*/ 48179 w 166"/>
              <a:gd name="T57" fmla="*/ 139927 h 160"/>
              <a:gd name="T58" fmla="*/ 144537 w 166"/>
              <a:gd name="T59" fmla="*/ 42755 h 160"/>
              <a:gd name="T60" fmla="*/ 215842 w 166"/>
              <a:gd name="T61" fmla="*/ 68020 h 160"/>
              <a:gd name="T62" fmla="*/ 215842 w 166"/>
              <a:gd name="T63" fmla="*/ 71907 h 160"/>
              <a:gd name="T64" fmla="*/ 237040 w 166"/>
              <a:gd name="T65" fmla="*/ 93284 h 160"/>
              <a:gd name="T66" fmla="*/ 258239 w 166"/>
              <a:gd name="T67" fmla="*/ 71907 h 160"/>
              <a:gd name="T68" fmla="*/ 237040 w 166"/>
              <a:gd name="T69" fmla="*/ 50529 h 160"/>
              <a:gd name="T70" fmla="*/ 221623 w 166"/>
              <a:gd name="T71" fmla="*/ 58303 h 160"/>
              <a:gd name="T72" fmla="*/ 154173 w 166"/>
              <a:gd name="T73" fmla="*/ 31095 h 160"/>
              <a:gd name="T74" fmla="*/ 175371 w 166"/>
              <a:gd name="T75" fmla="*/ 11661 h 160"/>
              <a:gd name="T76" fmla="*/ 242822 w 166"/>
              <a:gd name="T77" fmla="*/ 11661 h 160"/>
              <a:gd name="T78" fmla="*/ 229332 w 166"/>
              <a:gd name="T79" fmla="*/ 75794 h 160"/>
              <a:gd name="T80" fmla="*/ 237040 w 166"/>
              <a:gd name="T81" fmla="*/ 75794 h 160"/>
              <a:gd name="T82" fmla="*/ 235113 w 166"/>
              <a:gd name="T83" fmla="*/ 68020 h 160"/>
              <a:gd name="T84" fmla="*/ 229332 w 166"/>
              <a:gd name="T85" fmla="*/ 64133 h 160"/>
              <a:gd name="T86" fmla="*/ 237040 w 166"/>
              <a:gd name="T87" fmla="*/ 60246 h 160"/>
              <a:gd name="T88" fmla="*/ 248603 w 166"/>
              <a:gd name="T89" fmla="*/ 71907 h 160"/>
              <a:gd name="T90" fmla="*/ 237040 w 166"/>
              <a:gd name="T91" fmla="*/ 81624 h 160"/>
              <a:gd name="T92" fmla="*/ 227404 w 166"/>
              <a:gd name="T93" fmla="*/ 75794 h 160"/>
              <a:gd name="T94" fmla="*/ 229332 w 166"/>
              <a:gd name="T95" fmla="*/ 75794 h 160"/>
              <a:gd name="T96" fmla="*/ 15417 w 166"/>
              <a:gd name="T97" fmla="*/ 172965 h 160"/>
              <a:gd name="T98" fmla="*/ 40470 w 166"/>
              <a:gd name="T99" fmla="*/ 147700 h 160"/>
              <a:gd name="T100" fmla="*/ 161881 w 166"/>
              <a:gd name="T101" fmla="*/ 270136 h 160"/>
              <a:gd name="T102" fmla="*/ 136828 w 166"/>
              <a:gd name="T103" fmla="*/ 295401 h 160"/>
              <a:gd name="T104" fmla="*/ 15417 w 166"/>
              <a:gd name="T105" fmla="*/ 172965 h 160"/>
              <a:gd name="T106" fmla="*/ 271729 w 166"/>
              <a:gd name="T107" fmla="*/ 239041 h 160"/>
              <a:gd name="T108" fmla="*/ 200424 w 166"/>
              <a:gd name="T109" fmla="*/ 246815 h 160"/>
              <a:gd name="T110" fmla="*/ 289073 w 166"/>
              <a:gd name="T111" fmla="*/ 157417 h 160"/>
              <a:gd name="T112" fmla="*/ 271729 w 166"/>
              <a:gd name="T113" fmla="*/ 239041 h 1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66" h="160">
                <a:moveTo>
                  <a:pt x="160" y="31"/>
                </a:moveTo>
                <a:cubicBezTo>
                  <a:pt x="128" y="0"/>
                  <a:pt x="128" y="0"/>
                  <a:pt x="128" y="0"/>
                </a:cubicBezTo>
                <a:cubicBezTo>
                  <a:pt x="89" y="0"/>
                  <a:pt x="89" y="0"/>
                  <a:pt x="89" y="0"/>
                </a:cubicBezTo>
                <a:cubicBezTo>
                  <a:pt x="73" y="16"/>
                  <a:pt x="73" y="16"/>
                  <a:pt x="73" y="16"/>
                </a:cubicBezTo>
                <a:cubicBezTo>
                  <a:pt x="34" y="12"/>
                  <a:pt x="3" y="34"/>
                  <a:pt x="2" y="35"/>
                </a:cubicBezTo>
                <a:cubicBezTo>
                  <a:pt x="1" y="35"/>
                  <a:pt x="1" y="37"/>
                  <a:pt x="2" y="39"/>
                </a:cubicBezTo>
                <a:cubicBezTo>
                  <a:pt x="2" y="39"/>
                  <a:pt x="3" y="40"/>
                  <a:pt x="4" y="40"/>
                </a:cubicBezTo>
                <a:cubicBezTo>
                  <a:pt x="5" y="40"/>
                  <a:pt x="5" y="40"/>
                  <a:pt x="6" y="39"/>
                </a:cubicBezTo>
                <a:cubicBezTo>
                  <a:pt x="6" y="39"/>
                  <a:pt x="33" y="20"/>
                  <a:pt x="68" y="21"/>
                </a:cubicBezTo>
                <a:cubicBezTo>
                  <a:pt x="17" y="72"/>
                  <a:pt x="17" y="72"/>
                  <a:pt x="17" y="72"/>
                </a:cubicBezTo>
                <a:cubicBezTo>
                  <a:pt x="17" y="72"/>
                  <a:pt x="17" y="72"/>
                  <a:pt x="17" y="72"/>
                </a:cubicBezTo>
                <a:cubicBezTo>
                  <a:pt x="0" y="89"/>
                  <a:pt x="0" y="89"/>
                  <a:pt x="0" y="89"/>
                </a:cubicBezTo>
                <a:cubicBezTo>
                  <a:pt x="71" y="160"/>
                  <a:pt x="71" y="160"/>
                  <a:pt x="71" y="160"/>
                </a:cubicBezTo>
                <a:cubicBezTo>
                  <a:pt x="100" y="132"/>
                  <a:pt x="100" y="132"/>
                  <a:pt x="100" y="132"/>
                </a:cubicBezTo>
                <a:cubicBezTo>
                  <a:pt x="106" y="135"/>
                  <a:pt x="112" y="136"/>
                  <a:pt x="119" y="136"/>
                </a:cubicBezTo>
                <a:cubicBezTo>
                  <a:pt x="129" y="136"/>
                  <a:pt x="139" y="133"/>
                  <a:pt x="145" y="127"/>
                </a:cubicBezTo>
                <a:cubicBezTo>
                  <a:pt x="166" y="106"/>
                  <a:pt x="158" y="83"/>
                  <a:pt x="155" y="77"/>
                </a:cubicBezTo>
                <a:cubicBezTo>
                  <a:pt x="160" y="72"/>
                  <a:pt x="160" y="72"/>
                  <a:pt x="160" y="72"/>
                </a:cubicBezTo>
                <a:cubicBezTo>
                  <a:pt x="160" y="31"/>
                  <a:pt x="160" y="31"/>
                  <a:pt x="160" y="31"/>
                </a:cubicBezTo>
                <a:close/>
                <a:moveTo>
                  <a:pt x="126" y="6"/>
                </a:moveTo>
                <a:cubicBezTo>
                  <a:pt x="154" y="34"/>
                  <a:pt x="154" y="34"/>
                  <a:pt x="154" y="34"/>
                </a:cubicBezTo>
                <a:cubicBezTo>
                  <a:pt x="154" y="69"/>
                  <a:pt x="154" y="69"/>
                  <a:pt x="154" y="69"/>
                </a:cubicBezTo>
                <a:cubicBezTo>
                  <a:pt x="99" y="124"/>
                  <a:pt x="99" y="124"/>
                  <a:pt x="99" y="124"/>
                </a:cubicBezTo>
                <a:cubicBezTo>
                  <a:pt x="87" y="116"/>
                  <a:pt x="84" y="101"/>
                  <a:pt x="89" y="80"/>
                </a:cubicBezTo>
                <a:cubicBezTo>
                  <a:pt x="89" y="79"/>
                  <a:pt x="88" y="77"/>
                  <a:pt x="87" y="77"/>
                </a:cubicBezTo>
                <a:cubicBezTo>
                  <a:pt x="85" y="76"/>
                  <a:pt x="84" y="77"/>
                  <a:pt x="84" y="79"/>
                </a:cubicBezTo>
                <a:cubicBezTo>
                  <a:pt x="76" y="108"/>
                  <a:pt x="86" y="122"/>
                  <a:pt x="95" y="128"/>
                </a:cubicBezTo>
                <a:cubicBezTo>
                  <a:pt x="88" y="135"/>
                  <a:pt x="88" y="135"/>
                  <a:pt x="88" y="135"/>
                </a:cubicBezTo>
                <a:cubicBezTo>
                  <a:pt x="25" y="72"/>
                  <a:pt x="25" y="72"/>
                  <a:pt x="25" y="72"/>
                </a:cubicBezTo>
                <a:cubicBezTo>
                  <a:pt x="75" y="22"/>
                  <a:pt x="75" y="22"/>
                  <a:pt x="75" y="22"/>
                </a:cubicBezTo>
                <a:cubicBezTo>
                  <a:pt x="87" y="23"/>
                  <a:pt x="100" y="27"/>
                  <a:pt x="112" y="35"/>
                </a:cubicBezTo>
                <a:cubicBezTo>
                  <a:pt x="112" y="35"/>
                  <a:pt x="112" y="36"/>
                  <a:pt x="112" y="37"/>
                </a:cubicBezTo>
                <a:cubicBezTo>
                  <a:pt x="112" y="43"/>
                  <a:pt x="117" y="48"/>
                  <a:pt x="123" y="48"/>
                </a:cubicBezTo>
                <a:cubicBezTo>
                  <a:pt x="129" y="48"/>
                  <a:pt x="134" y="43"/>
                  <a:pt x="134" y="37"/>
                </a:cubicBezTo>
                <a:cubicBezTo>
                  <a:pt x="134" y="31"/>
                  <a:pt x="129" y="26"/>
                  <a:pt x="123" y="26"/>
                </a:cubicBezTo>
                <a:cubicBezTo>
                  <a:pt x="120" y="26"/>
                  <a:pt x="117" y="27"/>
                  <a:pt x="115" y="30"/>
                </a:cubicBezTo>
                <a:cubicBezTo>
                  <a:pt x="103" y="22"/>
                  <a:pt x="91" y="18"/>
                  <a:pt x="80" y="16"/>
                </a:cubicBezTo>
                <a:cubicBezTo>
                  <a:pt x="91" y="6"/>
                  <a:pt x="91" y="6"/>
                  <a:pt x="91" y="6"/>
                </a:cubicBezTo>
                <a:lnTo>
                  <a:pt x="126" y="6"/>
                </a:lnTo>
                <a:close/>
                <a:moveTo>
                  <a:pt x="119" y="39"/>
                </a:moveTo>
                <a:cubicBezTo>
                  <a:pt x="120" y="40"/>
                  <a:pt x="122" y="40"/>
                  <a:pt x="123" y="39"/>
                </a:cubicBezTo>
                <a:cubicBezTo>
                  <a:pt x="124" y="37"/>
                  <a:pt x="123" y="36"/>
                  <a:pt x="122" y="35"/>
                </a:cubicBezTo>
                <a:cubicBezTo>
                  <a:pt x="121" y="34"/>
                  <a:pt x="120" y="33"/>
                  <a:pt x="119" y="33"/>
                </a:cubicBezTo>
                <a:cubicBezTo>
                  <a:pt x="120" y="32"/>
                  <a:pt x="122" y="31"/>
                  <a:pt x="123" y="31"/>
                </a:cubicBezTo>
                <a:cubicBezTo>
                  <a:pt x="126" y="31"/>
                  <a:pt x="129" y="34"/>
                  <a:pt x="129" y="37"/>
                </a:cubicBezTo>
                <a:cubicBezTo>
                  <a:pt x="129" y="40"/>
                  <a:pt x="126" y="42"/>
                  <a:pt x="123" y="42"/>
                </a:cubicBezTo>
                <a:cubicBezTo>
                  <a:pt x="121" y="42"/>
                  <a:pt x="119" y="41"/>
                  <a:pt x="118" y="39"/>
                </a:cubicBezTo>
                <a:cubicBezTo>
                  <a:pt x="118" y="39"/>
                  <a:pt x="118" y="39"/>
                  <a:pt x="119" y="39"/>
                </a:cubicBezTo>
                <a:close/>
                <a:moveTo>
                  <a:pt x="8" y="89"/>
                </a:moveTo>
                <a:cubicBezTo>
                  <a:pt x="21" y="76"/>
                  <a:pt x="21" y="76"/>
                  <a:pt x="21" y="76"/>
                </a:cubicBezTo>
                <a:cubicBezTo>
                  <a:pt x="84" y="139"/>
                  <a:pt x="84" y="139"/>
                  <a:pt x="84" y="139"/>
                </a:cubicBezTo>
                <a:cubicBezTo>
                  <a:pt x="71" y="152"/>
                  <a:pt x="71" y="152"/>
                  <a:pt x="71" y="152"/>
                </a:cubicBezTo>
                <a:lnTo>
                  <a:pt x="8" y="89"/>
                </a:lnTo>
                <a:close/>
                <a:moveTo>
                  <a:pt x="141" y="123"/>
                </a:moveTo>
                <a:cubicBezTo>
                  <a:pt x="134" y="130"/>
                  <a:pt x="117" y="133"/>
                  <a:pt x="104" y="127"/>
                </a:cubicBezTo>
                <a:cubicBezTo>
                  <a:pt x="150" y="81"/>
                  <a:pt x="150" y="81"/>
                  <a:pt x="150" y="81"/>
                </a:cubicBezTo>
                <a:cubicBezTo>
                  <a:pt x="153" y="88"/>
                  <a:pt x="158" y="106"/>
                  <a:pt x="141" y="123"/>
                </a:cubicBezTo>
                <a:close/>
              </a:path>
            </a:pathLst>
          </a:custGeom>
          <a:solidFill>
            <a:srgbClr val="32D1A8"/>
          </a:solidFill>
          <a:ln>
            <a:solidFill>
              <a:srgbClr val="03DFB2"/>
            </a:solidFill>
          </a:ln>
        </p:spPr>
        <p:txBody>
          <a:bodyPr/>
          <a:lstStyle/>
          <a:p>
            <a:pPr marL="0" marR="0" lvl="0" indent="0" defTabSz="1825625"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1F1F1F"/>
              </a:solidFill>
              <a:effectLst/>
              <a:uLnTx/>
              <a:uFillTx/>
              <a:latin typeface="+mn-lt"/>
              <a:ea typeface="+mn-ea"/>
              <a:cs typeface="+mn-ea"/>
              <a:sym typeface="+mn-lt"/>
            </a:endParaRPr>
          </a:p>
        </p:txBody>
      </p:sp>
      <p:sp>
        <p:nvSpPr>
          <p:cNvPr id="34" name="Freeform 1377"/>
          <p:cNvSpPr>
            <a:spLocks noEditPoints="1"/>
          </p:cNvSpPr>
          <p:nvPr/>
        </p:nvSpPr>
        <p:spPr bwMode="auto">
          <a:xfrm>
            <a:off x="13202775" y="3134220"/>
            <a:ext cx="619124" cy="622300"/>
          </a:xfrm>
          <a:custGeom>
            <a:avLst/>
            <a:gdLst>
              <a:gd name="T0" fmla="*/ 36606 w 160"/>
              <a:gd name="T1" fmla="*/ 202116 h 160"/>
              <a:gd name="T2" fmla="*/ 36606 w 160"/>
              <a:gd name="T3" fmla="*/ 233211 h 160"/>
              <a:gd name="T4" fmla="*/ 283214 w 160"/>
              <a:gd name="T5" fmla="*/ 202116 h 160"/>
              <a:gd name="T6" fmla="*/ 287067 w 160"/>
              <a:gd name="T7" fmla="*/ 248758 h 160"/>
              <a:gd name="T8" fmla="*/ 190736 w 160"/>
              <a:gd name="T9" fmla="*/ 36925 h 160"/>
              <a:gd name="T10" fmla="*/ 184956 w 160"/>
              <a:gd name="T11" fmla="*/ 31095 h 160"/>
              <a:gd name="T12" fmla="*/ 262021 w 160"/>
              <a:gd name="T13" fmla="*/ 40812 h 160"/>
              <a:gd name="T14" fmla="*/ 292847 w 160"/>
              <a:gd name="T15" fmla="*/ 36925 h 160"/>
              <a:gd name="T16" fmla="*/ 287067 w 160"/>
              <a:gd name="T17" fmla="*/ 31095 h 160"/>
              <a:gd name="T18" fmla="*/ 200369 w 160"/>
              <a:gd name="T19" fmla="*/ 31095 h 160"/>
              <a:gd name="T20" fmla="*/ 246608 w 160"/>
              <a:gd name="T21" fmla="*/ 40812 h 160"/>
              <a:gd name="T22" fmla="*/ 231195 w 160"/>
              <a:gd name="T23" fmla="*/ 36925 h 160"/>
              <a:gd name="T24" fmla="*/ 225415 w 160"/>
              <a:gd name="T25" fmla="*/ 31095 h 160"/>
              <a:gd name="T26" fmla="*/ 154130 w 160"/>
              <a:gd name="T27" fmla="*/ 36925 h 160"/>
              <a:gd name="T28" fmla="*/ 304407 w 160"/>
              <a:gd name="T29" fmla="*/ 143813 h 160"/>
              <a:gd name="T30" fmla="*/ 298627 w 160"/>
              <a:gd name="T31" fmla="*/ 137983 h 160"/>
              <a:gd name="T32" fmla="*/ 292847 w 160"/>
              <a:gd name="T33" fmla="*/ 136040 h 160"/>
              <a:gd name="T34" fmla="*/ 254315 w 160"/>
              <a:gd name="T35" fmla="*/ 134096 h 160"/>
              <a:gd name="T36" fmla="*/ 202296 w 160"/>
              <a:gd name="T37" fmla="*/ 134096 h 160"/>
              <a:gd name="T38" fmla="*/ 159910 w 160"/>
              <a:gd name="T39" fmla="*/ 134096 h 160"/>
              <a:gd name="T40" fmla="*/ 0 w 160"/>
              <a:gd name="T41" fmla="*/ 157417 h 160"/>
              <a:gd name="T42" fmla="*/ 308260 w 160"/>
              <a:gd name="T43" fmla="*/ 157417 h 160"/>
              <a:gd name="T44" fmla="*/ 165690 w 160"/>
              <a:gd name="T45" fmla="*/ 145757 h 160"/>
              <a:gd name="T46" fmla="*/ 217709 w 160"/>
              <a:gd name="T47" fmla="*/ 145757 h 160"/>
              <a:gd name="T48" fmla="*/ 258168 w 160"/>
              <a:gd name="T49" fmla="*/ 145757 h 160"/>
              <a:gd name="T50" fmla="*/ 138717 w 160"/>
              <a:gd name="T51" fmla="*/ 145757 h 160"/>
              <a:gd name="T52" fmla="*/ 61652 w 160"/>
              <a:gd name="T53" fmla="*/ 145757 h 160"/>
              <a:gd name="T54" fmla="*/ 285141 w 160"/>
              <a:gd name="T55" fmla="*/ 301231 h 160"/>
              <a:gd name="T56" fmla="*/ 290920 w 160"/>
              <a:gd name="T57" fmla="*/ 145757 h 160"/>
              <a:gd name="T58" fmla="*/ 302480 w 160"/>
              <a:gd name="T59" fmla="*/ 108832 h 160"/>
              <a:gd name="T60" fmla="*/ 298627 w 160"/>
              <a:gd name="T61" fmla="*/ 114662 h 160"/>
              <a:gd name="T62" fmla="*/ 302480 w 160"/>
              <a:gd name="T63" fmla="*/ 83567 h 160"/>
              <a:gd name="T64" fmla="*/ 244681 w 160"/>
              <a:gd name="T65" fmla="*/ 0 h 160"/>
              <a:gd name="T66" fmla="*/ 275507 w 160"/>
              <a:gd name="T67" fmla="*/ 5830 h 160"/>
              <a:gd name="T68" fmla="*/ 281287 w 160"/>
              <a:gd name="T69" fmla="*/ 9717 h 160"/>
              <a:gd name="T70" fmla="*/ 269728 w 160"/>
              <a:gd name="T71" fmla="*/ 5830 h 160"/>
              <a:gd name="T72" fmla="*/ 296700 w 160"/>
              <a:gd name="T73" fmla="*/ 7774 h 160"/>
              <a:gd name="T74" fmla="*/ 296700 w 160"/>
              <a:gd name="T75" fmla="*/ 17491 h 160"/>
              <a:gd name="T76" fmla="*/ 308260 w 160"/>
              <a:gd name="T77" fmla="*/ 52472 h 160"/>
              <a:gd name="T78" fmla="*/ 302480 w 160"/>
              <a:gd name="T79" fmla="*/ 87454 h 160"/>
              <a:gd name="T80" fmla="*/ 298627 w 160"/>
              <a:gd name="T81" fmla="*/ 93284 h 160"/>
              <a:gd name="T82" fmla="*/ 298627 w 160"/>
              <a:gd name="T83" fmla="*/ 31095 h 160"/>
              <a:gd name="T84" fmla="*/ 144497 w 160"/>
              <a:gd name="T85" fmla="*/ 50529 h 160"/>
              <a:gd name="T86" fmla="*/ 138717 w 160"/>
              <a:gd name="T87" fmla="*/ 79680 h 160"/>
              <a:gd name="T88" fmla="*/ 144497 w 160"/>
              <a:gd name="T89" fmla="*/ 85511 h 160"/>
              <a:gd name="T90" fmla="*/ 148350 w 160"/>
              <a:gd name="T91" fmla="*/ 116606 h 160"/>
              <a:gd name="T92" fmla="*/ 219635 w 160"/>
              <a:gd name="T93" fmla="*/ 0 h 160"/>
              <a:gd name="T94" fmla="*/ 213855 w 160"/>
              <a:gd name="T95" fmla="*/ 5830 h 160"/>
              <a:gd name="T96" fmla="*/ 148350 w 160"/>
              <a:gd name="T97" fmla="*/ 38869 h 160"/>
              <a:gd name="T98" fmla="*/ 144497 w 160"/>
              <a:gd name="T99" fmla="*/ 91341 h 160"/>
              <a:gd name="T100" fmla="*/ 194589 w 160"/>
              <a:gd name="T101" fmla="*/ 5830 h 160"/>
              <a:gd name="T102" fmla="*/ 198442 w 160"/>
              <a:gd name="T103" fmla="*/ 9717 h 160"/>
              <a:gd name="T104" fmla="*/ 188809 w 160"/>
              <a:gd name="T105" fmla="*/ 5830 h 160"/>
              <a:gd name="T106" fmla="*/ 142570 w 160"/>
              <a:gd name="T107" fmla="*/ 11661 h 160"/>
              <a:gd name="T108" fmla="*/ 142570 w 160"/>
              <a:gd name="T109" fmla="*/ 23321 h 160"/>
              <a:gd name="T110" fmla="*/ 163763 w 160"/>
              <a:gd name="T111" fmla="*/ 0 h 160"/>
              <a:gd name="T112" fmla="*/ 157983 w 160"/>
              <a:gd name="T113" fmla="*/ 9717 h 160"/>
              <a:gd name="T114" fmla="*/ 73212 w 160"/>
              <a:gd name="T115" fmla="*/ 19434 h 160"/>
              <a:gd name="T116" fmla="*/ 111744 w 160"/>
              <a:gd name="T117" fmla="*/ 48586 h 160"/>
              <a:gd name="T118" fmla="*/ 73212 w 160"/>
              <a:gd name="T119" fmla="*/ 73850 h 160"/>
              <a:gd name="T120" fmla="*/ 15413 w 160"/>
              <a:gd name="T121" fmla="*/ 108832 h 16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0" h="160">
                <a:moveTo>
                  <a:pt x="19" y="104"/>
                </a:moveTo>
                <a:cubicBezTo>
                  <a:pt x="13" y="104"/>
                  <a:pt x="8" y="109"/>
                  <a:pt x="8" y="115"/>
                </a:cubicBezTo>
                <a:cubicBezTo>
                  <a:pt x="8" y="121"/>
                  <a:pt x="13" y="125"/>
                  <a:pt x="19" y="125"/>
                </a:cubicBezTo>
                <a:cubicBezTo>
                  <a:pt x="25" y="125"/>
                  <a:pt x="29" y="121"/>
                  <a:pt x="29" y="115"/>
                </a:cubicBezTo>
                <a:cubicBezTo>
                  <a:pt x="29" y="109"/>
                  <a:pt x="25" y="104"/>
                  <a:pt x="19" y="104"/>
                </a:cubicBezTo>
                <a:close/>
                <a:moveTo>
                  <a:pt x="19" y="120"/>
                </a:moveTo>
                <a:cubicBezTo>
                  <a:pt x="16" y="120"/>
                  <a:pt x="13" y="118"/>
                  <a:pt x="13" y="115"/>
                </a:cubicBezTo>
                <a:cubicBezTo>
                  <a:pt x="13" y="112"/>
                  <a:pt x="16" y="109"/>
                  <a:pt x="19" y="109"/>
                </a:cubicBezTo>
                <a:cubicBezTo>
                  <a:pt x="22" y="109"/>
                  <a:pt x="24" y="112"/>
                  <a:pt x="24" y="115"/>
                </a:cubicBezTo>
                <a:cubicBezTo>
                  <a:pt x="24" y="118"/>
                  <a:pt x="22" y="120"/>
                  <a:pt x="19" y="120"/>
                </a:cubicBezTo>
                <a:close/>
                <a:moveTo>
                  <a:pt x="152" y="104"/>
                </a:moveTo>
                <a:cubicBezTo>
                  <a:pt x="152" y="115"/>
                  <a:pt x="152" y="115"/>
                  <a:pt x="152" y="115"/>
                </a:cubicBezTo>
                <a:cubicBezTo>
                  <a:pt x="152" y="116"/>
                  <a:pt x="151" y="117"/>
                  <a:pt x="149" y="117"/>
                </a:cubicBezTo>
                <a:cubicBezTo>
                  <a:pt x="148" y="117"/>
                  <a:pt x="147" y="116"/>
                  <a:pt x="147" y="115"/>
                </a:cubicBezTo>
                <a:cubicBezTo>
                  <a:pt x="147" y="104"/>
                  <a:pt x="147" y="104"/>
                  <a:pt x="147" y="104"/>
                </a:cubicBezTo>
                <a:cubicBezTo>
                  <a:pt x="147" y="103"/>
                  <a:pt x="148" y="101"/>
                  <a:pt x="149" y="101"/>
                </a:cubicBezTo>
                <a:cubicBezTo>
                  <a:pt x="151" y="101"/>
                  <a:pt x="152" y="103"/>
                  <a:pt x="152" y="104"/>
                </a:cubicBezTo>
                <a:close/>
                <a:moveTo>
                  <a:pt x="152" y="123"/>
                </a:moveTo>
                <a:cubicBezTo>
                  <a:pt x="152" y="125"/>
                  <a:pt x="152" y="125"/>
                  <a:pt x="152" y="125"/>
                </a:cubicBezTo>
                <a:cubicBezTo>
                  <a:pt x="152" y="127"/>
                  <a:pt x="151" y="128"/>
                  <a:pt x="149" y="128"/>
                </a:cubicBezTo>
                <a:cubicBezTo>
                  <a:pt x="148" y="128"/>
                  <a:pt x="147" y="127"/>
                  <a:pt x="147" y="125"/>
                </a:cubicBezTo>
                <a:cubicBezTo>
                  <a:pt x="147" y="123"/>
                  <a:pt x="147" y="123"/>
                  <a:pt x="147" y="123"/>
                </a:cubicBezTo>
                <a:cubicBezTo>
                  <a:pt x="147" y="121"/>
                  <a:pt x="148" y="120"/>
                  <a:pt x="149" y="120"/>
                </a:cubicBezTo>
                <a:cubicBezTo>
                  <a:pt x="151" y="120"/>
                  <a:pt x="152" y="121"/>
                  <a:pt x="152" y="123"/>
                </a:cubicBezTo>
                <a:close/>
                <a:moveTo>
                  <a:pt x="99" y="19"/>
                </a:moveTo>
                <a:cubicBezTo>
                  <a:pt x="99" y="20"/>
                  <a:pt x="97" y="21"/>
                  <a:pt x="96" y="21"/>
                </a:cubicBezTo>
                <a:cubicBezTo>
                  <a:pt x="93" y="21"/>
                  <a:pt x="93" y="21"/>
                  <a:pt x="93" y="21"/>
                </a:cubicBezTo>
                <a:cubicBezTo>
                  <a:pt x="92" y="21"/>
                  <a:pt x="91" y="20"/>
                  <a:pt x="91" y="19"/>
                </a:cubicBezTo>
                <a:cubicBezTo>
                  <a:pt x="91" y="17"/>
                  <a:pt x="92" y="16"/>
                  <a:pt x="93" y="16"/>
                </a:cubicBezTo>
                <a:cubicBezTo>
                  <a:pt x="96" y="16"/>
                  <a:pt x="96" y="16"/>
                  <a:pt x="96" y="16"/>
                </a:cubicBezTo>
                <a:cubicBezTo>
                  <a:pt x="97" y="16"/>
                  <a:pt x="99" y="17"/>
                  <a:pt x="99" y="19"/>
                </a:cubicBezTo>
                <a:close/>
                <a:moveTo>
                  <a:pt x="139" y="16"/>
                </a:moveTo>
                <a:cubicBezTo>
                  <a:pt x="140" y="16"/>
                  <a:pt x="141" y="17"/>
                  <a:pt x="141" y="19"/>
                </a:cubicBezTo>
                <a:cubicBezTo>
                  <a:pt x="141" y="20"/>
                  <a:pt x="140" y="21"/>
                  <a:pt x="139" y="21"/>
                </a:cubicBezTo>
                <a:cubicBezTo>
                  <a:pt x="136" y="21"/>
                  <a:pt x="136" y="21"/>
                  <a:pt x="136" y="21"/>
                </a:cubicBezTo>
                <a:cubicBezTo>
                  <a:pt x="135" y="21"/>
                  <a:pt x="133" y="20"/>
                  <a:pt x="133" y="19"/>
                </a:cubicBezTo>
                <a:cubicBezTo>
                  <a:pt x="133" y="17"/>
                  <a:pt x="135" y="16"/>
                  <a:pt x="136" y="16"/>
                </a:cubicBezTo>
                <a:lnTo>
                  <a:pt x="139" y="16"/>
                </a:lnTo>
                <a:close/>
                <a:moveTo>
                  <a:pt x="149" y="16"/>
                </a:moveTo>
                <a:cubicBezTo>
                  <a:pt x="151" y="16"/>
                  <a:pt x="152" y="17"/>
                  <a:pt x="152" y="19"/>
                </a:cubicBezTo>
                <a:cubicBezTo>
                  <a:pt x="152" y="20"/>
                  <a:pt x="151" y="21"/>
                  <a:pt x="149" y="21"/>
                </a:cubicBezTo>
                <a:cubicBezTo>
                  <a:pt x="147" y="21"/>
                  <a:pt x="147" y="21"/>
                  <a:pt x="147" y="21"/>
                </a:cubicBezTo>
                <a:cubicBezTo>
                  <a:pt x="145" y="21"/>
                  <a:pt x="144" y="20"/>
                  <a:pt x="144" y="19"/>
                </a:cubicBezTo>
                <a:cubicBezTo>
                  <a:pt x="144" y="17"/>
                  <a:pt x="145" y="16"/>
                  <a:pt x="147" y="16"/>
                </a:cubicBezTo>
                <a:lnTo>
                  <a:pt x="149" y="16"/>
                </a:lnTo>
                <a:close/>
                <a:moveTo>
                  <a:pt x="109" y="19"/>
                </a:moveTo>
                <a:cubicBezTo>
                  <a:pt x="109" y="20"/>
                  <a:pt x="108" y="21"/>
                  <a:pt x="107" y="21"/>
                </a:cubicBezTo>
                <a:cubicBezTo>
                  <a:pt x="104" y="21"/>
                  <a:pt x="104" y="21"/>
                  <a:pt x="104" y="21"/>
                </a:cubicBezTo>
                <a:cubicBezTo>
                  <a:pt x="103" y="21"/>
                  <a:pt x="101" y="20"/>
                  <a:pt x="101" y="19"/>
                </a:cubicBezTo>
                <a:cubicBezTo>
                  <a:pt x="101" y="17"/>
                  <a:pt x="103" y="16"/>
                  <a:pt x="104" y="16"/>
                </a:cubicBezTo>
                <a:cubicBezTo>
                  <a:pt x="107" y="16"/>
                  <a:pt x="107" y="16"/>
                  <a:pt x="107" y="16"/>
                </a:cubicBezTo>
                <a:cubicBezTo>
                  <a:pt x="108" y="16"/>
                  <a:pt x="109" y="17"/>
                  <a:pt x="109" y="19"/>
                </a:cubicBezTo>
                <a:close/>
                <a:moveTo>
                  <a:pt x="128" y="16"/>
                </a:moveTo>
                <a:cubicBezTo>
                  <a:pt x="129" y="16"/>
                  <a:pt x="131" y="17"/>
                  <a:pt x="131" y="19"/>
                </a:cubicBezTo>
                <a:cubicBezTo>
                  <a:pt x="131" y="20"/>
                  <a:pt x="129" y="21"/>
                  <a:pt x="128" y="21"/>
                </a:cubicBezTo>
                <a:cubicBezTo>
                  <a:pt x="125" y="21"/>
                  <a:pt x="125" y="21"/>
                  <a:pt x="125" y="21"/>
                </a:cubicBezTo>
                <a:cubicBezTo>
                  <a:pt x="124" y="21"/>
                  <a:pt x="123" y="20"/>
                  <a:pt x="123" y="19"/>
                </a:cubicBezTo>
                <a:cubicBezTo>
                  <a:pt x="123" y="17"/>
                  <a:pt x="124" y="16"/>
                  <a:pt x="125" y="16"/>
                </a:cubicBezTo>
                <a:lnTo>
                  <a:pt x="128" y="16"/>
                </a:lnTo>
                <a:close/>
                <a:moveTo>
                  <a:pt x="120" y="19"/>
                </a:moveTo>
                <a:cubicBezTo>
                  <a:pt x="120" y="20"/>
                  <a:pt x="119" y="21"/>
                  <a:pt x="117" y="21"/>
                </a:cubicBezTo>
                <a:cubicBezTo>
                  <a:pt x="115" y="21"/>
                  <a:pt x="115" y="21"/>
                  <a:pt x="115" y="21"/>
                </a:cubicBezTo>
                <a:cubicBezTo>
                  <a:pt x="113" y="21"/>
                  <a:pt x="112" y="20"/>
                  <a:pt x="112" y="19"/>
                </a:cubicBezTo>
                <a:cubicBezTo>
                  <a:pt x="112" y="17"/>
                  <a:pt x="113" y="16"/>
                  <a:pt x="115" y="16"/>
                </a:cubicBezTo>
                <a:cubicBezTo>
                  <a:pt x="117" y="16"/>
                  <a:pt x="117" y="16"/>
                  <a:pt x="117" y="16"/>
                </a:cubicBezTo>
                <a:cubicBezTo>
                  <a:pt x="119" y="16"/>
                  <a:pt x="120" y="17"/>
                  <a:pt x="120" y="19"/>
                </a:cubicBezTo>
                <a:close/>
                <a:moveTo>
                  <a:pt x="88" y="19"/>
                </a:moveTo>
                <a:cubicBezTo>
                  <a:pt x="88" y="20"/>
                  <a:pt x="87" y="21"/>
                  <a:pt x="85" y="21"/>
                </a:cubicBezTo>
                <a:cubicBezTo>
                  <a:pt x="83" y="21"/>
                  <a:pt x="83" y="21"/>
                  <a:pt x="83" y="21"/>
                </a:cubicBezTo>
                <a:cubicBezTo>
                  <a:pt x="81" y="21"/>
                  <a:pt x="80" y="20"/>
                  <a:pt x="80" y="19"/>
                </a:cubicBezTo>
                <a:cubicBezTo>
                  <a:pt x="80" y="17"/>
                  <a:pt x="81" y="16"/>
                  <a:pt x="83" y="16"/>
                </a:cubicBezTo>
                <a:cubicBezTo>
                  <a:pt x="85" y="16"/>
                  <a:pt x="85" y="16"/>
                  <a:pt x="85" y="16"/>
                </a:cubicBezTo>
                <a:cubicBezTo>
                  <a:pt x="87" y="16"/>
                  <a:pt x="88" y="17"/>
                  <a:pt x="88" y="19"/>
                </a:cubicBezTo>
                <a:close/>
                <a:moveTo>
                  <a:pt x="160" y="79"/>
                </a:moveTo>
                <a:cubicBezTo>
                  <a:pt x="159" y="77"/>
                  <a:pt x="159" y="76"/>
                  <a:pt x="158" y="74"/>
                </a:cubicBezTo>
                <a:cubicBezTo>
                  <a:pt x="159" y="74"/>
                  <a:pt x="160" y="73"/>
                  <a:pt x="160" y="72"/>
                </a:cubicBezTo>
                <a:cubicBezTo>
                  <a:pt x="160" y="69"/>
                  <a:pt x="160" y="69"/>
                  <a:pt x="160" y="69"/>
                </a:cubicBezTo>
                <a:cubicBezTo>
                  <a:pt x="160" y="68"/>
                  <a:pt x="159" y="66"/>
                  <a:pt x="157" y="66"/>
                </a:cubicBezTo>
                <a:cubicBezTo>
                  <a:pt x="156" y="66"/>
                  <a:pt x="155" y="68"/>
                  <a:pt x="155" y="69"/>
                </a:cubicBezTo>
                <a:cubicBezTo>
                  <a:pt x="155" y="71"/>
                  <a:pt x="155" y="71"/>
                  <a:pt x="155" y="71"/>
                </a:cubicBezTo>
                <a:cubicBezTo>
                  <a:pt x="155" y="71"/>
                  <a:pt x="155" y="71"/>
                  <a:pt x="155" y="71"/>
                </a:cubicBezTo>
                <a:cubicBezTo>
                  <a:pt x="154" y="71"/>
                  <a:pt x="154" y="71"/>
                  <a:pt x="153" y="70"/>
                </a:cubicBezTo>
                <a:cubicBezTo>
                  <a:pt x="153" y="70"/>
                  <a:pt x="153" y="70"/>
                  <a:pt x="153" y="70"/>
                </a:cubicBezTo>
                <a:cubicBezTo>
                  <a:pt x="153" y="70"/>
                  <a:pt x="152" y="70"/>
                  <a:pt x="152" y="70"/>
                </a:cubicBezTo>
                <a:cubicBezTo>
                  <a:pt x="152" y="70"/>
                  <a:pt x="152" y="70"/>
                  <a:pt x="152" y="70"/>
                </a:cubicBezTo>
                <a:cubicBezTo>
                  <a:pt x="151" y="70"/>
                  <a:pt x="150" y="69"/>
                  <a:pt x="148" y="69"/>
                </a:cubicBezTo>
                <a:cubicBezTo>
                  <a:pt x="144" y="69"/>
                  <a:pt x="144" y="69"/>
                  <a:pt x="144" y="69"/>
                </a:cubicBezTo>
                <a:cubicBezTo>
                  <a:pt x="142" y="69"/>
                  <a:pt x="142" y="69"/>
                  <a:pt x="142" y="69"/>
                </a:cubicBezTo>
                <a:cubicBezTo>
                  <a:pt x="134" y="69"/>
                  <a:pt x="134" y="69"/>
                  <a:pt x="134" y="69"/>
                </a:cubicBezTo>
                <a:cubicBezTo>
                  <a:pt x="132" y="69"/>
                  <a:pt x="132" y="69"/>
                  <a:pt x="132" y="69"/>
                </a:cubicBezTo>
                <a:cubicBezTo>
                  <a:pt x="125" y="69"/>
                  <a:pt x="125" y="69"/>
                  <a:pt x="125" y="69"/>
                </a:cubicBezTo>
                <a:cubicBezTo>
                  <a:pt x="122" y="69"/>
                  <a:pt x="122" y="69"/>
                  <a:pt x="122" y="69"/>
                </a:cubicBezTo>
                <a:cubicBezTo>
                  <a:pt x="115" y="69"/>
                  <a:pt x="115" y="69"/>
                  <a:pt x="115" y="69"/>
                </a:cubicBezTo>
                <a:cubicBezTo>
                  <a:pt x="113" y="69"/>
                  <a:pt x="113" y="69"/>
                  <a:pt x="113" y="69"/>
                </a:cubicBezTo>
                <a:cubicBezTo>
                  <a:pt x="105" y="69"/>
                  <a:pt x="105" y="69"/>
                  <a:pt x="105" y="69"/>
                </a:cubicBezTo>
                <a:cubicBezTo>
                  <a:pt x="103" y="69"/>
                  <a:pt x="103" y="69"/>
                  <a:pt x="103" y="69"/>
                </a:cubicBezTo>
                <a:cubicBezTo>
                  <a:pt x="95" y="69"/>
                  <a:pt x="95" y="69"/>
                  <a:pt x="95" y="69"/>
                </a:cubicBezTo>
                <a:cubicBezTo>
                  <a:pt x="93" y="69"/>
                  <a:pt x="93" y="69"/>
                  <a:pt x="93" y="69"/>
                </a:cubicBezTo>
                <a:cubicBezTo>
                  <a:pt x="86" y="69"/>
                  <a:pt x="86" y="69"/>
                  <a:pt x="86" y="69"/>
                </a:cubicBezTo>
                <a:cubicBezTo>
                  <a:pt x="83" y="69"/>
                  <a:pt x="83" y="69"/>
                  <a:pt x="83" y="69"/>
                </a:cubicBezTo>
                <a:cubicBezTo>
                  <a:pt x="77" y="69"/>
                  <a:pt x="77" y="69"/>
                  <a:pt x="77" y="69"/>
                </a:cubicBezTo>
                <a:cubicBezTo>
                  <a:pt x="76" y="69"/>
                  <a:pt x="76" y="68"/>
                  <a:pt x="75" y="68"/>
                </a:cubicBezTo>
                <a:cubicBezTo>
                  <a:pt x="74" y="68"/>
                  <a:pt x="73" y="69"/>
                  <a:pt x="72" y="69"/>
                </a:cubicBezTo>
                <a:cubicBezTo>
                  <a:pt x="12" y="69"/>
                  <a:pt x="12" y="69"/>
                  <a:pt x="12" y="69"/>
                </a:cubicBezTo>
                <a:cubicBezTo>
                  <a:pt x="5" y="69"/>
                  <a:pt x="0" y="75"/>
                  <a:pt x="0" y="81"/>
                </a:cubicBezTo>
                <a:cubicBezTo>
                  <a:pt x="0" y="148"/>
                  <a:pt x="0" y="148"/>
                  <a:pt x="0" y="148"/>
                </a:cubicBezTo>
                <a:cubicBezTo>
                  <a:pt x="0" y="155"/>
                  <a:pt x="5" y="160"/>
                  <a:pt x="12" y="160"/>
                </a:cubicBezTo>
                <a:cubicBezTo>
                  <a:pt x="148" y="160"/>
                  <a:pt x="148" y="160"/>
                  <a:pt x="148" y="160"/>
                </a:cubicBezTo>
                <a:cubicBezTo>
                  <a:pt x="155" y="160"/>
                  <a:pt x="160" y="155"/>
                  <a:pt x="160" y="148"/>
                </a:cubicBezTo>
                <a:cubicBezTo>
                  <a:pt x="160" y="81"/>
                  <a:pt x="160" y="81"/>
                  <a:pt x="160" y="81"/>
                </a:cubicBezTo>
                <a:cubicBezTo>
                  <a:pt x="160" y="80"/>
                  <a:pt x="160" y="80"/>
                  <a:pt x="160" y="80"/>
                </a:cubicBezTo>
                <a:cubicBezTo>
                  <a:pt x="160" y="79"/>
                  <a:pt x="160" y="79"/>
                  <a:pt x="160" y="79"/>
                </a:cubicBezTo>
                <a:close/>
                <a:moveTo>
                  <a:pt x="76" y="75"/>
                </a:moveTo>
                <a:cubicBezTo>
                  <a:pt x="83" y="75"/>
                  <a:pt x="83" y="75"/>
                  <a:pt x="83" y="75"/>
                </a:cubicBezTo>
                <a:cubicBezTo>
                  <a:pt x="86" y="75"/>
                  <a:pt x="86" y="75"/>
                  <a:pt x="86" y="75"/>
                </a:cubicBezTo>
                <a:cubicBezTo>
                  <a:pt x="93" y="75"/>
                  <a:pt x="93" y="75"/>
                  <a:pt x="93" y="75"/>
                </a:cubicBezTo>
                <a:cubicBezTo>
                  <a:pt x="95" y="75"/>
                  <a:pt x="95" y="75"/>
                  <a:pt x="95" y="75"/>
                </a:cubicBezTo>
                <a:cubicBezTo>
                  <a:pt x="103" y="75"/>
                  <a:pt x="103" y="75"/>
                  <a:pt x="103" y="75"/>
                </a:cubicBezTo>
                <a:cubicBezTo>
                  <a:pt x="105" y="75"/>
                  <a:pt x="105" y="75"/>
                  <a:pt x="105" y="75"/>
                </a:cubicBezTo>
                <a:cubicBezTo>
                  <a:pt x="113" y="75"/>
                  <a:pt x="113" y="75"/>
                  <a:pt x="113" y="75"/>
                </a:cubicBezTo>
                <a:cubicBezTo>
                  <a:pt x="115" y="75"/>
                  <a:pt x="115" y="75"/>
                  <a:pt x="115" y="75"/>
                </a:cubicBezTo>
                <a:cubicBezTo>
                  <a:pt x="122" y="75"/>
                  <a:pt x="122" y="75"/>
                  <a:pt x="122" y="75"/>
                </a:cubicBezTo>
                <a:cubicBezTo>
                  <a:pt x="125" y="75"/>
                  <a:pt x="125" y="75"/>
                  <a:pt x="125" y="75"/>
                </a:cubicBezTo>
                <a:cubicBezTo>
                  <a:pt x="132" y="75"/>
                  <a:pt x="132" y="75"/>
                  <a:pt x="132" y="75"/>
                </a:cubicBezTo>
                <a:cubicBezTo>
                  <a:pt x="134" y="75"/>
                  <a:pt x="134" y="75"/>
                  <a:pt x="134" y="75"/>
                </a:cubicBezTo>
                <a:cubicBezTo>
                  <a:pt x="139" y="75"/>
                  <a:pt x="139" y="75"/>
                  <a:pt x="139" y="75"/>
                </a:cubicBezTo>
                <a:cubicBezTo>
                  <a:pt x="139" y="155"/>
                  <a:pt x="139" y="155"/>
                  <a:pt x="139" y="155"/>
                </a:cubicBezTo>
                <a:cubicBezTo>
                  <a:pt x="37" y="155"/>
                  <a:pt x="37" y="155"/>
                  <a:pt x="37" y="155"/>
                </a:cubicBezTo>
                <a:cubicBezTo>
                  <a:pt x="37" y="75"/>
                  <a:pt x="37" y="75"/>
                  <a:pt x="37" y="75"/>
                </a:cubicBezTo>
                <a:cubicBezTo>
                  <a:pt x="72" y="75"/>
                  <a:pt x="72" y="75"/>
                  <a:pt x="72" y="75"/>
                </a:cubicBezTo>
                <a:lnTo>
                  <a:pt x="76" y="75"/>
                </a:lnTo>
                <a:close/>
                <a:moveTo>
                  <a:pt x="5" y="148"/>
                </a:moveTo>
                <a:cubicBezTo>
                  <a:pt x="5" y="81"/>
                  <a:pt x="5" y="81"/>
                  <a:pt x="5" y="81"/>
                </a:cubicBezTo>
                <a:cubicBezTo>
                  <a:pt x="5" y="78"/>
                  <a:pt x="8" y="75"/>
                  <a:pt x="12" y="75"/>
                </a:cubicBezTo>
                <a:cubicBezTo>
                  <a:pt x="32" y="75"/>
                  <a:pt x="32" y="75"/>
                  <a:pt x="32" y="75"/>
                </a:cubicBezTo>
                <a:cubicBezTo>
                  <a:pt x="32" y="155"/>
                  <a:pt x="32" y="155"/>
                  <a:pt x="32" y="155"/>
                </a:cubicBezTo>
                <a:cubicBezTo>
                  <a:pt x="12" y="155"/>
                  <a:pt x="12" y="155"/>
                  <a:pt x="12" y="155"/>
                </a:cubicBezTo>
                <a:cubicBezTo>
                  <a:pt x="8" y="155"/>
                  <a:pt x="5" y="152"/>
                  <a:pt x="5" y="148"/>
                </a:cubicBezTo>
                <a:close/>
                <a:moveTo>
                  <a:pt x="155" y="148"/>
                </a:moveTo>
                <a:cubicBezTo>
                  <a:pt x="155" y="152"/>
                  <a:pt x="152" y="155"/>
                  <a:pt x="148" y="155"/>
                </a:cubicBezTo>
                <a:cubicBezTo>
                  <a:pt x="144" y="155"/>
                  <a:pt x="144" y="155"/>
                  <a:pt x="144" y="155"/>
                </a:cubicBezTo>
                <a:cubicBezTo>
                  <a:pt x="144" y="75"/>
                  <a:pt x="144" y="75"/>
                  <a:pt x="144" y="75"/>
                </a:cubicBezTo>
                <a:cubicBezTo>
                  <a:pt x="144" y="75"/>
                  <a:pt x="144" y="75"/>
                  <a:pt x="144" y="75"/>
                </a:cubicBezTo>
                <a:cubicBezTo>
                  <a:pt x="148" y="75"/>
                  <a:pt x="148" y="75"/>
                  <a:pt x="148" y="75"/>
                </a:cubicBezTo>
                <a:cubicBezTo>
                  <a:pt x="149" y="75"/>
                  <a:pt x="150" y="75"/>
                  <a:pt x="151" y="75"/>
                </a:cubicBezTo>
                <a:cubicBezTo>
                  <a:pt x="151" y="75"/>
                  <a:pt x="151" y="76"/>
                  <a:pt x="152" y="76"/>
                </a:cubicBezTo>
                <a:cubicBezTo>
                  <a:pt x="154" y="77"/>
                  <a:pt x="155" y="79"/>
                  <a:pt x="155" y="81"/>
                </a:cubicBezTo>
                <a:lnTo>
                  <a:pt x="155" y="148"/>
                </a:lnTo>
                <a:close/>
                <a:moveTo>
                  <a:pt x="155" y="59"/>
                </a:moveTo>
                <a:cubicBezTo>
                  <a:pt x="155" y="57"/>
                  <a:pt x="156" y="56"/>
                  <a:pt x="157" y="56"/>
                </a:cubicBezTo>
                <a:cubicBezTo>
                  <a:pt x="159" y="56"/>
                  <a:pt x="160" y="57"/>
                  <a:pt x="160" y="59"/>
                </a:cubicBezTo>
                <a:cubicBezTo>
                  <a:pt x="160" y="61"/>
                  <a:pt x="160" y="61"/>
                  <a:pt x="160" y="61"/>
                </a:cubicBezTo>
                <a:cubicBezTo>
                  <a:pt x="160" y="63"/>
                  <a:pt x="159" y="64"/>
                  <a:pt x="157" y="64"/>
                </a:cubicBezTo>
                <a:cubicBezTo>
                  <a:pt x="156" y="64"/>
                  <a:pt x="155" y="63"/>
                  <a:pt x="155" y="61"/>
                </a:cubicBezTo>
                <a:lnTo>
                  <a:pt x="155" y="59"/>
                </a:lnTo>
                <a:close/>
                <a:moveTo>
                  <a:pt x="155" y="37"/>
                </a:moveTo>
                <a:cubicBezTo>
                  <a:pt x="155" y="36"/>
                  <a:pt x="156" y="35"/>
                  <a:pt x="157" y="35"/>
                </a:cubicBezTo>
                <a:cubicBezTo>
                  <a:pt x="159" y="35"/>
                  <a:pt x="160" y="36"/>
                  <a:pt x="160" y="37"/>
                </a:cubicBezTo>
                <a:cubicBezTo>
                  <a:pt x="160" y="40"/>
                  <a:pt x="160" y="40"/>
                  <a:pt x="160" y="40"/>
                </a:cubicBezTo>
                <a:cubicBezTo>
                  <a:pt x="160" y="41"/>
                  <a:pt x="159" y="43"/>
                  <a:pt x="157" y="43"/>
                </a:cubicBezTo>
                <a:cubicBezTo>
                  <a:pt x="156" y="43"/>
                  <a:pt x="155" y="41"/>
                  <a:pt x="155" y="40"/>
                </a:cubicBezTo>
                <a:lnTo>
                  <a:pt x="155" y="37"/>
                </a:lnTo>
                <a:close/>
                <a:moveTo>
                  <a:pt x="122" y="3"/>
                </a:moveTo>
                <a:cubicBezTo>
                  <a:pt x="122" y="1"/>
                  <a:pt x="123" y="0"/>
                  <a:pt x="125" y="0"/>
                </a:cubicBezTo>
                <a:cubicBezTo>
                  <a:pt x="127" y="0"/>
                  <a:pt x="127" y="0"/>
                  <a:pt x="127" y="0"/>
                </a:cubicBezTo>
                <a:cubicBezTo>
                  <a:pt x="129" y="0"/>
                  <a:pt x="130" y="1"/>
                  <a:pt x="130" y="3"/>
                </a:cubicBezTo>
                <a:cubicBezTo>
                  <a:pt x="130" y="4"/>
                  <a:pt x="129" y="5"/>
                  <a:pt x="127" y="5"/>
                </a:cubicBezTo>
                <a:cubicBezTo>
                  <a:pt x="125" y="5"/>
                  <a:pt x="125" y="5"/>
                  <a:pt x="125" y="5"/>
                </a:cubicBezTo>
                <a:cubicBezTo>
                  <a:pt x="123" y="5"/>
                  <a:pt x="122" y="4"/>
                  <a:pt x="122" y="3"/>
                </a:cubicBezTo>
                <a:close/>
                <a:moveTo>
                  <a:pt x="143" y="3"/>
                </a:moveTo>
                <a:cubicBezTo>
                  <a:pt x="143" y="1"/>
                  <a:pt x="144" y="0"/>
                  <a:pt x="146" y="0"/>
                </a:cubicBezTo>
                <a:cubicBezTo>
                  <a:pt x="148" y="0"/>
                  <a:pt x="148" y="0"/>
                  <a:pt x="148" y="0"/>
                </a:cubicBezTo>
                <a:cubicBezTo>
                  <a:pt x="150" y="0"/>
                  <a:pt x="151" y="1"/>
                  <a:pt x="151" y="3"/>
                </a:cubicBezTo>
                <a:cubicBezTo>
                  <a:pt x="151" y="4"/>
                  <a:pt x="150" y="5"/>
                  <a:pt x="148" y="5"/>
                </a:cubicBezTo>
                <a:cubicBezTo>
                  <a:pt x="146" y="5"/>
                  <a:pt x="146" y="5"/>
                  <a:pt x="146" y="5"/>
                </a:cubicBezTo>
                <a:cubicBezTo>
                  <a:pt x="144" y="5"/>
                  <a:pt x="143" y="4"/>
                  <a:pt x="143" y="3"/>
                </a:cubicBezTo>
                <a:close/>
                <a:moveTo>
                  <a:pt x="132" y="3"/>
                </a:moveTo>
                <a:cubicBezTo>
                  <a:pt x="132" y="1"/>
                  <a:pt x="134" y="0"/>
                  <a:pt x="135" y="0"/>
                </a:cubicBezTo>
                <a:cubicBezTo>
                  <a:pt x="138" y="0"/>
                  <a:pt x="138" y="0"/>
                  <a:pt x="138" y="0"/>
                </a:cubicBezTo>
                <a:cubicBezTo>
                  <a:pt x="139" y="0"/>
                  <a:pt x="140" y="1"/>
                  <a:pt x="140" y="3"/>
                </a:cubicBezTo>
                <a:cubicBezTo>
                  <a:pt x="140" y="4"/>
                  <a:pt x="139" y="5"/>
                  <a:pt x="138" y="5"/>
                </a:cubicBezTo>
                <a:cubicBezTo>
                  <a:pt x="135" y="5"/>
                  <a:pt x="135" y="5"/>
                  <a:pt x="135" y="5"/>
                </a:cubicBezTo>
                <a:cubicBezTo>
                  <a:pt x="134" y="5"/>
                  <a:pt x="132" y="4"/>
                  <a:pt x="132" y="3"/>
                </a:cubicBezTo>
                <a:close/>
                <a:moveTo>
                  <a:pt x="153" y="8"/>
                </a:moveTo>
                <a:cubicBezTo>
                  <a:pt x="152" y="7"/>
                  <a:pt x="152" y="5"/>
                  <a:pt x="154" y="4"/>
                </a:cubicBezTo>
                <a:cubicBezTo>
                  <a:pt x="155" y="3"/>
                  <a:pt x="156" y="3"/>
                  <a:pt x="157" y="4"/>
                </a:cubicBezTo>
                <a:cubicBezTo>
                  <a:pt x="158" y="5"/>
                  <a:pt x="159" y="6"/>
                  <a:pt x="159" y="7"/>
                </a:cubicBezTo>
                <a:cubicBezTo>
                  <a:pt x="160" y="9"/>
                  <a:pt x="159" y="10"/>
                  <a:pt x="158" y="11"/>
                </a:cubicBezTo>
                <a:cubicBezTo>
                  <a:pt x="157" y="11"/>
                  <a:pt x="157" y="11"/>
                  <a:pt x="157" y="11"/>
                </a:cubicBezTo>
                <a:cubicBezTo>
                  <a:pt x="156" y="11"/>
                  <a:pt x="155" y="10"/>
                  <a:pt x="154" y="9"/>
                </a:cubicBezTo>
                <a:cubicBezTo>
                  <a:pt x="154" y="9"/>
                  <a:pt x="154" y="8"/>
                  <a:pt x="153" y="8"/>
                </a:cubicBezTo>
                <a:close/>
                <a:moveTo>
                  <a:pt x="155" y="29"/>
                </a:moveTo>
                <a:cubicBezTo>
                  <a:pt x="155" y="27"/>
                  <a:pt x="155" y="27"/>
                  <a:pt x="155" y="27"/>
                </a:cubicBezTo>
                <a:cubicBezTo>
                  <a:pt x="155" y="25"/>
                  <a:pt x="156" y="24"/>
                  <a:pt x="157" y="24"/>
                </a:cubicBezTo>
                <a:cubicBezTo>
                  <a:pt x="159" y="24"/>
                  <a:pt x="160" y="25"/>
                  <a:pt x="160" y="27"/>
                </a:cubicBezTo>
                <a:cubicBezTo>
                  <a:pt x="160" y="29"/>
                  <a:pt x="160" y="29"/>
                  <a:pt x="160" y="29"/>
                </a:cubicBezTo>
                <a:cubicBezTo>
                  <a:pt x="160" y="31"/>
                  <a:pt x="159" y="32"/>
                  <a:pt x="157" y="32"/>
                </a:cubicBezTo>
                <a:cubicBezTo>
                  <a:pt x="156" y="32"/>
                  <a:pt x="155" y="31"/>
                  <a:pt x="155" y="29"/>
                </a:cubicBezTo>
                <a:close/>
                <a:moveTo>
                  <a:pt x="155" y="48"/>
                </a:moveTo>
                <a:cubicBezTo>
                  <a:pt x="155" y="46"/>
                  <a:pt x="156" y="45"/>
                  <a:pt x="157" y="45"/>
                </a:cubicBezTo>
                <a:cubicBezTo>
                  <a:pt x="159" y="45"/>
                  <a:pt x="160" y="46"/>
                  <a:pt x="160" y="48"/>
                </a:cubicBezTo>
                <a:cubicBezTo>
                  <a:pt x="160" y="51"/>
                  <a:pt x="160" y="51"/>
                  <a:pt x="160" y="51"/>
                </a:cubicBezTo>
                <a:cubicBezTo>
                  <a:pt x="160" y="52"/>
                  <a:pt x="159" y="53"/>
                  <a:pt x="157" y="53"/>
                </a:cubicBezTo>
                <a:cubicBezTo>
                  <a:pt x="156" y="53"/>
                  <a:pt x="155" y="52"/>
                  <a:pt x="155" y="51"/>
                </a:cubicBezTo>
                <a:lnTo>
                  <a:pt x="155" y="48"/>
                </a:lnTo>
                <a:close/>
                <a:moveTo>
                  <a:pt x="160" y="16"/>
                </a:moveTo>
                <a:cubicBezTo>
                  <a:pt x="160" y="19"/>
                  <a:pt x="160" y="19"/>
                  <a:pt x="160" y="19"/>
                </a:cubicBezTo>
                <a:cubicBezTo>
                  <a:pt x="160" y="20"/>
                  <a:pt x="159" y="21"/>
                  <a:pt x="157" y="21"/>
                </a:cubicBezTo>
                <a:cubicBezTo>
                  <a:pt x="156" y="21"/>
                  <a:pt x="155" y="20"/>
                  <a:pt x="155" y="19"/>
                </a:cubicBezTo>
                <a:cubicBezTo>
                  <a:pt x="155" y="16"/>
                  <a:pt x="155" y="16"/>
                  <a:pt x="155" y="16"/>
                </a:cubicBezTo>
                <a:cubicBezTo>
                  <a:pt x="155" y="15"/>
                  <a:pt x="156" y="13"/>
                  <a:pt x="157" y="13"/>
                </a:cubicBezTo>
                <a:cubicBezTo>
                  <a:pt x="159" y="13"/>
                  <a:pt x="160" y="15"/>
                  <a:pt x="160" y="16"/>
                </a:cubicBezTo>
                <a:close/>
                <a:moveTo>
                  <a:pt x="72" y="31"/>
                </a:moveTo>
                <a:cubicBezTo>
                  <a:pt x="72" y="28"/>
                  <a:pt x="72" y="28"/>
                  <a:pt x="72" y="28"/>
                </a:cubicBezTo>
                <a:cubicBezTo>
                  <a:pt x="72" y="27"/>
                  <a:pt x="73" y="26"/>
                  <a:pt x="75" y="26"/>
                </a:cubicBezTo>
                <a:cubicBezTo>
                  <a:pt x="76" y="26"/>
                  <a:pt x="77" y="27"/>
                  <a:pt x="77" y="28"/>
                </a:cubicBezTo>
                <a:cubicBezTo>
                  <a:pt x="77" y="31"/>
                  <a:pt x="77" y="31"/>
                  <a:pt x="77" y="31"/>
                </a:cubicBezTo>
                <a:cubicBezTo>
                  <a:pt x="77" y="32"/>
                  <a:pt x="76" y="34"/>
                  <a:pt x="75" y="34"/>
                </a:cubicBezTo>
                <a:cubicBezTo>
                  <a:pt x="73" y="34"/>
                  <a:pt x="72" y="32"/>
                  <a:pt x="72" y="31"/>
                </a:cubicBezTo>
                <a:close/>
                <a:moveTo>
                  <a:pt x="72" y="41"/>
                </a:moveTo>
                <a:cubicBezTo>
                  <a:pt x="72" y="39"/>
                  <a:pt x="72" y="39"/>
                  <a:pt x="72" y="39"/>
                </a:cubicBezTo>
                <a:cubicBezTo>
                  <a:pt x="72" y="37"/>
                  <a:pt x="73" y="36"/>
                  <a:pt x="75" y="36"/>
                </a:cubicBezTo>
                <a:cubicBezTo>
                  <a:pt x="76" y="36"/>
                  <a:pt x="77" y="37"/>
                  <a:pt x="77" y="39"/>
                </a:cubicBezTo>
                <a:cubicBezTo>
                  <a:pt x="77" y="41"/>
                  <a:pt x="77" y="41"/>
                  <a:pt x="77" y="41"/>
                </a:cubicBezTo>
                <a:cubicBezTo>
                  <a:pt x="77" y="43"/>
                  <a:pt x="76" y="44"/>
                  <a:pt x="75" y="44"/>
                </a:cubicBezTo>
                <a:cubicBezTo>
                  <a:pt x="73" y="44"/>
                  <a:pt x="72" y="43"/>
                  <a:pt x="72" y="41"/>
                </a:cubicBezTo>
                <a:close/>
                <a:moveTo>
                  <a:pt x="72" y="63"/>
                </a:moveTo>
                <a:cubicBezTo>
                  <a:pt x="72" y="60"/>
                  <a:pt x="72" y="60"/>
                  <a:pt x="72" y="60"/>
                </a:cubicBezTo>
                <a:cubicBezTo>
                  <a:pt x="72" y="59"/>
                  <a:pt x="73" y="57"/>
                  <a:pt x="75" y="57"/>
                </a:cubicBezTo>
                <a:cubicBezTo>
                  <a:pt x="76" y="57"/>
                  <a:pt x="77" y="59"/>
                  <a:pt x="77" y="60"/>
                </a:cubicBezTo>
                <a:cubicBezTo>
                  <a:pt x="77" y="63"/>
                  <a:pt x="77" y="63"/>
                  <a:pt x="77" y="63"/>
                </a:cubicBezTo>
                <a:cubicBezTo>
                  <a:pt x="77" y="64"/>
                  <a:pt x="76" y="65"/>
                  <a:pt x="75" y="65"/>
                </a:cubicBezTo>
                <a:cubicBezTo>
                  <a:pt x="73" y="65"/>
                  <a:pt x="72" y="64"/>
                  <a:pt x="72" y="63"/>
                </a:cubicBezTo>
                <a:close/>
                <a:moveTo>
                  <a:pt x="111" y="3"/>
                </a:moveTo>
                <a:cubicBezTo>
                  <a:pt x="111" y="1"/>
                  <a:pt x="112" y="0"/>
                  <a:pt x="114" y="0"/>
                </a:cubicBezTo>
                <a:cubicBezTo>
                  <a:pt x="117" y="0"/>
                  <a:pt x="117" y="0"/>
                  <a:pt x="117" y="0"/>
                </a:cubicBezTo>
                <a:cubicBezTo>
                  <a:pt x="118" y="0"/>
                  <a:pt x="119" y="1"/>
                  <a:pt x="119" y="3"/>
                </a:cubicBezTo>
                <a:cubicBezTo>
                  <a:pt x="119" y="4"/>
                  <a:pt x="118" y="5"/>
                  <a:pt x="117" y="5"/>
                </a:cubicBezTo>
                <a:cubicBezTo>
                  <a:pt x="114" y="5"/>
                  <a:pt x="114" y="5"/>
                  <a:pt x="114" y="5"/>
                </a:cubicBezTo>
                <a:cubicBezTo>
                  <a:pt x="112" y="5"/>
                  <a:pt x="111" y="4"/>
                  <a:pt x="111" y="3"/>
                </a:cubicBezTo>
                <a:close/>
                <a:moveTo>
                  <a:pt x="72" y="20"/>
                </a:moveTo>
                <a:cubicBezTo>
                  <a:pt x="72" y="18"/>
                  <a:pt x="72" y="18"/>
                  <a:pt x="72" y="18"/>
                </a:cubicBezTo>
                <a:cubicBezTo>
                  <a:pt x="72" y="16"/>
                  <a:pt x="73" y="15"/>
                  <a:pt x="75" y="15"/>
                </a:cubicBezTo>
                <a:cubicBezTo>
                  <a:pt x="76" y="15"/>
                  <a:pt x="77" y="16"/>
                  <a:pt x="77" y="18"/>
                </a:cubicBezTo>
                <a:cubicBezTo>
                  <a:pt x="77" y="20"/>
                  <a:pt x="77" y="20"/>
                  <a:pt x="77" y="20"/>
                </a:cubicBezTo>
                <a:cubicBezTo>
                  <a:pt x="77" y="22"/>
                  <a:pt x="76" y="23"/>
                  <a:pt x="75" y="23"/>
                </a:cubicBezTo>
                <a:cubicBezTo>
                  <a:pt x="73" y="23"/>
                  <a:pt x="72" y="22"/>
                  <a:pt x="72" y="20"/>
                </a:cubicBezTo>
                <a:close/>
                <a:moveTo>
                  <a:pt x="72" y="52"/>
                </a:moveTo>
                <a:cubicBezTo>
                  <a:pt x="72" y="49"/>
                  <a:pt x="72" y="49"/>
                  <a:pt x="72" y="49"/>
                </a:cubicBezTo>
                <a:cubicBezTo>
                  <a:pt x="72" y="48"/>
                  <a:pt x="73" y="47"/>
                  <a:pt x="75" y="47"/>
                </a:cubicBezTo>
                <a:cubicBezTo>
                  <a:pt x="76" y="47"/>
                  <a:pt x="77" y="48"/>
                  <a:pt x="77" y="49"/>
                </a:cubicBezTo>
                <a:cubicBezTo>
                  <a:pt x="77" y="52"/>
                  <a:pt x="77" y="52"/>
                  <a:pt x="77" y="52"/>
                </a:cubicBezTo>
                <a:cubicBezTo>
                  <a:pt x="77" y="54"/>
                  <a:pt x="76" y="55"/>
                  <a:pt x="75" y="55"/>
                </a:cubicBezTo>
                <a:cubicBezTo>
                  <a:pt x="73" y="55"/>
                  <a:pt x="72" y="54"/>
                  <a:pt x="72" y="52"/>
                </a:cubicBezTo>
                <a:close/>
                <a:moveTo>
                  <a:pt x="101" y="3"/>
                </a:moveTo>
                <a:cubicBezTo>
                  <a:pt x="101" y="1"/>
                  <a:pt x="102" y="0"/>
                  <a:pt x="103" y="0"/>
                </a:cubicBezTo>
                <a:cubicBezTo>
                  <a:pt x="106" y="0"/>
                  <a:pt x="106" y="0"/>
                  <a:pt x="106" y="0"/>
                </a:cubicBezTo>
                <a:cubicBezTo>
                  <a:pt x="107" y="0"/>
                  <a:pt x="109" y="1"/>
                  <a:pt x="109" y="3"/>
                </a:cubicBezTo>
                <a:cubicBezTo>
                  <a:pt x="109" y="4"/>
                  <a:pt x="107" y="5"/>
                  <a:pt x="106" y="5"/>
                </a:cubicBezTo>
                <a:cubicBezTo>
                  <a:pt x="103" y="5"/>
                  <a:pt x="103" y="5"/>
                  <a:pt x="103" y="5"/>
                </a:cubicBezTo>
                <a:cubicBezTo>
                  <a:pt x="102" y="5"/>
                  <a:pt x="101" y="4"/>
                  <a:pt x="101" y="3"/>
                </a:cubicBezTo>
                <a:close/>
                <a:moveTo>
                  <a:pt x="90" y="3"/>
                </a:moveTo>
                <a:cubicBezTo>
                  <a:pt x="90" y="1"/>
                  <a:pt x="91" y="0"/>
                  <a:pt x="93" y="0"/>
                </a:cubicBezTo>
                <a:cubicBezTo>
                  <a:pt x="95" y="0"/>
                  <a:pt x="95" y="0"/>
                  <a:pt x="95" y="0"/>
                </a:cubicBezTo>
                <a:cubicBezTo>
                  <a:pt x="97" y="0"/>
                  <a:pt x="98" y="1"/>
                  <a:pt x="98" y="3"/>
                </a:cubicBezTo>
                <a:cubicBezTo>
                  <a:pt x="98" y="4"/>
                  <a:pt x="97" y="5"/>
                  <a:pt x="95" y="5"/>
                </a:cubicBezTo>
                <a:cubicBezTo>
                  <a:pt x="93" y="5"/>
                  <a:pt x="93" y="5"/>
                  <a:pt x="93" y="5"/>
                </a:cubicBezTo>
                <a:cubicBezTo>
                  <a:pt x="91" y="5"/>
                  <a:pt x="90" y="4"/>
                  <a:pt x="90" y="3"/>
                </a:cubicBezTo>
                <a:close/>
                <a:moveTo>
                  <a:pt x="72" y="9"/>
                </a:moveTo>
                <a:cubicBezTo>
                  <a:pt x="73" y="8"/>
                  <a:pt x="73" y="7"/>
                  <a:pt x="74" y="6"/>
                </a:cubicBezTo>
                <a:cubicBezTo>
                  <a:pt x="74" y="5"/>
                  <a:pt x="76" y="4"/>
                  <a:pt x="77" y="5"/>
                </a:cubicBezTo>
                <a:cubicBezTo>
                  <a:pt x="78" y="6"/>
                  <a:pt x="79" y="7"/>
                  <a:pt x="78" y="9"/>
                </a:cubicBezTo>
                <a:cubicBezTo>
                  <a:pt x="78" y="9"/>
                  <a:pt x="78" y="10"/>
                  <a:pt x="78" y="10"/>
                </a:cubicBezTo>
                <a:cubicBezTo>
                  <a:pt x="77" y="12"/>
                  <a:pt x="76" y="12"/>
                  <a:pt x="75" y="12"/>
                </a:cubicBezTo>
                <a:cubicBezTo>
                  <a:pt x="75" y="12"/>
                  <a:pt x="75" y="12"/>
                  <a:pt x="74" y="12"/>
                </a:cubicBezTo>
                <a:cubicBezTo>
                  <a:pt x="73" y="12"/>
                  <a:pt x="72" y="11"/>
                  <a:pt x="72" y="9"/>
                </a:cubicBezTo>
                <a:close/>
                <a:moveTo>
                  <a:pt x="80" y="3"/>
                </a:moveTo>
                <a:cubicBezTo>
                  <a:pt x="79" y="2"/>
                  <a:pt x="80" y="0"/>
                  <a:pt x="82" y="0"/>
                </a:cubicBezTo>
                <a:cubicBezTo>
                  <a:pt x="82" y="0"/>
                  <a:pt x="83" y="0"/>
                  <a:pt x="84" y="0"/>
                </a:cubicBezTo>
                <a:cubicBezTo>
                  <a:pt x="85" y="0"/>
                  <a:pt x="85" y="0"/>
                  <a:pt x="85" y="0"/>
                </a:cubicBezTo>
                <a:cubicBezTo>
                  <a:pt x="86" y="0"/>
                  <a:pt x="87" y="1"/>
                  <a:pt x="87" y="3"/>
                </a:cubicBezTo>
                <a:cubicBezTo>
                  <a:pt x="87" y="4"/>
                  <a:pt x="86" y="5"/>
                  <a:pt x="85" y="5"/>
                </a:cubicBezTo>
                <a:cubicBezTo>
                  <a:pt x="84" y="5"/>
                  <a:pt x="84" y="5"/>
                  <a:pt x="84" y="5"/>
                </a:cubicBezTo>
                <a:cubicBezTo>
                  <a:pt x="83" y="5"/>
                  <a:pt x="83" y="5"/>
                  <a:pt x="83" y="5"/>
                </a:cubicBezTo>
                <a:cubicBezTo>
                  <a:pt x="82" y="5"/>
                  <a:pt x="82" y="5"/>
                  <a:pt x="82" y="5"/>
                </a:cubicBezTo>
                <a:cubicBezTo>
                  <a:pt x="81" y="5"/>
                  <a:pt x="80" y="5"/>
                  <a:pt x="80" y="3"/>
                </a:cubicBezTo>
                <a:close/>
                <a:moveTo>
                  <a:pt x="8" y="56"/>
                </a:moveTo>
                <a:cubicBezTo>
                  <a:pt x="8" y="37"/>
                  <a:pt x="24" y="21"/>
                  <a:pt x="43" y="21"/>
                </a:cubicBezTo>
                <a:cubicBezTo>
                  <a:pt x="50" y="21"/>
                  <a:pt x="50" y="21"/>
                  <a:pt x="50" y="21"/>
                </a:cubicBezTo>
                <a:cubicBezTo>
                  <a:pt x="38" y="10"/>
                  <a:pt x="38" y="10"/>
                  <a:pt x="38" y="10"/>
                </a:cubicBezTo>
                <a:cubicBezTo>
                  <a:pt x="37" y="9"/>
                  <a:pt x="37" y="7"/>
                  <a:pt x="38" y="6"/>
                </a:cubicBezTo>
                <a:cubicBezTo>
                  <a:pt x="39" y="5"/>
                  <a:pt x="41" y="5"/>
                  <a:pt x="42" y="6"/>
                </a:cubicBezTo>
                <a:cubicBezTo>
                  <a:pt x="58" y="22"/>
                  <a:pt x="58" y="22"/>
                  <a:pt x="58" y="22"/>
                </a:cubicBezTo>
                <a:cubicBezTo>
                  <a:pt x="58" y="22"/>
                  <a:pt x="58" y="23"/>
                  <a:pt x="58" y="23"/>
                </a:cubicBezTo>
                <a:cubicBezTo>
                  <a:pt x="59" y="24"/>
                  <a:pt x="59" y="24"/>
                  <a:pt x="58" y="25"/>
                </a:cubicBezTo>
                <a:cubicBezTo>
                  <a:pt x="58" y="25"/>
                  <a:pt x="58" y="26"/>
                  <a:pt x="58" y="26"/>
                </a:cubicBezTo>
                <a:cubicBezTo>
                  <a:pt x="42" y="42"/>
                  <a:pt x="42" y="42"/>
                  <a:pt x="42" y="42"/>
                </a:cubicBezTo>
                <a:cubicBezTo>
                  <a:pt x="41" y="42"/>
                  <a:pt x="41" y="43"/>
                  <a:pt x="40" y="43"/>
                </a:cubicBezTo>
                <a:cubicBezTo>
                  <a:pt x="39" y="43"/>
                  <a:pt x="39" y="42"/>
                  <a:pt x="38" y="42"/>
                </a:cubicBezTo>
                <a:cubicBezTo>
                  <a:pt x="37" y="41"/>
                  <a:pt x="37" y="39"/>
                  <a:pt x="38" y="38"/>
                </a:cubicBezTo>
                <a:cubicBezTo>
                  <a:pt x="50" y="27"/>
                  <a:pt x="50" y="27"/>
                  <a:pt x="50" y="27"/>
                </a:cubicBezTo>
                <a:cubicBezTo>
                  <a:pt x="43" y="27"/>
                  <a:pt x="43" y="27"/>
                  <a:pt x="43" y="27"/>
                </a:cubicBezTo>
                <a:cubicBezTo>
                  <a:pt x="26" y="27"/>
                  <a:pt x="13" y="40"/>
                  <a:pt x="13" y="56"/>
                </a:cubicBezTo>
                <a:cubicBezTo>
                  <a:pt x="13" y="57"/>
                  <a:pt x="12" y="59"/>
                  <a:pt x="11" y="59"/>
                </a:cubicBezTo>
                <a:cubicBezTo>
                  <a:pt x="9" y="59"/>
                  <a:pt x="8" y="57"/>
                  <a:pt x="8" y="56"/>
                </a:cubicBezTo>
                <a:close/>
              </a:path>
            </a:pathLst>
          </a:custGeom>
          <a:solidFill>
            <a:srgbClr val="32D1A8"/>
          </a:solidFill>
          <a:ln>
            <a:solidFill>
              <a:srgbClr val="03DFB2"/>
            </a:solidFill>
          </a:ln>
        </p:spPr>
        <p:txBody>
          <a:bodyPr/>
          <a:lstStyle/>
          <a:p>
            <a:pPr marL="0" marR="0" lvl="0" indent="0" defTabSz="1825625" eaLnBrk="1" fontAlgn="auto" latinLnBrk="0" hangingPunct="1">
              <a:lnSpc>
                <a:spcPct val="100000"/>
              </a:lnSpc>
              <a:spcBef>
                <a:spcPts val="0"/>
              </a:spcBef>
              <a:spcAft>
                <a:spcPts val="0"/>
              </a:spcAft>
              <a:buClrTx/>
              <a:buSzTx/>
              <a:buFontTx/>
              <a:buNone/>
              <a:defRPr/>
            </a:pPr>
            <a:endParaRPr kumimoji="0" lang="zh-CN" altLang="en-US" sz="3600" b="1" i="0" u="none" strike="noStrike" kern="0" cap="none" spc="0" normalizeH="0" baseline="0" noProof="0">
              <a:ln>
                <a:noFill/>
              </a:ln>
              <a:solidFill>
                <a:srgbClr val="1F1F1F"/>
              </a:solidFill>
              <a:effectLst/>
              <a:uLnTx/>
              <a:uFillTx/>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ppt_x"/>
                                          </p:val>
                                        </p:tav>
                                        <p:tav tm="100000">
                                          <p:val>
                                            <p:strVal val="#ppt_x"/>
                                          </p:val>
                                        </p:tav>
                                      </p:tavLst>
                                    </p:anim>
                                    <p:anim calcmode="lin" valueType="num">
                                      <p:cBhvr additive="base">
                                        <p:cTn id="3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3"/>
          </p:nvPr>
        </p:nvPicPr>
        <p:blipFill>
          <a:blip r:embed="rId1" cstate="email"/>
          <a:srcRect/>
          <a:stretch>
            <a:fillRect/>
          </a:stretch>
        </p:blipFill>
        <p:spPr>
          <a:xfrm>
            <a:off x="1058863" y="1096963"/>
            <a:ext cx="10225087" cy="11522075"/>
          </a:xfrm>
        </p:spPr>
      </p:pic>
      <p:sp>
        <p:nvSpPr>
          <p:cNvPr id="20" name="Text Box 3"/>
          <p:cNvSpPr txBox="1"/>
          <p:nvPr/>
        </p:nvSpPr>
        <p:spPr bwMode="auto">
          <a:xfrm>
            <a:off x="12563475" y="2570165"/>
            <a:ext cx="8413501" cy="306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0000" b="1" dirty="0">
                <a:solidFill>
                  <a:schemeClr val="bg1"/>
                </a:solidFill>
                <a:latin typeface="+mn-lt"/>
                <a:ea typeface="+mn-ea"/>
                <a:cs typeface="+mn-ea"/>
                <a:sym typeface="+mn-lt"/>
              </a:rPr>
              <a:t>TITLE TEXT </a:t>
            </a:r>
            <a:r>
              <a:rPr lang="en-US" altLang="x-none" sz="10000" b="1" dirty="0">
                <a:solidFill>
                  <a:schemeClr val="accent2"/>
                </a:solidFill>
                <a:latin typeface="+mn-lt"/>
                <a:ea typeface="+mn-ea"/>
                <a:cs typeface="+mn-ea"/>
                <a:sym typeface="+mn-lt"/>
              </a:rPr>
              <a:t>&amp; PHOTO</a:t>
            </a:r>
            <a:endParaRPr lang="x-none" altLang="x-none" sz="10000" b="1" dirty="0">
              <a:solidFill>
                <a:schemeClr val="accent2"/>
              </a:solidFill>
              <a:latin typeface="+mn-lt"/>
              <a:ea typeface="+mn-ea"/>
              <a:cs typeface="+mn-ea"/>
              <a:sym typeface="+mn-lt"/>
            </a:endParaRPr>
          </a:p>
        </p:txBody>
      </p:sp>
      <p:grpSp>
        <p:nvGrpSpPr>
          <p:cNvPr id="2" name="Группа 1"/>
          <p:cNvGrpSpPr/>
          <p:nvPr/>
        </p:nvGrpSpPr>
        <p:grpSpPr>
          <a:xfrm>
            <a:off x="12552537" y="6356551"/>
            <a:ext cx="4792600" cy="5038525"/>
            <a:chOff x="12552537" y="6356551"/>
            <a:chExt cx="4792600" cy="5038525"/>
          </a:xfrm>
        </p:grpSpPr>
        <p:sp>
          <p:nvSpPr>
            <p:cNvPr id="24582" name="Rectangle 10"/>
            <p:cNvSpPr>
              <a:spLocks noChangeArrowheads="1"/>
            </p:cNvSpPr>
            <p:nvPr/>
          </p:nvSpPr>
          <p:spPr bwMode="auto">
            <a:xfrm>
              <a:off x="12563476" y="7978727"/>
              <a:ext cx="4781661" cy="341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80000"/>
                </a:lnSpc>
              </a:pPr>
              <a:r>
                <a:rPr lang="en-US" altLang="en-US" dirty="0">
                  <a:solidFill>
                    <a:srgbClr val="292829"/>
                  </a:solidFill>
                  <a:latin typeface="+mn-lt"/>
                  <a:ea typeface="+mn-ea"/>
                  <a:cs typeface="+mn-ea"/>
                  <a:sym typeface="+mn-lt"/>
                </a:rPr>
                <a:t>Lorem ipsum dolor sit </a:t>
              </a:r>
              <a:r>
                <a:rPr lang="en-US" altLang="en-US" dirty="0" err="1">
                  <a:solidFill>
                    <a:srgbClr val="292829"/>
                  </a:solidFill>
                  <a:latin typeface="+mn-lt"/>
                  <a:ea typeface="+mn-ea"/>
                  <a:cs typeface="+mn-ea"/>
                  <a:sym typeface="+mn-lt"/>
                </a:rPr>
                <a:t>amet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consectetur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adipiscing</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elit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sed</a:t>
              </a:r>
              <a:r>
                <a:rPr lang="en-US" altLang="en-US" dirty="0">
                  <a:solidFill>
                    <a:srgbClr val="292829"/>
                  </a:solidFill>
                  <a:latin typeface="+mn-lt"/>
                  <a:ea typeface="+mn-ea"/>
                  <a:cs typeface="+mn-ea"/>
                  <a:sym typeface="+mn-lt"/>
                </a:rPr>
                <a:t> do </a:t>
              </a:r>
              <a:r>
                <a:rPr lang="en-US" altLang="en-US" dirty="0" err="1">
                  <a:solidFill>
                    <a:srgbClr val="292829"/>
                  </a:solidFill>
                  <a:latin typeface="+mn-lt"/>
                  <a:ea typeface="+mn-ea"/>
                  <a:cs typeface="+mn-ea"/>
                  <a:sym typeface="+mn-lt"/>
                </a:rPr>
                <a:t>eiusmod</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tempor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incididunt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labore</a:t>
              </a:r>
              <a:r>
                <a:rPr lang="en-US" altLang="en-US" dirty="0">
                  <a:solidFill>
                    <a:srgbClr val="292829"/>
                  </a:solidFill>
                  <a:latin typeface="+mn-lt"/>
                  <a:ea typeface="+mn-ea"/>
                  <a:cs typeface="+mn-ea"/>
                  <a:sym typeface="+mn-lt"/>
                </a:rPr>
                <a:t> et </a:t>
              </a:r>
              <a:r>
                <a:rPr lang="en-US" altLang="en-US" dirty="0" err="1">
                  <a:solidFill>
                    <a:srgbClr val="292829"/>
                  </a:solidFill>
                  <a:latin typeface="+mn-lt"/>
                  <a:ea typeface="+mn-ea"/>
                  <a:cs typeface="+mn-ea"/>
                  <a:sym typeface="+mn-lt"/>
                </a:rPr>
                <a:t>dolore</a:t>
              </a:r>
              <a:r>
                <a:rPr lang="en-US" altLang="en-US" dirty="0">
                  <a:solidFill>
                    <a:srgbClr val="292829"/>
                  </a:solidFill>
                  <a:latin typeface="+mn-lt"/>
                  <a:ea typeface="+mn-ea"/>
                  <a:cs typeface="+mn-ea"/>
                  <a:sym typeface="+mn-lt"/>
                </a:rPr>
                <a:t> magna </a:t>
              </a:r>
              <a:r>
                <a:rPr lang="en-US" altLang="en-US" dirty="0" err="1">
                  <a:solidFill>
                    <a:srgbClr val="292829"/>
                  </a:solidFill>
                  <a:latin typeface="+mn-lt"/>
                  <a:ea typeface="+mn-ea"/>
                  <a:cs typeface="+mn-ea"/>
                  <a:sym typeface="+mn-lt"/>
                </a:rPr>
                <a:t>aliqua</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enim</a:t>
              </a:r>
              <a:r>
                <a:rPr lang="en-US" altLang="en-US" dirty="0">
                  <a:solidFill>
                    <a:srgbClr val="292829"/>
                  </a:solidFill>
                  <a:latin typeface="+mn-lt"/>
                  <a:ea typeface="+mn-ea"/>
                  <a:cs typeface="+mn-ea"/>
                  <a:sym typeface="+mn-lt"/>
                </a:rPr>
                <a:t> ad minim </a:t>
              </a:r>
              <a:r>
                <a:rPr lang="en-US" altLang="en-US" dirty="0" err="1">
                  <a:solidFill>
                    <a:srgbClr val="292829"/>
                  </a:solidFill>
                  <a:latin typeface="+mn-lt"/>
                  <a:ea typeface="+mn-ea"/>
                  <a:cs typeface="+mn-ea"/>
                  <a:sym typeface="+mn-lt"/>
                </a:rPr>
                <a:t>veniam</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quis</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nostrud</a:t>
              </a:r>
              <a:r>
                <a:rPr lang="en-US" altLang="en-US" dirty="0">
                  <a:solidFill>
                    <a:srgbClr val="292829"/>
                  </a:solidFill>
                  <a:latin typeface="+mn-lt"/>
                  <a:ea typeface="+mn-ea"/>
                  <a:cs typeface="+mn-ea"/>
                  <a:sym typeface="+mn-lt"/>
                </a:rPr>
                <a:t> exercitation </a:t>
              </a:r>
              <a:r>
                <a:rPr lang="en-US" altLang="en-US" dirty="0" err="1">
                  <a:solidFill>
                    <a:srgbClr val="292829"/>
                  </a:solidFill>
                  <a:latin typeface="+mn-lt"/>
                  <a:ea typeface="+mn-ea"/>
                  <a:cs typeface="+mn-ea"/>
                  <a:sym typeface="+mn-lt"/>
                </a:rPr>
                <a:t>ullamco</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laboris</a:t>
              </a:r>
              <a:r>
                <a:rPr lang="en-US" altLang="en-US" dirty="0">
                  <a:solidFill>
                    <a:srgbClr val="292829"/>
                  </a:solidFill>
                  <a:latin typeface="+mn-lt"/>
                  <a:ea typeface="+mn-ea"/>
                  <a:cs typeface="+mn-ea"/>
                  <a:sym typeface="+mn-lt"/>
                </a:rPr>
                <a:t> nisi </a:t>
              </a:r>
              <a:r>
                <a:rPr lang="en-US" altLang="en-US" dirty="0" err="1">
                  <a:solidFill>
                    <a:srgbClr val="292829"/>
                  </a:solidFill>
                  <a:latin typeface="+mn-lt"/>
                  <a:ea typeface="+mn-ea"/>
                  <a:cs typeface="+mn-ea"/>
                  <a:sym typeface="+mn-lt"/>
                </a:rPr>
                <a:t>ut</a:t>
              </a:r>
              <a:endParaRPr lang="en-US" altLang="en-US" dirty="0">
                <a:solidFill>
                  <a:srgbClr val="292829"/>
                </a:solidFill>
                <a:latin typeface="+mn-lt"/>
                <a:ea typeface="+mn-ea"/>
                <a:cs typeface="+mn-ea"/>
                <a:sym typeface="+mn-lt"/>
              </a:endParaRPr>
            </a:p>
          </p:txBody>
        </p:sp>
        <p:sp>
          <p:nvSpPr>
            <p:cNvPr id="8" name="Text Box 3"/>
            <p:cNvSpPr txBox="1"/>
            <p:nvPr/>
          </p:nvSpPr>
          <p:spPr bwMode="auto">
            <a:xfrm>
              <a:off x="12552537" y="6356551"/>
              <a:ext cx="2888456" cy="1622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0000" b="1" dirty="0">
                  <a:solidFill>
                    <a:schemeClr val="accent1"/>
                  </a:solidFill>
                  <a:latin typeface="+mn-lt"/>
                  <a:ea typeface="+mn-ea"/>
                  <a:cs typeface="+mn-ea"/>
                  <a:sym typeface="+mn-lt"/>
                </a:rPr>
                <a:t>.01</a:t>
              </a:r>
              <a:endParaRPr lang="x-none" altLang="x-none" sz="10000" b="1" dirty="0">
                <a:solidFill>
                  <a:schemeClr val="accent1"/>
                </a:solidFill>
                <a:latin typeface="+mn-lt"/>
                <a:ea typeface="+mn-ea"/>
                <a:cs typeface="+mn-ea"/>
                <a:sym typeface="+mn-lt"/>
              </a:endParaRPr>
            </a:p>
          </p:txBody>
        </p:sp>
      </p:grpSp>
      <p:grpSp>
        <p:nvGrpSpPr>
          <p:cNvPr id="3" name="Группа 2"/>
          <p:cNvGrpSpPr/>
          <p:nvPr/>
        </p:nvGrpSpPr>
        <p:grpSpPr>
          <a:xfrm>
            <a:off x="18058725" y="6356551"/>
            <a:ext cx="4820325" cy="4961039"/>
            <a:chOff x="18058725" y="6356551"/>
            <a:chExt cx="4820325" cy="4961039"/>
          </a:xfrm>
        </p:grpSpPr>
        <p:sp>
          <p:nvSpPr>
            <p:cNvPr id="24579" name="Rectangle 10"/>
            <p:cNvSpPr>
              <a:spLocks noChangeArrowheads="1"/>
            </p:cNvSpPr>
            <p:nvPr/>
          </p:nvSpPr>
          <p:spPr bwMode="auto">
            <a:xfrm>
              <a:off x="18095913" y="7978727"/>
              <a:ext cx="4783137" cy="333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80000"/>
                </a:lnSpc>
              </a:pPr>
              <a:r>
                <a:rPr lang="en-US" altLang="en-US" dirty="0">
                  <a:solidFill>
                    <a:srgbClr val="292829"/>
                  </a:solidFill>
                  <a:latin typeface="+mn-lt"/>
                  <a:ea typeface="+mn-ea"/>
                  <a:cs typeface="+mn-ea"/>
                  <a:sym typeface="+mn-lt"/>
                </a:rPr>
                <a:t>Lorem ipsum dolor sit </a:t>
              </a:r>
              <a:r>
                <a:rPr lang="en-US" altLang="en-US" dirty="0" err="1">
                  <a:solidFill>
                    <a:srgbClr val="292829"/>
                  </a:solidFill>
                  <a:latin typeface="+mn-lt"/>
                  <a:ea typeface="+mn-ea"/>
                  <a:cs typeface="+mn-ea"/>
                  <a:sym typeface="+mn-lt"/>
                </a:rPr>
                <a:t>amet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consectetur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adipiscing</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elit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sed</a:t>
              </a:r>
              <a:r>
                <a:rPr lang="en-US" altLang="en-US" dirty="0">
                  <a:solidFill>
                    <a:srgbClr val="292829"/>
                  </a:solidFill>
                  <a:latin typeface="+mn-lt"/>
                  <a:ea typeface="+mn-ea"/>
                  <a:cs typeface="+mn-ea"/>
                  <a:sym typeface="+mn-lt"/>
                </a:rPr>
                <a:t> do </a:t>
              </a:r>
              <a:r>
                <a:rPr lang="en-US" altLang="en-US" dirty="0" err="1">
                  <a:solidFill>
                    <a:srgbClr val="292829"/>
                  </a:solidFill>
                  <a:latin typeface="+mn-lt"/>
                  <a:ea typeface="+mn-ea"/>
                  <a:cs typeface="+mn-ea"/>
                  <a:sym typeface="+mn-lt"/>
                </a:rPr>
                <a:t>eiusmod</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tempor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incididunt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labore</a:t>
              </a:r>
              <a:r>
                <a:rPr lang="en-US" altLang="en-US" dirty="0">
                  <a:solidFill>
                    <a:srgbClr val="292829"/>
                  </a:solidFill>
                  <a:latin typeface="+mn-lt"/>
                  <a:ea typeface="+mn-ea"/>
                  <a:cs typeface="+mn-ea"/>
                  <a:sym typeface="+mn-lt"/>
                </a:rPr>
                <a:t> et </a:t>
              </a:r>
              <a:r>
                <a:rPr lang="en-US" altLang="en-US" dirty="0" err="1">
                  <a:solidFill>
                    <a:srgbClr val="292829"/>
                  </a:solidFill>
                  <a:latin typeface="+mn-lt"/>
                  <a:ea typeface="+mn-ea"/>
                  <a:cs typeface="+mn-ea"/>
                  <a:sym typeface="+mn-lt"/>
                </a:rPr>
                <a:t>dolore</a:t>
              </a:r>
              <a:r>
                <a:rPr lang="en-US" altLang="en-US" dirty="0">
                  <a:solidFill>
                    <a:srgbClr val="292829"/>
                  </a:solidFill>
                  <a:latin typeface="+mn-lt"/>
                  <a:ea typeface="+mn-ea"/>
                  <a:cs typeface="+mn-ea"/>
                  <a:sym typeface="+mn-lt"/>
                </a:rPr>
                <a:t> magna </a:t>
              </a:r>
              <a:r>
                <a:rPr lang="en-US" altLang="en-US" dirty="0" err="1">
                  <a:solidFill>
                    <a:srgbClr val="292829"/>
                  </a:solidFill>
                  <a:latin typeface="+mn-lt"/>
                  <a:ea typeface="+mn-ea"/>
                  <a:cs typeface="+mn-ea"/>
                  <a:sym typeface="+mn-lt"/>
                </a:rPr>
                <a:t>aliqua</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enim</a:t>
              </a:r>
              <a:r>
                <a:rPr lang="en-US" altLang="en-US" dirty="0">
                  <a:solidFill>
                    <a:srgbClr val="292829"/>
                  </a:solidFill>
                  <a:latin typeface="+mn-lt"/>
                  <a:ea typeface="+mn-ea"/>
                  <a:cs typeface="+mn-ea"/>
                  <a:sym typeface="+mn-lt"/>
                </a:rPr>
                <a:t> ad minim </a:t>
              </a:r>
              <a:r>
                <a:rPr lang="en-US" altLang="en-US" dirty="0" err="1">
                  <a:solidFill>
                    <a:srgbClr val="292829"/>
                  </a:solidFill>
                  <a:latin typeface="+mn-lt"/>
                  <a:ea typeface="+mn-ea"/>
                  <a:cs typeface="+mn-ea"/>
                  <a:sym typeface="+mn-lt"/>
                </a:rPr>
                <a:t>veniam</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quis</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nostrud</a:t>
              </a:r>
              <a:r>
                <a:rPr lang="en-US" altLang="en-US" dirty="0">
                  <a:solidFill>
                    <a:srgbClr val="292829"/>
                  </a:solidFill>
                  <a:latin typeface="+mn-lt"/>
                  <a:ea typeface="+mn-ea"/>
                  <a:cs typeface="+mn-ea"/>
                  <a:sym typeface="+mn-lt"/>
                </a:rPr>
                <a:t> exercitation </a:t>
              </a:r>
              <a:r>
                <a:rPr lang="en-US" altLang="en-US" dirty="0" err="1">
                  <a:solidFill>
                    <a:srgbClr val="292829"/>
                  </a:solidFill>
                  <a:latin typeface="+mn-lt"/>
                  <a:ea typeface="+mn-ea"/>
                  <a:cs typeface="+mn-ea"/>
                  <a:sym typeface="+mn-lt"/>
                </a:rPr>
                <a:t>ullamco</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laboris</a:t>
              </a:r>
              <a:r>
                <a:rPr lang="en-US" altLang="en-US" dirty="0">
                  <a:solidFill>
                    <a:srgbClr val="292829"/>
                  </a:solidFill>
                  <a:latin typeface="+mn-lt"/>
                  <a:ea typeface="+mn-ea"/>
                  <a:cs typeface="+mn-ea"/>
                  <a:sym typeface="+mn-lt"/>
                </a:rPr>
                <a:t> nisi </a:t>
              </a:r>
              <a:r>
                <a:rPr lang="en-US" altLang="en-US" dirty="0" err="1">
                  <a:solidFill>
                    <a:srgbClr val="292829"/>
                  </a:solidFill>
                  <a:latin typeface="+mn-lt"/>
                  <a:ea typeface="+mn-ea"/>
                  <a:cs typeface="+mn-ea"/>
                  <a:sym typeface="+mn-lt"/>
                </a:rPr>
                <a:t>ut</a:t>
              </a:r>
              <a:endParaRPr lang="en-US" altLang="en-US" dirty="0">
                <a:solidFill>
                  <a:srgbClr val="292829"/>
                </a:solidFill>
                <a:latin typeface="+mn-lt"/>
                <a:ea typeface="+mn-ea"/>
                <a:cs typeface="+mn-ea"/>
                <a:sym typeface="+mn-lt"/>
              </a:endParaRPr>
            </a:p>
          </p:txBody>
        </p:sp>
        <p:sp>
          <p:nvSpPr>
            <p:cNvPr id="9" name="Text Box 3"/>
            <p:cNvSpPr txBox="1"/>
            <p:nvPr/>
          </p:nvSpPr>
          <p:spPr bwMode="auto">
            <a:xfrm>
              <a:off x="18058725" y="6356551"/>
              <a:ext cx="2888456" cy="1622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0000" b="1" dirty="0">
                  <a:solidFill>
                    <a:schemeClr val="accent1"/>
                  </a:solidFill>
                  <a:latin typeface="+mn-lt"/>
                  <a:ea typeface="+mn-ea"/>
                  <a:cs typeface="+mn-ea"/>
                  <a:sym typeface="+mn-lt"/>
                </a:rPr>
                <a:t>.02</a:t>
              </a:r>
              <a:endParaRPr lang="x-none" altLang="x-none" sz="10000" b="1" dirty="0">
                <a:solidFill>
                  <a:schemeClr val="accent1"/>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hape 225"/>
          <p:cNvSpPr>
            <a:spLocks noGrp="1"/>
          </p:cNvSpPr>
          <p:nvPr>
            <p:ph type="sldNum" sz="quarter" idx="4294967295"/>
          </p:nvPr>
        </p:nvSpPr>
        <p:spPr>
          <a:xfrm>
            <a:off x="23980775" y="963613"/>
            <a:ext cx="403225" cy="411162"/>
          </a:xfrm>
          <a:prstGeom prst="rect">
            <a:avLst/>
          </a:prstGeom>
          <a:noFill/>
        </p:spPr>
        <p:txBody>
          <a:bodyPr/>
          <a:lstStyle/>
          <a:p>
            <a:pPr marL="0" marR="0" lvl="0" indent="0" algn="ctr" defTabSz="825500" rtl="0" eaLnBrk="1" fontAlgn="base" latinLnBrk="0" hangingPunct="0">
              <a:lnSpc>
                <a:spcPct val="100000"/>
              </a:lnSpc>
              <a:spcBef>
                <a:spcPct val="0"/>
              </a:spcBef>
              <a:spcAft>
                <a:spcPct val="0"/>
              </a:spcAft>
              <a:buClrTx/>
              <a:buSzTx/>
              <a:buFontTx/>
              <a:buNone/>
              <a:defRPr/>
            </a:pPr>
            <a:fld id="{565E5BC1-D6FE-4B52-8854-D27955C5C797}" type="slidenum">
              <a:rPr kumimoji="0" lang="zh-CN" altLang="zh-CN" sz="2000" b="0" i="0" u="none" strike="noStrike" kern="1200" cap="none" spc="0" normalizeH="0" baseline="0" noProof="0" smtClean="0">
                <a:ln>
                  <a:noFill/>
                </a:ln>
                <a:solidFill>
                  <a:srgbClr val="FFFFFF"/>
                </a:solidFill>
                <a:effectLst/>
                <a:uLnTx/>
                <a:uFillTx/>
                <a:latin typeface="+mn-lt"/>
                <a:ea typeface="+mn-ea"/>
                <a:cs typeface="+mn-ea"/>
                <a:sym typeface="+mn-lt"/>
              </a:rPr>
            </a:fld>
            <a:endParaRPr kumimoji="0" lang="zh-CN" altLang="zh-CN" sz="200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226" name="Shape 226"/>
          <p:cNvSpPr>
            <a:spLocks noChangeArrowheads="1"/>
          </p:cNvSpPr>
          <p:nvPr/>
        </p:nvSpPr>
        <p:spPr bwMode="auto">
          <a:xfrm>
            <a:off x="3585672" y="3987795"/>
            <a:ext cx="3595688"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r">
              <a:defRPr sz="3000" b="1" cap="all" spc="299" baseline="0">
                <a:solidFill>
                  <a:srgbClr val="292B3A"/>
                </a:solidFill>
              </a:defRPr>
            </a:lvl1pPr>
          </a:lstStyle>
          <a:p>
            <a:pPr marL="0" marR="0" lvl="0" indent="0" algn="r"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dirty="0">
                <a:ln>
                  <a:noFill/>
                </a:ln>
                <a:solidFill>
                  <a:srgbClr val="03DFB2"/>
                </a:solidFill>
                <a:effectLst/>
                <a:uLnTx/>
                <a:uFillTx/>
                <a:latin typeface="+mn-lt"/>
                <a:ea typeface="+mn-ea"/>
                <a:cs typeface="+mn-ea"/>
                <a:sym typeface="+mn-lt"/>
              </a:rPr>
              <a:t>Strengths</a:t>
            </a:r>
            <a:endParaRPr kumimoji="0" sz="3000" b="1" i="0" u="none" strike="noStrike" kern="0" cap="all" spc="299" normalizeH="0" baseline="0" noProof="0" dirty="0">
              <a:ln>
                <a:noFill/>
              </a:ln>
              <a:solidFill>
                <a:srgbClr val="03DFB2"/>
              </a:solidFill>
              <a:effectLst/>
              <a:uLnTx/>
              <a:uFillTx/>
              <a:latin typeface="+mn-lt"/>
              <a:ea typeface="+mn-ea"/>
              <a:cs typeface="+mn-ea"/>
              <a:sym typeface="+mn-lt"/>
            </a:endParaRPr>
          </a:p>
        </p:txBody>
      </p:sp>
      <p:sp>
        <p:nvSpPr>
          <p:cNvPr id="22531" name="Shape 227"/>
          <p:cNvSpPr>
            <a:spLocks noChangeArrowheads="1"/>
          </p:cNvSpPr>
          <p:nvPr/>
        </p:nvSpPr>
        <p:spPr bwMode="auto">
          <a:xfrm>
            <a:off x="1534622" y="4933499"/>
            <a:ext cx="5646738"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lstStyle/>
          <a:p>
            <a:pPr marL="0" marR="0" lvl="0" indent="0" algn="r" defTabSz="825500" rtl="0" eaLnBrk="1"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rPr>
              <a:t>Lorem ipsum dolor sit amet, consectetuer adipiscing elit, sed diam nonummy nibh magna aliquam erat volutpat. Ut wisi enim ad mini veniam, quis nostrud exerci tation ullamcorper suscipit lobortis nisl ut aliquip</a:t>
            </a:r>
            <a:endPar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229" name="Shape 229"/>
          <p:cNvSpPr>
            <a:spLocks noChangeArrowheads="1"/>
          </p:cNvSpPr>
          <p:nvPr/>
        </p:nvSpPr>
        <p:spPr bwMode="auto">
          <a:xfrm>
            <a:off x="3585672" y="8070845"/>
            <a:ext cx="3595688"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r">
              <a:defRPr sz="3000" b="1" cap="all" spc="299" baseline="0">
                <a:solidFill>
                  <a:srgbClr val="292B3A"/>
                </a:solidFill>
              </a:defRPr>
            </a:lvl1pPr>
          </a:lstStyle>
          <a:p>
            <a:pPr marL="0" marR="0" lvl="0" indent="0" algn="r"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dirty="0">
                <a:ln>
                  <a:noFill/>
                </a:ln>
                <a:solidFill>
                  <a:srgbClr val="03DFB2"/>
                </a:solidFill>
                <a:effectLst/>
                <a:uLnTx/>
                <a:uFillTx/>
                <a:latin typeface="+mn-lt"/>
                <a:ea typeface="+mn-ea"/>
                <a:cs typeface="+mn-ea"/>
                <a:sym typeface="+mn-lt"/>
              </a:rPr>
              <a:t>Threats</a:t>
            </a:r>
            <a:endParaRPr kumimoji="0" sz="3000" b="1" i="0" u="none" strike="noStrike" kern="0" cap="all" spc="299" normalizeH="0" baseline="0" noProof="0" dirty="0">
              <a:ln>
                <a:noFill/>
              </a:ln>
              <a:solidFill>
                <a:srgbClr val="03DFB2"/>
              </a:solidFill>
              <a:effectLst/>
              <a:uLnTx/>
              <a:uFillTx/>
              <a:latin typeface="+mn-lt"/>
              <a:ea typeface="+mn-ea"/>
              <a:cs typeface="+mn-ea"/>
              <a:sym typeface="+mn-lt"/>
            </a:endParaRPr>
          </a:p>
        </p:txBody>
      </p:sp>
      <p:sp>
        <p:nvSpPr>
          <p:cNvPr id="233" name="Shape 233"/>
          <p:cNvSpPr>
            <a:spLocks noChangeArrowheads="1"/>
          </p:cNvSpPr>
          <p:nvPr/>
        </p:nvSpPr>
        <p:spPr bwMode="auto">
          <a:xfrm>
            <a:off x="16960360" y="3998907"/>
            <a:ext cx="3597275"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000" b="1" cap="all" spc="299" baseline="0">
                <a:solidFill>
                  <a:srgbClr val="292B3A"/>
                </a:solidFill>
              </a:defRPr>
            </a:lvl1pPr>
          </a:lstStyle>
          <a:p>
            <a:pPr marL="0" marR="0" lvl="0" indent="0" algn="l"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dirty="0">
                <a:ln>
                  <a:noFill/>
                </a:ln>
                <a:solidFill>
                  <a:srgbClr val="03DFB2"/>
                </a:solidFill>
                <a:effectLst/>
                <a:uLnTx/>
                <a:uFillTx/>
                <a:latin typeface="+mn-lt"/>
                <a:ea typeface="+mn-ea"/>
                <a:cs typeface="+mn-ea"/>
                <a:sym typeface="+mn-lt"/>
              </a:rPr>
              <a:t>Weaknesses</a:t>
            </a:r>
            <a:endParaRPr kumimoji="0" sz="3000" b="1" i="0" u="none" strike="noStrike" kern="0" cap="all" spc="299" normalizeH="0" baseline="0" noProof="0" dirty="0">
              <a:ln>
                <a:noFill/>
              </a:ln>
              <a:solidFill>
                <a:srgbClr val="03DFB2"/>
              </a:solidFill>
              <a:effectLst/>
              <a:uLnTx/>
              <a:uFillTx/>
              <a:latin typeface="+mn-lt"/>
              <a:ea typeface="+mn-ea"/>
              <a:cs typeface="+mn-ea"/>
              <a:sym typeface="+mn-lt"/>
            </a:endParaRPr>
          </a:p>
        </p:txBody>
      </p:sp>
      <p:sp>
        <p:nvSpPr>
          <p:cNvPr id="235" name="Shape 235"/>
          <p:cNvSpPr>
            <a:spLocks noChangeArrowheads="1"/>
          </p:cNvSpPr>
          <p:nvPr/>
        </p:nvSpPr>
        <p:spPr bwMode="auto">
          <a:xfrm>
            <a:off x="16960360" y="8081957"/>
            <a:ext cx="4421187"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000" b="1" cap="all" spc="299" baseline="0">
                <a:solidFill>
                  <a:srgbClr val="292B3A"/>
                </a:solidFill>
              </a:defRPr>
            </a:lvl1pPr>
          </a:lstStyle>
          <a:p>
            <a:pPr marL="0" marR="0" lvl="0" indent="0" algn="l"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dirty="0">
                <a:ln>
                  <a:noFill/>
                </a:ln>
                <a:solidFill>
                  <a:srgbClr val="03DFB2"/>
                </a:solidFill>
                <a:effectLst/>
                <a:uLnTx/>
                <a:uFillTx/>
                <a:latin typeface="+mn-lt"/>
                <a:ea typeface="+mn-ea"/>
                <a:cs typeface="+mn-ea"/>
                <a:sym typeface="+mn-lt"/>
              </a:rPr>
              <a:t>Opportunities</a:t>
            </a:r>
            <a:endParaRPr kumimoji="0" sz="3000" b="1" i="0" u="none" strike="noStrike" kern="0" cap="all" spc="299" normalizeH="0" baseline="0" noProof="0" dirty="0">
              <a:ln>
                <a:noFill/>
              </a:ln>
              <a:solidFill>
                <a:srgbClr val="03DFB2"/>
              </a:solidFill>
              <a:effectLst/>
              <a:uLnTx/>
              <a:uFillTx/>
              <a:latin typeface="+mn-lt"/>
              <a:ea typeface="+mn-ea"/>
              <a:cs typeface="+mn-ea"/>
              <a:sym typeface="+mn-lt"/>
            </a:endParaRPr>
          </a:p>
        </p:txBody>
      </p:sp>
      <p:grpSp>
        <p:nvGrpSpPr>
          <p:cNvPr id="22535" name="Group 241"/>
          <p:cNvGrpSpPr/>
          <p:nvPr/>
        </p:nvGrpSpPr>
        <p:grpSpPr bwMode="auto">
          <a:xfrm>
            <a:off x="8982726" y="4553744"/>
            <a:ext cx="5634932" cy="5736321"/>
            <a:chOff x="1202825" y="1152131"/>
            <a:chExt cx="5634678" cy="5736063"/>
          </a:xfrm>
        </p:grpSpPr>
        <p:sp>
          <p:nvSpPr>
            <p:cNvPr id="22540" name="Shape 238"/>
            <p:cNvSpPr/>
            <p:nvPr/>
          </p:nvSpPr>
          <p:spPr bwMode="auto">
            <a:xfrm rot="2700000">
              <a:off x="1152132" y="1202824"/>
              <a:ext cx="5736063" cy="5634678"/>
            </a:xfrm>
            <a:custGeom>
              <a:avLst/>
              <a:gdLst>
                <a:gd name="T0" fmla="*/ 2868032 w 21540"/>
                <a:gd name="T1" fmla="*/ 2817339 h 21555"/>
                <a:gd name="T2" fmla="*/ 2868032 w 21540"/>
                <a:gd name="T3" fmla="*/ 2817339 h 21555"/>
                <a:gd name="T4" fmla="*/ 2868032 w 21540"/>
                <a:gd name="T5" fmla="*/ 2817339 h 21555"/>
                <a:gd name="T6" fmla="*/ 2868032 w 21540"/>
                <a:gd name="T7" fmla="*/ 2817339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solidFill>
              <a:srgbClr val="32D1A8"/>
            </a:solidFill>
            <a:ln w="12700" cap="flat">
              <a:noFill/>
              <a:miter lim="400000"/>
            </a:ln>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dirty="0">
                <a:ln>
                  <a:noFill/>
                </a:ln>
                <a:solidFill>
                  <a:srgbClr val="696B6B"/>
                </a:solidFill>
                <a:effectLst/>
                <a:uLnTx/>
                <a:uFillTx/>
                <a:latin typeface="+mn-lt"/>
                <a:ea typeface="+mn-ea"/>
                <a:cs typeface="+mn-ea"/>
                <a:sym typeface="+mn-lt"/>
              </a:endParaRPr>
            </a:p>
          </p:txBody>
        </p:sp>
        <p:sp>
          <p:nvSpPr>
            <p:cNvPr id="22541" name="Shape 239"/>
            <p:cNvSpPr/>
            <p:nvPr/>
          </p:nvSpPr>
          <p:spPr bwMode="auto">
            <a:xfrm rot="3969542">
              <a:off x="1152132" y="1202824"/>
              <a:ext cx="5736063" cy="5634678"/>
            </a:xfrm>
            <a:custGeom>
              <a:avLst/>
              <a:gdLst>
                <a:gd name="T0" fmla="*/ 2868032 w 21540"/>
                <a:gd name="T1" fmla="*/ 2817339 h 21555"/>
                <a:gd name="T2" fmla="*/ 2868032 w 21540"/>
                <a:gd name="T3" fmla="*/ 2817339 h 21555"/>
                <a:gd name="T4" fmla="*/ 2868032 w 21540"/>
                <a:gd name="T5" fmla="*/ 2817339 h 21555"/>
                <a:gd name="T6" fmla="*/ 2868032 w 21540"/>
                <a:gd name="T7" fmla="*/ 2817339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noFill/>
            <a:ln w="38100" cap="flat">
              <a:solidFill>
                <a:srgbClr val="1F1F1F"/>
              </a:solidFill>
              <a:prstDash val="solid"/>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22542" name="Shape 240"/>
            <p:cNvSpPr/>
            <p:nvPr/>
          </p:nvSpPr>
          <p:spPr bwMode="auto">
            <a:xfrm rot="5781222">
              <a:off x="1152132" y="1202824"/>
              <a:ext cx="5736063" cy="5634678"/>
            </a:xfrm>
            <a:custGeom>
              <a:avLst/>
              <a:gdLst>
                <a:gd name="T0" fmla="*/ 2868032 w 21540"/>
                <a:gd name="T1" fmla="*/ 2817339 h 21555"/>
                <a:gd name="T2" fmla="*/ 2868032 w 21540"/>
                <a:gd name="T3" fmla="*/ 2817339 h 21555"/>
                <a:gd name="T4" fmla="*/ 2868032 w 21540"/>
                <a:gd name="T5" fmla="*/ 2817339 h 21555"/>
                <a:gd name="T6" fmla="*/ 2868032 w 21540"/>
                <a:gd name="T7" fmla="*/ 2817339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noFill/>
            <a:ln w="38100" cap="flat">
              <a:solidFill>
                <a:srgbClr val="1F1F1F"/>
              </a:solidFill>
              <a:prstDash val="solid"/>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grpSp>
      <p:sp>
        <p:nvSpPr>
          <p:cNvPr id="242" name="Shape 242"/>
          <p:cNvSpPr>
            <a:spLocks noChangeArrowheads="1"/>
          </p:cNvSpPr>
          <p:nvPr/>
        </p:nvSpPr>
        <p:spPr bwMode="auto">
          <a:xfrm>
            <a:off x="10002347" y="6587576"/>
            <a:ext cx="4140200" cy="1333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p>
            <a:pPr marL="0" marR="0" lvl="0" indent="0" algn="ctr" defTabSz="825500" rtl="0" eaLnBrk="1" fontAlgn="auto" latinLnBrk="0" hangingPunct="0">
              <a:lnSpc>
                <a:spcPct val="100000"/>
              </a:lnSpc>
              <a:spcBef>
                <a:spcPts val="0"/>
              </a:spcBef>
              <a:spcAft>
                <a:spcPts val="0"/>
              </a:spcAft>
              <a:buClrTx/>
              <a:buSzTx/>
              <a:buFontTx/>
              <a:buNone/>
              <a:defRPr sz="6000" b="1" cap="all" spc="599" baseline="0">
                <a:solidFill>
                  <a:srgbClr val="292B3A"/>
                </a:solidFill>
              </a:defRPr>
            </a:pPr>
            <a:r>
              <a:rPr kumimoji="0" sz="8000" b="1" i="0" u="none" strike="noStrike" kern="0" cap="all" spc="599" normalizeH="0" baseline="0" noProof="0" dirty="0">
                <a:ln>
                  <a:noFill/>
                </a:ln>
                <a:solidFill>
                  <a:schemeClr val="bg1"/>
                </a:solidFill>
                <a:effectLst/>
                <a:uLnTx/>
                <a:uFillTx/>
                <a:latin typeface="+mn-lt"/>
                <a:ea typeface="+mn-ea"/>
                <a:cs typeface="+mn-ea"/>
                <a:sym typeface="+mn-lt"/>
              </a:rPr>
              <a:t>SWOT</a:t>
            </a:r>
            <a:endParaRPr kumimoji="0" sz="8000" b="1" i="0" u="none" strike="noStrike" kern="0" cap="all" spc="599" normalizeH="0" baseline="0" noProof="0" dirty="0">
              <a:ln>
                <a:noFill/>
              </a:ln>
              <a:solidFill>
                <a:schemeClr val="bg1"/>
              </a:solidFill>
              <a:effectLst/>
              <a:uLnTx/>
              <a:uFillTx/>
              <a:latin typeface="+mn-lt"/>
              <a:ea typeface="+mn-ea"/>
              <a:cs typeface="+mn-ea"/>
              <a:sym typeface="+mn-lt"/>
            </a:endParaRPr>
          </a:p>
        </p:txBody>
      </p:sp>
      <p:sp>
        <p:nvSpPr>
          <p:cNvPr id="22537" name="Shape 227"/>
          <p:cNvSpPr>
            <a:spLocks noChangeArrowheads="1"/>
          </p:cNvSpPr>
          <p:nvPr/>
        </p:nvSpPr>
        <p:spPr bwMode="auto">
          <a:xfrm>
            <a:off x="1534622" y="9040361"/>
            <a:ext cx="5646738"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lstStyle/>
          <a:p>
            <a:pPr marL="0" marR="0" lvl="0" indent="0" algn="r" defTabSz="825500" rtl="0" eaLnBrk="1"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rPr>
              <a:t>Lorem ipsum dolor sit amet, consectetuer adipiscing elit, sed diam nonummy nibh magna aliquam erat volutpat. Ut wisi enim ad mini veniam, quis nostrud exerci tation ullamcorper suscipit lobortis nisl ut aliquip</a:t>
            </a:r>
            <a:endPar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22538" name="Shape 227"/>
          <p:cNvSpPr>
            <a:spLocks noChangeArrowheads="1"/>
          </p:cNvSpPr>
          <p:nvPr/>
        </p:nvSpPr>
        <p:spPr bwMode="auto">
          <a:xfrm>
            <a:off x="16960360" y="4933499"/>
            <a:ext cx="5646737"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lstStyle/>
          <a:p>
            <a:pPr marL="0" marR="0" lvl="0" indent="0" algn="l" defTabSz="825500" rtl="0" eaLnBrk="1"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rPr>
              <a:t>Lorem ipsum dolor sit amet, consectetuer adipiscing elit, sed diam nonummy nibh magna aliquam erat volutpat. Ut wisi enim ad mini veniam, quis nostrud exerci tation ullamcorper suscipit lobortis nisl ut aliquip</a:t>
            </a:r>
            <a:endPar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22539" name="Shape 227"/>
          <p:cNvSpPr>
            <a:spLocks noChangeArrowheads="1"/>
          </p:cNvSpPr>
          <p:nvPr/>
        </p:nvSpPr>
        <p:spPr bwMode="auto">
          <a:xfrm>
            <a:off x="16960360" y="9040361"/>
            <a:ext cx="5646737"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lstStyle/>
          <a:p>
            <a:pPr marL="0" marR="0" lvl="0" indent="0" algn="l" defTabSz="825500" rtl="0" eaLnBrk="1"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rPr>
              <a:t>Lorem ipsum dolor sit amet, consectetuer adipiscing elit, sed diam nonummy nibh magna aliquam erat volutpat. Ut wisi enim ad mini veniam, quis nostrud exerci tation ullamcorper suscipit lobortis nisl ut aliquip</a:t>
            </a:r>
            <a:endPar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6" name="Text Box 3"/>
          <p:cNvSpPr txBox="1"/>
          <p:nvPr/>
        </p:nvSpPr>
        <p:spPr bwMode="auto">
          <a:xfrm>
            <a:off x="9383688" y="1405945"/>
            <a:ext cx="8413501" cy="306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0000" b="1" dirty="0">
                <a:solidFill>
                  <a:srgbClr val="03DFB2"/>
                </a:solidFill>
                <a:latin typeface="+mn-lt"/>
                <a:ea typeface="+mn-ea"/>
                <a:cs typeface="+mn-ea"/>
                <a:sym typeface="+mn-lt"/>
              </a:rPr>
              <a:t>TITLE TEXT</a:t>
            </a:r>
            <a:endParaRPr lang="x-none" altLang="x-none" sz="10000" b="1" dirty="0">
              <a:solidFill>
                <a:srgbClr val="03DFB2"/>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3"/>
          </p:nvPr>
        </p:nvPicPr>
        <p:blipFill>
          <a:blip r:embed="rId1" cstate="email"/>
          <a:srcRect/>
          <a:stretch>
            <a:fillRect/>
          </a:stretch>
        </p:blipFill>
        <p:spPr>
          <a:xfrm>
            <a:off x="12984163" y="1096963"/>
            <a:ext cx="10225087" cy="11522075"/>
          </a:xfrm>
        </p:spPr>
      </p:pic>
      <p:sp>
        <p:nvSpPr>
          <p:cNvPr id="41" name="Text Box 3"/>
          <p:cNvSpPr txBox="1"/>
          <p:nvPr/>
        </p:nvSpPr>
        <p:spPr bwMode="auto">
          <a:xfrm>
            <a:off x="2181225" y="2034332"/>
            <a:ext cx="9358313" cy="3662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0000" b="1" dirty="0">
                <a:solidFill>
                  <a:schemeClr val="bg1"/>
                </a:solidFill>
                <a:latin typeface="+mn-lt"/>
                <a:ea typeface="+mn-ea"/>
                <a:cs typeface="+mn-ea"/>
                <a:sym typeface="+mn-lt"/>
              </a:rPr>
              <a:t>CONTACT</a:t>
            </a:r>
            <a:endParaRPr lang="en-US" altLang="x-none" sz="10000" b="1" dirty="0">
              <a:solidFill>
                <a:schemeClr val="accent2"/>
              </a:solidFill>
              <a:latin typeface="+mn-lt"/>
              <a:ea typeface="+mn-ea"/>
              <a:cs typeface="+mn-ea"/>
              <a:sym typeface="+mn-lt"/>
            </a:endParaRPr>
          </a:p>
          <a:p>
            <a:pPr eaLnBrk="1">
              <a:defRPr/>
            </a:pPr>
            <a:r>
              <a:rPr lang="en-US" altLang="x-none" sz="10000" b="1" dirty="0">
                <a:solidFill>
                  <a:schemeClr val="accent2"/>
                </a:solidFill>
                <a:latin typeface="+mn-lt"/>
                <a:ea typeface="+mn-ea"/>
                <a:cs typeface="+mn-ea"/>
                <a:sym typeface="+mn-lt"/>
              </a:rPr>
              <a:t>US</a:t>
            </a:r>
            <a:endParaRPr lang="x-none" altLang="x-none" sz="10000" b="1" dirty="0">
              <a:solidFill>
                <a:schemeClr val="accent2"/>
              </a:solidFill>
              <a:latin typeface="+mn-lt"/>
              <a:ea typeface="+mn-ea"/>
              <a:cs typeface="+mn-ea"/>
              <a:sym typeface="+mn-lt"/>
            </a:endParaRPr>
          </a:p>
        </p:txBody>
      </p:sp>
      <p:sp>
        <p:nvSpPr>
          <p:cNvPr id="35" name="Прямоугольник 34"/>
          <p:cNvSpPr/>
          <p:nvPr/>
        </p:nvSpPr>
        <p:spPr bwMode="auto">
          <a:xfrm>
            <a:off x="-35720" y="8502143"/>
            <a:ext cx="1174750" cy="384721"/>
          </a:xfrm>
          <a:prstGeom prst="rect">
            <a:avLst/>
          </a:prstGeom>
          <a:solidFill>
            <a:schemeClr val="bg1"/>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0" name="Rectangle 10"/>
          <p:cNvSpPr>
            <a:spLocks noChangeArrowheads="1"/>
          </p:cNvSpPr>
          <p:nvPr/>
        </p:nvSpPr>
        <p:spPr bwMode="auto">
          <a:xfrm>
            <a:off x="2279935" y="5989488"/>
            <a:ext cx="7175761" cy="332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sz="2400" dirty="0">
                <a:solidFill>
                  <a:srgbClr val="292829"/>
                </a:solidFill>
                <a:latin typeface="+mn-lt"/>
                <a:ea typeface="+mn-ea"/>
                <a:cs typeface="+mn-ea"/>
                <a:sym typeface="+mn-lt"/>
              </a:rPr>
              <a:t>Lorem ipsum dolor sit </a:t>
            </a:r>
            <a:r>
              <a:rPr lang="en-US" altLang="en-US" sz="2400" dirty="0" err="1">
                <a:solidFill>
                  <a:srgbClr val="292829"/>
                </a:solidFill>
                <a:latin typeface="+mn-lt"/>
                <a:ea typeface="+mn-ea"/>
                <a:cs typeface="+mn-ea"/>
                <a:sym typeface="+mn-lt"/>
              </a:rPr>
              <a:t>amet</a:t>
            </a:r>
            <a:r>
              <a:rPr lang="en-US" altLang="en-US" sz="2400" dirty="0">
                <a:solidFill>
                  <a:srgbClr val="292829"/>
                </a:solidFill>
                <a:latin typeface="+mn-lt"/>
                <a:ea typeface="+mn-ea"/>
                <a:cs typeface="+mn-ea"/>
                <a:sym typeface="+mn-lt"/>
              </a:rPr>
              <a:t>, </a:t>
            </a:r>
            <a:r>
              <a:rPr lang="en-US" altLang="en-US" sz="2400" dirty="0" err="1">
                <a:solidFill>
                  <a:srgbClr val="292829"/>
                </a:solidFill>
                <a:latin typeface="+mn-lt"/>
                <a:ea typeface="+mn-ea"/>
                <a:cs typeface="+mn-ea"/>
                <a:sym typeface="+mn-lt"/>
              </a:rPr>
              <a:t>consectetur</a:t>
            </a:r>
            <a:r>
              <a:rPr lang="en-US" altLang="en-US" sz="2400" dirty="0">
                <a:solidFill>
                  <a:srgbClr val="292829"/>
                </a:solidFill>
                <a:latin typeface="+mn-lt"/>
                <a:ea typeface="+mn-ea"/>
                <a:cs typeface="+mn-ea"/>
                <a:sym typeface="+mn-lt"/>
              </a:rPr>
              <a:t> </a:t>
            </a:r>
            <a:r>
              <a:rPr lang="en-US" altLang="en-US" sz="2400" dirty="0" err="1">
                <a:solidFill>
                  <a:srgbClr val="292829"/>
                </a:solidFill>
                <a:latin typeface="+mn-lt"/>
                <a:ea typeface="+mn-ea"/>
                <a:cs typeface="+mn-ea"/>
                <a:sym typeface="+mn-lt"/>
              </a:rPr>
              <a:t>adipiscing</a:t>
            </a:r>
            <a:r>
              <a:rPr lang="en-US" altLang="en-US" sz="2400" dirty="0">
                <a:solidFill>
                  <a:srgbClr val="292829"/>
                </a:solidFill>
                <a:latin typeface="+mn-lt"/>
                <a:ea typeface="+mn-ea"/>
                <a:cs typeface="+mn-ea"/>
                <a:sym typeface="+mn-lt"/>
              </a:rPr>
              <a:t> </a:t>
            </a:r>
            <a:r>
              <a:rPr lang="en-US" altLang="en-US" sz="2400" dirty="0" err="1">
                <a:solidFill>
                  <a:srgbClr val="292829"/>
                </a:solidFill>
                <a:latin typeface="+mn-lt"/>
                <a:ea typeface="+mn-ea"/>
                <a:cs typeface="+mn-ea"/>
                <a:sym typeface="+mn-lt"/>
              </a:rPr>
              <a:t>elit</a:t>
            </a:r>
            <a:r>
              <a:rPr lang="en-US" altLang="en-US" sz="2400" dirty="0">
                <a:solidFill>
                  <a:srgbClr val="292829"/>
                </a:solidFill>
                <a:latin typeface="+mn-lt"/>
                <a:ea typeface="+mn-ea"/>
                <a:cs typeface="+mn-ea"/>
                <a:sym typeface="+mn-lt"/>
              </a:rPr>
              <a:t>, </a:t>
            </a:r>
            <a:r>
              <a:rPr lang="en-US" altLang="en-US" sz="2400" dirty="0" err="1">
                <a:solidFill>
                  <a:srgbClr val="292829"/>
                </a:solidFill>
                <a:latin typeface="+mn-lt"/>
                <a:ea typeface="+mn-ea"/>
                <a:cs typeface="+mn-ea"/>
                <a:sym typeface="+mn-lt"/>
              </a:rPr>
              <a:t>sed</a:t>
            </a:r>
            <a:r>
              <a:rPr lang="en-US" altLang="en-US" sz="2400" dirty="0">
                <a:solidFill>
                  <a:srgbClr val="292829"/>
                </a:solidFill>
                <a:latin typeface="+mn-lt"/>
                <a:ea typeface="+mn-ea"/>
                <a:cs typeface="+mn-ea"/>
                <a:sym typeface="+mn-lt"/>
              </a:rPr>
              <a:t> do </a:t>
            </a:r>
            <a:r>
              <a:rPr lang="en-US" altLang="en-US" sz="2400" dirty="0" err="1">
                <a:solidFill>
                  <a:srgbClr val="292829"/>
                </a:solidFill>
                <a:latin typeface="+mn-lt"/>
                <a:ea typeface="+mn-ea"/>
                <a:cs typeface="+mn-ea"/>
                <a:sym typeface="+mn-lt"/>
              </a:rPr>
              <a:t>eiusmod</a:t>
            </a:r>
            <a:r>
              <a:rPr lang="en-US" altLang="en-US" sz="2400" dirty="0">
                <a:solidFill>
                  <a:srgbClr val="292829"/>
                </a:solidFill>
                <a:latin typeface="+mn-lt"/>
                <a:ea typeface="+mn-ea"/>
                <a:cs typeface="+mn-ea"/>
                <a:sym typeface="+mn-lt"/>
              </a:rPr>
              <a:t> </a:t>
            </a:r>
            <a:r>
              <a:rPr lang="en-US" altLang="en-US" sz="2400" dirty="0" err="1">
                <a:solidFill>
                  <a:srgbClr val="292829"/>
                </a:solidFill>
                <a:latin typeface="+mn-lt"/>
                <a:ea typeface="+mn-ea"/>
                <a:cs typeface="+mn-ea"/>
                <a:sym typeface="+mn-lt"/>
              </a:rPr>
              <a:t>tempor</a:t>
            </a:r>
            <a:r>
              <a:rPr lang="en-US" altLang="en-US" sz="2400" dirty="0">
                <a:solidFill>
                  <a:srgbClr val="292829"/>
                </a:solidFill>
                <a:latin typeface="+mn-lt"/>
                <a:ea typeface="+mn-ea"/>
                <a:cs typeface="+mn-ea"/>
                <a:sym typeface="+mn-lt"/>
              </a:rPr>
              <a:t> </a:t>
            </a:r>
            <a:r>
              <a:rPr lang="en-US" altLang="en-US" sz="2400" dirty="0" err="1">
                <a:solidFill>
                  <a:srgbClr val="292829"/>
                </a:solidFill>
                <a:latin typeface="+mn-lt"/>
                <a:ea typeface="+mn-ea"/>
                <a:cs typeface="+mn-ea"/>
                <a:sym typeface="+mn-lt"/>
              </a:rPr>
              <a:t>incididunt</a:t>
            </a:r>
            <a:r>
              <a:rPr lang="en-US" altLang="en-US" sz="2400" dirty="0">
                <a:solidFill>
                  <a:srgbClr val="292829"/>
                </a:solidFill>
                <a:latin typeface="+mn-lt"/>
                <a:ea typeface="+mn-ea"/>
                <a:cs typeface="+mn-ea"/>
                <a:sym typeface="+mn-lt"/>
              </a:rPr>
              <a:t> </a:t>
            </a:r>
            <a:r>
              <a:rPr lang="en-US" altLang="en-US" sz="2400" dirty="0" err="1">
                <a:solidFill>
                  <a:srgbClr val="292829"/>
                </a:solidFill>
                <a:latin typeface="+mn-lt"/>
                <a:ea typeface="+mn-ea"/>
                <a:cs typeface="+mn-ea"/>
                <a:sym typeface="+mn-lt"/>
              </a:rPr>
              <a:t>ut</a:t>
            </a:r>
            <a:r>
              <a:rPr lang="en-US" altLang="en-US" sz="2400" dirty="0">
                <a:solidFill>
                  <a:srgbClr val="292829"/>
                </a:solidFill>
                <a:latin typeface="+mn-lt"/>
                <a:ea typeface="+mn-ea"/>
                <a:cs typeface="+mn-ea"/>
                <a:sym typeface="+mn-lt"/>
              </a:rPr>
              <a:t> </a:t>
            </a:r>
            <a:r>
              <a:rPr lang="en-US" altLang="en-US" sz="2400" dirty="0" err="1">
                <a:solidFill>
                  <a:srgbClr val="292829"/>
                </a:solidFill>
                <a:latin typeface="+mn-lt"/>
                <a:ea typeface="+mn-ea"/>
                <a:cs typeface="+mn-ea"/>
                <a:sym typeface="+mn-lt"/>
              </a:rPr>
              <a:t>labore</a:t>
            </a:r>
            <a:r>
              <a:rPr lang="en-US" altLang="en-US" sz="2400" dirty="0">
                <a:solidFill>
                  <a:srgbClr val="292829"/>
                </a:solidFill>
                <a:latin typeface="+mn-lt"/>
                <a:ea typeface="+mn-ea"/>
                <a:cs typeface="+mn-ea"/>
                <a:sym typeface="+mn-lt"/>
              </a:rPr>
              <a:t> et </a:t>
            </a:r>
            <a:r>
              <a:rPr lang="en-US" altLang="en-US" sz="2400" dirty="0" err="1">
                <a:solidFill>
                  <a:srgbClr val="292829"/>
                </a:solidFill>
                <a:latin typeface="+mn-lt"/>
                <a:ea typeface="+mn-ea"/>
                <a:cs typeface="+mn-ea"/>
                <a:sym typeface="+mn-lt"/>
              </a:rPr>
              <a:t>dolore</a:t>
            </a:r>
            <a:r>
              <a:rPr lang="en-US" altLang="en-US" sz="2400" dirty="0">
                <a:solidFill>
                  <a:srgbClr val="292829"/>
                </a:solidFill>
                <a:latin typeface="+mn-lt"/>
                <a:ea typeface="+mn-ea"/>
                <a:cs typeface="+mn-ea"/>
                <a:sym typeface="+mn-lt"/>
              </a:rPr>
              <a:t> magna </a:t>
            </a:r>
            <a:r>
              <a:rPr lang="en-US" altLang="en-US" sz="2400" dirty="0" err="1">
                <a:solidFill>
                  <a:srgbClr val="292829"/>
                </a:solidFill>
                <a:latin typeface="+mn-lt"/>
                <a:ea typeface="+mn-ea"/>
                <a:cs typeface="+mn-ea"/>
                <a:sym typeface="+mn-lt"/>
              </a:rPr>
              <a:t>aliqua</a:t>
            </a:r>
            <a:r>
              <a:rPr lang="en-US" altLang="en-US" sz="2400" dirty="0">
                <a:solidFill>
                  <a:srgbClr val="292829"/>
                </a:solidFill>
                <a:latin typeface="+mn-lt"/>
                <a:ea typeface="+mn-ea"/>
                <a:cs typeface="+mn-ea"/>
                <a:sym typeface="+mn-lt"/>
              </a:rPr>
              <a:t>. </a:t>
            </a:r>
            <a:r>
              <a:rPr lang="en-US" altLang="en-US" sz="2400" dirty="0" err="1">
                <a:solidFill>
                  <a:srgbClr val="292829"/>
                </a:solidFill>
                <a:latin typeface="+mn-lt"/>
                <a:ea typeface="+mn-ea"/>
                <a:cs typeface="+mn-ea"/>
                <a:sym typeface="+mn-lt"/>
              </a:rPr>
              <a:t>Ut</a:t>
            </a:r>
            <a:r>
              <a:rPr lang="en-US" altLang="en-US" sz="2400" dirty="0">
                <a:solidFill>
                  <a:srgbClr val="292829"/>
                </a:solidFill>
                <a:latin typeface="+mn-lt"/>
                <a:ea typeface="+mn-ea"/>
                <a:cs typeface="+mn-ea"/>
                <a:sym typeface="+mn-lt"/>
              </a:rPr>
              <a:t> </a:t>
            </a:r>
            <a:r>
              <a:rPr lang="en-US" altLang="en-US" sz="2400" dirty="0" err="1">
                <a:solidFill>
                  <a:srgbClr val="292829"/>
                </a:solidFill>
                <a:latin typeface="+mn-lt"/>
                <a:ea typeface="+mn-ea"/>
                <a:cs typeface="+mn-ea"/>
                <a:sym typeface="+mn-lt"/>
              </a:rPr>
              <a:t>enim</a:t>
            </a:r>
            <a:r>
              <a:rPr lang="en-US" altLang="en-US" sz="2400" dirty="0">
                <a:solidFill>
                  <a:srgbClr val="292829"/>
                </a:solidFill>
                <a:latin typeface="+mn-lt"/>
                <a:ea typeface="+mn-ea"/>
                <a:cs typeface="+mn-ea"/>
                <a:sym typeface="+mn-lt"/>
              </a:rPr>
              <a:t> ad minim </a:t>
            </a:r>
            <a:r>
              <a:rPr lang="en-US" altLang="en-US" sz="2400" dirty="0" err="1">
                <a:solidFill>
                  <a:srgbClr val="292829"/>
                </a:solidFill>
                <a:latin typeface="+mn-lt"/>
                <a:ea typeface="+mn-ea"/>
                <a:cs typeface="+mn-ea"/>
                <a:sym typeface="+mn-lt"/>
              </a:rPr>
              <a:t>veniam</a:t>
            </a:r>
            <a:r>
              <a:rPr lang="en-US" altLang="en-US" sz="2400" dirty="0">
                <a:solidFill>
                  <a:srgbClr val="292829"/>
                </a:solidFill>
                <a:latin typeface="+mn-lt"/>
                <a:ea typeface="+mn-ea"/>
                <a:cs typeface="+mn-ea"/>
                <a:sym typeface="+mn-lt"/>
              </a:rPr>
              <a:t>, </a:t>
            </a:r>
            <a:r>
              <a:rPr lang="en-US" altLang="en-US" sz="2400" dirty="0" err="1">
                <a:solidFill>
                  <a:srgbClr val="292829"/>
                </a:solidFill>
                <a:latin typeface="+mn-lt"/>
                <a:ea typeface="+mn-ea"/>
                <a:cs typeface="+mn-ea"/>
                <a:sym typeface="+mn-lt"/>
              </a:rPr>
              <a:t>quis</a:t>
            </a:r>
            <a:r>
              <a:rPr lang="en-US" altLang="en-US" sz="2400" dirty="0">
                <a:solidFill>
                  <a:srgbClr val="292829"/>
                </a:solidFill>
                <a:latin typeface="+mn-lt"/>
                <a:ea typeface="+mn-ea"/>
                <a:cs typeface="+mn-ea"/>
                <a:sym typeface="+mn-lt"/>
              </a:rPr>
              <a:t> </a:t>
            </a:r>
            <a:r>
              <a:rPr lang="en-US" altLang="en-US" sz="2400" dirty="0" err="1">
                <a:solidFill>
                  <a:srgbClr val="292829"/>
                </a:solidFill>
                <a:latin typeface="+mn-lt"/>
                <a:ea typeface="+mn-ea"/>
                <a:cs typeface="+mn-ea"/>
                <a:sym typeface="+mn-lt"/>
              </a:rPr>
              <a:t>nostrud</a:t>
            </a:r>
            <a:r>
              <a:rPr lang="en-US" altLang="en-US" sz="2400" dirty="0">
                <a:solidFill>
                  <a:srgbClr val="292829"/>
                </a:solidFill>
                <a:latin typeface="+mn-lt"/>
                <a:ea typeface="+mn-ea"/>
                <a:cs typeface="+mn-ea"/>
                <a:sym typeface="+mn-lt"/>
              </a:rPr>
              <a:t> exercitation </a:t>
            </a:r>
            <a:r>
              <a:rPr lang="en-US" altLang="en-US" sz="2400" dirty="0" err="1">
                <a:solidFill>
                  <a:srgbClr val="292829"/>
                </a:solidFill>
                <a:latin typeface="+mn-lt"/>
                <a:ea typeface="+mn-ea"/>
                <a:cs typeface="+mn-ea"/>
                <a:sym typeface="+mn-lt"/>
              </a:rPr>
              <a:t>ullamco</a:t>
            </a:r>
            <a:r>
              <a:rPr lang="en-US" altLang="en-US" sz="2400" dirty="0">
                <a:solidFill>
                  <a:srgbClr val="292829"/>
                </a:solidFill>
                <a:latin typeface="+mn-lt"/>
                <a:ea typeface="+mn-ea"/>
                <a:cs typeface="+mn-ea"/>
                <a:sym typeface="+mn-lt"/>
              </a:rPr>
              <a:t> </a:t>
            </a:r>
            <a:r>
              <a:rPr lang="en-US" altLang="en-US" sz="2400" dirty="0" err="1">
                <a:solidFill>
                  <a:srgbClr val="292829"/>
                </a:solidFill>
                <a:latin typeface="+mn-lt"/>
                <a:ea typeface="+mn-ea"/>
                <a:cs typeface="+mn-ea"/>
                <a:sym typeface="+mn-lt"/>
              </a:rPr>
              <a:t>laboris</a:t>
            </a:r>
            <a:r>
              <a:rPr lang="en-US" altLang="en-US" sz="2400" dirty="0">
                <a:solidFill>
                  <a:srgbClr val="292829"/>
                </a:solidFill>
                <a:latin typeface="+mn-lt"/>
                <a:ea typeface="+mn-ea"/>
                <a:cs typeface="+mn-ea"/>
                <a:sym typeface="+mn-lt"/>
              </a:rPr>
              <a:t> nisi </a:t>
            </a:r>
            <a:r>
              <a:rPr lang="en-US" altLang="en-US" sz="2400" dirty="0" err="1">
                <a:solidFill>
                  <a:srgbClr val="292829"/>
                </a:solidFill>
                <a:latin typeface="+mn-lt"/>
                <a:ea typeface="+mn-ea"/>
                <a:cs typeface="+mn-ea"/>
                <a:sym typeface="+mn-lt"/>
              </a:rPr>
              <a:t>ut</a:t>
            </a:r>
            <a:endParaRPr lang="en-US" altLang="en-US" sz="2400" dirty="0">
              <a:solidFill>
                <a:srgbClr val="292829"/>
              </a:solidFill>
              <a:latin typeface="+mn-lt"/>
              <a:ea typeface="+mn-ea"/>
              <a:cs typeface="+mn-ea"/>
              <a:sym typeface="+mn-lt"/>
            </a:endParaRPr>
          </a:p>
        </p:txBody>
      </p:sp>
      <p:sp>
        <p:nvSpPr>
          <p:cNvPr id="11" name="Прямоугольник 9"/>
          <p:cNvSpPr/>
          <p:nvPr/>
        </p:nvSpPr>
        <p:spPr bwMode="auto">
          <a:xfrm rot="5400000">
            <a:off x="3132518" y="10598207"/>
            <a:ext cx="1238651" cy="353943"/>
          </a:xfrm>
          <a:prstGeom prst="rect">
            <a:avLst/>
          </a:prstGeom>
          <a:solidFill>
            <a:srgbClr val="03DEB1"/>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ru-RU"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2" name="Shape"/>
          <p:cNvSpPr/>
          <p:nvPr/>
        </p:nvSpPr>
        <p:spPr>
          <a:xfrm>
            <a:off x="3305053" y="10469989"/>
            <a:ext cx="893580" cy="610379"/>
          </a:xfrm>
          <a:custGeom>
            <a:avLst/>
            <a:gdLst/>
            <a:ahLst/>
            <a:cxnLst>
              <a:cxn ang="0">
                <a:pos x="wd2" y="hd2"/>
              </a:cxn>
              <a:cxn ang="5400000">
                <a:pos x="wd2" y="hd2"/>
              </a:cxn>
              <a:cxn ang="10800000">
                <a:pos x="wd2" y="hd2"/>
              </a:cxn>
              <a:cxn ang="16200000">
                <a:pos x="wd2" y="hd2"/>
              </a:cxn>
            </a:cxnLst>
            <a:rect l="0" t="0" r="r" b="b"/>
            <a:pathLst>
              <a:path w="21600" h="21600" extrusionOk="0">
                <a:moveTo>
                  <a:pt x="14225" y="0"/>
                </a:moveTo>
                <a:lnTo>
                  <a:pt x="13565" y="967"/>
                </a:lnTo>
                <a:lnTo>
                  <a:pt x="19798" y="10092"/>
                </a:lnTo>
                <a:lnTo>
                  <a:pt x="0" y="10092"/>
                </a:lnTo>
                <a:lnTo>
                  <a:pt x="0" y="11459"/>
                </a:lnTo>
                <a:lnTo>
                  <a:pt x="19832" y="11459"/>
                </a:lnTo>
                <a:lnTo>
                  <a:pt x="13565" y="20633"/>
                </a:lnTo>
                <a:lnTo>
                  <a:pt x="14225" y="21600"/>
                </a:lnTo>
                <a:lnTo>
                  <a:pt x="21600" y="10804"/>
                </a:lnTo>
                <a:lnTo>
                  <a:pt x="14225" y="0"/>
                </a:lnTo>
                <a:close/>
              </a:path>
            </a:pathLst>
          </a:custGeom>
          <a:solidFill>
            <a:srgbClr val="292729"/>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0-#ppt_w/2"/>
                                          </p:val>
                                        </p:tav>
                                        <p:tav tm="100000">
                                          <p:val>
                                            <p:strVal val="#ppt_x"/>
                                          </p:val>
                                        </p:tav>
                                      </p:tavLst>
                                    </p:anim>
                                    <p:anim calcmode="lin" valueType="num">
                                      <p:cBhvr additive="base">
                                        <p:cTn id="14"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5"/>
          </p:nvPr>
        </p:nvPicPr>
        <p:blipFill>
          <a:blip r:embed="rId1" cstate="email"/>
          <a:srcRect/>
          <a:stretch>
            <a:fillRect/>
          </a:stretch>
        </p:blipFill>
        <p:spPr>
          <a:xfrm>
            <a:off x="12377738" y="519113"/>
            <a:ext cx="12834937" cy="12790487"/>
          </a:xfrm>
          <a:custGeom>
            <a:avLst/>
            <a:gdLst>
              <a:gd name="T0" fmla="*/ 663130 w 12834351"/>
              <a:gd name="T1" fmla="*/ 3183351 h 12789042"/>
              <a:gd name="T2" fmla="*/ 5051125 w 12834351"/>
              <a:gd name="T3" fmla="*/ 679655 h 12789042"/>
              <a:gd name="T4" fmla="*/ 10774240 w 12834351"/>
              <a:gd name="T5" fmla="*/ 114767 h 12789042"/>
              <a:gd name="T6" fmla="*/ 12748711 w 12834351"/>
              <a:gd name="T7" fmla="*/ 2588416 h 12789042"/>
              <a:gd name="T8" fmla="*/ 12116943 w 12834351"/>
              <a:gd name="T9" fmla="*/ 8299655 h 12789042"/>
              <a:gd name="T10" fmla="*/ 9817089 w 12834351"/>
              <a:gd name="T11" fmla="*/ 12319057 h 12789042"/>
              <a:gd name="T12" fmla="*/ 7581361 w 12834351"/>
              <a:gd name="T13" fmla="*/ 12543154 h 12789042"/>
              <a:gd name="T14" fmla="*/ 3840634 w 12834351"/>
              <a:gd name="T15" fmla="*/ 10332711 h 12789042"/>
              <a:gd name="T16" fmla="*/ 727257 w 12834351"/>
              <a:gd name="T17" fmla="*/ 6498613 h 12789042"/>
              <a:gd name="T18" fmla="*/ 31822 w 12834351"/>
              <a:gd name="T19" fmla="*/ 4746558 h 12789042"/>
              <a:gd name="T20" fmla="*/ 663130 w 12834351"/>
              <a:gd name="T21" fmla="*/ 3183351 h 127890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834351" h="12789042">
                <a:moveTo>
                  <a:pt x="663130" y="3183351"/>
                </a:moveTo>
                <a:cubicBezTo>
                  <a:pt x="1230068" y="2584539"/>
                  <a:pt x="3207283" y="1268545"/>
                  <a:pt x="5051125" y="679655"/>
                </a:cubicBezTo>
                <a:cubicBezTo>
                  <a:pt x="6894967" y="90765"/>
                  <a:pt x="8643422" y="-167878"/>
                  <a:pt x="10774240" y="114767"/>
                </a:cubicBezTo>
                <a:cubicBezTo>
                  <a:pt x="11877482" y="261108"/>
                  <a:pt x="12513930" y="433642"/>
                  <a:pt x="12748711" y="2588416"/>
                </a:cubicBezTo>
                <a:cubicBezTo>
                  <a:pt x="13005482" y="4945008"/>
                  <a:pt x="12652802" y="6692877"/>
                  <a:pt x="12116943" y="8299655"/>
                </a:cubicBezTo>
                <a:cubicBezTo>
                  <a:pt x="11584796" y="9895303"/>
                  <a:pt x="10879797" y="11048926"/>
                  <a:pt x="9817089" y="12319057"/>
                </a:cubicBezTo>
                <a:cubicBezTo>
                  <a:pt x="9037013" y="13029482"/>
                  <a:pt x="8216584" y="12787142"/>
                  <a:pt x="7581361" y="12543154"/>
                </a:cubicBezTo>
                <a:cubicBezTo>
                  <a:pt x="6295400" y="12049219"/>
                  <a:pt x="4965568" y="11261757"/>
                  <a:pt x="3840634" y="10332711"/>
                </a:cubicBezTo>
                <a:cubicBezTo>
                  <a:pt x="2666247" y="9362823"/>
                  <a:pt x="1448800" y="7810265"/>
                  <a:pt x="727257" y="6498613"/>
                </a:cubicBezTo>
                <a:cubicBezTo>
                  <a:pt x="420442" y="5940871"/>
                  <a:pt x="199771" y="5382828"/>
                  <a:pt x="31822" y="4746558"/>
                </a:cubicBezTo>
                <a:cubicBezTo>
                  <a:pt x="-132211" y="3894563"/>
                  <a:pt x="377221" y="3485334"/>
                  <a:pt x="663130" y="3183351"/>
                </a:cubicBezTo>
                <a:close/>
              </a:path>
            </a:pathLst>
          </a:custGeom>
          <a:ln w="9525"/>
        </p:spPr>
      </p:pic>
      <p:sp>
        <p:nvSpPr>
          <p:cNvPr id="14341" name="Shape 85"/>
          <p:cNvSpPr/>
          <p:nvPr/>
        </p:nvSpPr>
        <p:spPr bwMode="auto">
          <a:xfrm rot="-2198520">
            <a:off x="13161963" y="809625"/>
            <a:ext cx="12966700" cy="12738100"/>
          </a:xfrm>
          <a:custGeom>
            <a:avLst/>
            <a:gdLst>
              <a:gd name="T0" fmla="*/ 6483862 w 21540"/>
              <a:gd name="T1" fmla="*/ 6369259 h 21555"/>
              <a:gd name="T2" fmla="*/ 6483862 w 21540"/>
              <a:gd name="T3" fmla="*/ 6369259 h 21555"/>
              <a:gd name="T4" fmla="*/ 6483862 w 21540"/>
              <a:gd name="T5" fmla="*/ 6369259 h 21555"/>
              <a:gd name="T6" fmla="*/ 6483862 w 21540"/>
              <a:gd name="T7" fmla="*/ 6369259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noFill/>
          <a:ln w="38100" cap="flat">
            <a:solidFill>
              <a:srgbClr val="03DFB2"/>
            </a:solidFill>
            <a:prstDash val="solid"/>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4342" name="Shape 86"/>
          <p:cNvSpPr/>
          <p:nvPr/>
        </p:nvSpPr>
        <p:spPr bwMode="auto">
          <a:xfrm rot="-3259788">
            <a:off x="13161963" y="809625"/>
            <a:ext cx="12966700" cy="12738100"/>
          </a:xfrm>
          <a:custGeom>
            <a:avLst/>
            <a:gdLst>
              <a:gd name="T0" fmla="*/ 6483862 w 21540"/>
              <a:gd name="T1" fmla="*/ 6369259 h 21555"/>
              <a:gd name="T2" fmla="*/ 6483862 w 21540"/>
              <a:gd name="T3" fmla="*/ 6369259 h 21555"/>
              <a:gd name="T4" fmla="*/ 6483862 w 21540"/>
              <a:gd name="T5" fmla="*/ 6369259 h 21555"/>
              <a:gd name="T6" fmla="*/ 6483862 w 21540"/>
              <a:gd name="T7" fmla="*/ 6369259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noFill/>
          <a:ln w="38100" cap="flat">
            <a:solidFill>
              <a:srgbClr val="03DFB2"/>
            </a:solidFill>
            <a:prstDash val="solid"/>
            <a:miter lim="400000"/>
          </a:ln>
          <a:extLst>
            <a:ext uri="{909E8E84-426E-40DD-AFC4-6F175D3DCCD1}">
              <a14:hiddenFill xmlns:a14="http://schemas.microsoft.com/office/drawing/2010/main">
                <a:solidFill>
                  <a:srgbClr val="FFFFFF"/>
                </a:solidFill>
              </a14:hiddenFill>
            </a:ext>
          </a:extLst>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grpSp>
        <p:nvGrpSpPr>
          <p:cNvPr id="19" name="Группа 15"/>
          <p:cNvGrpSpPr/>
          <p:nvPr/>
        </p:nvGrpSpPr>
        <p:grpSpPr>
          <a:xfrm>
            <a:off x="2433158" y="17080"/>
            <a:ext cx="2652259" cy="852857"/>
            <a:chOff x="5852543" y="11138079"/>
            <a:chExt cx="2652259" cy="852857"/>
          </a:xfrm>
        </p:grpSpPr>
        <p:sp>
          <p:nvSpPr>
            <p:cNvPr id="20" name="Прямоугольник 16"/>
            <p:cNvSpPr/>
            <p:nvPr/>
          </p:nvSpPr>
          <p:spPr bwMode="auto">
            <a:xfrm rot="5400000">
              <a:off x="6752244" y="11387536"/>
              <a:ext cx="852857" cy="353943"/>
            </a:xfrm>
            <a:prstGeom prst="rect">
              <a:avLst/>
            </a:prstGeom>
            <a:solidFill>
              <a:srgbClr val="03DEB1"/>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ru-RU"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1" name="Text Box 3"/>
            <p:cNvSpPr txBox="1"/>
            <p:nvPr/>
          </p:nvSpPr>
          <p:spPr bwMode="auto">
            <a:xfrm>
              <a:off x="5852543" y="11253088"/>
              <a:ext cx="2652259" cy="533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smtClean="0">
                  <a:ln>
                    <a:noFill/>
                  </a:ln>
                  <a:solidFill>
                    <a:srgbClr val="1F1F1F"/>
                  </a:solidFill>
                  <a:effectLst/>
                  <a:uLnTx/>
                  <a:uFillTx/>
                  <a:latin typeface="+mn-lt"/>
                  <a:ea typeface="+mn-ea"/>
                  <a:cs typeface="+mn-ea"/>
                  <a:sym typeface="+mn-lt"/>
                </a:rPr>
                <a:t>20XX</a:t>
              </a:r>
              <a:endParaRPr kumimoji="0" lang="x-none" altLang="x-none" sz="4000" b="1" i="0" u="none" strike="noStrike" kern="0" cap="none" spc="0" normalizeH="0" baseline="0" noProof="0" dirty="0">
                <a:ln>
                  <a:noFill/>
                </a:ln>
                <a:solidFill>
                  <a:srgbClr val="1F1F1F"/>
                </a:solidFill>
                <a:effectLst/>
                <a:uLnTx/>
                <a:uFillTx/>
                <a:latin typeface="+mn-lt"/>
                <a:ea typeface="+mn-ea"/>
                <a:cs typeface="+mn-ea"/>
                <a:sym typeface="+mn-lt"/>
              </a:endParaRPr>
            </a:p>
          </p:txBody>
        </p:sp>
      </p:grpSp>
      <p:sp>
        <p:nvSpPr>
          <p:cNvPr id="22" name="Text Box 3"/>
          <p:cNvSpPr txBox="1"/>
          <p:nvPr/>
        </p:nvSpPr>
        <p:spPr bwMode="auto">
          <a:xfrm>
            <a:off x="2433158" y="4233863"/>
            <a:ext cx="10550339" cy="17230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zh-CN" sz="13000" b="1" dirty="0">
                <a:solidFill>
                  <a:srgbClr val="292729"/>
                </a:solidFill>
                <a:latin typeface="+mn-lt"/>
                <a:ea typeface="+mn-ea"/>
                <a:cs typeface="+mn-ea"/>
                <a:sym typeface="+mn-lt"/>
              </a:rPr>
              <a:t>THANKS</a:t>
            </a:r>
            <a:endParaRPr lang="x-none" altLang="x-none" sz="13000" b="1" dirty="0">
              <a:solidFill>
                <a:srgbClr val="1F1F1F"/>
              </a:solidFill>
              <a:latin typeface="+mn-lt"/>
              <a:ea typeface="+mn-ea"/>
              <a:cs typeface="+mn-ea"/>
              <a:sym typeface="+mn-lt"/>
            </a:endParaRPr>
          </a:p>
        </p:txBody>
      </p:sp>
      <p:sp>
        <p:nvSpPr>
          <p:cNvPr id="24" name="Прямоугольник 9"/>
          <p:cNvSpPr/>
          <p:nvPr/>
        </p:nvSpPr>
        <p:spPr bwMode="auto">
          <a:xfrm rot="5400000">
            <a:off x="6229558" y="10528845"/>
            <a:ext cx="1238651" cy="353943"/>
          </a:xfrm>
          <a:prstGeom prst="rect">
            <a:avLst/>
          </a:prstGeom>
          <a:solidFill>
            <a:srgbClr val="03DEB1"/>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ru-RU"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5" name="Прямоугольник 11"/>
          <p:cNvSpPr/>
          <p:nvPr/>
        </p:nvSpPr>
        <p:spPr bwMode="auto">
          <a:xfrm rot="5400000">
            <a:off x="3285741" y="10528845"/>
            <a:ext cx="1238651" cy="353943"/>
          </a:xfrm>
          <a:prstGeom prst="rect">
            <a:avLst/>
          </a:prstGeom>
          <a:solidFill>
            <a:srgbClr val="292729"/>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ru-RU"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 name="Shape"/>
          <p:cNvSpPr/>
          <p:nvPr/>
        </p:nvSpPr>
        <p:spPr>
          <a:xfrm>
            <a:off x="6402093" y="10400627"/>
            <a:ext cx="893580" cy="610379"/>
          </a:xfrm>
          <a:custGeom>
            <a:avLst/>
            <a:gdLst/>
            <a:ahLst/>
            <a:cxnLst>
              <a:cxn ang="0">
                <a:pos x="wd2" y="hd2"/>
              </a:cxn>
              <a:cxn ang="5400000">
                <a:pos x="wd2" y="hd2"/>
              </a:cxn>
              <a:cxn ang="10800000">
                <a:pos x="wd2" y="hd2"/>
              </a:cxn>
              <a:cxn ang="16200000">
                <a:pos x="wd2" y="hd2"/>
              </a:cxn>
            </a:cxnLst>
            <a:rect l="0" t="0" r="r" b="b"/>
            <a:pathLst>
              <a:path w="21600" h="21600" extrusionOk="0">
                <a:moveTo>
                  <a:pt x="14225" y="0"/>
                </a:moveTo>
                <a:lnTo>
                  <a:pt x="13565" y="967"/>
                </a:lnTo>
                <a:lnTo>
                  <a:pt x="19798" y="10092"/>
                </a:lnTo>
                <a:lnTo>
                  <a:pt x="0" y="10092"/>
                </a:lnTo>
                <a:lnTo>
                  <a:pt x="0" y="11459"/>
                </a:lnTo>
                <a:lnTo>
                  <a:pt x="19832" y="11459"/>
                </a:lnTo>
                <a:lnTo>
                  <a:pt x="13565" y="20633"/>
                </a:lnTo>
                <a:lnTo>
                  <a:pt x="14225" y="21600"/>
                </a:lnTo>
                <a:lnTo>
                  <a:pt x="21600" y="10804"/>
                </a:lnTo>
                <a:lnTo>
                  <a:pt x="14225" y="0"/>
                </a:lnTo>
                <a:close/>
              </a:path>
            </a:pathLst>
          </a:custGeom>
          <a:solidFill>
            <a:srgbClr val="292729"/>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27" name="Shape 85"/>
          <p:cNvSpPr/>
          <p:nvPr/>
        </p:nvSpPr>
        <p:spPr>
          <a:xfrm>
            <a:off x="2551728" y="3182445"/>
            <a:ext cx="4599638" cy="502702"/>
          </a:xfrm>
          <a:prstGeom prst="rect">
            <a:avLst/>
          </a:prstGeom>
          <a:noFill/>
          <a:ln w="12700" cap="flat">
            <a:noFill/>
            <a:miter lim="400000"/>
          </a:ln>
          <a:effectLst/>
        </p:spPr>
        <p:txBody>
          <a:bodyPr wrap="square" lIns="50800" tIns="50800" rIns="50800" bIns="50800" numCol="1" anchor="ctr">
            <a:spAutoFit/>
          </a:bodyPr>
          <a:lstStyle>
            <a:lvl1pPr>
              <a:defRPr sz="2600" cap="all" baseline="0">
                <a:solidFill>
                  <a:srgbClr val="2BC574"/>
                </a:solidFill>
                <a:latin typeface="Open Sans Semibold" panose="020B0706030804020204"/>
                <a:ea typeface="Open Sans Semibold" panose="020B0706030804020204"/>
                <a:cs typeface="Open Sans Semibold" panose="020B0706030804020204"/>
                <a:sym typeface="Open Sans Semibold" panose="020B0706030804020204"/>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sz="2600" b="0" i="0" u="none" strike="noStrike" kern="0" cap="all" spc="0" normalizeH="0" baseline="0" noProof="0" dirty="0">
                <a:ln>
                  <a:noFill/>
                </a:ln>
                <a:solidFill>
                  <a:srgbClr val="292729"/>
                </a:solidFill>
                <a:effectLst/>
                <a:uLnTx/>
                <a:uFillTx/>
                <a:latin typeface="+mn-lt"/>
                <a:ea typeface="+mn-ea"/>
                <a:cs typeface="+mn-ea"/>
                <a:sym typeface="+mn-lt"/>
              </a:rPr>
              <a:t>More text information</a:t>
            </a:r>
            <a:endParaRPr kumimoji="0" sz="2600" b="0" i="0" u="none" strike="noStrike" kern="0" cap="all" spc="0" normalizeH="0" baseline="0" noProof="0" dirty="0">
              <a:ln>
                <a:noFill/>
              </a:ln>
              <a:solidFill>
                <a:srgbClr val="292729"/>
              </a:solidFill>
              <a:effectLst/>
              <a:uLnTx/>
              <a:uFillTx/>
              <a:latin typeface="+mn-lt"/>
              <a:ea typeface="+mn-ea"/>
              <a:cs typeface="+mn-ea"/>
              <a:sym typeface="+mn-lt"/>
            </a:endParaRPr>
          </a:p>
        </p:txBody>
      </p:sp>
      <p:sp>
        <p:nvSpPr>
          <p:cNvPr id="28" name="Text Box 3"/>
          <p:cNvSpPr txBox="1"/>
          <p:nvPr/>
        </p:nvSpPr>
        <p:spPr bwMode="auto">
          <a:xfrm>
            <a:off x="2974290" y="10465030"/>
            <a:ext cx="1944902" cy="4815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dist" eaLnBrk="1">
              <a:defRPr/>
            </a:pPr>
            <a:r>
              <a:rPr lang="en-US" altLang="zh-CN" sz="2800" b="1" dirty="0" smtClean="0">
                <a:solidFill>
                  <a:schemeClr val="bg2">
                    <a:lumMod val="10000"/>
                  </a:schemeClr>
                </a:solidFill>
                <a:latin typeface="+mn-lt"/>
                <a:ea typeface="+mn-ea"/>
                <a:cs typeface="+mn-ea"/>
                <a:sym typeface="+mn-lt"/>
              </a:rPr>
              <a:t>20 XX</a:t>
            </a:r>
            <a:endParaRPr lang="x-none" altLang="x-none" sz="2800" b="1" dirty="0">
              <a:solidFill>
                <a:schemeClr val="bg2">
                  <a:lumMod val="10000"/>
                </a:schemeClr>
              </a:solidFill>
              <a:latin typeface="+mn-lt"/>
              <a:ea typeface="+mn-ea"/>
              <a:cs typeface="+mn-ea"/>
              <a:sym typeface="+mn-lt"/>
            </a:endParaRPr>
          </a:p>
        </p:txBody>
      </p:sp>
      <p:sp>
        <p:nvSpPr>
          <p:cNvPr id="29" name="矩形 28"/>
          <p:cNvSpPr/>
          <p:nvPr/>
        </p:nvSpPr>
        <p:spPr>
          <a:xfrm>
            <a:off x="2461555" y="6517874"/>
            <a:ext cx="5591944" cy="1676869"/>
          </a:xfrm>
          <a:prstGeom prst="rect">
            <a:avLst/>
          </a:prstGeom>
        </p:spPr>
        <p:txBody>
          <a:bodyPr wrap="square">
            <a:spAutoFit/>
          </a:bodyPr>
          <a:lstStyle/>
          <a:p>
            <a:pPr>
              <a:lnSpc>
                <a:spcPct val="180000"/>
              </a:lnSpc>
            </a:pPr>
            <a:r>
              <a:rPr lang="en-US" altLang="en-US" dirty="0">
                <a:solidFill>
                  <a:srgbClr val="292729"/>
                </a:solidFill>
                <a:latin typeface="+mn-lt"/>
                <a:ea typeface="+mn-ea"/>
                <a:cs typeface="+mn-ea"/>
                <a:sym typeface="+mn-lt"/>
              </a:rPr>
              <a:t>Lorem ipsum dolor sit </a:t>
            </a:r>
            <a:r>
              <a:rPr lang="en-US" altLang="en-US" dirty="0" err="1">
                <a:solidFill>
                  <a:srgbClr val="292729"/>
                </a:solidFill>
                <a:latin typeface="+mn-lt"/>
                <a:ea typeface="+mn-ea"/>
                <a:cs typeface="+mn-ea"/>
                <a:sym typeface="+mn-lt"/>
              </a:rPr>
              <a:t>amet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consectetur</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adipiscing</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elit</a:t>
            </a:r>
            <a:r>
              <a:rPr lang="en-US" altLang="en-US" dirty="0">
                <a:solidFill>
                  <a:srgbClr val="292729"/>
                </a:solidFill>
                <a:latin typeface="+mn-lt"/>
                <a:ea typeface="+mn-ea"/>
                <a:cs typeface="+mn-ea"/>
                <a:sym typeface="+mn-lt"/>
              </a:rPr>
              <a:t>, sed do </a:t>
            </a:r>
            <a:r>
              <a:rPr lang="en-US" altLang="en-US" dirty="0" err="1">
                <a:solidFill>
                  <a:srgbClr val="292729"/>
                </a:solidFill>
                <a:latin typeface="+mn-lt"/>
                <a:ea typeface="+mn-ea"/>
                <a:cs typeface="+mn-ea"/>
                <a:sym typeface="+mn-lt"/>
              </a:rPr>
              <a:t>eiusmod</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tempor</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incididunt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ut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labore</a:t>
            </a:r>
            <a:r>
              <a:rPr lang="en-US" altLang="en-US" dirty="0">
                <a:solidFill>
                  <a:srgbClr val="292729"/>
                </a:solidFill>
                <a:latin typeface="+mn-lt"/>
                <a:ea typeface="+mn-ea"/>
                <a:cs typeface="+mn-ea"/>
                <a:sym typeface="+mn-lt"/>
              </a:rPr>
              <a:t> et dolore</a:t>
            </a:r>
            <a:endParaRPr lang="en-US" altLang="en-US" dirty="0">
              <a:solidFill>
                <a:srgbClr val="292729"/>
              </a:solidFill>
              <a:latin typeface="+mn-lt"/>
              <a:ea typeface="+mn-ea"/>
              <a:cs typeface="+mn-ea"/>
              <a:sym typeface="+mn-lt"/>
            </a:endParaRPr>
          </a:p>
        </p:txBody>
      </p:sp>
      <p:sp>
        <p:nvSpPr>
          <p:cNvPr id="4" name="椭圆 3"/>
          <p:cNvSpPr/>
          <p:nvPr/>
        </p:nvSpPr>
        <p:spPr>
          <a:xfrm>
            <a:off x="11792009" y="11701140"/>
            <a:ext cx="1191488" cy="836732"/>
          </a:xfrm>
          <a:prstGeom prst="ellipse">
            <a:avLst/>
          </a:prstGeom>
          <a:solidFill>
            <a:srgbClr val="03DFB2"/>
          </a:solidFill>
          <a:ln w="12700" cap="flat">
            <a:solidFill>
              <a:srgbClr val="03DFB2"/>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ea"/>
              <a:sym typeface="+mn-lt"/>
            </a:endParaRPr>
          </a:p>
        </p:txBody>
      </p:sp>
      <p:sp>
        <p:nvSpPr>
          <p:cNvPr id="34" name="椭圆 33"/>
          <p:cNvSpPr/>
          <p:nvPr/>
        </p:nvSpPr>
        <p:spPr>
          <a:xfrm>
            <a:off x="13154545" y="1252237"/>
            <a:ext cx="936104" cy="836732"/>
          </a:xfrm>
          <a:prstGeom prst="ellipse">
            <a:avLst/>
          </a:prstGeom>
          <a:solidFill>
            <a:srgbClr val="03DFB2"/>
          </a:solidFill>
          <a:ln w="12700" cap="flat">
            <a:solidFill>
              <a:srgbClr val="03DFB2"/>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ea"/>
              <a:sym typeface="+mn-lt"/>
            </a:endParaRPr>
          </a:p>
        </p:txBody>
      </p:sp>
      <p:sp>
        <p:nvSpPr>
          <p:cNvPr id="35" name="椭圆 34"/>
          <p:cNvSpPr/>
          <p:nvPr/>
        </p:nvSpPr>
        <p:spPr>
          <a:xfrm>
            <a:off x="22245267" y="2029991"/>
            <a:ext cx="1191488" cy="836732"/>
          </a:xfrm>
          <a:prstGeom prst="ellipse">
            <a:avLst/>
          </a:prstGeom>
          <a:solidFill>
            <a:srgbClr val="03DFB2"/>
          </a:solidFill>
          <a:ln w="12700" cap="flat">
            <a:solidFill>
              <a:srgbClr val="03DFB2"/>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ea"/>
              <a:sym typeface="+mn-lt"/>
            </a:endParaRPr>
          </a:p>
        </p:txBody>
      </p:sp>
      <p:sp>
        <p:nvSpPr>
          <p:cNvPr id="37" name="Text Box 3"/>
          <p:cNvSpPr txBox="1"/>
          <p:nvPr/>
        </p:nvSpPr>
        <p:spPr bwMode="auto">
          <a:xfrm>
            <a:off x="2507506" y="8615755"/>
            <a:ext cx="10550339" cy="17230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zh-CN" altLang="en-US" sz="4800" b="1" dirty="0">
                <a:solidFill>
                  <a:srgbClr val="292729"/>
                </a:solidFill>
                <a:latin typeface="+mn-lt"/>
                <a:ea typeface="+mn-ea"/>
                <a:cs typeface="+mn-ea"/>
                <a:sym typeface="+mn-lt"/>
              </a:rPr>
              <a:t>汇报人</a:t>
            </a:r>
            <a:r>
              <a:rPr lang="zh-CN" altLang="en-US" sz="4800" b="1" dirty="0" smtClean="0">
                <a:solidFill>
                  <a:srgbClr val="292729"/>
                </a:solidFill>
                <a:latin typeface="+mn-lt"/>
                <a:ea typeface="+mn-ea"/>
                <a:cs typeface="+mn-ea"/>
                <a:sym typeface="+mn-lt"/>
              </a:rPr>
              <a:t>：</a:t>
            </a:r>
            <a:r>
              <a:rPr lang="en-US" altLang="zh-CN" sz="4800" b="1" dirty="0" smtClean="0">
                <a:solidFill>
                  <a:srgbClr val="292729"/>
                </a:solidFill>
                <a:latin typeface="+mn-lt"/>
                <a:ea typeface="+mn-ea"/>
                <a:cs typeface="+mn-ea"/>
                <a:sym typeface="+mn-lt"/>
              </a:rPr>
              <a:t>XXX</a:t>
            </a:r>
            <a:endParaRPr lang="en-US" altLang="zh-CN" sz="4800" b="1" dirty="0" smtClean="0">
              <a:solidFill>
                <a:srgbClr val="292729"/>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3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14341"/>
                                        </p:tgtEl>
                                        <p:attrNameLst>
                                          <p:attrName>style.visibility</p:attrName>
                                        </p:attrNameLst>
                                      </p:cBhvr>
                                      <p:to>
                                        <p:strVal val="visible"/>
                                      </p:to>
                                    </p:set>
                                    <p:anim calcmode="lin" valueType="num">
                                      <p:cBhvr>
                                        <p:cTn id="21" dur="1000" fill="hold"/>
                                        <p:tgtEl>
                                          <p:spTgt spid="14341"/>
                                        </p:tgtEl>
                                        <p:attrNameLst>
                                          <p:attrName>ppt_w</p:attrName>
                                        </p:attrNameLst>
                                      </p:cBhvr>
                                      <p:tavLst>
                                        <p:tav tm="0">
                                          <p:val>
                                            <p:fltVal val="0"/>
                                          </p:val>
                                        </p:tav>
                                        <p:tav tm="100000">
                                          <p:val>
                                            <p:strVal val="#ppt_w"/>
                                          </p:val>
                                        </p:tav>
                                      </p:tavLst>
                                    </p:anim>
                                    <p:anim calcmode="lin" valueType="num">
                                      <p:cBhvr>
                                        <p:cTn id="22" dur="1000" fill="hold"/>
                                        <p:tgtEl>
                                          <p:spTgt spid="14341"/>
                                        </p:tgtEl>
                                        <p:attrNameLst>
                                          <p:attrName>ppt_h</p:attrName>
                                        </p:attrNameLst>
                                      </p:cBhvr>
                                      <p:tavLst>
                                        <p:tav tm="0">
                                          <p:val>
                                            <p:fltVal val="0"/>
                                          </p:val>
                                        </p:tav>
                                        <p:tav tm="100000">
                                          <p:val>
                                            <p:strVal val="#ppt_h"/>
                                          </p:val>
                                        </p:tav>
                                      </p:tavLst>
                                    </p:anim>
                                    <p:anim calcmode="lin" valueType="num">
                                      <p:cBhvr>
                                        <p:cTn id="23" dur="1000" fill="hold"/>
                                        <p:tgtEl>
                                          <p:spTgt spid="14341"/>
                                        </p:tgtEl>
                                        <p:attrNameLst>
                                          <p:attrName>style.rotation</p:attrName>
                                        </p:attrNameLst>
                                      </p:cBhvr>
                                      <p:tavLst>
                                        <p:tav tm="0">
                                          <p:val>
                                            <p:fltVal val="90"/>
                                          </p:val>
                                        </p:tav>
                                        <p:tav tm="100000">
                                          <p:val>
                                            <p:fltVal val="0"/>
                                          </p:val>
                                        </p:tav>
                                      </p:tavLst>
                                    </p:anim>
                                    <p:animEffect transition="in" filter="fade">
                                      <p:cBhvr>
                                        <p:cTn id="24" dur="1000"/>
                                        <p:tgtEl>
                                          <p:spTgt spid="14341"/>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4342"/>
                                        </p:tgtEl>
                                        <p:attrNameLst>
                                          <p:attrName>style.visibility</p:attrName>
                                        </p:attrNameLst>
                                      </p:cBhvr>
                                      <p:to>
                                        <p:strVal val="visible"/>
                                      </p:to>
                                    </p:set>
                                    <p:anim calcmode="lin" valueType="num">
                                      <p:cBhvr>
                                        <p:cTn id="27" dur="1000" fill="hold"/>
                                        <p:tgtEl>
                                          <p:spTgt spid="14342"/>
                                        </p:tgtEl>
                                        <p:attrNameLst>
                                          <p:attrName>ppt_w</p:attrName>
                                        </p:attrNameLst>
                                      </p:cBhvr>
                                      <p:tavLst>
                                        <p:tav tm="0">
                                          <p:val>
                                            <p:fltVal val="0"/>
                                          </p:val>
                                        </p:tav>
                                        <p:tav tm="100000">
                                          <p:val>
                                            <p:strVal val="#ppt_w"/>
                                          </p:val>
                                        </p:tav>
                                      </p:tavLst>
                                    </p:anim>
                                    <p:anim calcmode="lin" valueType="num">
                                      <p:cBhvr>
                                        <p:cTn id="28" dur="1000" fill="hold"/>
                                        <p:tgtEl>
                                          <p:spTgt spid="14342"/>
                                        </p:tgtEl>
                                        <p:attrNameLst>
                                          <p:attrName>ppt_h</p:attrName>
                                        </p:attrNameLst>
                                      </p:cBhvr>
                                      <p:tavLst>
                                        <p:tav tm="0">
                                          <p:val>
                                            <p:fltVal val="0"/>
                                          </p:val>
                                        </p:tav>
                                        <p:tav tm="100000">
                                          <p:val>
                                            <p:strVal val="#ppt_h"/>
                                          </p:val>
                                        </p:tav>
                                      </p:tavLst>
                                    </p:anim>
                                    <p:anim calcmode="lin" valueType="num">
                                      <p:cBhvr>
                                        <p:cTn id="29" dur="1000" fill="hold"/>
                                        <p:tgtEl>
                                          <p:spTgt spid="14342"/>
                                        </p:tgtEl>
                                        <p:attrNameLst>
                                          <p:attrName>style.rotation</p:attrName>
                                        </p:attrNameLst>
                                      </p:cBhvr>
                                      <p:tavLst>
                                        <p:tav tm="0">
                                          <p:val>
                                            <p:fltVal val="90"/>
                                          </p:val>
                                        </p:tav>
                                        <p:tav tm="100000">
                                          <p:val>
                                            <p:fltVal val="0"/>
                                          </p:val>
                                        </p:tav>
                                      </p:tavLst>
                                    </p:anim>
                                    <p:animEffect transition="in" filter="fade">
                                      <p:cBhvr>
                                        <p:cTn id="30" dur="1000"/>
                                        <p:tgtEl>
                                          <p:spTgt spid="14342"/>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1000" fill="hold"/>
                                        <p:tgtEl>
                                          <p:spTgt spid="4"/>
                                        </p:tgtEl>
                                        <p:attrNameLst>
                                          <p:attrName>ppt_w</p:attrName>
                                        </p:attrNameLst>
                                      </p:cBhvr>
                                      <p:tavLst>
                                        <p:tav tm="0">
                                          <p:val>
                                            <p:fltVal val="0"/>
                                          </p:val>
                                        </p:tav>
                                        <p:tav tm="100000">
                                          <p:val>
                                            <p:strVal val="#ppt_w"/>
                                          </p:val>
                                        </p:tav>
                                      </p:tavLst>
                                    </p:anim>
                                    <p:anim calcmode="lin" valueType="num">
                                      <p:cBhvr>
                                        <p:cTn id="34" dur="1000" fill="hold"/>
                                        <p:tgtEl>
                                          <p:spTgt spid="4"/>
                                        </p:tgtEl>
                                        <p:attrNameLst>
                                          <p:attrName>ppt_h</p:attrName>
                                        </p:attrNameLst>
                                      </p:cBhvr>
                                      <p:tavLst>
                                        <p:tav tm="0">
                                          <p:val>
                                            <p:fltVal val="0"/>
                                          </p:val>
                                        </p:tav>
                                        <p:tav tm="100000">
                                          <p:val>
                                            <p:strVal val="#ppt_h"/>
                                          </p:val>
                                        </p:tav>
                                      </p:tavLst>
                                    </p:anim>
                                    <p:anim calcmode="lin" valueType="num">
                                      <p:cBhvr>
                                        <p:cTn id="35" dur="1000" fill="hold"/>
                                        <p:tgtEl>
                                          <p:spTgt spid="4"/>
                                        </p:tgtEl>
                                        <p:attrNameLst>
                                          <p:attrName>style.rotation</p:attrName>
                                        </p:attrNameLst>
                                      </p:cBhvr>
                                      <p:tavLst>
                                        <p:tav tm="0">
                                          <p:val>
                                            <p:fltVal val="90"/>
                                          </p:val>
                                        </p:tav>
                                        <p:tav tm="100000">
                                          <p:val>
                                            <p:fltVal val="0"/>
                                          </p:val>
                                        </p:tav>
                                      </p:tavLst>
                                    </p:anim>
                                    <p:animEffect transition="in" filter="fade">
                                      <p:cBhvr>
                                        <p:cTn id="36" dur="1000"/>
                                        <p:tgtEl>
                                          <p:spTgt spid="4"/>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1000" fill="hold"/>
                                        <p:tgtEl>
                                          <p:spTgt spid="34"/>
                                        </p:tgtEl>
                                        <p:attrNameLst>
                                          <p:attrName>ppt_w</p:attrName>
                                        </p:attrNameLst>
                                      </p:cBhvr>
                                      <p:tavLst>
                                        <p:tav tm="0">
                                          <p:val>
                                            <p:fltVal val="0"/>
                                          </p:val>
                                        </p:tav>
                                        <p:tav tm="100000">
                                          <p:val>
                                            <p:strVal val="#ppt_w"/>
                                          </p:val>
                                        </p:tav>
                                      </p:tavLst>
                                    </p:anim>
                                    <p:anim calcmode="lin" valueType="num">
                                      <p:cBhvr>
                                        <p:cTn id="40" dur="1000" fill="hold"/>
                                        <p:tgtEl>
                                          <p:spTgt spid="34"/>
                                        </p:tgtEl>
                                        <p:attrNameLst>
                                          <p:attrName>ppt_h</p:attrName>
                                        </p:attrNameLst>
                                      </p:cBhvr>
                                      <p:tavLst>
                                        <p:tav tm="0">
                                          <p:val>
                                            <p:fltVal val="0"/>
                                          </p:val>
                                        </p:tav>
                                        <p:tav tm="100000">
                                          <p:val>
                                            <p:strVal val="#ppt_h"/>
                                          </p:val>
                                        </p:tav>
                                      </p:tavLst>
                                    </p:anim>
                                    <p:anim calcmode="lin" valueType="num">
                                      <p:cBhvr>
                                        <p:cTn id="41" dur="1000" fill="hold"/>
                                        <p:tgtEl>
                                          <p:spTgt spid="34"/>
                                        </p:tgtEl>
                                        <p:attrNameLst>
                                          <p:attrName>style.rotation</p:attrName>
                                        </p:attrNameLst>
                                      </p:cBhvr>
                                      <p:tavLst>
                                        <p:tav tm="0">
                                          <p:val>
                                            <p:fltVal val="90"/>
                                          </p:val>
                                        </p:tav>
                                        <p:tav tm="100000">
                                          <p:val>
                                            <p:fltVal val="0"/>
                                          </p:val>
                                        </p:tav>
                                      </p:tavLst>
                                    </p:anim>
                                    <p:animEffect transition="in" filter="fade">
                                      <p:cBhvr>
                                        <p:cTn id="42" dur="1000"/>
                                        <p:tgtEl>
                                          <p:spTgt spid="34"/>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p:cTn id="45" dur="1000" fill="hold"/>
                                        <p:tgtEl>
                                          <p:spTgt spid="35"/>
                                        </p:tgtEl>
                                        <p:attrNameLst>
                                          <p:attrName>ppt_w</p:attrName>
                                        </p:attrNameLst>
                                      </p:cBhvr>
                                      <p:tavLst>
                                        <p:tav tm="0">
                                          <p:val>
                                            <p:fltVal val="0"/>
                                          </p:val>
                                        </p:tav>
                                        <p:tav tm="100000">
                                          <p:val>
                                            <p:strVal val="#ppt_w"/>
                                          </p:val>
                                        </p:tav>
                                      </p:tavLst>
                                    </p:anim>
                                    <p:anim calcmode="lin" valueType="num">
                                      <p:cBhvr>
                                        <p:cTn id="46" dur="1000" fill="hold"/>
                                        <p:tgtEl>
                                          <p:spTgt spid="35"/>
                                        </p:tgtEl>
                                        <p:attrNameLst>
                                          <p:attrName>ppt_h</p:attrName>
                                        </p:attrNameLst>
                                      </p:cBhvr>
                                      <p:tavLst>
                                        <p:tav tm="0">
                                          <p:val>
                                            <p:fltVal val="0"/>
                                          </p:val>
                                        </p:tav>
                                        <p:tav tm="100000">
                                          <p:val>
                                            <p:strVal val="#ppt_h"/>
                                          </p:val>
                                        </p:tav>
                                      </p:tavLst>
                                    </p:anim>
                                    <p:anim calcmode="lin" valueType="num">
                                      <p:cBhvr>
                                        <p:cTn id="47" dur="1000" fill="hold"/>
                                        <p:tgtEl>
                                          <p:spTgt spid="35"/>
                                        </p:tgtEl>
                                        <p:attrNameLst>
                                          <p:attrName>style.rotation</p:attrName>
                                        </p:attrNameLst>
                                      </p:cBhvr>
                                      <p:tavLst>
                                        <p:tav tm="0">
                                          <p:val>
                                            <p:fltVal val="90"/>
                                          </p:val>
                                        </p:tav>
                                        <p:tav tm="100000">
                                          <p:val>
                                            <p:fltVal val="0"/>
                                          </p:val>
                                        </p:tav>
                                      </p:tavLst>
                                    </p:anim>
                                    <p:animEffect transition="in" filter="fade">
                                      <p:cBhvr>
                                        <p:cTn id="48" dur="1000"/>
                                        <p:tgtEl>
                                          <p:spTgt spid="3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wipe(left)">
                                      <p:cBhvr>
                                        <p:cTn id="5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animBg="1"/>
      <p:bldP spid="14342" grpId="0" animBg="1"/>
      <p:bldP spid="22" grpId="0"/>
      <p:bldP spid="27" grpId="0"/>
      <p:bldP spid="4" grpId="0" animBg="1"/>
      <p:bldP spid="34" grpId="0" animBg="1"/>
      <p:bldP spid="35" grpId="0" animBg="1"/>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Группа 15"/>
          <p:cNvGrpSpPr/>
          <p:nvPr/>
        </p:nvGrpSpPr>
        <p:grpSpPr>
          <a:xfrm>
            <a:off x="14680234" y="3397283"/>
            <a:ext cx="2652259" cy="852857"/>
            <a:chOff x="5852543" y="11138079"/>
            <a:chExt cx="2652259" cy="852857"/>
          </a:xfrm>
        </p:grpSpPr>
        <p:sp>
          <p:nvSpPr>
            <p:cNvPr id="17" name="Прямоугольник 16"/>
            <p:cNvSpPr/>
            <p:nvPr/>
          </p:nvSpPr>
          <p:spPr bwMode="auto">
            <a:xfrm rot="5400000">
              <a:off x="6752244" y="11372147"/>
              <a:ext cx="852857"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8" name="Text Box 3"/>
            <p:cNvSpPr txBox="1"/>
            <p:nvPr/>
          </p:nvSpPr>
          <p:spPr bwMode="auto">
            <a:xfrm>
              <a:off x="5852543" y="11315877"/>
              <a:ext cx="2652259" cy="533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eaLnBrk="1">
                <a:defRPr/>
              </a:pPr>
              <a:r>
                <a:rPr lang="en-US" altLang="x-none" sz="2800" b="1" dirty="0">
                  <a:solidFill>
                    <a:srgbClr val="1F1F1F"/>
                  </a:solidFill>
                  <a:latin typeface="+mn-lt"/>
                  <a:ea typeface="+mn-ea"/>
                  <a:cs typeface="+mn-ea"/>
                  <a:sym typeface="+mn-lt"/>
                </a:rPr>
                <a:t>FREE</a:t>
              </a:r>
              <a:endParaRPr lang="x-none" altLang="x-none" sz="2800" b="1" dirty="0">
                <a:solidFill>
                  <a:srgbClr val="1F1F1F"/>
                </a:solidFill>
                <a:latin typeface="+mn-lt"/>
                <a:ea typeface="+mn-ea"/>
                <a:cs typeface="+mn-ea"/>
                <a:sym typeface="+mn-lt"/>
              </a:endParaRPr>
            </a:p>
          </p:txBody>
        </p:sp>
      </p:grpSp>
      <p:sp>
        <p:nvSpPr>
          <p:cNvPr id="19" name="Text Box 3"/>
          <p:cNvSpPr txBox="1"/>
          <p:nvPr/>
        </p:nvSpPr>
        <p:spPr bwMode="auto">
          <a:xfrm>
            <a:off x="14657611" y="4775779"/>
            <a:ext cx="8911653" cy="17230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3000" b="1" dirty="0">
                <a:solidFill>
                  <a:schemeClr val="bg1"/>
                </a:solidFill>
                <a:latin typeface="+mn-lt"/>
                <a:ea typeface="+mn-ea"/>
                <a:cs typeface="+mn-ea"/>
                <a:sym typeface="+mn-lt"/>
              </a:rPr>
              <a:t>PART ONE</a:t>
            </a:r>
            <a:endParaRPr lang="x-none" altLang="x-none" sz="13000" b="1" dirty="0">
              <a:solidFill>
                <a:schemeClr val="bg1"/>
              </a:solidFill>
              <a:latin typeface="+mn-lt"/>
              <a:ea typeface="+mn-ea"/>
              <a:cs typeface="+mn-ea"/>
              <a:sym typeface="+mn-lt"/>
            </a:endParaRPr>
          </a:p>
        </p:txBody>
      </p:sp>
      <p:grpSp>
        <p:nvGrpSpPr>
          <p:cNvPr id="4" name="Группа 3"/>
          <p:cNvGrpSpPr/>
          <p:nvPr/>
        </p:nvGrpSpPr>
        <p:grpSpPr>
          <a:xfrm>
            <a:off x="15782640" y="9673034"/>
            <a:ext cx="3837395" cy="1238651"/>
            <a:chOff x="14395212" y="12477349"/>
            <a:chExt cx="3837395" cy="1238651"/>
          </a:xfrm>
        </p:grpSpPr>
        <p:sp>
          <p:nvSpPr>
            <p:cNvPr id="10" name="Прямоугольник 9"/>
            <p:cNvSpPr/>
            <p:nvPr/>
          </p:nvSpPr>
          <p:spPr bwMode="auto">
            <a:xfrm rot="5400000">
              <a:off x="17166492" y="12904314"/>
              <a:ext cx="1238651"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2" name="Прямоугольник 11"/>
            <p:cNvSpPr/>
            <p:nvPr/>
          </p:nvSpPr>
          <p:spPr bwMode="auto">
            <a:xfrm rot="5400000">
              <a:off x="14222675" y="12904314"/>
              <a:ext cx="1238651" cy="384721"/>
            </a:xfrm>
            <a:prstGeom prst="rect">
              <a:avLst/>
            </a:prstGeom>
            <a:solidFill>
              <a:schemeClr val="bg1"/>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5" name="Shape"/>
            <p:cNvSpPr/>
            <p:nvPr/>
          </p:nvSpPr>
          <p:spPr>
            <a:xfrm>
              <a:off x="17339027" y="12791485"/>
              <a:ext cx="893580" cy="610379"/>
            </a:xfrm>
            <a:custGeom>
              <a:avLst/>
              <a:gdLst/>
              <a:ahLst/>
              <a:cxnLst>
                <a:cxn ang="0">
                  <a:pos x="wd2" y="hd2"/>
                </a:cxn>
                <a:cxn ang="5400000">
                  <a:pos x="wd2" y="hd2"/>
                </a:cxn>
                <a:cxn ang="10800000">
                  <a:pos x="wd2" y="hd2"/>
                </a:cxn>
                <a:cxn ang="16200000">
                  <a:pos x="wd2" y="hd2"/>
                </a:cxn>
              </a:cxnLst>
              <a:rect l="0" t="0" r="r" b="b"/>
              <a:pathLst>
                <a:path w="21600" h="21600" extrusionOk="0">
                  <a:moveTo>
                    <a:pt x="14225" y="0"/>
                  </a:moveTo>
                  <a:lnTo>
                    <a:pt x="13565" y="967"/>
                  </a:lnTo>
                  <a:lnTo>
                    <a:pt x="19798" y="10092"/>
                  </a:lnTo>
                  <a:lnTo>
                    <a:pt x="0" y="10092"/>
                  </a:lnTo>
                  <a:lnTo>
                    <a:pt x="0" y="11459"/>
                  </a:lnTo>
                  <a:lnTo>
                    <a:pt x="19832" y="11459"/>
                  </a:lnTo>
                  <a:lnTo>
                    <a:pt x="13565" y="20633"/>
                  </a:lnTo>
                  <a:lnTo>
                    <a:pt x="14225" y="21600"/>
                  </a:lnTo>
                  <a:lnTo>
                    <a:pt x="21600" y="10804"/>
                  </a:lnTo>
                  <a:lnTo>
                    <a:pt x="14225" y="0"/>
                  </a:lnTo>
                  <a:close/>
                </a:path>
              </a:pathLst>
            </a:cu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latin typeface="+mn-lt"/>
                <a:ea typeface="+mn-ea"/>
                <a:cs typeface="+mn-ea"/>
                <a:sym typeface="+mn-lt"/>
              </a:endParaRPr>
            </a:p>
          </p:txBody>
        </p:sp>
        <p:sp>
          <p:nvSpPr>
            <p:cNvPr id="20" name="Shape"/>
            <p:cNvSpPr/>
            <p:nvPr/>
          </p:nvSpPr>
          <p:spPr>
            <a:xfrm rot="10800000">
              <a:off x="14395212" y="12791484"/>
              <a:ext cx="893580" cy="610379"/>
            </a:xfrm>
            <a:custGeom>
              <a:avLst/>
              <a:gdLst/>
              <a:ahLst/>
              <a:cxnLst>
                <a:cxn ang="0">
                  <a:pos x="wd2" y="hd2"/>
                </a:cxn>
                <a:cxn ang="5400000">
                  <a:pos x="wd2" y="hd2"/>
                </a:cxn>
                <a:cxn ang="10800000">
                  <a:pos x="wd2" y="hd2"/>
                </a:cxn>
                <a:cxn ang="16200000">
                  <a:pos x="wd2" y="hd2"/>
                </a:cxn>
              </a:cxnLst>
              <a:rect l="0" t="0" r="r" b="b"/>
              <a:pathLst>
                <a:path w="21600" h="21600" extrusionOk="0">
                  <a:moveTo>
                    <a:pt x="14225" y="0"/>
                  </a:moveTo>
                  <a:lnTo>
                    <a:pt x="13565" y="967"/>
                  </a:lnTo>
                  <a:lnTo>
                    <a:pt x="19798" y="10092"/>
                  </a:lnTo>
                  <a:lnTo>
                    <a:pt x="0" y="10092"/>
                  </a:lnTo>
                  <a:lnTo>
                    <a:pt x="0" y="11459"/>
                  </a:lnTo>
                  <a:lnTo>
                    <a:pt x="19832" y="11459"/>
                  </a:lnTo>
                  <a:lnTo>
                    <a:pt x="13565" y="20633"/>
                  </a:lnTo>
                  <a:lnTo>
                    <a:pt x="14225" y="21600"/>
                  </a:lnTo>
                  <a:lnTo>
                    <a:pt x="21600" y="10804"/>
                  </a:lnTo>
                  <a:lnTo>
                    <a:pt x="14225" y="0"/>
                  </a:ln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latin typeface="+mn-lt"/>
                <a:ea typeface="+mn-ea"/>
                <a:cs typeface="+mn-ea"/>
                <a:sym typeface="+mn-lt"/>
              </a:endParaRPr>
            </a:p>
          </p:txBody>
        </p:sp>
      </p:grpSp>
      <p:sp>
        <p:nvSpPr>
          <p:cNvPr id="21" name="矩形 20"/>
          <p:cNvSpPr/>
          <p:nvPr/>
        </p:nvSpPr>
        <p:spPr>
          <a:xfrm>
            <a:off x="14680234" y="7024431"/>
            <a:ext cx="5591944" cy="1676869"/>
          </a:xfrm>
          <a:prstGeom prst="rect">
            <a:avLst/>
          </a:prstGeom>
        </p:spPr>
        <p:txBody>
          <a:bodyPr wrap="square">
            <a:spAutoFit/>
          </a:bodyPr>
          <a:lstStyle/>
          <a:p>
            <a:pPr>
              <a:lnSpc>
                <a:spcPct val="180000"/>
              </a:lnSpc>
            </a:pPr>
            <a:r>
              <a:rPr lang="en-US" altLang="en-US" dirty="0">
                <a:solidFill>
                  <a:srgbClr val="292729"/>
                </a:solidFill>
                <a:latin typeface="+mn-lt"/>
                <a:ea typeface="+mn-ea"/>
                <a:cs typeface="+mn-ea"/>
                <a:sym typeface="+mn-lt"/>
              </a:rPr>
              <a:t>Lorem ipsum dolor sit </a:t>
            </a:r>
            <a:r>
              <a:rPr lang="en-US" altLang="en-US" dirty="0" err="1">
                <a:solidFill>
                  <a:srgbClr val="292729"/>
                </a:solidFill>
                <a:latin typeface="+mn-lt"/>
                <a:ea typeface="+mn-ea"/>
                <a:cs typeface="+mn-ea"/>
                <a:sym typeface="+mn-lt"/>
              </a:rPr>
              <a:t>amet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consectetur</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adipiscing</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elit</a:t>
            </a:r>
            <a:r>
              <a:rPr lang="en-US" altLang="en-US" dirty="0">
                <a:solidFill>
                  <a:srgbClr val="292729"/>
                </a:solidFill>
                <a:latin typeface="+mn-lt"/>
                <a:ea typeface="+mn-ea"/>
                <a:cs typeface="+mn-ea"/>
                <a:sym typeface="+mn-lt"/>
              </a:rPr>
              <a:t>, sed do </a:t>
            </a:r>
            <a:r>
              <a:rPr lang="en-US" altLang="en-US" dirty="0" err="1">
                <a:solidFill>
                  <a:srgbClr val="292729"/>
                </a:solidFill>
                <a:latin typeface="+mn-lt"/>
                <a:ea typeface="+mn-ea"/>
                <a:cs typeface="+mn-ea"/>
                <a:sym typeface="+mn-lt"/>
              </a:rPr>
              <a:t>eiusmod</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tempor</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incididunt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ut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labore</a:t>
            </a:r>
            <a:r>
              <a:rPr lang="en-US" altLang="en-US" dirty="0">
                <a:solidFill>
                  <a:srgbClr val="292729"/>
                </a:solidFill>
                <a:latin typeface="+mn-lt"/>
                <a:ea typeface="+mn-ea"/>
                <a:cs typeface="+mn-ea"/>
                <a:sym typeface="+mn-lt"/>
              </a:rPr>
              <a:t> et dolore</a:t>
            </a:r>
            <a:endParaRPr lang="en-US" altLang="en-US" dirty="0">
              <a:solidFill>
                <a:srgbClr val="292729"/>
              </a:solidFill>
              <a:latin typeface="+mn-lt"/>
              <a:ea typeface="+mn-ea"/>
              <a:cs typeface="+mn-ea"/>
              <a:sym typeface="+mn-lt"/>
            </a:endParaRPr>
          </a:p>
        </p:txBody>
      </p:sp>
      <p:sp>
        <p:nvSpPr>
          <p:cNvPr id="14" name="矩形 13"/>
          <p:cNvSpPr/>
          <p:nvPr/>
        </p:nvSpPr>
        <p:spPr bwMode="auto">
          <a:xfrm>
            <a:off x="2426271" y="6665639"/>
            <a:ext cx="7650187" cy="384721"/>
          </a:xfrm>
          <a:prstGeom prst="rect">
            <a:avLst/>
          </a:prstGeom>
          <a:noFill/>
          <a:ln w="76200" cap="flat" cmpd="sng" algn="ctr">
            <a:solidFill>
              <a:srgbClr val="03DFB2"/>
            </a:solidFill>
            <a:prstDash val="solid"/>
            <a:miter lim="400000"/>
            <a:headEnd type="none" w="med" len="med"/>
            <a:tailEnd type="none" w="med" len="med"/>
          </a:ln>
          <a:effectLst>
            <a:outerShdw blurRad="25400" algn="ctr" rotWithShape="0">
              <a:srgbClr val="000000">
                <a:alpha val="50000"/>
              </a:srgbClr>
            </a:outerShdw>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zh-CN" altLang="en-US" sz="2000" b="0" i="0" u="none" strike="noStrike" cap="none" normalizeH="0" baseline="0">
              <a:ln>
                <a:noFill/>
              </a:ln>
              <a:solidFill>
                <a:srgbClr val="74808C"/>
              </a:solidFill>
              <a:effectLst/>
              <a:latin typeface="+mn-lt"/>
              <a:ea typeface="+mn-ea"/>
              <a:cs typeface="+mn-ea"/>
              <a:sym typeface="+mn-lt"/>
            </a:endParaRPr>
          </a:p>
        </p:txBody>
      </p:sp>
      <p:pic>
        <p:nvPicPr>
          <p:cNvPr id="11" name="图片占位符 10"/>
          <p:cNvPicPr>
            <a:picLocks noGrp="1" noChangeAspect="1"/>
          </p:cNvPicPr>
          <p:nvPr>
            <p:ph type="pic" sz="quarter" idx="18"/>
          </p:nvPr>
        </p:nvPicPr>
        <p:blipFill>
          <a:blip r:embed="rId1" cstate="email"/>
          <a:srcRect/>
          <a:stretch>
            <a:fillRect/>
          </a:stretch>
        </p:blipFill>
        <p:spPr>
          <a:xfrm>
            <a:off x="4127104" y="2184400"/>
            <a:ext cx="8829675" cy="9347200"/>
          </a:xfr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fltVal val="0"/>
                                          </p:val>
                                        </p:tav>
                                        <p:tav tm="100000">
                                          <p:val>
                                            <p:strVal val="#ppt_w"/>
                                          </p:val>
                                        </p:tav>
                                      </p:tavLst>
                                    </p:anim>
                                    <p:anim calcmode="lin" valueType="num">
                                      <p:cBhvr>
                                        <p:cTn id="19" dur="1000" fill="hold"/>
                                        <p:tgtEl>
                                          <p:spTgt spid="14"/>
                                        </p:tgtEl>
                                        <p:attrNameLst>
                                          <p:attrName>ppt_h</p:attrName>
                                        </p:attrNameLst>
                                      </p:cBhvr>
                                      <p:tavLst>
                                        <p:tav tm="0">
                                          <p:val>
                                            <p:fltVal val="0"/>
                                          </p:val>
                                        </p:tav>
                                        <p:tav tm="100000">
                                          <p:val>
                                            <p:strVal val="#ppt_h"/>
                                          </p:val>
                                        </p:tav>
                                      </p:tavLst>
                                    </p:anim>
                                    <p:anim calcmode="lin" valueType="num">
                                      <p:cBhvr>
                                        <p:cTn id="20" dur="1000" fill="hold"/>
                                        <p:tgtEl>
                                          <p:spTgt spid="14"/>
                                        </p:tgtEl>
                                        <p:attrNameLst>
                                          <p:attrName>style.rotation</p:attrName>
                                        </p:attrNameLst>
                                      </p:cBhvr>
                                      <p:tavLst>
                                        <p:tav tm="0">
                                          <p:val>
                                            <p:fltVal val="90"/>
                                          </p:val>
                                        </p:tav>
                                        <p:tav tm="100000">
                                          <p:val>
                                            <p:fltVal val="0"/>
                                          </p:val>
                                        </p:tav>
                                      </p:tavLst>
                                    </p:anim>
                                    <p:animEffect transition="in" filter="fade">
                                      <p:cBhvr>
                                        <p:cTn id="21" dur="1000"/>
                                        <p:tgtEl>
                                          <p:spTgt spid="14"/>
                                        </p:tgtEl>
                                      </p:cBhvr>
                                    </p:animEffect>
                                  </p:childTnLst>
                                </p:cTn>
                              </p:par>
                              <p:par>
                                <p:cTn id="22" presetID="31"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000" fill="hold"/>
                                        <p:tgtEl>
                                          <p:spTgt spid="11"/>
                                        </p:tgtEl>
                                        <p:attrNameLst>
                                          <p:attrName>ppt_w</p:attrName>
                                        </p:attrNameLst>
                                      </p:cBhvr>
                                      <p:tavLst>
                                        <p:tav tm="0">
                                          <p:val>
                                            <p:fltVal val="0"/>
                                          </p:val>
                                        </p:tav>
                                        <p:tav tm="100000">
                                          <p:val>
                                            <p:strVal val="#ppt_w"/>
                                          </p:val>
                                        </p:tav>
                                      </p:tavLst>
                                    </p:anim>
                                    <p:anim calcmode="lin" valueType="num">
                                      <p:cBhvr>
                                        <p:cTn id="25" dur="1000" fill="hold"/>
                                        <p:tgtEl>
                                          <p:spTgt spid="11"/>
                                        </p:tgtEl>
                                        <p:attrNameLst>
                                          <p:attrName>ppt_h</p:attrName>
                                        </p:attrNameLst>
                                      </p:cBhvr>
                                      <p:tavLst>
                                        <p:tav tm="0">
                                          <p:val>
                                            <p:fltVal val="0"/>
                                          </p:val>
                                        </p:tav>
                                        <p:tav tm="100000">
                                          <p:val>
                                            <p:strVal val="#ppt_h"/>
                                          </p:val>
                                        </p:tav>
                                      </p:tavLst>
                                    </p:anim>
                                    <p:anim calcmode="lin" valueType="num">
                                      <p:cBhvr>
                                        <p:cTn id="26" dur="1000" fill="hold"/>
                                        <p:tgtEl>
                                          <p:spTgt spid="11"/>
                                        </p:tgtEl>
                                        <p:attrNameLst>
                                          <p:attrName>style.rotation</p:attrName>
                                        </p:attrNameLst>
                                      </p:cBhvr>
                                      <p:tavLst>
                                        <p:tav tm="0">
                                          <p:val>
                                            <p:fltVal val="90"/>
                                          </p:val>
                                        </p:tav>
                                        <p:tav tm="100000">
                                          <p:val>
                                            <p:fltVal val="0"/>
                                          </p:val>
                                        </p:tav>
                                      </p:tavLst>
                                    </p:anim>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户外, 树, 建筑物, 滑冰&#10;&#10;自动生成的说明"/>
          <p:cNvPicPr>
            <a:picLocks noGrp="1" noChangeAspect="1"/>
          </p:cNvPicPr>
          <p:nvPr>
            <p:ph type="pic" sz="quarter" idx="13"/>
          </p:nvPr>
        </p:nvPicPr>
        <p:blipFill>
          <a:blip r:embed="rId1" cstate="email"/>
          <a:srcRect/>
          <a:stretch>
            <a:fillRect/>
          </a:stretch>
        </p:blipFill>
        <p:spPr>
          <a:xfrm>
            <a:off x="9861550" y="1096963"/>
            <a:ext cx="4670425" cy="11434762"/>
          </a:xfrm>
        </p:spPr>
      </p:pic>
      <p:pic>
        <p:nvPicPr>
          <p:cNvPr id="6" name="图片占位符 5" descr="图片包含 人员, 室内, 墙壁, 餐桌&#10;&#10;自动生成的说明"/>
          <p:cNvPicPr>
            <a:picLocks noGrp="1" noChangeAspect="1"/>
          </p:cNvPicPr>
          <p:nvPr>
            <p:ph type="pic" sz="quarter" idx="13"/>
          </p:nvPr>
        </p:nvPicPr>
        <p:blipFill>
          <a:blip r:embed="rId2" cstate="email"/>
          <a:srcRect/>
          <a:stretch>
            <a:fillRect/>
          </a:stretch>
        </p:blipFill>
        <p:spPr>
          <a:xfrm>
            <a:off x="14776450" y="1096963"/>
            <a:ext cx="4670425" cy="11434762"/>
          </a:xfrm>
        </p:spPr>
      </p:pic>
      <p:pic>
        <p:nvPicPr>
          <p:cNvPr id="8" name="图片占位符 7" descr="图片包含 人员, 户外, 建筑物, 男士&#10;&#10;自动生成的说明"/>
          <p:cNvPicPr>
            <a:picLocks noGrp="1" noChangeAspect="1"/>
          </p:cNvPicPr>
          <p:nvPr>
            <p:ph type="pic" sz="quarter" idx="13"/>
          </p:nvPr>
        </p:nvPicPr>
        <p:blipFill>
          <a:blip r:embed="rId3" cstate="email"/>
          <a:srcRect/>
          <a:stretch>
            <a:fillRect/>
          </a:stretch>
        </p:blipFill>
        <p:spPr>
          <a:xfrm>
            <a:off x="19689763" y="1096963"/>
            <a:ext cx="4670425" cy="11434762"/>
          </a:xfrm>
        </p:spPr>
      </p:pic>
      <p:sp>
        <p:nvSpPr>
          <p:cNvPr id="9" name="Text Box 3"/>
          <p:cNvSpPr txBox="1"/>
          <p:nvPr/>
        </p:nvSpPr>
        <p:spPr bwMode="auto">
          <a:xfrm>
            <a:off x="1750840" y="1703365"/>
            <a:ext cx="6196013" cy="4824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r" eaLnBrk="1">
              <a:defRPr/>
            </a:pPr>
            <a:r>
              <a:rPr lang="en-US" altLang="x-none" sz="10000" b="1" dirty="0">
                <a:solidFill>
                  <a:srgbClr val="000000"/>
                </a:solidFill>
                <a:latin typeface="+mn-lt"/>
                <a:ea typeface="+mn-ea"/>
                <a:cs typeface="+mn-ea"/>
                <a:sym typeface="+mn-lt"/>
              </a:rPr>
              <a:t>TEXT BLOCK &amp; </a:t>
            </a:r>
            <a:r>
              <a:rPr lang="en-US" altLang="x-none" sz="10000" b="1" dirty="0">
                <a:solidFill>
                  <a:schemeClr val="accent2"/>
                </a:solidFill>
                <a:latin typeface="+mn-lt"/>
                <a:ea typeface="+mn-ea"/>
                <a:cs typeface="+mn-ea"/>
                <a:sym typeface="+mn-lt"/>
              </a:rPr>
              <a:t>PHOTO</a:t>
            </a:r>
            <a:endParaRPr lang="x-none" altLang="x-none" sz="10000" b="1" dirty="0">
              <a:solidFill>
                <a:schemeClr val="accent2"/>
              </a:solidFill>
              <a:latin typeface="+mn-lt"/>
              <a:ea typeface="+mn-ea"/>
              <a:cs typeface="+mn-ea"/>
              <a:sym typeface="+mn-lt"/>
            </a:endParaRPr>
          </a:p>
        </p:txBody>
      </p:sp>
      <p:sp>
        <p:nvSpPr>
          <p:cNvPr id="17" name="Rectangle 1"/>
          <p:cNvSpPr>
            <a:spLocks noChangeArrowheads="1"/>
          </p:cNvSpPr>
          <p:nvPr/>
        </p:nvSpPr>
        <p:spPr bwMode="auto">
          <a:xfrm>
            <a:off x="1750840" y="6965282"/>
            <a:ext cx="6321253" cy="389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80000"/>
              </a:lnSpc>
            </a:pPr>
            <a:r>
              <a:rPr lang="en-US" altLang="en-US" dirty="0">
                <a:solidFill>
                  <a:schemeClr val="bg1"/>
                </a:solidFill>
                <a:latin typeface="+mn-lt"/>
                <a:ea typeface="+mn-ea"/>
                <a:cs typeface="+mn-ea"/>
                <a:sym typeface="+mn-lt"/>
              </a:rPr>
              <a:t>Lorem ipsum dolor sit </a:t>
            </a:r>
            <a:r>
              <a:rPr lang="en-US" altLang="en-US" dirty="0" err="1">
                <a:solidFill>
                  <a:schemeClr val="bg1"/>
                </a:solidFill>
                <a:latin typeface="+mn-lt"/>
                <a:ea typeface="+mn-ea"/>
                <a:cs typeface="+mn-ea"/>
                <a:sym typeface="+mn-lt"/>
              </a:rPr>
              <a:t>amet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consectetur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adipiscing</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elit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sed</a:t>
            </a:r>
            <a:r>
              <a:rPr lang="en-US" altLang="en-US" dirty="0">
                <a:solidFill>
                  <a:schemeClr val="bg1"/>
                </a:solidFill>
                <a:latin typeface="+mn-lt"/>
                <a:ea typeface="+mn-ea"/>
                <a:cs typeface="+mn-ea"/>
                <a:sym typeface="+mn-lt"/>
              </a:rPr>
              <a:t> do </a:t>
            </a:r>
            <a:r>
              <a:rPr lang="en-US" altLang="en-US" dirty="0" err="1">
                <a:solidFill>
                  <a:schemeClr val="bg1"/>
                </a:solidFill>
                <a:latin typeface="+mn-lt"/>
                <a:ea typeface="+mn-ea"/>
                <a:cs typeface="+mn-ea"/>
                <a:sym typeface="+mn-lt"/>
              </a:rPr>
              <a:t>eiusmod</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tempor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incididunt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ut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labore</a:t>
            </a:r>
            <a:r>
              <a:rPr lang="en-US" altLang="en-US" dirty="0">
                <a:solidFill>
                  <a:schemeClr val="bg1"/>
                </a:solidFill>
                <a:latin typeface="+mn-lt"/>
                <a:ea typeface="+mn-ea"/>
                <a:cs typeface="+mn-ea"/>
                <a:sym typeface="+mn-lt"/>
              </a:rPr>
              <a:t> et </a:t>
            </a:r>
            <a:r>
              <a:rPr lang="en-US" altLang="en-US" dirty="0" err="1">
                <a:solidFill>
                  <a:schemeClr val="bg1"/>
                </a:solidFill>
                <a:latin typeface="+mn-lt"/>
                <a:ea typeface="+mn-ea"/>
                <a:cs typeface="+mn-ea"/>
                <a:sym typeface="+mn-lt"/>
              </a:rPr>
              <a:t>dolore</a:t>
            </a:r>
            <a:r>
              <a:rPr lang="en-US" altLang="en-US" dirty="0">
                <a:solidFill>
                  <a:schemeClr val="bg1"/>
                </a:solidFill>
                <a:latin typeface="+mn-lt"/>
                <a:ea typeface="+mn-ea"/>
                <a:cs typeface="+mn-ea"/>
                <a:sym typeface="+mn-lt"/>
              </a:rPr>
              <a:t> magna </a:t>
            </a:r>
            <a:r>
              <a:rPr lang="en-US" altLang="en-US" dirty="0" err="1">
                <a:solidFill>
                  <a:schemeClr val="bg1"/>
                </a:solidFill>
                <a:latin typeface="+mn-lt"/>
                <a:ea typeface="+mn-ea"/>
                <a:cs typeface="+mn-ea"/>
                <a:sym typeface="+mn-lt"/>
              </a:rPr>
              <a:t>aliqua</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Ut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enim</a:t>
            </a:r>
            <a:r>
              <a:rPr lang="en-US" altLang="en-US" dirty="0">
                <a:solidFill>
                  <a:schemeClr val="bg1"/>
                </a:solidFill>
                <a:latin typeface="+mn-lt"/>
                <a:ea typeface="+mn-ea"/>
                <a:cs typeface="+mn-ea"/>
                <a:sym typeface="+mn-lt"/>
              </a:rPr>
              <a:t> ad minim </a:t>
            </a:r>
            <a:r>
              <a:rPr lang="en-US" altLang="en-US" dirty="0" err="1">
                <a:solidFill>
                  <a:schemeClr val="bg1"/>
                </a:solidFill>
                <a:latin typeface="+mn-lt"/>
                <a:ea typeface="+mn-ea"/>
                <a:cs typeface="+mn-ea"/>
                <a:sym typeface="+mn-lt"/>
              </a:rPr>
              <a:t>veniam</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quis</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nostrud</a:t>
            </a:r>
            <a:r>
              <a:rPr lang="en-US" altLang="en-US" dirty="0">
                <a:solidFill>
                  <a:schemeClr val="bg1"/>
                </a:solidFill>
                <a:latin typeface="+mn-lt"/>
                <a:ea typeface="+mn-ea"/>
                <a:cs typeface="+mn-ea"/>
                <a:sym typeface="+mn-lt"/>
              </a:rPr>
              <a:t> exercitation </a:t>
            </a:r>
            <a:r>
              <a:rPr lang="en-US" altLang="en-US" dirty="0" err="1">
                <a:solidFill>
                  <a:schemeClr val="bg1"/>
                </a:solidFill>
                <a:latin typeface="+mn-lt"/>
                <a:ea typeface="+mn-ea"/>
                <a:cs typeface="+mn-ea"/>
                <a:sym typeface="+mn-lt"/>
              </a:rPr>
              <a:t>ullamco</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laboris</a:t>
            </a:r>
            <a:r>
              <a:rPr lang="en-US" altLang="en-US" dirty="0">
                <a:solidFill>
                  <a:schemeClr val="bg1"/>
                </a:solidFill>
                <a:latin typeface="+mn-lt"/>
                <a:ea typeface="+mn-ea"/>
                <a:cs typeface="+mn-ea"/>
                <a:sym typeface="+mn-lt"/>
              </a:rPr>
              <a:t> nisi </a:t>
            </a:r>
            <a:r>
              <a:rPr lang="en-US" altLang="en-US" dirty="0" err="1">
                <a:solidFill>
                  <a:schemeClr val="bg1"/>
                </a:solidFill>
                <a:latin typeface="+mn-lt"/>
                <a:ea typeface="+mn-ea"/>
                <a:cs typeface="+mn-ea"/>
                <a:sym typeface="+mn-lt"/>
              </a:rPr>
              <a:t>ut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aliquip</a:t>
            </a:r>
            <a:r>
              <a:rPr lang="en-US" altLang="en-US" dirty="0">
                <a:solidFill>
                  <a:schemeClr val="bg1"/>
                </a:solidFill>
                <a:latin typeface="+mn-lt"/>
                <a:ea typeface="+mn-ea"/>
                <a:cs typeface="+mn-ea"/>
                <a:sym typeface="+mn-lt"/>
              </a:rPr>
              <a:t> ex </a:t>
            </a:r>
            <a:r>
              <a:rPr lang="en-US" altLang="en-US" dirty="0" err="1">
                <a:solidFill>
                  <a:schemeClr val="bg1"/>
                </a:solidFill>
                <a:latin typeface="+mn-lt"/>
                <a:ea typeface="+mn-ea"/>
                <a:cs typeface="+mn-ea"/>
                <a:sym typeface="+mn-lt"/>
              </a:rPr>
              <a:t>ea</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commodo</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consequat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Duis</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aute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irue</a:t>
            </a:r>
            <a:r>
              <a:rPr lang="en-US" altLang="en-US" dirty="0">
                <a:solidFill>
                  <a:schemeClr val="bg1"/>
                </a:solidFill>
                <a:latin typeface="+mn-lt"/>
                <a:ea typeface="+mn-ea"/>
                <a:cs typeface="+mn-ea"/>
                <a:sym typeface="+mn-lt"/>
              </a:rPr>
              <a:t> dolor in </a:t>
            </a:r>
            <a:r>
              <a:rPr lang="en-US" altLang="en-US" dirty="0" err="1">
                <a:solidFill>
                  <a:schemeClr val="bg1"/>
                </a:solidFill>
                <a:latin typeface="+mn-lt"/>
                <a:ea typeface="+mn-ea"/>
                <a:cs typeface="+mn-ea"/>
                <a:sym typeface="+mn-lt"/>
              </a:rPr>
              <a:t>reprehenderit</a:t>
            </a:r>
            <a:r>
              <a:rPr lang="en-US" altLang="en-US" dirty="0">
                <a:solidFill>
                  <a:schemeClr val="bg1"/>
                </a:solidFill>
                <a:latin typeface="+mn-lt"/>
                <a:ea typeface="+mn-ea"/>
                <a:cs typeface="+mn-ea"/>
                <a:sym typeface="+mn-lt"/>
              </a:rPr>
              <a:t> in </a:t>
            </a:r>
            <a:r>
              <a:rPr lang="en-US" altLang="en-US" dirty="0" err="1">
                <a:solidFill>
                  <a:schemeClr val="bg1"/>
                </a:solidFill>
                <a:latin typeface="+mn-lt"/>
                <a:ea typeface="+mn-ea"/>
                <a:cs typeface="+mn-ea"/>
                <a:sym typeface="+mn-lt"/>
              </a:rPr>
              <a:t>voluptate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velit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esse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cillum</a:t>
            </a:r>
            <a:endParaRPr lang="en-US" altLang="en-US" dirty="0">
              <a:solidFill>
                <a:schemeClr val="bg1"/>
              </a:solidFill>
              <a:latin typeface="+mn-lt"/>
              <a:ea typeface="+mn-ea"/>
              <a:cs typeface="+mn-ea"/>
              <a:sym typeface="+mn-lt"/>
            </a:endParaRPr>
          </a:p>
        </p:txBody>
      </p:sp>
      <p:grpSp>
        <p:nvGrpSpPr>
          <p:cNvPr id="2" name="Группа 1"/>
          <p:cNvGrpSpPr/>
          <p:nvPr/>
        </p:nvGrpSpPr>
        <p:grpSpPr>
          <a:xfrm rot="5400000">
            <a:off x="5542605" y="10148428"/>
            <a:ext cx="1172495" cy="2652259"/>
            <a:chOff x="21676715" y="10085778"/>
            <a:chExt cx="1172495" cy="2652259"/>
          </a:xfrm>
        </p:grpSpPr>
        <p:sp>
          <p:nvSpPr>
            <p:cNvPr id="20" name="Прямоугольник 19"/>
            <p:cNvSpPr/>
            <p:nvPr/>
          </p:nvSpPr>
          <p:spPr bwMode="auto">
            <a:xfrm>
              <a:off x="21676715" y="11219547"/>
              <a:ext cx="1172495"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22" name="Text Box 3"/>
            <p:cNvSpPr txBox="1"/>
            <p:nvPr/>
          </p:nvSpPr>
          <p:spPr bwMode="auto">
            <a:xfrm rot="16200000">
              <a:off x="20971649" y="11145296"/>
              <a:ext cx="2652259" cy="533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eaLnBrk="1">
                <a:defRPr/>
              </a:pPr>
              <a:r>
                <a:rPr lang="en-US" altLang="x-none" sz="2800" b="1" dirty="0">
                  <a:solidFill>
                    <a:srgbClr val="1F1F1F"/>
                  </a:solidFill>
                  <a:latin typeface="+mn-lt"/>
                  <a:ea typeface="+mn-ea"/>
                  <a:cs typeface="+mn-ea"/>
                  <a:sym typeface="+mn-lt"/>
                </a:rPr>
                <a:t>READ MORE</a:t>
              </a:r>
              <a:endParaRPr lang="x-none" altLang="x-none" sz="2800" b="1" dirty="0">
                <a:solidFill>
                  <a:srgbClr val="1F1F1F"/>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cstate="email"/>
          <a:srcRect/>
          <a:stretch>
            <a:fillRect/>
          </a:stretch>
        </p:blipFill>
        <p:spPr>
          <a:xfrm>
            <a:off x="0" y="-25400"/>
            <a:ext cx="10693400" cy="13750925"/>
          </a:xfrm>
          <a:custGeom>
            <a:avLst/>
            <a:gdLst>
              <a:gd name="T0" fmla="*/ 0 w 10693371"/>
              <a:gd name="T1" fmla="*/ 0 h 13750279"/>
              <a:gd name="T2" fmla="*/ 10693371 w 10693371"/>
              <a:gd name="T3" fmla="*/ 8878 h 13750279"/>
              <a:gd name="T4" fmla="*/ 6902607 w 10693371"/>
              <a:gd name="T5" fmla="*/ 13750279 h 13750279"/>
              <a:gd name="T6" fmla="*/ 0 w 10693371"/>
              <a:gd name="T7" fmla="*/ 13741401 h 13750279"/>
              <a:gd name="T8" fmla="*/ 0 w 10693371"/>
              <a:gd name="T9" fmla="*/ 0 h 137502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93371" h="13750279">
                <a:moveTo>
                  <a:pt x="0" y="0"/>
                </a:moveTo>
                <a:lnTo>
                  <a:pt x="10693371" y="8878"/>
                </a:lnTo>
                <a:lnTo>
                  <a:pt x="6902607" y="13750279"/>
                </a:lnTo>
                <a:lnTo>
                  <a:pt x="0" y="13741401"/>
                </a:lnTo>
                <a:lnTo>
                  <a:pt x="0" y="0"/>
                </a:lnTo>
                <a:close/>
              </a:path>
            </a:pathLst>
          </a:custGeom>
          <a:solidFill>
            <a:schemeClr val="bg2"/>
          </a:solidFill>
        </p:spPr>
      </p:pic>
      <p:sp>
        <p:nvSpPr>
          <p:cNvPr id="12293" name="Shape 69"/>
          <p:cNvSpPr/>
          <p:nvPr/>
        </p:nvSpPr>
        <p:spPr bwMode="auto">
          <a:xfrm rot="-965541">
            <a:off x="3638550" y="6026150"/>
            <a:ext cx="7119938" cy="6994525"/>
          </a:xfrm>
          <a:custGeom>
            <a:avLst/>
            <a:gdLst>
              <a:gd name="T0" fmla="*/ 3559867 w 21540"/>
              <a:gd name="T1" fmla="*/ 3496945 h 21555"/>
              <a:gd name="T2" fmla="*/ 3559867 w 21540"/>
              <a:gd name="T3" fmla="*/ 3496945 h 21555"/>
              <a:gd name="T4" fmla="*/ 3559867 w 21540"/>
              <a:gd name="T5" fmla="*/ 3496945 h 21555"/>
              <a:gd name="T6" fmla="*/ 3559867 w 21540"/>
              <a:gd name="T7" fmla="*/ 3496945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solidFill>
            <a:srgbClr val="32D1A8"/>
          </a:solidFill>
          <a:ln>
            <a:noFill/>
          </a:ln>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2294" name="Shape 70"/>
          <p:cNvSpPr/>
          <p:nvPr/>
        </p:nvSpPr>
        <p:spPr bwMode="auto">
          <a:xfrm rot="2700000">
            <a:off x="6902450" y="1333500"/>
            <a:ext cx="4657725" cy="4575175"/>
          </a:xfrm>
          <a:custGeom>
            <a:avLst/>
            <a:gdLst>
              <a:gd name="T0" fmla="*/ 2328578 w 21540"/>
              <a:gd name="T1" fmla="*/ 2287420 h 21555"/>
              <a:gd name="T2" fmla="*/ 2328578 w 21540"/>
              <a:gd name="T3" fmla="*/ 2287420 h 21555"/>
              <a:gd name="T4" fmla="*/ 2328578 w 21540"/>
              <a:gd name="T5" fmla="*/ 2287420 h 21555"/>
              <a:gd name="T6" fmla="*/ 2328578 w 21540"/>
              <a:gd name="T7" fmla="*/ 2287420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solidFill>
            <a:srgbClr val="03DFB2"/>
          </a:solidFill>
          <a:ln>
            <a:noFill/>
          </a:ln>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2295" name="Shape 71"/>
          <p:cNvSpPr/>
          <p:nvPr/>
        </p:nvSpPr>
        <p:spPr bwMode="auto">
          <a:xfrm rot="8093692">
            <a:off x="2381250" y="1957388"/>
            <a:ext cx="3802063" cy="3735387"/>
          </a:xfrm>
          <a:custGeom>
            <a:avLst/>
            <a:gdLst>
              <a:gd name="T0" fmla="*/ 1901127 w 21540"/>
              <a:gd name="T1" fmla="*/ 1867525 h 21555"/>
              <a:gd name="T2" fmla="*/ 1901127 w 21540"/>
              <a:gd name="T3" fmla="*/ 1867525 h 21555"/>
              <a:gd name="T4" fmla="*/ 1901127 w 21540"/>
              <a:gd name="T5" fmla="*/ 1867525 h 21555"/>
              <a:gd name="T6" fmla="*/ 1901127 w 21540"/>
              <a:gd name="T7" fmla="*/ 1867525 h 2155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0" h="21555" extrusionOk="0">
                <a:moveTo>
                  <a:pt x="10" y="5073"/>
                </a:moveTo>
                <a:cubicBezTo>
                  <a:pt x="-16" y="4508"/>
                  <a:pt x="-2" y="3929"/>
                  <a:pt x="246" y="3423"/>
                </a:cubicBezTo>
                <a:cubicBezTo>
                  <a:pt x="484" y="2938"/>
                  <a:pt x="904" y="2586"/>
                  <a:pt x="1353" y="2296"/>
                </a:cubicBezTo>
                <a:cubicBezTo>
                  <a:pt x="2431" y="1597"/>
                  <a:pt x="3643" y="1226"/>
                  <a:pt x="4868" y="910"/>
                </a:cubicBezTo>
                <a:cubicBezTo>
                  <a:pt x="6764" y="421"/>
                  <a:pt x="8728" y="48"/>
                  <a:pt x="10705" y="5"/>
                </a:cubicBezTo>
                <a:cubicBezTo>
                  <a:pt x="12429" y="-33"/>
                  <a:pt x="14164" y="186"/>
                  <a:pt x="15808" y="620"/>
                </a:cubicBezTo>
                <a:cubicBezTo>
                  <a:pt x="16620" y="834"/>
                  <a:pt x="17417" y="1104"/>
                  <a:pt x="18204" y="1379"/>
                </a:cubicBezTo>
                <a:cubicBezTo>
                  <a:pt x="18933" y="1634"/>
                  <a:pt x="19662" y="1897"/>
                  <a:pt x="20311" y="2358"/>
                </a:cubicBezTo>
                <a:cubicBezTo>
                  <a:pt x="20788" y="2696"/>
                  <a:pt x="21197" y="3137"/>
                  <a:pt x="21395" y="3694"/>
                </a:cubicBezTo>
                <a:cubicBezTo>
                  <a:pt x="21584" y="4227"/>
                  <a:pt x="21554" y="4805"/>
                  <a:pt x="21499" y="5369"/>
                </a:cubicBezTo>
                <a:cubicBezTo>
                  <a:pt x="21172" y="8710"/>
                  <a:pt x="20028" y="11906"/>
                  <a:pt x="18278" y="14751"/>
                </a:cubicBezTo>
                <a:cubicBezTo>
                  <a:pt x="17531" y="15966"/>
                  <a:pt x="16676" y="17110"/>
                  <a:pt x="15730" y="18159"/>
                </a:cubicBezTo>
                <a:cubicBezTo>
                  <a:pt x="14800" y="19191"/>
                  <a:pt x="13777" y="20135"/>
                  <a:pt x="12607" y="20890"/>
                </a:cubicBezTo>
                <a:cubicBezTo>
                  <a:pt x="12049" y="21250"/>
                  <a:pt x="11443" y="21567"/>
                  <a:pt x="10782" y="21555"/>
                </a:cubicBezTo>
                <a:cubicBezTo>
                  <a:pt x="10224" y="21546"/>
                  <a:pt x="9708" y="21300"/>
                  <a:pt x="9227" y="21015"/>
                </a:cubicBezTo>
                <a:cubicBezTo>
                  <a:pt x="8554" y="20615"/>
                  <a:pt x="7941" y="20142"/>
                  <a:pt x="7363" y="19628"/>
                </a:cubicBezTo>
                <a:cubicBezTo>
                  <a:pt x="6770" y="19102"/>
                  <a:pt x="6213" y="18531"/>
                  <a:pt x="5683" y="17937"/>
                </a:cubicBezTo>
                <a:cubicBezTo>
                  <a:pt x="4574" y="16696"/>
                  <a:pt x="3563" y="15335"/>
                  <a:pt x="2733" y="13865"/>
                </a:cubicBezTo>
                <a:cubicBezTo>
                  <a:pt x="1974" y="12522"/>
                  <a:pt x="1368" y="11097"/>
                  <a:pt x="897" y="9636"/>
                </a:cubicBezTo>
                <a:cubicBezTo>
                  <a:pt x="421" y="8160"/>
                  <a:pt x="81" y="6637"/>
                  <a:pt x="10" y="5073"/>
                </a:cubicBezTo>
                <a:close/>
              </a:path>
            </a:pathLst>
          </a:custGeom>
          <a:solidFill>
            <a:srgbClr val="1F1F1F"/>
          </a:solidFill>
          <a:ln>
            <a:noFill/>
          </a:ln>
        </p:spPr>
        <p:txBody>
          <a:bodyPr lIns="50800" tIns="50800" rIns="50800" bIns="50800" anchor="ctr"/>
          <a:lstStyle/>
          <a:p>
            <a:pPr marL="0" marR="0" lvl="0" indent="0" algn="l" defTabSz="825500" rtl="0" eaLnBrk="0" fontAlgn="base" latinLnBrk="0" hangingPunct="0">
              <a:lnSpc>
                <a:spcPct val="100000"/>
              </a:lnSpc>
              <a:spcBef>
                <a:spcPct val="0"/>
              </a:spcBef>
              <a:spcAft>
                <a:spcPct val="0"/>
              </a:spcAft>
              <a:buClrTx/>
              <a:buSzTx/>
              <a:buFontTx/>
              <a:buNone/>
              <a:defRPr/>
            </a:pPr>
            <a:endParaRPr kumimoji="0" lang="zh-CN" altLang="en-US" sz="2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72" name="Shape 72"/>
          <p:cNvSpPr>
            <a:spLocks noChangeArrowheads="1"/>
          </p:cNvSpPr>
          <p:nvPr/>
        </p:nvSpPr>
        <p:spPr bwMode="auto">
          <a:xfrm>
            <a:off x="4152900" y="7415312"/>
            <a:ext cx="6048375" cy="194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ctr">
              <a:defRPr sz="12000" cap="all" baseline="0">
                <a:solidFill>
                  <a:srgbClr val="FFFFFF"/>
                </a:solidFill>
              </a:defRPr>
            </a:lvl1pPr>
          </a:lstStyle>
          <a:p>
            <a:pPr marL="0" marR="0" lvl="0" indent="0" algn="ctr" defTabSz="825500" rtl="0" eaLnBrk="1" fontAlgn="auto" latinLnBrk="0" hangingPunct="0">
              <a:lnSpc>
                <a:spcPct val="100000"/>
              </a:lnSpc>
              <a:spcBef>
                <a:spcPts val="0"/>
              </a:spcBef>
              <a:spcAft>
                <a:spcPts val="0"/>
              </a:spcAft>
              <a:buClrTx/>
              <a:buSzTx/>
              <a:buFontTx/>
              <a:buNone/>
              <a:defRPr/>
            </a:pPr>
            <a:r>
              <a:rPr kumimoji="0" sz="12000" b="0" i="0" u="none" strike="noStrike" kern="0" cap="all" spc="0" normalizeH="0" baseline="0" noProof="0">
                <a:ln>
                  <a:noFill/>
                </a:ln>
                <a:solidFill>
                  <a:srgbClr val="FFFFFF"/>
                </a:solidFill>
                <a:effectLst/>
                <a:uLnTx/>
                <a:uFillTx/>
                <a:latin typeface="+mn-lt"/>
                <a:ea typeface="+mn-ea"/>
                <a:cs typeface="+mn-ea"/>
                <a:sym typeface="+mn-lt"/>
              </a:rPr>
              <a:t>87%</a:t>
            </a:r>
            <a:endParaRPr kumimoji="0" sz="12000" b="0" i="0" u="none" strike="noStrike" kern="0" cap="all" spc="0" normalizeH="0" baseline="0" noProof="0">
              <a:ln>
                <a:noFill/>
              </a:ln>
              <a:solidFill>
                <a:srgbClr val="FFFFFF"/>
              </a:solidFill>
              <a:effectLst/>
              <a:uLnTx/>
              <a:uFillTx/>
              <a:latin typeface="+mn-lt"/>
              <a:ea typeface="+mn-ea"/>
              <a:cs typeface="+mn-ea"/>
              <a:sym typeface="+mn-lt"/>
            </a:endParaRPr>
          </a:p>
        </p:txBody>
      </p:sp>
      <p:sp>
        <p:nvSpPr>
          <p:cNvPr id="74" name="Shape 74"/>
          <p:cNvSpPr>
            <a:spLocks noChangeArrowheads="1"/>
          </p:cNvSpPr>
          <p:nvPr/>
        </p:nvSpPr>
        <p:spPr bwMode="auto">
          <a:xfrm>
            <a:off x="7261225" y="2027883"/>
            <a:ext cx="4318000" cy="1179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lgn="ctr">
              <a:defRPr sz="7000" cap="all" baseline="0">
                <a:solidFill>
                  <a:srgbClr val="FFFFFF"/>
                </a:solidFill>
              </a:defRPr>
            </a:lvl1pPr>
          </a:lstStyle>
          <a:p>
            <a:pPr marL="0" marR="0" lvl="0" indent="0" algn="ctr" defTabSz="825500" rtl="0" eaLnBrk="1" fontAlgn="auto" latinLnBrk="0" hangingPunct="0">
              <a:lnSpc>
                <a:spcPct val="100000"/>
              </a:lnSpc>
              <a:spcBef>
                <a:spcPts val="0"/>
              </a:spcBef>
              <a:spcAft>
                <a:spcPts val="0"/>
              </a:spcAft>
              <a:buClrTx/>
              <a:buSzTx/>
              <a:buFontTx/>
              <a:buNone/>
              <a:defRPr/>
            </a:pPr>
            <a:r>
              <a:rPr kumimoji="0" sz="7000" b="0" i="0" u="none" strike="noStrike" kern="0" cap="all" spc="0" normalizeH="0" baseline="0" noProof="0">
                <a:ln>
                  <a:noFill/>
                </a:ln>
                <a:solidFill>
                  <a:srgbClr val="FFFFFF"/>
                </a:solidFill>
                <a:effectLst/>
                <a:uLnTx/>
                <a:uFillTx/>
                <a:latin typeface="+mn-lt"/>
                <a:ea typeface="+mn-ea"/>
                <a:cs typeface="+mn-ea"/>
                <a:sym typeface="+mn-lt"/>
              </a:rPr>
              <a:t>19%</a:t>
            </a:r>
            <a:endParaRPr kumimoji="0" sz="7000" b="0" i="0" u="none" strike="noStrike" kern="0" cap="all" spc="0" normalizeH="0" baseline="0" noProof="0">
              <a:ln>
                <a:noFill/>
              </a:ln>
              <a:solidFill>
                <a:srgbClr val="FFFFFF"/>
              </a:solidFill>
              <a:effectLst/>
              <a:uLnTx/>
              <a:uFillTx/>
              <a:latin typeface="+mn-lt"/>
              <a:ea typeface="+mn-ea"/>
              <a:cs typeface="+mn-ea"/>
              <a:sym typeface="+mn-lt"/>
            </a:endParaRPr>
          </a:p>
        </p:txBody>
      </p:sp>
      <p:sp>
        <p:nvSpPr>
          <p:cNvPr id="12298" name="Shape 75"/>
          <p:cNvSpPr>
            <a:spLocks noChangeArrowheads="1"/>
          </p:cNvSpPr>
          <p:nvPr/>
        </p:nvSpPr>
        <p:spPr bwMode="auto">
          <a:xfrm>
            <a:off x="8083550" y="3465513"/>
            <a:ext cx="2674938"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lstStyle/>
          <a:p>
            <a:pPr marL="0" marR="0" lvl="0" indent="0" algn="ctr" defTabSz="825500" rtl="0" eaLnBrk="1"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55000" noProof="0">
                <a:ln>
                  <a:noFill/>
                </a:ln>
                <a:solidFill>
                  <a:srgbClr val="FFFFFF"/>
                </a:solidFill>
                <a:effectLst/>
                <a:uLnTx/>
                <a:uFillTx/>
                <a:latin typeface="+mn-lt"/>
                <a:ea typeface="+mn-ea"/>
                <a:cs typeface="+mn-ea"/>
                <a:sym typeface="+mn-lt"/>
              </a:rPr>
              <a:t>Lorem ipsum dolor sit amet, conseer adipiscing elit, sed y nibh euismod</a:t>
            </a:r>
            <a:endParaRPr kumimoji="0" lang="zh-CN" altLang="zh-CN" sz="3200" b="0" i="0" u="none" strike="noStrike" kern="1200" cap="none" spc="0" normalizeH="0" baseline="55000" noProof="0">
              <a:ln>
                <a:noFill/>
              </a:ln>
              <a:solidFill>
                <a:srgbClr val="FFFFFF"/>
              </a:solidFill>
              <a:effectLst/>
              <a:uLnTx/>
              <a:uFillTx/>
              <a:latin typeface="+mn-lt"/>
              <a:ea typeface="+mn-ea"/>
              <a:cs typeface="+mn-ea"/>
              <a:sym typeface="+mn-lt"/>
            </a:endParaRPr>
          </a:p>
        </p:txBody>
      </p:sp>
      <p:sp>
        <p:nvSpPr>
          <p:cNvPr id="12299" name="Shape 75"/>
          <p:cNvSpPr>
            <a:spLocks noChangeArrowheads="1"/>
          </p:cNvSpPr>
          <p:nvPr/>
        </p:nvSpPr>
        <p:spPr bwMode="auto">
          <a:xfrm>
            <a:off x="5106988" y="9523413"/>
            <a:ext cx="43402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lstStyle/>
          <a:p>
            <a:pPr marL="0" marR="0" lvl="0" indent="0" algn="ctr" defTabSz="825500" rtl="0" eaLnBrk="1"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55000" noProof="0">
                <a:ln>
                  <a:noFill/>
                </a:ln>
                <a:solidFill>
                  <a:srgbClr val="FFFFFF"/>
                </a:solidFill>
                <a:effectLst/>
                <a:uLnTx/>
                <a:uFillTx/>
                <a:latin typeface="+mn-lt"/>
                <a:ea typeface="+mn-ea"/>
                <a:cs typeface="+mn-ea"/>
                <a:sym typeface="+mn-lt"/>
              </a:rPr>
              <a:t>Lorem ipsum dolor sit amet, conseer adipiscing elit, sed diam nonummy nibh euismotincidunt ut laoreet dolore magna aliquam erat volutpat. Ut lobortis nisl ut</a:t>
            </a:r>
            <a:endParaRPr kumimoji="0" lang="zh-CN" altLang="zh-CN" sz="3200" b="0" i="0" u="none" strike="noStrike" kern="1200" cap="none" spc="0" normalizeH="0" baseline="55000" noProof="0">
              <a:ln>
                <a:noFill/>
              </a:ln>
              <a:solidFill>
                <a:srgbClr val="FFFFFF"/>
              </a:solidFill>
              <a:effectLst/>
              <a:uLnTx/>
              <a:uFillTx/>
              <a:latin typeface="+mn-lt"/>
              <a:ea typeface="+mn-ea"/>
              <a:cs typeface="+mn-ea"/>
              <a:sym typeface="+mn-lt"/>
            </a:endParaRPr>
          </a:p>
        </p:txBody>
      </p:sp>
      <p:sp>
        <p:nvSpPr>
          <p:cNvPr id="15" name="Shape 144"/>
          <p:cNvSpPr>
            <a:spLocks noChangeArrowheads="1"/>
          </p:cNvSpPr>
          <p:nvPr/>
        </p:nvSpPr>
        <p:spPr bwMode="auto">
          <a:xfrm>
            <a:off x="13355214" y="5167069"/>
            <a:ext cx="3597275" cy="1025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000" b="1" cap="all" spc="299" baseline="0">
                <a:solidFill>
                  <a:srgbClr val="292B3A"/>
                </a:solidFill>
              </a:defRPr>
            </a:lvl1pPr>
          </a:lstStyle>
          <a:p>
            <a:pPr marL="0" marR="0" lvl="0" indent="0" algn="l"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a:ln>
                  <a:noFill/>
                </a:ln>
                <a:solidFill>
                  <a:srgbClr val="292B3A"/>
                </a:solidFill>
                <a:effectLst/>
                <a:uLnTx/>
                <a:uFillTx/>
                <a:latin typeface="+mn-lt"/>
                <a:ea typeface="+mn-ea"/>
                <a:cs typeface="+mn-ea"/>
                <a:sym typeface="+mn-lt"/>
              </a:rPr>
              <a:t>Analytics Table</a:t>
            </a:r>
            <a:endParaRPr kumimoji="0" sz="3000" b="1" i="0" u="none" strike="noStrike" kern="0" cap="all" spc="299" normalizeH="0" baseline="0" noProof="0">
              <a:ln>
                <a:noFill/>
              </a:ln>
              <a:solidFill>
                <a:srgbClr val="292B3A"/>
              </a:solidFill>
              <a:effectLst/>
              <a:uLnTx/>
              <a:uFillTx/>
              <a:latin typeface="+mn-lt"/>
              <a:ea typeface="+mn-ea"/>
              <a:cs typeface="+mn-ea"/>
              <a:sym typeface="+mn-lt"/>
            </a:endParaRPr>
          </a:p>
        </p:txBody>
      </p:sp>
      <p:sp>
        <p:nvSpPr>
          <p:cNvPr id="16" name="Shape 145"/>
          <p:cNvSpPr>
            <a:spLocks noChangeArrowheads="1"/>
          </p:cNvSpPr>
          <p:nvPr/>
        </p:nvSpPr>
        <p:spPr bwMode="auto">
          <a:xfrm>
            <a:off x="13331402" y="6605543"/>
            <a:ext cx="4165600" cy="335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lstStyle/>
          <a:p>
            <a:pPr marL="0" marR="0" lvl="0" indent="0" algn="l" defTabSz="825500" rtl="0" eaLnBrk="1"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a:t>
            </a:r>
            <a:endPar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endParaRPr>
          </a:p>
        </p:txBody>
      </p:sp>
      <p:sp>
        <p:nvSpPr>
          <p:cNvPr id="17" name="Shape 146"/>
          <p:cNvSpPr>
            <a:spLocks noChangeArrowheads="1"/>
          </p:cNvSpPr>
          <p:nvPr/>
        </p:nvSpPr>
        <p:spPr bwMode="auto">
          <a:xfrm>
            <a:off x="13240914" y="3523580"/>
            <a:ext cx="5334000" cy="135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p>
            <a:pPr marL="0" marR="0" lvl="0" indent="0" algn="l" defTabSz="825500" rtl="0" eaLnBrk="1" fontAlgn="base" latinLnBrk="0" hangingPunct="0">
              <a:lnSpc>
                <a:spcPct val="80000"/>
              </a:lnSpc>
              <a:spcBef>
                <a:spcPct val="0"/>
              </a:spcBef>
              <a:spcAft>
                <a:spcPct val="0"/>
              </a:spcAft>
              <a:buClrTx/>
              <a:buSzTx/>
              <a:buFontTx/>
              <a:buNone/>
              <a:defRPr/>
            </a:pPr>
            <a:r>
              <a:rPr kumimoji="0" lang="zh-CN" altLang="zh-CN" sz="10000" b="1" i="0" u="none" strike="noStrike" kern="1200" cap="none" spc="0" normalizeH="0" baseline="0" noProof="0" dirty="0">
                <a:ln>
                  <a:noFill/>
                </a:ln>
                <a:solidFill>
                  <a:srgbClr val="03DFB2"/>
                </a:solidFill>
                <a:effectLst/>
                <a:uLnTx/>
                <a:uFillTx/>
                <a:latin typeface="+mn-lt"/>
                <a:ea typeface="+mn-ea"/>
                <a:cs typeface="+mn-ea"/>
                <a:sym typeface="+mn-lt"/>
              </a:rPr>
              <a:t>1.590</a:t>
            </a:r>
            <a:endParaRPr kumimoji="0" lang="zh-CN" altLang="zh-CN" sz="10000" b="1" i="0" u="none" strike="noStrike" kern="1200" cap="none" spc="0" normalizeH="0" baseline="0" noProof="0" dirty="0">
              <a:ln>
                <a:noFill/>
              </a:ln>
              <a:solidFill>
                <a:srgbClr val="03DFB2"/>
              </a:solidFill>
              <a:effectLst/>
              <a:uLnTx/>
              <a:uFillTx/>
              <a:latin typeface="+mn-lt"/>
              <a:ea typeface="+mn-ea"/>
              <a:cs typeface="+mn-ea"/>
              <a:sym typeface="+mn-lt"/>
            </a:endParaRPr>
          </a:p>
        </p:txBody>
      </p:sp>
      <p:sp>
        <p:nvSpPr>
          <p:cNvPr id="18" name="Shape 147"/>
          <p:cNvSpPr>
            <a:spLocks noChangeArrowheads="1"/>
          </p:cNvSpPr>
          <p:nvPr/>
        </p:nvSpPr>
        <p:spPr bwMode="auto">
          <a:xfrm>
            <a:off x="13355214" y="10244093"/>
            <a:ext cx="2311400" cy="842962"/>
          </a:xfrm>
          <a:prstGeom prst="roundRect">
            <a:avLst>
              <a:gd name="adj" fmla="val 50000"/>
            </a:avLst>
          </a:prstGeom>
          <a:solidFill>
            <a:srgbClr val="32D1A8"/>
          </a:solidFill>
          <a:ln>
            <a:noFill/>
          </a:ln>
        </p:spPr>
        <p:txBody>
          <a:bodyPr lIns="50800" tIns="50800" rIns="50800" bIns="50800" anchor="ctr"/>
          <a:lstStyle/>
          <a:p>
            <a:pPr marL="0" marR="0" lvl="0" indent="0" algn="ctr" defTabSz="825500" rtl="0" eaLnBrk="1" fontAlgn="base" latinLnBrk="0" hangingPunct="0">
              <a:lnSpc>
                <a:spcPct val="100000"/>
              </a:lnSpc>
              <a:spcBef>
                <a:spcPct val="0"/>
              </a:spcBef>
              <a:spcAft>
                <a:spcPct val="0"/>
              </a:spcAft>
              <a:buClrTx/>
              <a:buSzTx/>
              <a:buFontTx/>
              <a:buNone/>
              <a:defRPr/>
            </a:pPr>
            <a:endParaRPr kumimoji="0" lang="zh-CN" altLang="zh-CN" sz="320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19" name="Shape 148"/>
          <p:cNvSpPr>
            <a:spLocks noChangeArrowheads="1"/>
          </p:cNvSpPr>
          <p:nvPr/>
        </p:nvSpPr>
        <p:spPr bwMode="auto">
          <a:xfrm>
            <a:off x="13501264" y="10667955"/>
            <a:ext cx="2054225" cy="18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spAutoFit/>
          </a:bodyPr>
          <a:lstStyle>
            <a:lvl1pPr algn="ctr">
              <a:lnSpc>
                <a:spcPct val="10000"/>
              </a:lnSpc>
              <a:defRPr sz="1900" b="1" cap="all" baseline="0">
                <a:solidFill>
                  <a:srgbClr val="FFFFFF"/>
                </a:solidFill>
              </a:defRPr>
            </a:lvl1pPr>
          </a:lstStyle>
          <a:p>
            <a:pPr marL="0" marR="0" lvl="0" indent="0" algn="ctr" defTabSz="825500" rtl="0" eaLnBrk="1" fontAlgn="auto" latinLnBrk="0" hangingPunct="0">
              <a:lnSpc>
                <a:spcPct val="10000"/>
              </a:lnSpc>
              <a:spcBef>
                <a:spcPts val="0"/>
              </a:spcBef>
              <a:spcAft>
                <a:spcPts val="0"/>
              </a:spcAft>
              <a:buClrTx/>
              <a:buSzTx/>
              <a:buFontTx/>
              <a:buNone/>
              <a:defRPr/>
            </a:pPr>
            <a:r>
              <a:rPr kumimoji="0" sz="1900" b="1" i="0" u="none" strike="noStrike" kern="0" cap="all" spc="0" normalizeH="0" baseline="0" noProof="0">
                <a:ln>
                  <a:noFill/>
                </a:ln>
                <a:solidFill>
                  <a:srgbClr val="FFFFFF"/>
                </a:solidFill>
                <a:effectLst/>
                <a:uLnTx/>
                <a:uFillTx/>
                <a:latin typeface="+mn-lt"/>
                <a:ea typeface="+mn-ea"/>
                <a:cs typeface="+mn-ea"/>
                <a:sym typeface="+mn-lt"/>
              </a:rPr>
              <a:t>More info</a:t>
            </a:r>
            <a:endParaRPr kumimoji="0" sz="1900" b="1" i="0" u="none" strike="noStrike" kern="0" cap="all" spc="0" normalizeH="0" baseline="0" noProof="0">
              <a:ln>
                <a:noFill/>
              </a:ln>
              <a:solidFill>
                <a:srgbClr val="FFFFFF"/>
              </a:solidFill>
              <a:effectLst/>
              <a:uLnTx/>
              <a:uFillTx/>
              <a:latin typeface="+mn-lt"/>
              <a:ea typeface="+mn-ea"/>
              <a:cs typeface="+mn-ea"/>
              <a:sym typeface="+mn-lt"/>
            </a:endParaRPr>
          </a:p>
        </p:txBody>
      </p:sp>
      <p:sp>
        <p:nvSpPr>
          <p:cNvPr id="20" name="Shape 149"/>
          <p:cNvSpPr>
            <a:spLocks noChangeArrowheads="1"/>
          </p:cNvSpPr>
          <p:nvPr/>
        </p:nvSpPr>
        <p:spPr bwMode="auto">
          <a:xfrm>
            <a:off x="19023693" y="5282322"/>
            <a:ext cx="3597275" cy="1025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a:defRPr sz="3000" b="1" cap="all" spc="299" baseline="0">
                <a:solidFill>
                  <a:srgbClr val="292B3A"/>
                </a:solidFill>
              </a:defRPr>
            </a:lvl1pPr>
          </a:lstStyle>
          <a:p>
            <a:pPr marL="0" marR="0" lvl="0" indent="0" algn="l" defTabSz="825500" rtl="0" eaLnBrk="1" fontAlgn="auto" latinLnBrk="0" hangingPunct="0">
              <a:lnSpc>
                <a:spcPct val="100000"/>
              </a:lnSpc>
              <a:spcBef>
                <a:spcPts val="0"/>
              </a:spcBef>
              <a:spcAft>
                <a:spcPts val="0"/>
              </a:spcAft>
              <a:buClrTx/>
              <a:buSzTx/>
              <a:buFontTx/>
              <a:buNone/>
              <a:defRPr/>
            </a:pPr>
            <a:r>
              <a:rPr kumimoji="0" sz="3000" b="1" i="0" u="none" strike="noStrike" kern="0" cap="all" spc="299" normalizeH="0" baseline="0" noProof="0">
                <a:ln>
                  <a:noFill/>
                </a:ln>
                <a:solidFill>
                  <a:srgbClr val="292B3A"/>
                </a:solidFill>
                <a:effectLst/>
                <a:uLnTx/>
                <a:uFillTx/>
                <a:latin typeface="+mn-lt"/>
                <a:ea typeface="+mn-ea"/>
                <a:cs typeface="+mn-ea"/>
                <a:sym typeface="+mn-lt"/>
              </a:rPr>
              <a:t>Analytics Table</a:t>
            </a:r>
            <a:endParaRPr kumimoji="0" sz="3000" b="1" i="0" u="none" strike="noStrike" kern="0" cap="all" spc="299" normalizeH="0" baseline="0" noProof="0">
              <a:ln>
                <a:noFill/>
              </a:ln>
              <a:solidFill>
                <a:srgbClr val="292B3A"/>
              </a:solidFill>
              <a:effectLst/>
              <a:uLnTx/>
              <a:uFillTx/>
              <a:latin typeface="+mn-lt"/>
              <a:ea typeface="+mn-ea"/>
              <a:cs typeface="+mn-ea"/>
              <a:sym typeface="+mn-lt"/>
            </a:endParaRPr>
          </a:p>
        </p:txBody>
      </p:sp>
      <p:sp>
        <p:nvSpPr>
          <p:cNvPr id="21" name="Shape 151"/>
          <p:cNvSpPr>
            <a:spLocks noChangeArrowheads="1"/>
          </p:cNvSpPr>
          <p:nvPr/>
        </p:nvSpPr>
        <p:spPr bwMode="auto">
          <a:xfrm>
            <a:off x="18922093" y="3638833"/>
            <a:ext cx="5334000" cy="135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p>
            <a:pPr marL="0" marR="0" lvl="0" indent="0" algn="l" defTabSz="825500" rtl="0" eaLnBrk="1" fontAlgn="base" latinLnBrk="0" hangingPunct="0">
              <a:lnSpc>
                <a:spcPct val="80000"/>
              </a:lnSpc>
              <a:spcBef>
                <a:spcPct val="0"/>
              </a:spcBef>
              <a:spcAft>
                <a:spcPct val="0"/>
              </a:spcAft>
              <a:buClrTx/>
              <a:buSzTx/>
              <a:buFontTx/>
              <a:buNone/>
              <a:defRPr/>
            </a:pPr>
            <a:r>
              <a:rPr kumimoji="0" lang="zh-CN" altLang="zh-CN" sz="10000" b="1" i="0" u="none" strike="noStrike" kern="1200" cap="none" spc="0" normalizeH="0" baseline="0" noProof="0" dirty="0">
                <a:ln>
                  <a:noFill/>
                </a:ln>
                <a:solidFill>
                  <a:srgbClr val="03DFB2"/>
                </a:solidFill>
                <a:effectLst/>
                <a:uLnTx/>
                <a:uFillTx/>
                <a:latin typeface="+mn-lt"/>
                <a:ea typeface="+mn-ea"/>
                <a:cs typeface="+mn-ea"/>
                <a:sym typeface="+mn-lt"/>
              </a:rPr>
              <a:t>9.981</a:t>
            </a:r>
            <a:endParaRPr kumimoji="0" lang="zh-CN" altLang="zh-CN" sz="10000" b="1" i="0" u="none" strike="noStrike" kern="1200" cap="none" spc="0" normalizeH="0" baseline="0" noProof="0" dirty="0">
              <a:ln>
                <a:noFill/>
              </a:ln>
              <a:solidFill>
                <a:srgbClr val="03DFB2"/>
              </a:solidFill>
              <a:effectLst/>
              <a:uLnTx/>
              <a:uFillTx/>
              <a:latin typeface="+mn-lt"/>
              <a:ea typeface="+mn-ea"/>
              <a:cs typeface="+mn-ea"/>
              <a:sym typeface="+mn-lt"/>
            </a:endParaRPr>
          </a:p>
        </p:txBody>
      </p:sp>
      <p:sp>
        <p:nvSpPr>
          <p:cNvPr id="22" name="Shape 152"/>
          <p:cNvSpPr>
            <a:spLocks noChangeArrowheads="1"/>
          </p:cNvSpPr>
          <p:nvPr/>
        </p:nvSpPr>
        <p:spPr bwMode="auto">
          <a:xfrm>
            <a:off x="19050680" y="10359346"/>
            <a:ext cx="2309813" cy="842962"/>
          </a:xfrm>
          <a:prstGeom prst="roundRect">
            <a:avLst>
              <a:gd name="adj" fmla="val 50000"/>
            </a:avLst>
          </a:prstGeom>
          <a:solidFill>
            <a:srgbClr val="32D1A8"/>
          </a:solidFill>
          <a:ln>
            <a:noFill/>
          </a:ln>
        </p:spPr>
        <p:txBody>
          <a:bodyPr lIns="50800" tIns="50800" rIns="50800" bIns="50800" anchor="ctr"/>
          <a:lstStyle/>
          <a:p>
            <a:pPr marL="0" marR="0" lvl="0" indent="0" algn="ctr" defTabSz="825500" rtl="0" eaLnBrk="1" fontAlgn="base" latinLnBrk="0" hangingPunct="0">
              <a:lnSpc>
                <a:spcPct val="100000"/>
              </a:lnSpc>
              <a:spcBef>
                <a:spcPct val="0"/>
              </a:spcBef>
              <a:spcAft>
                <a:spcPct val="0"/>
              </a:spcAft>
              <a:buClrTx/>
              <a:buSzTx/>
              <a:buFontTx/>
              <a:buNone/>
              <a:defRPr/>
            </a:pPr>
            <a:endParaRPr kumimoji="0" lang="zh-CN" altLang="zh-CN" sz="32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23" name="Shape 153"/>
          <p:cNvSpPr>
            <a:spLocks noChangeArrowheads="1"/>
          </p:cNvSpPr>
          <p:nvPr/>
        </p:nvSpPr>
        <p:spPr bwMode="auto">
          <a:xfrm>
            <a:off x="19196730" y="10783208"/>
            <a:ext cx="2052638" cy="18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spAutoFit/>
          </a:bodyPr>
          <a:lstStyle>
            <a:lvl1pPr algn="ctr">
              <a:lnSpc>
                <a:spcPct val="10000"/>
              </a:lnSpc>
              <a:defRPr sz="1900" b="1" cap="all" baseline="0">
                <a:solidFill>
                  <a:srgbClr val="FFFFFF"/>
                </a:solidFill>
              </a:defRPr>
            </a:lvl1pPr>
          </a:lstStyle>
          <a:p>
            <a:pPr marL="0" marR="0" lvl="0" indent="0" algn="ctr" defTabSz="825500" rtl="0" eaLnBrk="1" fontAlgn="auto" latinLnBrk="0" hangingPunct="0">
              <a:lnSpc>
                <a:spcPct val="10000"/>
              </a:lnSpc>
              <a:spcBef>
                <a:spcPts val="0"/>
              </a:spcBef>
              <a:spcAft>
                <a:spcPts val="0"/>
              </a:spcAft>
              <a:buClrTx/>
              <a:buSzTx/>
              <a:buFontTx/>
              <a:buNone/>
              <a:defRPr/>
            </a:pPr>
            <a:r>
              <a:rPr kumimoji="0" sz="1900" b="1" i="0" u="none" strike="noStrike" kern="0" cap="all" spc="0" normalizeH="0" baseline="0" noProof="0" dirty="0">
                <a:ln>
                  <a:noFill/>
                </a:ln>
                <a:solidFill>
                  <a:srgbClr val="FFFFFF"/>
                </a:solidFill>
                <a:effectLst/>
                <a:uLnTx/>
                <a:uFillTx/>
                <a:latin typeface="+mn-lt"/>
                <a:ea typeface="+mn-ea"/>
                <a:cs typeface="+mn-ea"/>
                <a:sym typeface="+mn-lt"/>
              </a:rPr>
              <a:t>More info</a:t>
            </a:r>
            <a:endParaRPr kumimoji="0" sz="1900" b="1" i="0" u="none" strike="noStrike" kern="0" cap="all" spc="0" normalizeH="0" baseline="0" noProof="0" dirty="0">
              <a:ln>
                <a:noFill/>
              </a:ln>
              <a:solidFill>
                <a:srgbClr val="FFFFFF"/>
              </a:solidFill>
              <a:effectLst/>
              <a:uLnTx/>
              <a:uFillTx/>
              <a:latin typeface="+mn-lt"/>
              <a:ea typeface="+mn-ea"/>
              <a:cs typeface="+mn-ea"/>
              <a:sym typeface="+mn-lt"/>
            </a:endParaRPr>
          </a:p>
        </p:txBody>
      </p:sp>
      <p:sp>
        <p:nvSpPr>
          <p:cNvPr id="24" name="Shape 145"/>
          <p:cNvSpPr>
            <a:spLocks noChangeArrowheads="1"/>
          </p:cNvSpPr>
          <p:nvPr/>
        </p:nvSpPr>
        <p:spPr bwMode="auto">
          <a:xfrm>
            <a:off x="19023693" y="6736671"/>
            <a:ext cx="4165600" cy="335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lstStyle/>
          <a:p>
            <a:pPr marL="0" marR="0" lvl="0" indent="0" algn="l" defTabSz="825500" rtl="0" eaLnBrk="1"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a:t>
            </a:r>
            <a:endParaRPr kumimoji="0" lang="zh-CN" altLang="zh-CN" sz="3200" b="0" i="0" u="none" strike="noStrike" kern="1200" cap="none" spc="0" normalizeH="0" baseline="55000" noProof="0">
              <a:ln>
                <a:noFill/>
              </a:ln>
              <a:solidFill>
                <a:srgbClr val="696B6B"/>
              </a:solidFill>
              <a:effectLst/>
              <a:uLnTx/>
              <a:uFillTx/>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12293"/>
                                        </p:tgtEl>
                                        <p:attrNameLst>
                                          <p:attrName>style.visibility</p:attrName>
                                        </p:attrNameLst>
                                      </p:cBhvr>
                                      <p:to>
                                        <p:strVal val="visible"/>
                                      </p:to>
                                    </p:set>
                                    <p:anim calcmode="lin" valueType="num">
                                      <p:cBhvr>
                                        <p:cTn id="13" dur="1000" fill="hold"/>
                                        <p:tgtEl>
                                          <p:spTgt spid="12293"/>
                                        </p:tgtEl>
                                        <p:attrNameLst>
                                          <p:attrName>ppt_w</p:attrName>
                                        </p:attrNameLst>
                                      </p:cBhvr>
                                      <p:tavLst>
                                        <p:tav tm="0">
                                          <p:val>
                                            <p:fltVal val="0"/>
                                          </p:val>
                                        </p:tav>
                                        <p:tav tm="100000">
                                          <p:val>
                                            <p:strVal val="#ppt_w"/>
                                          </p:val>
                                        </p:tav>
                                      </p:tavLst>
                                    </p:anim>
                                    <p:anim calcmode="lin" valueType="num">
                                      <p:cBhvr>
                                        <p:cTn id="14" dur="1000" fill="hold"/>
                                        <p:tgtEl>
                                          <p:spTgt spid="12293"/>
                                        </p:tgtEl>
                                        <p:attrNameLst>
                                          <p:attrName>ppt_h</p:attrName>
                                        </p:attrNameLst>
                                      </p:cBhvr>
                                      <p:tavLst>
                                        <p:tav tm="0">
                                          <p:val>
                                            <p:fltVal val="0"/>
                                          </p:val>
                                        </p:tav>
                                        <p:tav tm="100000">
                                          <p:val>
                                            <p:strVal val="#ppt_h"/>
                                          </p:val>
                                        </p:tav>
                                      </p:tavLst>
                                    </p:anim>
                                    <p:anim calcmode="lin" valueType="num">
                                      <p:cBhvr>
                                        <p:cTn id="15" dur="1000" fill="hold"/>
                                        <p:tgtEl>
                                          <p:spTgt spid="12293"/>
                                        </p:tgtEl>
                                        <p:attrNameLst>
                                          <p:attrName>style.rotation</p:attrName>
                                        </p:attrNameLst>
                                      </p:cBhvr>
                                      <p:tavLst>
                                        <p:tav tm="0">
                                          <p:val>
                                            <p:fltVal val="90"/>
                                          </p:val>
                                        </p:tav>
                                        <p:tav tm="100000">
                                          <p:val>
                                            <p:fltVal val="0"/>
                                          </p:val>
                                        </p:tav>
                                      </p:tavLst>
                                    </p:anim>
                                    <p:animEffect transition="in" filter="fade">
                                      <p:cBhvr>
                                        <p:cTn id="16" dur="1000"/>
                                        <p:tgtEl>
                                          <p:spTgt spid="1229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2294"/>
                                        </p:tgtEl>
                                        <p:attrNameLst>
                                          <p:attrName>style.visibility</p:attrName>
                                        </p:attrNameLst>
                                      </p:cBhvr>
                                      <p:to>
                                        <p:strVal val="visible"/>
                                      </p:to>
                                    </p:set>
                                    <p:anim calcmode="lin" valueType="num">
                                      <p:cBhvr>
                                        <p:cTn id="19" dur="1000" fill="hold"/>
                                        <p:tgtEl>
                                          <p:spTgt spid="12294"/>
                                        </p:tgtEl>
                                        <p:attrNameLst>
                                          <p:attrName>ppt_w</p:attrName>
                                        </p:attrNameLst>
                                      </p:cBhvr>
                                      <p:tavLst>
                                        <p:tav tm="0">
                                          <p:val>
                                            <p:fltVal val="0"/>
                                          </p:val>
                                        </p:tav>
                                        <p:tav tm="100000">
                                          <p:val>
                                            <p:strVal val="#ppt_w"/>
                                          </p:val>
                                        </p:tav>
                                      </p:tavLst>
                                    </p:anim>
                                    <p:anim calcmode="lin" valueType="num">
                                      <p:cBhvr>
                                        <p:cTn id="20" dur="1000" fill="hold"/>
                                        <p:tgtEl>
                                          <p:spTgt spid="12294"/>
                                        </p:tgtEl>
                                        <p:attrNameLst>
                                          <p:attrName>ppt_h</p:attrName>
                                        </p:attrNameLst>
                                      </p:cBhvr>
                                      <p:tavLst>
                                        <p:tav tm="0">
                                          <p:val>
                                            <p:fltVal val="0"/>
                                          </p:val>
                                        </p:tav>
                                        <p:tav tm="100000">
                                          <p:val>
                                            <p:strVal val="#ppt_h"/>
                                          </p:val>
                                        </p:tav>
                                      </p:tavLst>
                                    </p:anim>
                                    <p:anim calcmode="lin" valueType="num">
                                      <p:cBhvr>
                                        <p:cTn id="21" dur="1000" fill="hold"/>
                                        <p:tgtEl>
                                          <p:spTgt spid="12294"/>
                                        </p:tgtEl>
                                        <p:attrNameLst>
                                          <p:attrName>style.rotation</p:attrName>
                                        </p:attrNameLst>
                                      </p:cBhvr>
                                      <p:tavLst>
                                        <p:tav tm="0">
                                          <p:val>
                                            <p:fltVal val="90"/>
                                          </p:val>
                                        </p:tav>
                                        <p:tav tm="100000">
                                          <p:val>
                                            <p:fltVal val="0"/>
                                          </p:val>
                                        </p:tav>
                                      </p:tavLst>
                                    </p:anim>
                                    <p:animEffect transition="in" filter="fade">
                                      <p:cBhvr>
                                        <p:cTn id="22" dur="1000"/>
                                        <p:tgtEl>
                                          <p:spTgt spid="1229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p:cTn id="25" dur="1000" fill="hold"/>
                                        <p:tgtEl>
                                          <p:spTgt spid="72"/>
                                        </p:tgtEl>
                                        <p:attrNameLst>
                                          <p:attrName>ppt_w</p:attrName>
                                        </p:attrNameLst>
                                      </p:cBhvr>
                                      <p:tavLst>
                                        <p:tav tm="0">
                                          <p:val>
                                            <p:fltVal val="0"/>
                                          </p:val>
                                        </p:tav>
                                        <p:tav tm="100000">
                                          <p:val>
                                            <p:strVal val="#ppt_w"/>
                                          </p:val>
                                        </p:tav>
                                      </p:tavLst>
                                    </p:anim>
                                    <p:anim calcmode="lin" valueType="num">
                                      <p:cBhvr>
                                        <p:cTn id="26" dur="1000" fill="hold"/>
                                        <p:tgtEl>
                                          <p:spTgt spid="72"/>
                                        </p:tgtEl>
                                        <p:attrNameLst>
                                          <p:attrName>ppt_h</p:attrName>
                                        </p:attrNameLst>
                                      </p:cBhvr>
                                      <p:tavLst>
                                        <p:tav tm="0">
                                          <p:val>
                                            <p:fltVal val="0"/>
                                          </p:val>
                                        </p:tav>
                                        <p:tav tm="100000">
                                          <p:val>
                                            <p:strVal val="#ppt_h"/>
                                          </p:val>
                                        </p:tav>
                                      </p:tavLst>
                                    </p:anim>
                                    <p:anim calcmode="lin" valueType="num">
                                      <p:cBhvr>
                                        <p:cTn id="27" dur="1000" fill="hold"/>
                                        <p:tgtEl>
                                          <p:spTgt spid="72"/>
                                        </p:tgtEl>
                                        <p:attrNameLst>
                                          <p:attrName>style.rotation</p:attrName>
                                        </p:attrNameLst>
                                      </p:cBhvr>
                                      <p:tavLst>
                                        <p:tav tm="0">
                                          <p:val>
                                            <p:fltVal val="90"/>
                                          </p:val>
                                        </p:tav>
                                        <p:tav tm="100000">
                                          <p:val>
                                            <p:fltVal val="0"/>
                                          </p:val>
                                        </p:tav>
                                      </p:tavLst>
                                    </p:anim>
                                    <p:animEffect transition="in" filter="fade">
                                      <p:cBhvr>
                                        <p:cTn id="28" dur="1000"/>
                                        <p:tgtEl>
                                          <p:spTgt spid="72"/>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p:cTn id="31" dur="1000" fill="hold"/>
                                        <p:tgtEl>
                                          <p:spTgt spid="74"/>
                                        </p:tgtEl>
                                        <p:attrNameLst>
                                          <p:attrName>ppt_w</p:attrName>
                                        </p:attrNameLst>
                                      </p:cBhvr>
                                      <p:tavLst>
                                        <p:tav tm="0">
                                          <p:val>
                                            <p:fltVal val="0"/>
                                          </p:val>
                                        </p:tav>
                                        <p:tav tm="100000">
                                          <p:val>
                                            <p:strVal val="#ppt_w"/>
                                          </p:val>
                                        </p:tav>
                                      </p:tavLst>
                                    </p:anim>
                                    <p:anim calcmode="lin" valueType="num">
                                      <p:cBhvr>
                                        <p:cTn id="32" dur="1000" fill="hold"/>
                                        <p:tgtEl>
                                          <p:spTgt spid="74"/>
                                        </p:tgtEl>
                                        <p:attrNameLst>
                                          <p:attrName>ppt_h</p:attrName>
                                        </p:attrNameLst>
                                      </p:cBhvr>
                                      <p:tavLst>
                                        <p:tav tm="0">
                                          <p:val>
                                            <p:fltVal val="0"/>
                                          </p:val>
                                        </p:tav>
                                        <p:tav tm="100000">
                                          <p:val>
                                            <p:strVal val="#ppt_h"/>
                                          </p:val>
                                        </p:tav>
                                      </p:tavLst>
                                    </p:anim>
                                    <p:anim calcmode="lin" valueType="num">
                                      <p:cBhvr>
                                        <p:cTn id="33" dur="1000" fill="hold"/>
                                        <p:tgtEl>
                                          <p:spTgt spid="74"/>
                                        </p:tgtEl>
                                        <p:attrNameLst>
                                          <p:attrName>style.rotation</p:attrName>
                                        </p:attrNameLst>
                                      </p:cBhvr>
                                      <p:tavLst>
                                        <p:tav tm="0">
                                          <p:val>
                                            <p:fltVal val="90"/>
                                          </p:val>
                                        </p:tav>
                                        <p:tav tm="100000">
                                          <p:val>
                                            <p:fltVal val="0"/>
                                          </p:val>
                                        </p:tav>
                                      </p:tavLst>
                                    </p:anim>
                                    <p:animEffect transition="in" filter="fade">
                                      <p:cBhvr>
                                        <p:cTn id="34" dur="1000"/>
                                        <p:tgtEl>
                                          <p:spTgt spid="74"/>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2298"/>
                                        </p:tgtEl>
                                        <p:attrNameLst>
                                          <p:attrName>style.visibility</p:attrName>
                                        </p:attrNameLst>
                                      </p:cBhvr>
                                      <p:to>
                                        <p:strVal val="visible"/>
                                      </p:to>
                                    </p:set>
                                    <p:anim calcmode="lin" valueType="num">
                                      <p:cBhvr>
                                        <p:cTn id="37" dur="1000" fill="hold"/>
                                        <p:tgtEl>
                                          <p:spTgt spid="12298"/>
                                        </p:tgtEl>
                                        <p:attrNameLst>
                                          <p:attrName>ppt_w</p:attrName>
                                        </p:attrNameLst>
                                      </p:cBhvr>
                                      <p:tavLst>
                                        <p:tav tm="0">
                                          <p:val>
                                            <p:fltVal val="0"/>
                                          </p:val>
                                        </p:tav>
                                        <p:tav tm="100000">
                                          <p:val>
                                            <p:strVal val="#ppt_w"/>
                                          </p:val>
                                        </p:tav>
                                      </p:tavLst>
                                    </p:anim>
                                    <p:anim calcmode="lin" valueType="num">
                                      <p:cBhvr>
                                        <p:cTn id="38" dur="1000" fill="hold"/>
                                        <p:tgtEl>
                                          <p:spTgt spid="12298"/>
                                        </p:tgtEl>
                                        <p:attrNameLst>
                                          <p:attrName>ppt_h</p:attrName>
                                        </p:attrNameLst>
                                      </p:cBhvr>
                                      <p:tavLst>
                                        <p:tav tm="0">
                                          <p:val>
                                            <p:fltVal val="0"/>
                                          </p:val>
                                        </p:tav>
                                        <p:tav tm="100000">
                                          <p:val>
                                            <p:strVal val="#ppt_h"/>
                                          </p:val>
                                        </p:tav>
                                      </p:tavLst>
                                    </p:anim>
                                    <p:anim calcmode="lin" valueType="num">
                                      <p:cBhvr>
                                        <p:cTn id="39" dur="1000" fill="hold"/>
                                        <p:tgtEl>
                                          <p:spTgt spid="12298"/>
                                        </p:tgtEl>
                                        <p:attrNameLst>
                                          <p:attrName>style.rotation</p:attrName>
                                        </p:attrNameLst>
                                      </p:cBhvr>
                                      <p:tavLst>
                                        <p:tav tm="0">
                                          <p:val>
                                            <p:fltVal val="90"/>
                                          </p:val>
                                        </p:tav>
                                        <p:tav tm="100000">
                                          <p:val>
                                            <p:fltVal val="0"/>
                                          </p:val>
                                        </p:tav>
                                      </p:tavLst>
                                    </p:anim>
                                    <p:animEffect transition="in" filter="fade">
                                      <p:cBhvr>
                                        <p:cTn id="40" dur="1000"/>
                                        <p:tgtEl>
                                          <p:spTgt spid="1229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2299"/>
                                        </p:tgtEl>
                                        <p:attrNameLst>
                                          <p:attrName>style.visibility</p:attrName>
                                        </p:attrNameLst>
                                      </p:cBhvr>
                                      <p:to>
                                        <p:strVal val="visible"/>
                                      </p:to>
                                    </p:set>
                                    <p:anim calcmode="lin" valueType="num">
                                      <p:cBhvr>
                                        <p:cTn id="43" dur="1000" fill="hold"/>
                                        <p:tgtEl>
                                          <p:spTgt spid="12299"/>
                                        </p:tgtEl>
                                        <p:attrNameLst>
                                          <p:attrName>ppt_w</p:attrName>
                                        </p:attrNameLst>
                                      </p:cBhvr>
                                      <p:tavLst>
                                        <p:tav tm="0">
                                          <p:val>
                                            <p:fltVal val="0"/>
                                          </p:val>
                                        </p:tav>
                                        <p:tav tm="100000">
                                          <p:val>
                                            <p:strVal val="#ppt_w"/>
                                          </p:val>
                                        </p:tav>
                                      </p:tavLst>
                                    </p:anim>
                                    <p:anim calcmode="lin" valueType="num">
                                      <p:cBhvr>
                                        <p:cTn id="44" dur="1000" fill="hold"/>
                                        <p:tgtEl>
                                          <p:spTgt spid="12299"/>
                                        </p:tgtEl>
                                        <p:attrNameLst>
                                          <p:attrName>ppt_h</p:attrName>
                                        </p:attrNameLst>
                                      </p:cBhvr>
                                      <p:tavLst>
                                        <p:tav tm="0">
                                          <p:val>
                                            <p:fltVal val="0"/>
                                          </p:val>
                                        </p:tav>
                                        <p:tav tm="100000">
                                          <p:val>
                                            <p:strVal val="#ppt_h"/>
                                          </p:val>
                                        </p:tav>
                                      </p:tavLst>
                                    </p:anim>
                                    <p:anim calcmode="lin" valueType="num">
                                      <p:cBhvr>
                                        <p:cTn id="45" dur="1000" fill="hold"/>
                                        <p:tgtEl>
                                          <p:spTgt spid="12299"/>
                                        </p:tgtEl>
                                        <p:attrNameLst>
                                          <p:attrName>style.rotation</p:attrName>
                                        </p:attrNameLst>
                                      </p:cBhvr>
                                      <p:tavLst>
                                        <p:tav tm="0">
                                          <p:val>
                                            <p:fltVal val="90"/>
                                          </p:val>
                                        </p:tav>
                                        <p:tav tm="100000">
                                          <p:val>
                                            <p:fltVal val="0"/>
                                          </p:val>
                                        </p:tav>
                                      </p:tavLst>
                                    </p:anim>
                                    <p:animEffect transition="in" filter="fade">
                                      <p:cBhvr>
                                        <p:cTn id="46" dur="1000"/>
                                        <p:tgtEl>
                                          <p:spTgt spid="12299"/>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ppt_x"/>
                                          </p:val>
                                        </p:tav>
                                        <p:tav tm="100000">
                                          <p:val>
                                            <p:strVal val="#ppt_x"/>
                                          </p:val>
                                        </p:tav>
                                      </p:tavLst>
                                    </p:anim>
                                    <p:anim calcmode="lin" valueType="num">
                                      <p:cBhvr additive="base">
                                        <p:cTn id="74" dur="500" fill="hold"/>
                                        <p:tgtEl>
                                          <p:spTgt spid="2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ppt_x"/>
                                          </p:val>
                                        </p:tav>
                                        <p:tav tm="100000">
                                          <p:val>
                                            <p:strVal val="#ppt_x"/>
                                          </p:val>
                                        </p:tav>
                                      </p:tavLst>
                                    </p:anim>
                                    <p:anim calcmode="lin" valueType="num">
                                      <p:cBhvr additive="base">
                                        <p:cTn id="78" dur="500" fill="hold"/>
                                        <p:tgtEl>
                                          <p:spTgt spid="2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500" fill="hold"/>
                                        <p:tgtEl>
                                          <p:spTgt spid="22"/>
                                        </p:tgtEl>
                                        <p:attrNameLst>
                                          <p:attrName>ppt_x</p:attrName>
                                        </p:attrNameLst>
                                      </p:cBhvr>
                                      <p:tavLst>
                                        <p:tav tm="0">
                                          <p:val>
                                            <p:strVal val="#ppt_x"/>
                                          </p:val>
                                        </p:tav>
                                        <p:tav tm="100000">
                                          <p:val>
                                            <p:strVal val="#ppt_x"/>
                                          </p:val>
                                        </p:tav>
                                      </p:tavLst>
                                    </p:anim>
                                    <p:anim calcmode="lin" valueType="num">
                                      <p:cBhvr additive="base">
                                        <p:cTn id="82" dur="500" fill="hold"/>
                                        <p:tgtEl>
                                          <p:spTgt spid="22"/>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additive="base">
                                        <p:cTn id="85" dur="500" fill="hold"/>
                                        <p:tgtEl>
                                          <p:spTgt spid="23"/>
                                        </p:tgtEl>
                                        <p:attrNameLst>
                                          <p:attrName>ppt_x</p:attrName>
                                        </p:attrNameLst>
                                      </p:cBhvr>
                                      <p:tavLst>
                                        <p:tav tm="0">
                                          <p:val>
                                            <p:strVal val="#ppt_x"/>
                                          </p:val>
                                        </p:tav>
                                        <p:tav tm="100000">
                                          <p:val>
                                            <p:strVal val="#ppt_x"/>
                                          </p:val>
                                        </p:tav>
                                      </p:tavLst>
                                    </p:anim>
                                    <p:anim calcmode="lin" valueType="num">
                                      <p:cBhvr additive="base">
                                        <p:cTn id="86" dur="500" fill="hold"/>
                                        <p:tgtEl>
                                          <p:spTgt spid="23"/>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additive="base">
                                        <p:cTn id="89" dur="500" fill="hold"/>
                                        <p:tgtEl>
                                          <p:spTgt spid="24"/>
                                        </p:tgtEl>
                                        <p:attrNameLst>
                                          <p:attrName>ppt_x</p:attrName>
                                        </p:attrNameLst>
                                      </p:cBhvr>
                                      <p:tavLst>
                                        <p:tav tm="0">
                                          <p:val>
                                            <p:strVal val="#ppt_x"/>
                                          </p:val>
                                        </p:tav>
                                        <p:tav tm="100000">
                                          <p:val>
                                            <p:strVal val="#ppt_x"/>
                                          </p:val>
                                        </p:tav>
                                      </p:tavLst>
                                    </p:anim>
                                    <p:anim calcmode="lin" valueType="num">
                                      <p:cBhvr additive="base">
                                        <p:cTn id="9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p:bldP spid="12294" grpId="0" animBg="1"/>
      <p:bldP spid="72" grpId="0"/>
      <p:bldP spid="74" grpId="0"/>
      <p:bldP spid="12298" grpId="0"/>
      <p:bldP spid="12299" grpId="0"/>
      <p:bldP spid="15" grpId="0"/>
      <p:bldP spid="16" grpId="0"/>
      <p:bldP spid="17" grpId="0"/>
      <p:bldP spid="18" grpId="0" animBg="1"/>
      <p:bldP spid="19" grpId="0"/>
      <p:bldP spid="20" grpId="0"/>
      <p:bldP spid="21" grpId="0"/>
      <p:bldP spid="22" grpId="0" animBg="1"/>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3"/>
          <p:cNvSpPr txBox="1"/>
          <p:nvPr/>
        </p:nvSpPr>
        <p:spPr bwMode="auto">
          <a:xfrm>
            <a:off x="14928304" y="2163861"/>
            <a:ext cx="7561263" cy="35160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0000" b="1" dirty="0">
                <a:solidFill>
                  <a:srgbClr val="1F1F1F"/>
                </a:solidFill>
                <a:latin typeface="+mn-lt"/>
                <a:ea typeface="+mn-ea"/>
                <a:cs typeface="+mn-ea"/>
                <a:sym typeface="+mn-lt"/>
              </a:rPr>
              <a:t>TITLE TEXT </a:t>
            </a:r>
            <a:r>
              <a:rPr lang="en-US" altLang="x-none" sz="10000" b="1" dirty="0">
                <a:solidFill>
                  <a:schemeClr val="accent2"/>
                </a:solidFill>
                <a:latin typeface="+mn-lt"/>
                <a:ea typeface="+mn-ea"/>
                <a:cs typeface="+mn-ea"/>
                <a:sym typeface="+mn-lt"/>
              </a:rPr>
              <a:t>&amp; PHOTO</a:t>
            </a:r>
            <a:endParaRPr lang="x-none" altLang="x-none" sz="10000" b="1" dirty="0">
              <a:solidFill>
                <a:schemeClr val="accent2"/>
              </a:solidFill>
              <a:latin typeface="+mn-lt"/>
              <a:ea typeface="+mn-ea"/>
              <a:cs typeface="+mn-ea"/>
              <a:sym typeface="+mn-lt"/>
            </a:endParaRPr>
          </a:p>
        </p:txBody>
      </p:sp>
      <p:sp>
        <p:nvSpPr>
          <p:cNvPr id="10244" name="Rectangle 1"/>
          <p:cNvSpPr>
            <a:spLocks noChangeArrowheads="1"/>
          </p:cNvSpPr>
          <p:nvPr/>
        </p:nvSpPr>
        <p:spPr bwMode="auto">
          <a:xfrm>
            <a:off x="14928305" y="5968001"/>
            <a:ext cx="7128792" cy="610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80000"/>
              </a:lnSpc>
              <a:buClr>
                <a:schemeClr val="accent2"/>
              </a:buClr>
              <a:buFont typeface="Wingdings" panose="05000000000000000000" pitchFamily="2" charset="2"/>
              <a:buChar char="§"/>
            </a:pPr>
            <a:r>
              <a:rPr lang="en-US" altLang="en-US" dirty="0">
                <a:solidFill>
                  <a:srgbClr val="292829"/>
                </a:solidFill>
                <a:latin typeface="+mn-lt"/>
                <a:ea typeface="+mn-ea"/>
                <a:cs typeface="+mn-ea"/>
                <a:sym typeface="+mn-lt"/>
              </a:rPr>
              <a:t>Lorem ipsum dolor sit </a:t>
            </a:r>
            <a:r>
              <a:rPr lang="en-US" altLang="en-US" dirty="0" err="1">
                <a:solidFill>
                  <a:srgbClr val="292829"/>
                </a:solidFill>
                <a:latin typeface="+mn-lt"/>
                <a:ea typeface="+mn-ea"/>
                <a:cs typeface="+mn-ea"/>
                <a:sym typeface="+mn-lt"/>
              </a:rPr>
              <a:t>amet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consectetur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adipiscing</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elit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sed</a:t>
            </a:r>
            <a:r>
              <a:rPr lang="en-US" altLang="en-US" dirty="0">
                <a:solidFill>
                  <a:srgbClr val="292829"/>
                </a:solidFill>
                <a:latin typeface="+mn-lt"/>
                <a:ea typeface="+mn-ea"/>
                <a:cs typeface="+mn-ea"/>
                <a:sym typeface="+mn-lt"/>
              </a:rPr>
              <a:t> do </a:t>
            </a:r>
            <a:r>
              <a:rPr lang="en-US" altLang="en-US" dirty="0" err="1">
                <a:solidFill>
                  <a:srgbClr val="292829"/>
                </a:solidFill>
                <a:latin typeface="+mn-lt"/>
                <a:ea typeface="+mn-ea"/>
                <a:cs typeface="+mn-ea"/>
                <a:sym typeface="+mn-lt"/>
              </a:rPr>
              <a:t>eiusmod</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tempor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incididunt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labore</a:t>
            </a:r>
            <a:r>
              <a:rPr lang="en-US" altLang="en-US" dirty="0">
                <a:solidFill>
                  <a:srgbClr val="292829"/>
                </a:solidFill>
                <a:latin typeface="+mn-lt"/>
                <a:ea typeface="+mn-ea"/>
                <a:cs typeface="+mn-ea"/>
                <a:sym typeface="+mn-lt"/>
              </a:rPr>
              <a:t> et </a:t>
            </a:r>
            <a:r>
              <a:rPr lang="en-US" altLang="en-US" dirty="0" err="1">
                <a:solidFill>
                  <a:srgbClr val="292829"/>
                </a:solidFill>
                <a:latin typeface="+mn-lt"/>
                <a:ea typeface="+mn-ea"/>
                <a:cs typeface="+mn-ea"/>
                <a:sym typeface="+mn-lt"/>
              </a:rPr>
              <a:t>dolore</a:t>
            </a:r>
            <a:r>
              <a:rPr lang="en-US" altLang="en-US" dirty="0">
                <a:solidFill>
                  <a:srgbClr val="292829"/>
                </a:solidFill>
                <a:latin typeface="+mn-lt"/>
                <a:ea typeface="+mn-ea"/>
                <a:cs typeface="+mn-ea"/>
                <a:sym typeface="+mn-lt"/>
              </a:rPr>
              <a:t> </a:t>
            </a:r>
            <a:endParaRPr lang="en-US" altLang="en-US" dirty="0">
              <a:solidFill>
                <a:srgbClr val="292829"/>
              </a:solidFill>
              <a:latin typeface="+mn-lt"/>
              <a:ea typeface="+mn-ea"/>
              <a:cs typeface="+mn-ea"/>
              <a:sym typeface="+mn-lt"/>
            </a:endParaRPr>
          </a:p>
          <a:p>
            <a:pPr marL="342900" indent="-342900">
              <a:lnSpc>
                <a:spcPct val="180000"/>
              </a:lnSpc>
              <a:buClr>
                <a:schemeClr val="accent2"/>
              </a:buClr>
              <a:buFont typeface="Wingdings" panose="05000000000000000000" pitchFamily="2" charset="2"/>
              <a:buChar char="§"/>
            </a:pPr>
            <a:endParaRPr lang="en-US" altLang="en-US" dirty="0">
              <a:solidFill>
                <a:srgbClr val="292829"/>
              </a:solidFill>
              <a:latin typeface="+mn-lt"/>
              <a:ea typeface="+mn-ea"/>
              <a:cs typeface="+mn-ea"/>
              <a:sym typeface="+mn-lt"/>
            </a:endParaRPr>
          </a:p>
          <a:p>
            <a:pPr marL="342900" indent="-342900">
              <a:lnSpc>
                <a:spcPct val="180000"/>
              </a:lnSpc>
              <a:buClr>
                <a:schemeClr val="accent2"/>
              </a:buClr>
              <a:buFont typeface="Wingdings" panose="05000000000000000000" pitchFamily="2" charset="2"/>
              <a:buChar char="§"/>
            </a:pPr>
            <a:r>
              <a:rPr lang="en-US" altLang="en-US" dirty="0">
                <a:solidFill>
                  <a:srgbClr val="292829"/>
                </a:solidFill>
                <a:latin typeface="+mn-lt"/>
                <a:ea typeface="+mn-ea"/>
                <a:cs typeface="+mn-ea"/>
                <a:sym typeface="+mn-lt"/>
              </a:rPr>
              <a:t>Magna </a:t>
            </a:r>
            <a:r>
              <a:rPr lang="en-US" altLang="en-US" dirty="0" err="1">
                <a:solidFill>
                  <a:srgbClr val="292829"/>
                </a:solidFill>
                <a:latin typeface="+mn-lt"/>
                <a:ea typeface="+mn-ea"/>
                <a:cs typeface="+mn-ea"/>
                <a:sym typeface="+mn-lt"/>
              </a:rPr>
              <a:t>aliqua</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enim</a:t>
            </a:r>
            <a:r>
              <a:rPr lang="en-US" altLang="en-US" dirty="0">
                <a:solidFill>
                  <a:srgbClr val="292829"/>
                </a:solidFill>
                <a:latin typeface="+mn-lt"/>
                <a:ea typeface="+mn-ea"/>
                <a:cs typeface="+mn-ea"/>
                <a:sym typeface="+mn-lt"/>
              </a:rPr>
              <a:t> ad minim </a:t>
            </a:r>
            <a:r>
              <a:rPr lang="en-US" altLang="en-US" dirty="0" err="1">
                <a:solidFill>
                  <a:srgbClr val="292829"/>
                </a:solidFill>
                <a:latin typeface="+mn-lt"/>
                <a:ea typeface="+mn-ea"/>
                <a:cs typeface="+mn-ea"/>
                <a:sym typeface="+mn-lt"/>
              </a:rPr>
              <a:t>veniam</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quis</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nostrud</a:t>
            </a:r>
            <a:r>
              <a:rPr lang="en-US" altLang="en-US" dirty="0">
                <a:solidFill>
                  <a:srgbClr val="292829"/>
                </a:solidFill>
                <a:latin typeface="+mn-lt"/>
                <a:ea typeface="+mn-ea"/>
                <a:cs typeface="+mn-ea"/>
                <a:sym typeface="+mn-lt"/>
              </a:rPr>
              <a:t> exercitation </a:t>
            </a:r>
            <a:r>
              <a:rPr lang="en-US" altLang="en-US" dirty="0" err="1">
                <a:solidFill>
                  <a:srgbClr val="292829"/>
                </a:solidFill>
                <a:latin typeface="+mn-lt"/>
                <a:ea typeface="+mn-ea"/>
                <a:cs typeface="+mn-ea"/>
                <a:sym typeface="+mn-lt"/>
              </a:rPr>
              <a:t>ullamco</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laboris</a:t>
            </a:r>
            <a:r>
              <a:rPr lang="en-US" altLang="en-US" dirty="0">
                <a:solidFill>
                  <a:srgbClr val="292829"/>
                </a:solidFill>
                <a:latin typeface="+mn-lt"/>
                <a:ea typeface="+mn-ea"/>
                <a:cs typeface="+mn-ea"/>
                <a:sym typeface="+mn-lt"/>
              </a:rPr>
              <a:t> nisi minim </a:t>
            </a:r>
            <a:r>
              <a:rPr lang="en-US" altLang="en-US" dirty="0" err="1">
                <a:solidFill>
                  <a:srgbClr val="292829"/>
                </a:solidFill>
                <a:latin typeface="+mn-lt"/>
                <a:ea typeface="+mn-ea"/>
                <a:cs typeface="+mn-ea"/>
                <a:sym typeface="+mn-lt"/>
              </a:rPr>
              <a:t>veniam</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ex </a:t>
            </a:r>
            <a:r>
              <a:rPr lang="en-US" altLang="en-US" dirty="0" err="1">
                <a:solidFill>
                  <a:srgbClr val="292829"/>
                </a:solidFill>
                <a:latin typeface="+mn-lt"/>
                <a:ea typeface="+mn-ea"/>
                <a:cs typeface="+mn-ea"/>
                <a:sym typeface="+mn-lt"/>
              </a:rPr>
              <a:t>ea</a:t>
            </a:r>
            <a:endParaRPr lang="en-US" altLang="en-US" dirty="0">
              <a:solidFill>
                <a:srgbClr val="292829"/>
              </a:solidFill>
              <a:latin typeface="+mn-lt"/>
              <a:ea typeface="+mn-ea"/>
              <a:cs typeface="+mn-ea"/>
              <a:sym typeface="+mn-lt"/>
            </a:endParaRPr>
          </a:p>
          <a:p>
            <a:pPr marL="342900" indent="-342900">
              <a:lnSpc>
                <a:spcPct val="180000"/>
              </a:lnSpc>
              <a:buClr>
                <a:schemeClr val="accent2"/>
              </a:buClr>
              <a:buFont typeface="Wingdings" panose="05000000000000000000" pitchFamily="2" charset="2"/>
              <a:buChar char="§"/>
            </a:pPr>
            <a:endParaRPr lang="en-US" altLang="en-US" dirty="0">
              <a:solidFill>
                <a:srgbClr val="292829"/>
              </a:solidFill>
              <a:latin typeface="+mn-lt"/>
              <a:ea typeface="+mn-ea"/>
              <a:cs typeface="+mn-ea"/>
              <a:sym typeface="+mn-lt"/>
            </a:endParaRPr>
          </a:p>
          <a:p>
            <a:pPr marL="342900" indent="-342900">
              <a:lnSpc>
                <a:spcPct val="180000"/>
              </a:lnSpc>
              <a:buClr>
                <a:schemeClr val="accent2"/>
              </a:buClr>
              <a:buFont typeface="Wingdings" panose="05000000000000000000" pitchFamily="2" charset="2"/>
              <a:buChar char="§"/>
            </a:pPr>
            <a:r>
              <a:rPr lang="en-US" altLang="en-US" dirty="0" err="1">
                <a:solidFill>
                  <a:srgbClr val="292829"/>
                </a:solidFill>
                <a:latin typeface="+mn-lt"/>
                <a:ea typeface="+mn-ea"/>
                <a:cs typeface="+mn-ea"/>
                <a:sym typeface="+mn-lt"/>
              </a:rPr>
              <a:t>Voluptate</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velit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esse</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cillum</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dolore</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eu</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fugiat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nulla</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pariur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Excepteur</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sint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occaecat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laboris</a:t>
            </a:r>
            <a:r>
              <a:rPr lang="en-US" altLang="en-US" dirty="0">
                <a:solidFill>
                  <a:srgbClr val="292829"/>
                </a:solidFill>
                <a:latin typeface="+mn-lt"/>
                <a:ea typeface="+mn-ea"/>
                <a:cs typeface="+mn-ea"/>
                <a:sym typeface="+mn-lt"/>
              </a:rPr>
              <a:t> nisi </a:t>
            </a:r>
            <a:r>
              <a:rPr lang="en-US" altLang="en-US" dirty="0" err="1">
                <a:solidFill>
                  <a:srgbClr val="292829"/>
                </a:solidFill>
                <a:latin typeface="+mn-lt"/>
                <a:ea typeface="+mn-ea"/>
                <a:cs typeface="+mn-ea"/>
                <a:sym typeface="+mn-lt"/>
              </a:rPr>
              <a:t>ut</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aliquip</a:t>
            </a:r>
            <a:r>
              <a:rPr lang="en-US" altLang="en-US" dirty="0">
                <a:solidFill>
                  <a:srgbClr val="292829"/>
                </a:solidFill>
                <a:latin typeface="+mn-lt"/>
                <a:ea typeface="+mn-ea"/>
                <a:cs typeface="+mn-ea"/>
                <a:sym typeface="+mn-lt"/>
              </a:rPr>
              <a:t> </a:t>
            </a:r>
            <a:r>
              <a:rPr lang="en-US" altLang="en-US" dirty="0" err="1">
                <a:solidFill>
                  <a:srgbClr val="292829"/>
                </a:solidFill>
                <a:latin typeface="+mn-lt"/>
                <a:ea typeface="+mn-ea"/>
                <a:cs typeface="+mn-ea"/>
                <a:sym typeface="+mn-lt"/>
              </a:rPr>
              <a:t>cupidatat</a:t>
            </a:r>
            <a:endParaRPr lang="en-US" altLang="en-US" dirty="0">
              <a:solidFill>
                <a:srgbClr val="292829"/>
              </a:solidFill>
              <a:latin typeface="+mn-lt"/>
              <a:ea typeface="+mn-ea"/>
              <a:cs typeface="+mn-ea"/>
              <a:sym typeface="+mn-lt"/>
            </a:endParaRPr>
          </a:p>
        </p:txBody>
      </p:sp>
      <p:pic>
        <p:nvPicPr>
          <p:cNvPr id="5" name="图片占位符 4"/>
          <p:cNvPicPr>
            <a:picLocks noGrp="1" noChangeAspect="1"/>
          </p:cNvPicPr>
          <p:nvPr>
            <p:ph type="pic" sz="quarter" idx="14"/>
          </p:nvPr>
        </p:nvPicPr>
        <p:blipFill>
          <a:blip r:embed="rId1" cstate="email"/>
          <a:srcRect/>
          <a:stretch>
            <a:fillRect/>
          </a:stretch>
        </p:blipFill>
        <p:spPr>
          <a:xfrm>
            <a:off x="0" y="0"/>
            <a:ext cx="13055600" cy="13716000"/>
          </a:xfrm>
        </p:spPr>
      </p:pic>
      <p:grpSp>
        <p:nvGrpSpPr>
          <p:cNvPr id="3" name="Группа 2"/>
          <p:cNvGrpSpPr/>
          <p:nvPr/>
        </p:nvGrpSpPr>
        <p:grpSpPr>
          <a:xfrm>
            <a:off x="0" y="10427149"/>
            <a:ext cx="13056122" cy="2292187"/>
            <a:chOff x="0" y="10427149"/>
            <a:chExt cx="13056122" cy="2292187"/>
          </a:xfrm>
        </p:grpSpPr>
        <p:sp>
          <p:nvSpPr>
            <p:cNvPr id="2" name="Прямоугольник 1"/>
            <p:cNvSpPr/>
            <p:nvPr/>
          </p:nvSpPr>
          <p:spPr bwMode="auto">
            <a:xfrm>
              <a:off x="0" y="11471546"/>
              <a:ext cx="13056122" cy="384721"/>
            </a:xfrm>
            <a:prstGeom prst="rect">
              <a:avLst/>
            </a:prstGeom>
            <a:solidFill>
              <a:schemeClr val="bg1"/>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grpSp>
          <p:nvGrpSpPr>
            <p:cNvPr id="9" name="Группа 8"/>
            <p:cNvGrpSpPr/>
            <p:nvPr/>
          </p:nvGrpSpPr>
          <p:grpSpPr>
            <a:xfrm>
              <a:off x="1139134" y="10427149"/>
              <a:ext cx="9828729" cy="2292187"/>
              <a:chOff x="14479062" y="2944866"/>
              <a:chExt cx="9828729" cy="2292187"/>
            </a:xfrm>
          </p:grpSpPr>
          <p:sp>
            <p:nvSpPr>
              <p:cNvPr id="10" name="Text Box 3"/>
              <p:cNvSpPr txBox="1"/>
              <p:nvPr/>
            </p:nvSpPr>
            <p:spPr bwMode="auto">
              <a:xfrm>
                <a:off x="14499403" y="2944866"/>
                <a:ext cx="5583471" cy="619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lnSpc>
                    <a:spcPct val="120000"/>
                  </a:lnSpc>
                  <a:defRPr/>
                </a:pPr>
                <a:r>
                  <a:rPr lang="en-US" altLang="x-none" sz="2800" b="1" dirty="0">
                    <a:solidFill>
                      <a:schemeClr val="accent2"/>
                    </a:solidFill>
                    <a:latin typeface="+mn-lt"/>
                    <a:ea typeface="+mn-ea"/>
                    <a:cs typeface="+mn-ea"/>
                    <a:sym typeface="+mn-lt"/>
                  </a:rPr>
                  <a:t>DEMO INFORMATION</a:t>
                </a:r>
                <a:endParaRPr lang="x-none" altLang="x-none" sz="2800" b="1" dirty="0">
                  <a:solidFill>
                    <a:schemeClr val="accent2"/>
                  </a:solidFill>
                  <a:latin typeface="+mn-lt"/>
                  <a:ea typeface="+mn-ea"/>
                  <a:cs typeface="+mn-ea"/>
                  <a:sym typeface="+mn-lt"/>
                </a:endParaRPr>
              </a:p>
            </p:txBody>
          </p:sp>
          <p:sp>
            <p:nvSpPr>
              <p:cNvPr id="11" name="Rectangle 1"/>
              <p:cNvSpPr>
                <a:spLocks noChangeArrowheads="1"/>
              </p:cNvSpPr>
              <p:nvPr/>
            </p:nvSpPr>
            <p:spPr bwMode="auto">
              <a:xfrm>
                <a:off x="14479062" y="3564031"/>
                <a:ext cx="9828729" cy="167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chemeClr val="tx1"/>
                    </a:solidFill>
                    <a:latin typeface="+mn-lt"/>
                    <a:ea typeface="+mn-ea"/>
                    <a:cs typeface="+mn-ea"/>
                    <a:sym typeface="+mn-lt"/>
                  </a:rPr>
                  <a:t>Lorem ipsum dolor sit </a:t>
                </a:r>
                <a:r>
                  <a:rPr lang="en-US" altLang="en-US" dirty="0" err="1">
                    <a:solidFill>
                      <a:schemeClr val="tx1"/>
                    </a:solidFill>
                    <a:latin typeface="+mn-lt"/>
                    <a:ea typeface="+mn-ea"/>
                    <a:cs typeface="+mn-ea"/>
                    <a:sym typeface="+mn-lt"/>
                  </a:rPr>
                  <a:t>amet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consectetur</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adipiscing</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elit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sed</a:t>
                </a:r>
                <a:r>
                  <a:rPr lang="en-US" altLang="en-US" dirty="0">
                    <a:solidFill>
                      <a:schemeClr val="tx1"/>
                    </a:solidFill>
                    <a:latin typeface="+mn-lt"/>
                    <a:ea typeface="+mn-ea"/>
                    <a:cs typeface="+mn-ea"/>
                    <a:sym typeface="+mn-lt"/>
                  </a:rPr>
                  <a:t> dolor sit </a:t>
                </a:r>
                <a:r>
                  <a:rPr lang="en-US" altLang="en-US" dirty="0" err="1">
                    <a:solidFill>
                      <a:schemeClr val="tx1"/>
                    </a:solidFill>
                    <a:latin typeface="+mn-lt"/>
                    <a:ea typeface="+mn-ea"/>
                    <a:cs typeface="+mn-ea"/>
                    <a:sym typeface="+mn-lt"/>
                  </a:rPr>
                  <a:t>amet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consectetur</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adipiscing</a:t>
                </a:r>
                <a:r>
                  <a:rPr lang="en-US" altLang="en-US" dirty="0">
                    <a:solidFill>
                      <a:schemeClr val="tx1"/>
                    </a:solidFill>
                    <a:latin typeface="+mn-lt"/>
                    <a:ea typeface="+mn-ea"/>
                    <a:cs typeface="+mn-ea"/>
                    <a:sym typeface="+mn-lt"/>
                  </a:rPr>
                  <a:t> do </a:t>
                </a:r>
                <a:r>
                  <a:rPr lang="en-US" altLang="en-US" dirty="0" err="1">
                    <a:solidFill>
                      <a:schemeClr val="tx1"/>
                    </a:solidFill>
                    <a:latin typeface="+mn-lt"/>
                    <a:ea typeface="+mn-ea"/>
                    <a:cs typeface="+mn-ea"/>
                    <a:sym typeface="+mn-lt"/>
                  </a:rPr>
                  <a:t>eiusmod</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tempor</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incididunt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ut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Voluptate</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velit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esse</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cillum</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dolore</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eu</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fugiat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nulla</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pariatur</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Excepteur</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sint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occaecat</a:t>
                </a:r>
                <a:r>
                  <a:rPr lang="en-US" altLang="en-US" dirty="0">
                    <a:solidFill>
                      <a:schemeClr val="tx1"/>
                    </a:solidFill>
                    <a:latin typeface="+mn-lt"/>
                    <a:ea typeface="+mn-ea"/>
                    <a:cs typeface="+mn-ea"/>
                    <a:sym typeface="+mn-lt"/>
                  </a:rPr>
                  <a:t> </a:t>
                </a:r>
                <a:r>
                  <a:rPr lang="en-US" altLang="en-US" dirty="0" err="1">
                    <a:solidFill>
                      <a:schemeClr val="tx1"/>
                    </a:solidFill>
                    <a:latin typeface="+mn-lt"/>
                    <a:ea typeface="+mn-ea"/>
                    <a:cs typeface="+mn-ea"/>
                    <a:sym typeface="+mn-lt"/>
                  </a:rPr>
                  <a:t>cupidatat</a:t>
                </a:r>
                <a:r>
                  <a:rPr lang="en-US" altLang="en-US" dirty="0">
                    <a:solidFill>
                      <a:schemeClr val="tx1"/>
                    </a:solidFill>
                    <a:latin typeface="+mn-lt"/>
                    <a:ea typeface="+mn-ea"/>
                    <a:cs typeface="+mn-ea"/>
                    <a:sym typeface="+mn-lt"/>
                  </a:rPr>
                  <a:t> non</a:t>
                </a:r>
                <a:endParaRPr lang="en-US" altLang="en-US" dirty="0">
                  <a:solidFill>
                    <a:schemeClr val="tx1"/>
                  </a:solidFill>
                  <a:latin typeface="+mn-lt"/>
                  <a:ea typeface="+mn-ea"/>
                  <a:cs typeface="+mn-ea"/>
                  <a:sym typeface="+mn-lt"/>
                </a:endParaRPr>
              </a:p>
            </p:txBody>
          </p:sp>
        </p:grpSp>
      </p:grpSp>
      <p:grpSp>
        <p:nvGrpSpPr>
          <p:cNvPr id="14" name="Группа 13"/>
          <p:cNvGrpSpPr/>
          <p:nvPr/>
        </p:nvGrpSpPr>
        <p:grpSpPr>
          <a:xfrm rot="5400000">
            <a:off x="12524056" y="10698588"/>
            <a:ext cx="1172495" cy="2652259"/>
            <a:chOff x="21676715" y="10085778"/>
            <a:chExt cx="1172495" cy="2652259"/>
          </a:xfrm>
        </p:grpSpPr>
        <p:sp>
          <p:nvSpPr>
            <p:cNvPr id="15" name="Прямоугольник 14"/>
            <p:cNvSpPr/>
            <p:nvPr/>
          </p:nvSpPr>
          <p:spPr bwMode="auto">
            <a:xfrm>
              <a:off x="21676715" y="11219547"/>
              <a:ext cx="1172495"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7" name="Text Box 3"/>
            <p:cNvSpPr txBox="1"/>
            <p:nvPr/>
          </p:nvSpPr>
          <p:spPr bwMode="auto">
            <a:xfrm rot="16200000">
              <a:off x="20971649" y="11145296"/>
              <a:ext cx="2652259" cy="533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eaLnBrk="1">
                <a:defRPr/>
              </a:pPr>
              <a:r>
                <a:rPr lang="en-US" altLang="x-none" sz="2800" b="1" dirty="0">
                  <a:solidFill>
                    <a:srgbClr val="1F1F1F"/>
                  </a:solidFill>
                  <a:latin typeface="+mn-lt"/>
                  <a:ea typeface="+mn-ea"/>
                  <a:cs typeface="+mn-ea"/>
                  <a:sym typeface="+mn-lt"/>
                </a:rPr>
                <a:t>READ MORE</a:t>
              </a:r>
              <a:endParaRPr lang="x-none" altLang="x-none" sz="2800" b="1" dirty="0">
                <a:solidFill>
                  <a:srgbClr val="1F1F1F"/>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244"/>
                                        </p:tgtEl>
                                        <p:attrNameLst>
                                          <p:attrName>style.visibility</p:attrName>
                                        </p:attrNameLst>
                                      </p:cBhvr>
                                      <p:to>
                                        <p:strVal val="visible"/>
                                      </p:to>
                                    </p:set>
                                    <p:anim calcmode="lin" valueType="num">
                                      <p:cBhvr additive="base">
                                        <p:cTn id="13" dur="500" fill="hold"/>
                                        <p:tgtEl>
                                          <p:spTgt spid="10244"/>
                                        </p:tgtEl>
                                        <p:attrNameLst>
                                          <p:attrName>ppt_x</p:attrName>
                                        </p:attrNameLst>
                                      </p:cBhvr>
                                      <p:tavLst>
                                        <p:tav tm="0">
                                          <p:val>
                                            <p:strVal val="1+#ppt_w/2"/>
                                          </p:val>
                                        </p:tav>
                                        <p:tav tm="100000">
                                          <p:val>
                                            <p:strVal val="#ppt_x"/>
                                          </p:val>
                                        </p:tav>
                                      </p:tavLst>
                                    </p:anim>
                                    <p:anim calcmode="lin" valueType="num">
                                      <p:cBhvr additive="base">
                                        <p:cTn id="14" dur="500" fill="hold"/>
                                        <p:tgtEl>
                                          <p:spTgt spid="1024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2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
          <p:cNvSpPr txBox="1"/>
          <p:nvPr/>
        </p:nvSpPr>
        <p:spPr bwMode="auto">
          <a:xfrm>
            <a:off x="22545675" y="12449175"/>
            <a:ext cx="895350" cy="385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spAutoFit/>
          </a:bodyPr>
          <a:lstStyle>
            <a:lvl1pPr>
              <a:defRPr sz="2000">
                <a:solidFill>
                  <a:srgbClr val="74808C"/>
                </a:solidFill>
                <a:latin typeface="Poppins" charset="0"/>
                <a:ea typeface="Poppins" charset="0"/>
                <a:cs typeface="Poppins" charset="0"/>
                <a:sym typeface="Poppins" charset="0"/>
              </a:defRPr>
            </a:lvl1pPr>
            <a:lvl2pPr marL="742950" indent="-285750">
              <a:defRPr sz="2000">
                <a:solidFill>
                  <a:srgbClr val="74808C"/>
                </a:solidFill>
                <a:latin typeface="Poppins" charset="0"/>
                <a:ea typeface="Poppins" charset="0"/>
                <a:cs typeface="Poppins" charset="0"/>
                <a:sym typeface="Poppins" charset="0"/>
              </a:defRPr>
            </a:lvl2pPr>
            <a:lvl3pPr marL="1143000" indent="-228600">
              <a:defRPr sz="2000">
                <a:solidFill>
                  <a:srgbClr val="74808C"/>
                </a:solidFill>
                <a:latin typeface="Poppins" charset="0"/>
                <a:ea typeface="Poppins" charset="0"/>
                <a:cs typeface="Poppins" charset="0"/>
                <a:sym typeface="Poppins" charset="0"/>
              </a:defRPr>
            </a:lvl3pPr>
            <a:lvl4pPr marL="1600200" indent="-228600">
              <a:defRPr sz="2000">
                <a:solidFill>
                  <a:srgbClr val="74808C"/>
                </a:solidFill>
                <a:latin typeface="Poppins" charset="0"/>
                <a:ea typeface="Poppins" charset="0"/>
                <a:cs typeface="Poppins" charset="0"/>
                <a:sym typeface="Poppins" charset="0"/>
              </a:defRPr>
            </a:lvl4pPr>
            <a:lvl5pPr marL="2057400" indent="-228600">
              <a:defRPr sz="2000">
                <a:solidFill>
                  <a:srgbClr val="74808C"/>
                </a:solidFill>
                <a:latin typeface="Poppins" charset="0"/>
                <a:ea typeface="Poppins" charset="0"/>
                <a:cs typeface="Poppins" charset="0"/>
                <a:sym typeface="Poppins" charset="0"/>
              </a:defRPr>
            </a:lvl5pPr>
            <a:lvl6pPr marL="2514600" indent="-228600" defTabSz="825500" eaLnBrk="0" fontAlgn="base" hangingPunct="0">
              <a:spcBef>
                <a:spcPct val="0"/>
              </a:spcBef>
              <a:spcAft>
                <a:spcPct val="0"/>
              </a:spcAft>
              <a:defRPr sz="2000">
                <a:solidFill>
                  <a:srgbClr val="74808C"/>
                </a:solidFill>
                <a:latin typeface="Poppins" charset="0"/>
                <a:ea typeface="Poppins" charset="0"/>
                <a:cs typeface="Poppins" charset="0"/>
                <a:sym typeface="Poppins" charset="0"/>
              </a:defRPr>
            </a:lvl6pPr>
            <a:lvl7pPr marL="2971800" indent="-228600" defTabSz="825500" eaLnBrk="0" fontAlgn="base" hangingPunct="0">
              <a:spcBef>
                <a:spcPct val="0"/>
              </a:spcBef>
              <a:spcAft>
                <a:spcPct val="0"/>
              </a:spcAft>
              <a:defRPr sz="2000">
                <a:solidFill>
                  <a:srgbClr val="74808C"/>
                </a:solidFill>
                <a:latin typeface="Poppins" charset="0"/>
                <a:ea typeface="Poppins" charset="0"/>
                <a:cs typeface="Poppins" charset="0"/>
                <a:sym typeface="Poppins" charset="0"/>
              </a:defRPr>
            </a:lvl7pPr>
            <a:lvl8pPr marL="3429000" indent="-228600" defTabSz="825500" eaLnBrk="0" fontAlgn="base" hangingPunct="0">
              <a:spcBef>
                <a:spcPct val="0"/>
              </a:spcBef>
              <a:spcAft>
                <a:spcPct val="0"/>
              </a:spcAft>
              <a:defRPr sz="2000">
                <a:solidFill>
                  <a:srgbClr val="74808C"/>
                </a:solidFill>
                <a:latin typeface="Poppins" charset="0"/>
                <a:ea typeface="Poppins" charset="0"/>
                <a:cs typeface="Poppins" charset="0"/>
                <a:sym typeface="Poppins" charset="0"/>
              </a:defRPr>
            </a:lvl8pPr>
            <a:lvl9pPr marL="3886200" indent="-228600" defTabSz="825500" eaLnBrk="0" fontAlgn="base" hangingPunct="0">
              <a:spcBef>
                <a:spcPct val="0"/>
              </a:spcBef>
              <a:spcAft>
                <a:spcPct val="0"/>
              </a:spcAft>
              <a:defRPr sz="2000">
                <a:solidFill>
                  <a:srgbClr val="74808C"/>
                </a:solidFill>
                <a:latin typeface="Poppins" charset="0"/>
                <a:ea typeface="Poppins" charset="0"/>
                <a:cs typeface="Poppins" charset="0"/>
                <a:sym typeface="Poppins" charset="0"/>
              </a:defRPr>
            </a:lvl9pPr>
          </a:lstStyle>
          <a:p>
            <a:pPr algn="ctr" eaLnBrk="1">
              <a:defRPr/>
            </a:pPr>
            <a:fld id="{9C19E4C3-526D-1545-8C88-19DDA19EB02E}" type="slidenum">
              <a:rPr lang="x-none" altLang="x-none" smtClean="0">
                <a:solidFill>
                  <a:srgbClr val="9B9A9C"/>
                </a:solidFill>
                <a:latin typeface="+mn-lt"/>
                <a:ea typeface="+mn-ea"/>
                <a:cs typeface="+mn-ea"/>
                <a:sym typeface="+mn-lt"/>
              </a:rPr>
            </a:fld>
            <a:endParaRPr lang="x-none" altLang="x-none" dirty="0">
              <a:solidFill>
                <a:srgbClr val="9B9A9C"/>
              </a:solidFill>
              <a:latin typeface="+mn-lt"/>
              <a:ea typeface="+mn-ea"/>
              <a:cs typeface="+mn-ea"/>
              <a:sym typeface="+mn-lt"/>
            </a:endParaRPr>
          </a:p>
        </p:txBody>
      </p:sp>
      <p:grpSp>
        <p:nvGrpSpPr>
          <p:cNvPr id="3" name="Группа 2"/>
          <p:cNvGrpSpPr/>
          <p:nvPr/>
        </p:nvGrpSpPr>
        <p:grpSpPr>
          <a:xfrm>
            <a:off x="2047206" y="6641976"/>
            <a:ext cx="4959350" cy="3549575"/>
            <a:chOff x="2047206" y="6931025"/>
            <a:chExt cx="4959350" cy="3549575"/>
          </a:xfrm>
        </p:grpSpPr>
        <p:sp>
          <p:nvSpPr>
            <p:cNvPr id="66579" name="Rectangle 1"/>
            <p:cNvSpPr>
              <a:spLocks noChangeArrowheads="1"/>
            </p:cNvSpPr>
            <p:nvPr/>
          </p:nvSpPr>
          <p:spPr bwMode="auto">
            <a:xfrm>
              <a:off x="2047206" y="9580889"/>
              <a:ext cx="4425949" cy="384721"/>
            </a:xfrm>
            <a:prstGeom prst="rect">
              <a:avLst/>
            </a:prstGeom>
            <a:solidFill>
              <a:schemeClr val="bg1"/>
            </a:solidFill>
            <a:ln>
              <a:noFill/>
            </a:ln>
          </p:spPr>
          <p:txBody>
            <a:bodyPr lIns="38100" tIns="38100" rIns="38100" bIns="38100" anchor="ctr">
              <a:spAutoFit/>
            </a:bodyPr>
            <a:lstStyle/>
            <a:p>
              <a:pPr eaLnBrk="1"/>
              <a:endParaRPr lang="en-US" altLang="en-US">
                <a:latin typeface="+mn-lt"/>
                <a:ea typeface="+mn-ea"/>
                <a:cs typeface="+mn-ea"/>
                <a:sym typeface="+mn-lt"/>
              </a:endParaRPr>
            </a:p>
          </p:txBody>
        </p:sp>
        <p:sp>
          <p:nvSpPr>
            <p:cNvPr id="18" name="Text Box 3"/>
            <p:cNvSpPr txBox="1"/>
            <p:nvPr/>
          </p:nvSpPr>
          <p:spPr bwMode="auto">
            <a:xfrm>
              <a:off x="2580606" y="6931025"/>
              <a:ext cx="442595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lnSpc>
                  <a:spcPct val="120000"/>
                </a:lnSpc>
                <a:defRPr/>
              </a:pPr>
              <a:r>
                <a:rPr lang="en-US" altLang="x-none" sz="7200" b="1" dirty="0">
                  <a:solidFill>
                    <a:schemeClr val="accent2"/>
                  </a:solidFill>
                  <a:latin typeface="+mn-lt"/>
                  <a:ea typeface="+mn-ea"/>
                  <a:cs typeface="+mn-ea"/>
                  <a:sym typeface="+mn-lt"/>
                </a:rPr>
                <a:t>1,950</a:t>
              </a:r>
              <a:endParaRPr lang="x-none" altLang="x-none" sz="7200" b="1" dirty="0">
                <a:solidFill>
                  <a:schemeClr val="accent2"/>
                </a:solidFill>
                <a:latin typeface="+mn-lt"/>
                <a:ea typeface="+mn-ea"/>
                <a:cs typeface="+mn-ea"/>
                <a:sym typeface="+mn-lt"/>
              </a:endParaRPr>
            </a:p>
          </p:txBody>
        </p:sp>
        <p:sp>
          <p:nvSpPr>
            <p:cNvPr id="28" name="Text Box 3"/>
            <p:cNvSpPr txBox="1"/>
            <p:nvPr/>
          </p:nvSpPr>
          <p:spPr bwMode="auto">
            <a:xfrm>
              <a:off x="2624699" y="9070032"/>
              <a:ext cx="3230598" cy="1410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4400" b="1" dirty="0">
                  <a:solidFill>
                    <a:schemeClr val="tx1"/>
                  </a:solidFill>
                  <a:latin typeface="+mn-lt"/>
                  <a:ea typeface="+mn-ea"/>
                  <a:cs typeface="+mn-ea"/>
                  <a:sym typeface="+mn-lt"/>
                </a:rPr>
                <a:t>PROJECT</a:t>
              </a:r>
              <a:endParaRPr lang="en-US" altLang="x-none" sz="4400" b="1" dirty="0">
                <a:solidFill>
                  <a:schemeClr val="tx1"/>
                </a:solidFill>
                <a:latin typeface="+mn-lt"/>
                <a:ea typeface="+mn-ea"/>
                <a:cs typeface="+mn-ea"/>
                <a:sym typeface="+mn-lt"/>
              </a:endParaRPr>
            </a:p>
            <a:p>
              <a:pPr eaLnBrk="1">
                <a:defRPr/>
              </a:pPr>
              <a:r>
                <a:rPr lang="en-US" altLang="x-none" sz="4400" b="1" dirty="0">
                  <a:solidFill>
                    <a:schemeClr val="accent2"/>
                  </a:solidFill>
                  <a:latin typeface="+mn-lt"/>
                  <a:ea typeface="+mn-ea"/>
                  <a:cs typeface="+mn-ea"/>
                  <a:sym typeface="+mn-lt"/>
                </a:rPr>
                <a:t>TOKYO</a:t>
              </a:r>
              <a:endParaRPr lang="x-none" altLang="x-none" sz="4400" b="1" dirty="0">
                <a:solidFill>
                  <a:schemeClr val="accent2"/>
                </a:solidFill>
                <a:latin typeface="+mn-lt"/>
                <a:ea typeface="+mn-ea"/>
                <a:cs typeface="+mn-ea"/>
                <a:sym typeface="+mn-lt"/>
              </a:endParaRPr>
            </a:p>
          </p:txBody>
        </p:sp>
      </p:grpSp>
      <p:grpSp>
        <p:nvGrpSpPr>
          <p:cNvPr id="31" name="Группа 30"/>
          <p:cNvGrpSpPr/>
          <p:nvPr/>
        </p:nvGrpSpPr>
        <p:grpSpPr>
          <a:xfrm>
            <a:off x="7286167" y="6641976"/>
            <a:ext cx="4959350" cy="3549575"/>
            <a:chOff x="2047206" y="6931025"/>
            <a:chExt cx="4959350" cy="3549575"/>
          </a:xfrm>
        </p:grpSpPr>
        <p:sp>
          <p:nvSpPr>
            <p:cNvPr id="32" name="Rectangle 1"/>
            <p:cNvSpPr>
              <a:spLocks noChangeArrowheads="1"/>
            </p:cNvSpPr>
            <p:nvPr/>
          </p:nvSpPr>
          <p:spPr bwMode="auto">
            <a:xfrm>
              <a:off x="2047206" y="9580889"/>
              <a:ext cx="4425949" cy="384721"/>
            </a:xfrm>
            <a:prstGeom prst="rect">
              <a:avLst/>
            </a:prstGeom>
            <a:solidFill>
              <a:schemeClr val="bg1"/>
            </a:solidFill>
            <a:ln>
              <a:noFill/>
            </a:ln>
          </p:spPr>
          <p:txBody>
            <a:bodyPr lIns="38100" tIns="38100" rIns="38100" bIns="38100" anchor="ctr">
              <a:spAutoFit/>
            </a:bodyPr>
            <a:lstStyle/>
            <a:p>
              <a:pPr eaLnBrk="1"/>
              <a:endParaRPr lang="en-US" altLang="en-US">
                <a:latin typeface="+mn-lt"/>
                <a:ea typeface="+mn-ea"/>
                <a:cs typeface="+mn-ea"/>
                <a:sym typeface="+mn-lt"/>
              </a:endParaRPr>
            </a:p>
          </p:txBody>
        </p:sp>
        <p:sp>
          <p:nvSpPr>
            <p:cNvPr id="33" name="Text Box 3"/>
            <p:cNvSpPr txBox="1"/>
            <p:nvPr/>
          </p:nvSpPr>
          <p:spPr bwMode="auto">
            <a:xfrm>
              <a:off x="2580606" y="6931025"/>
              <a:ext cx="442595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lnSpc>
                  <a:spcPct val="120000"/>
                </a:lnSpc>
                <a:defRPr/>
              </a:pPr>
              <a:r>
                <a:rPr lang="en-US" altLang="x-none" sz="7200" b="1" dirty="0">
                  <a:solidFill>
                    <a:schemeClr val="accent2"/>
                  </a:solidFill>
                  <a:latin typeface="+mn-lt"/>
                  <a:ea typeface="+mn-ea"/>
                  <a:cs typeface="+mn-ea"/>
                  <a:sym typeface="+mn-lt"/>
                </a:rPr>
                <a:t>780</a:t>
              </a:r>
              <a:endParaRPr lang="x-none" altLang="x-none" sz="7200" b="1" dirty="0">
                <a:solidFill>
                  <a:schemeClr val="accent2"/>
                </a:solidFill>
                <a:latin typeface="+mn-lt"/>
                <a:ea typeface="+mn-ea"/>
                <a:cs typeface="+mn-ea"/>
                <a:sym typeface="+mn-lt"/>
              </a:endParaRPr>
            </a:p>
          </p:txBody>
        </p:sp>
        <p:sp>
          <p:nvSpPr>
            <p:cNvPr id="34" name="Text Box 3"/>
            <p:cNvSpPr txBox="1"/>
            <p:nvPr/>
          </p:nvSpPr>
          <p:spPr bwMode="auto">
            <a:xfrm>
              <a:off x="2624699" y="9070032"/>
              <a:ext cx="3230598" cy="1410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4400" b="1" dirty="0">
                  <a:solidFill>
                    <a:schemeClr val="tx1"/>
                  </a:solidFill>
                  <a:latin typeface="+mn-lt"/>
                  <a:ea typeface="+mn-ea"/>
                  <a:cs typeface="+mn-ea"/>
                  <a:sym typeface="+mn-lt"/>
                </a:rPr>
                <a:t>PROJECT</a:t>
              </a:r>
              <a:endParaRPr lang="en-US" altLang="x-none" sz="4400" b="1" dirty="0">
                <a:solidFill>
                  <a:schemeClr val="tx1"/>
                </a:solidFill>
                <a:latin typeface="+mn-lt"/>
                <a:ea typeface="+mn-ea"/>
                <a:cs typeface="+mn-ea"/>
                <a:sym typeface="+mn-lt"/>
              </a:endParaRPr>
            </a:p>
            <a:p>
              <a:pPr eaLnBrk="1">
                <a:defRPr/>
              </a:pPr>
              <a:r>
                <a:rPr lang="en-US" altLang="x-none" sz="4400" b="1" dirty="0">
                  <a:solidFill>
                    <a:schemeClr val="accent2"/>
                  </a:solidFill>
                  <a:latin typeface="+mn-lt"/>
                  <a:ea typeface="+mn-ea"/>
                  <a:cs typeface="+mn-ea"/>
                  <a:sym typeface="+mn-lt"/>
                </a:rPr>
                <a:t>DUBAI</a:t>
              </a:r>
              <a:endParaRPr lang="x-none" altLang="x-none" sz="4400" b="1" dirty="0">
                <a:solidFill>
                  <a:schemeClr val="accent2"/>
                </a:solidFill>
                <a:latin typeface="+mn-lt"/>
                <a:ea typeface="+mn-ea"/>
                <a:cs typeface="+mn-ea"/>
                <a:sym typeface="+mn-lt"/>
              </a:endParaRPr>
            </a:p>
          </p:txBody>
        </p:sp>
      </p:grpSp>
      <p:grpSp>
        <p:nvGrpSpPr>
          <p:cNvPr id="35" name="Группа 34"/>
          <p:cNvGrpSpPr/>
          <p:nvPr/>
        </p:nvGrpSpPr>
        <p:grpSpPr>
          <a:xfrm>
            <a:off x="12525128" y="6641976"/>
            <a:ext cx="4959350" cy="3549575"/>
            <a:chOff x="2047206" y="6931025"/>
            <a:chExt cx="4959350" cy="3549575"/>
          </a:xfrm>
        </p:grpSpPr>
        <p:sp>
          <p:nvSpPr>
            <p:cNvPr id="36" name="Rectangle 1"/>
            <p:cNvSpPr>
              <a:spLocks noChangeArrowheads="1"/>
            </p:cNvSpPr>
            <p:nvPr/>
          </p:nvSpPr>
          <p:spPr bwMode="auto">
            <a:xfrm>
              <a:off x="2047206" y="9580889"/>
              <a:ext cx="4425949" cy="384721"/>
            </a:xfrm>
            <a:prstGeom prst="rect">
              <a:avLst/>
            </a:prstGeom>
            <a:solidFill>
              <a:schemeClr val="bg1"/>
            </a:solidFill>
            <a:ln>
              <a:noFill/>
            </a:ln>
          </p:spPr>
          <p:txBody>
            <a:bodyPr lIns="38100" tIns="38100" rIns="38100" bIns="38100" anchor="ctr">
              <a:spAutoFit/>
            </a:bodyPr>
            <a:lstStyle/>
            <a:p>
              <a:pPr eaLnBrk="1"/>
              <a:endParaRPr lang="en-US" altLang="en-US">
                <a:latin typeface="+mn-lt"/>
                <a:ea typeface="+mn-ea"/>
                <a:cs typeface="+mn-ea"/>
                <a:sym typeface="+mn-lt"/>
              </a:endParaRPr>
            </a:p>
          </p:txBody>
        </p:sp>
        <p:sp>
          <p:nvSpPr>
            <p:cNvPr id="37" name="Text Box 3"/>
            <p:cNvSpPr txBox="1"/>
            <p:nvPr/>
          </p:nvSpPr>
          <p:spPr bwMode="auto">
            <a:xfrm>
              <a:off x="2580606" y="6931025"/>
              <a:ext cx="442595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lnSpc>
                  <a:spcPct val="120000"/>
                </a:lnSpc>
                <a:defRPr/>
              </a:pPr>
              <a:r>
                <a:rPr lang="en-US" altLang="x-none" sz="7200" b="1" dirty="0">
                  <a:solidFill>
                    <a:schemeClr val="accent2"/>
                  </a:solidFill>
                  <a:latin typeface="+mn-lt"/>
                  <a:ea typeface="+mn-ea"/>
                  <a:cs typeface="+mn-ea"/>
                  <a:sym typeface="+mn-lt"/>
                </a:rPr>
                <a:t>990</a:t>
              </a:r>
              <a:endParaRPr lang="x-none" altLang="x-none" sz="7200" b="1" dirty="0">
                <a:solidFill>
                  <a:schemeClr val="accent2"/>
                </a:solidFill>
                <a:latin typeface="+mn-lt"/>
                <a:ea typeface="+mn-ea"/>
                <a:cs typeface="+mn-ea"/>
                <a:sym typeface="+mn-lt"/>
              </a:endParaRPr>
            </a:p>
          </p:txBody>
        </p:sp>
        <p:sp>
          <p:nvSpPr>
            <p:cNvPr id="38" name="Text Box 3"/>
            <p:cNvSpPr txBox="1"/>
            <p:nvPr/>
          </p:nvSpPr>
          <p:spPr bwMode="auto">
            <a:xfrm>
              <a:off x="2624698" y="9070032"/>
              <a:ext cx="3553875" cy="1410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4400" b="1" dirty="0">
                  <a:solidFill>
                    <a:schemeClr val="tx1"/>
                  </a:solidFill>
                  <a:latin typeface="+mn-lt"/>
                  <a:ea typeface="+mn-ea"/>
                  <a:cs typeface="+mn-ea"/>
                  <a:sym typeface="+mn-lt"/>
                </a:rPr>
                <a:t>PROJECT</a:t>
              </a:r>
              <a:endParaRPr lang="en-US" altLang="x-none" sz="4400" b="1" dirty="0">
                <a:solidFill>
                  <a:schemeClr val="tx1"/>
                </a:solidFill>
                <a:latin typeface="+mn-lt"/>
                <a:ea typeface="+mn-ea"/>
                <a:cs typeface="+mn-ea"/>
                <a:sym typeface="+mn-lt"/>
              </a:endParaRPr>
            </a:p>
            <a:p>
              <a:pPr eaLnBrk="1">
                <a:defRPr/>
              </a:pPr>
              <a:r>
                <a:rPr lang="en-US" altLang="x-none" sz="4400" b="1" dirty="0">
                  <a:solidFill>
                    <a:schemeClr val="accent2"/>
                  </a:solidFill>
                  <a:latin typeface="+mn-lt"/>
                  <a:ea typeface="+mn-ea"/>
                  <a:cs typeface="+mn-ea"/>
                  <a:sym typeface="+mn-lt"/>
                </a:rPr>
                <a:t>NEW YORK</a:t>
              </a:r>
              <a:endParaRPr lang="x-none" altLang="x-none" sz="4400" b="1" dirty="0">
                <a:solidFill>
                  <a:schemeClr val="accent2"/>
                </a:solidFill>
                <a:latin typeface="+mn-lt"/>
                <a:ea typeface="+mn-ea"/>
                <a:cs typeface="+mn-ea"/>
                <a:sym typeface="+mn-lt"/>
              </a:endParaRPr>
            </a:p>
          </p:txBody>
        </p:sp>
      </p:grpSp>
      <p:grpSp>
        <p:nvGrpSpPr>
          <p:cNvPr id="39" name="Группа 38"/>
          <p:cNvGrpSpPr/>
          <p:nvPr/>
        </p:nvGrpSpPr>
        <p:grpSpPr>
          <a:xfrm>
            <a:off x="17764090" y="6641976"/>
            <a:ext cx="4959350" cy="3549575"/>
            <a:chOff x="2047206" y="6931025"/>
            <a:chExt cx="4959350" cy="3549575"/>
          </a:xfrm>
        </p:grpSpPr>
        <p:sp>
          <p:nvSpPr>
            <p:cNvPr id="41" name="Rectangle 1"/>
            <p:cNvSpPr>
              <a:spLocks noChangeArrowheads="1"/>
            </p:cNvSpPr>
            <p:nvPr/>
          </p:nvSpPr>
          <p:spPr bwMode="auto">
            <a:xfrm>
              <a:off x="2047206" y="9580889"/>
              <a:ext cx="4425949" cy="384721"/>
            </a:xfrm>
            <a:prstGeom prst="rect">
              <a:avLst/>
            </a:prstGeom>
            <a:solidFill>
              <a:schemeClr val="bg1"/>
            </a:solidFill>
            <a:ln>
              <a:noFill/>
            </a:ln>
          </p:spPr>
          <p:txBody>
            <a:bodyPr lIns="38100" tIns="38100" rIns="38100" bIns="38100" anchor="ctr">
              <a:spAutoFit/>
            </a:bodyPr>
            <a:lstStyle/>
            <a:p>
              <a:pPr eaLnBrk="1"/>
              <a:endParaRPr lang="en-US" altLang="en-US">
                <a:latin typeface="+mn-lt"/>
                <a:ea typeface="+mn-ea"/>
                <a:cs typeface="+mn-ea"/>
                <a:sym typeface="+mn-lt"/>
              </a:endParaRPr>
            </a:p>
          </p:txBody>
        </p:sp>
        <p:sp>
          <p:nvSpPr>
            <p:cNvPr id="42" name="Text Box 3"/>
            <p:cNvSpPr txBox="1"/>
            <p:nvPr/>
          </p:nvSpPr>
          <p:spPr bwMode="auto">
            <a:xfrm>
              <a:off x="2580606" y="6931025"/>
              <a:ext cx="442595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lnSpc>
                  <a:spcPct val="120000"/>
                </a:lnSpc>
                <a:defRPr/>
              </a:pPr>
              <a:r>
                <a:rPr lang="en-US" altLang="x-none" sz="7200" b="1" dirty="0">
                  <a:solidFill>
                    <a:schemeClr val="accent2"/>
                  </a:solidFill>
                  <a:latin typeface="+mn-lt"/>
                  <a:ea typeface="+mn-ea"/>
                  <a:cs typeface="+mn-ea"/>
                  <a:sym typeface="+mn-lt"/>
                </a:rPr>
                <a:t>2,030</a:t>
              </a:r>
              <a:endParaRPr lang="x-none" altLang="x-none" sz="7200" b="1" dirty="0">
                <a:solidFill>
                  <a:schemeClr val="accent2"/>
                </a:solidFill>
                <a:latin typeface="+mn-lt"/>
                <a:ea typeface="+mn-ea"/>
                <a:cs typeface="+mn-ea"/>
                <a:sym typeface="+mn-lt"/>
              </a:endParaRPr>
            </a:p>
          </p:txBody>
        </p:sp>
        <p:sp>
          <p:nvSpPr>
            <p:cNvPr id="43" name="Text Box 3"/>
            <p:cNvSpPr txBox="1"/>
            <p:nvPr/>
          </p:nvSpPr>
          <p:spPr bwMode="auto">
            <a:xfrm>
              <a:off x="2624699" y="9070032"/>
              <a:ext cx="3230598" cy="1410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4400" b="1" dirty="0">
                  <a:solidFill>
                    <a:schemeClr val="tx1"/>
                  </a:solidFill>
                  <a:latin typeface="+mn-lt"/>
                  <a:ea typeface="+mn-ea"/>
                  <a:cs typeface="+mn-ea"/>
                  <a:sym typeface="+mn-lt"/>
                </a:rPr>
                <a:t>PROJECT</a:t>
              </a:r>
              <a:endParaRPr lang="en-US" altLang="x-none" sz="4400" b="1" dirty="0">
                <a:solidFill>
                  <a:schemeClr val="tx1"/>
                </a:solidFill>
                <a:latin typeface="+mn-lt"/>
                <a:ea typeface="+mn-ea"/>
                <a:cs typeface="+mn-ea"/>
                <a:sym typeface="+mn-lt"/>
              </a:endParaRPr>
            </a:p>
            <a:p>
              <a:pPr eaLnBrk="1">
                <a:defRPr/>
              </a:pPr>
              <a:r>
                <a:rPr lang="en-US" altLang="x-none" sz="4400" b="1" dirty="0">
                  <a:solidFill>
                    <a:schemeClr val="accent2"/>
                  </a:solidFill>
                  <a:latin typeface="+mn-lt"/>
                  <a:ea typeface="+mn-ea"/>
                  <a:cs typeface="+mn-ea"/>
                  <a:sym typeface="+mn-lt"/>
                </a:rPr>
                <a:t>LONDON</a:t>
              </a:r>
              <a:endParaRPr lang="x-none" altLang="x-none" sz="4400" b="1" dirty="0">
                <a:solidFill>
                  <a:schemeClr val="accent2"/>
                </a:solidFill>
                <a:latin typeface="+mn-lt"/>
                <a:ea typeface="+mn-ea"/>
                <a:cs typeface="+mn-ea"/>
                <a:sym typeface="+mn-lt"/>
              </a:endParaRPr>
            </a:p>
          </p:txBody>
        </p:sp>
      </p:grpSp>
      <p:grpSp>
        <p:nvGrpSpPr>
          <p:cNvPr id="2" name="Группа 1"/>
          <p:cNvGrpSpPr/>
          <p:nvPr/>
        </p:nvGrpSpPr>
        <p:grpSpPr>
          <a:xfrm>
            <a:off x="2514141" y="2177480"/>
            <a:ext cx="18853150" cy="4069832"/>
            <a:chOff x="2514141" y="2177480"/>
            <a:chExt cx="18853150" cy="4069832"/>
          </a:xfrm>
        </p:grpSpPr>
        <p:sp>
          <p:nvSpPr>
            <p:cNvPr id="66584" name="Rectangle 19"/>
            <p:cNvSpPr>
              <a:spLocks noChangeArrowheads="1"/>
            </p:cNvSpPr>
            <p:nvPr/>
          </p:nvSpPr>
          <p:spPr bwMode="auto">
            <a:xfrm>
              <a:off x="2514141" y="4016445"/>
              <a:ext cx="18853150" cy="2230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80000"/>
                </a:lnSpc>
              </a:pPr>
              <a:r>
                <a:rPr lang="en-US" altLang="en-US" dirty="0">
                  <a:solidFill>
                    <a:schemeClr val="bg1"/>
                  </a:solidFill>
                  <a:latin typeface="+mn-lt"/>
                  <a:ea typeface="+mn-ea"/>
                  <a:cs typeface="+mn-ea"/>
                  <a:sym typeface="+mn-lt"/>
                </a:rPr>
                <a:t>Lorem ipsum dolor sit </a:t>
              </a:r>
              <a:r>
                <a:rPr lang="en-US" altLang="en-US" dirty="0" err="1">
                  <a:solidFill>
                    <a:schemeClr val="bg1"/>
                  </a:solidFill>
                  <a:latin typeface="+mn-lt"/>
                  <a:ea typeface="+mn-ea"/>
                  <a:cs typeface="+mn-ea"/>
                  <a:sym typeface="+mn-lt"/>
                </a:rPr>
                <a:t>amet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consectetur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adipiscing</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elit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sed</a:t>
              </a:r>
              <a:r>
                <a:rPr lang="en-US" altLang="en-US" dirty="0">
                  <a:solidFill>
                    <a:schemeClr val="bg1"/>
                  </a:solidFill>
                  <a:latin typeface="+mn-lt"/>
                  <a:ea typeface="+mn-ea"/>
                  <a:cs typeface="+mn-ea"/>
                  <a:sym typeface="+mn-lt"/>
                </a:rPr>
                <a:t> do </a:t>
              </a:r>
              <a:r>
                <a:rPr lang="en-US" altLang="en-US" dirty="0" err="1">
                  <a:solidFill>
                    <a:schemeClr val="bg1"/>
                  </a:solidFill>
                  <a:latin typeface="+mn-lt"/>
                  <a:ea typeface="+mn-ea"/>
                  <a:cs typeface="+mn-ea"/>
                  <a:sym typeface="+mn-lt"/>
                </a:rPr>
                <a:t>eiusmod</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tempor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incididunt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ut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labore</a:t>
              </a:r>
              <a:r>
                <a:rPr lang="en-US" altLang="en-US" dirty="0">
                  <a:solidFill>
                    <a:schemeClr val="bg1"/>
                  </a:solidFill>
                  <a:latin typeface="+mn-lt"/>
                  <a:ea typeface="+mn-ea"/>
                  <a:cs typeface="+mn-ea"/>
                  <a:sym typeface="+mn-lt"/>
                </a:rPr>
                <a:t> et </a:t>
              </a:r>
              <a:r>
                <a:rPr lang="en-US" altLang="en-US" dirty="0" err="1">
                  <a:solidFill>
                    <a:schemeClr val="bg1"/>
                  </a:solidFill>
                  <a:latin typeface="+mn-lt"/>
                  <a:ea typeface="+mn-ea"/>
                  <a:cs typeface="+mn-ea"/>
                  <a:sym typeface="+mn-lt"/>
                </a:rPr>
                <a:t>dolore</a:t>
              </a:r>
              <a:r>
                <a:rPr lang="en-US" altLang="en-US" dirty="0">
                  <a:solidFill>
                    <a:schemeClr val="bg1"/>
                  </a:solidFill>
                  <a:latin typeface="+mn-lt"/>
                  <a:ea typeface="+mn-ea"/>
                  <a:cs typeface="+mn-ea"/>
                  <a:sym typeface="+mn-lt"/>
                </a:rPr>
                <a:t> magna </a:t>
              </a:r>
              <a:r>
                <a:rPr lang="en-US" altLang="en-US" dirty="0" err="1">
                  <a:solidFill>
                    <a:schemeClr val="bg1"/>
                  </a:solidFill>
                  <a:latin typeface="+mn-lt"/>
                  <a:ea typeface="+mn-ea"/>
                  <a:cs typeface="+mn-ea"/>
                  <a:sym typeface="+mn-lt"/>
                </a:rPr>
                <a:t>aliqua</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Ut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enim</a:t>
              </a:r>
              <a:r>
                <a:rPr lang="en-US" altLang="en-US" dirty="0">
                  <a:solidFill>
                    <a:schemeClr val="bg1"/>
                  </a:solidFill>
                  <a:latin typeface="+mn-lt"/>
                  <a:ea typeface="+mn-ea"/>
                  <a:cs typeface="+mn-ea"/>
                  <a:sym typeface="+mn-lt"/>
                </a:rPr>
                <a:t> ad minim </a:t>
              </a:r>
              <a:r>
                <a:rPr lang="en-US" altLang="en-US" dirty="0" err="1">
                  <a:solidFill>
                    <a:schemeClr val="bg1"/>
                  </a:solidFill>
                  <a:latin typeface="+mn-lt"/>
                  <a:ea typeface="+mn-ea"/>
                  <a:cs typeface="+mn-ea"/>
                  <a:sym typeface="+mn-lt"/>
                </a:rPr>
                <a:t>veniam</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quis</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nostrud</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commodo</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voluptate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velit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esse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cillum</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dolore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eu</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fugiat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nulla</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pariatur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Excepteur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sint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occaecat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cupidatat</a:t>
              </a:r>
              <a:r>
                <a:rPr lang="en-US" altLang="en-US" dirty="0">
                  <a:solidFill>
                    <a:schemeClr val="bg1"/>
                  </a:solidFill>
                  <a:latin typeface="+mn-lt"/>
                  <a:ea typeface="+mn-ea"/>
                  <a:cs typeface="+mn-ea"/>
                  <a:sym typeface="+mn-lt"/>
                </a:rPr>
                <a:t> non </a:t>
              </a:r>
              <a:r>
                <a:rPr lang="en-US" altLang="en-US" dirty="0" err="1">
                  <a:solidFill>
                    <a:schemeClr val="bg1"/>
                  </a:solidFill>
                  <a:latin typeface="+mn-lt"/>
                  <a:ea typeface="+mn-ea"/>
                  <a:cs typeface="+mn-ea"/>
                  <a:sym typeface="+mn-lt"/>
                </a:rPr>
                <a:t>proident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sunt</a:t>
              </a:r>
              <a:r>
                <a:rPr lang="en-US" altLang="en-US" dirty="0">
                  <a:solidFill>
                    <a:schemeClr val="bg1"/>
                  </a:solidFill>
                  <a:latin typeface="+mn-lt"/>
                  <a:ea typeface="+mn-ea"/>
                  <a:cs typeface="+mn-ea"/>
                  <a:sym typeface="+mn-lt"/>
                </a:rPr>
                <a:t> in </a:t>
              </a:r>
              <a:r>
                <a:rPr lang="en-US" altLang="en-US" dirty="0" err="1">
                  <a:solidFill>
                    <a:schemeClr val="bg1"/>
                  </a:solidFill>
                  <a:latin typeface="+mn-lt"/>
                  <a:ea typeface="+mn-ea"/>
                  <a:cs typeface="+mn-ea"/>
                  <a:sym typeface="+mn-lt"/>
                </a:rPr>
                <a:t>doloremque</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laudantium</a:t>
              </a:r>
              <a:r>
                <a:rPr lang="en-US" altLang="en-US" dirty="0">
                  <a:solidFill>
                    <a:schemeClr val="bg1"/>
                  </a:solidFill>
                  <a:latin typeface="+mn-lt"/>
                  <a:ea typeface="+mn-ea"/>
                  <a:cs typeface="+mn-ea"/>
                  <a:sym typeface="+mn-lt"/>
                </a:rPr>
                <a:t>, Lorem ipsum dolor sit </a:t>
              </a:r>
              <a:r>
                <a:rPr lang="en-US" altLang="en-US" dirty="0" err="1">
                  <a:solidFill>
                    <a:schemeClr val="bg1"/>
                  </a:solidFill>
                  <a:latin typeface="+mn-lt"/>
                  <a:ea typeface="+mn-ea"/>
                  <a:cs typeface="+mn-ea"/>
                  <a:sym typeface="+mn-lt"/>
                </a:rPr>
                <a:t>amet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consectetur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adipiscing</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elit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sed</a:t>
              </a:r>
              <a:r>
                <a:rPr lang="en-US" altLang="en-US" dirty="0">
                  <a:solidFill>
                    <a:schemeClr val="bg1"/>
                  </a:solidFill>
                  <a:latin typeface="+mn-lt"/>
                  <a:ea typeface="+mn-ea"/>
                  <a:cs typeface="+mn-ea"/>
                  <a:sym typeface="+mn-lt"/>
                </a:rPr>
                <a:t> do </a:t>
              </a:r>
              <a:r>
                <a:rPr lang="en-US" altLang="en-US" dirty="0" err="1">
                  <a:solidFill>
                    <a:schemeClr val="bg1"/>
                  </a:solidFill>
                  <a:latin typeface="+mn-lt"/>
                  <a:ea typeface="+mn-ea"/>
                  <a:cs typeface="+mn-ea"/>
                  <a:sym typeface="+mn-lt"/>
                </a:rPr>
                <a:t>eiusmod</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tempor</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incididunt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ut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labore</a:t>
              </a:r>
              <a:r>
                <a:rPr lang="en-US" altLang="en-US" dirty="0">
                  <a:solidFill>
                    <a:schemeClr val="bg1"/>
                  </a:solidFill>
                  <a:latin typeface="+mn-lt"/>
                  <a:ea typeface="+mn-ea"/>
                  <a:cs typeface="+mn-ea"/>
                  <a:sym typeface="+mn-lt"/>
                </a:rPr>
                <a:t> et </a:t>
              </a:r>
              <a:r>
                <a:rPr lang="en-US" altLang="en-US" dirty="0" err="1">
                  <a:solidFill>
                    <a:schemeClr val="bg1"/>
                  </a:solidFill>
                  <a:latin typeface="+mn-lt"/>
                  <a:ea typeface="+mn-ea"/>
                  <a:cs typeface="+mn-ea"/>
                  <a:sym typeface="+mn-lt"/>
                </a:rPr>
                <a:t>dolore</a:t>
              </a:r>
              <a:r>
                <a:rPr lang="en-US" altLang="en-US" dirty="0">
                  <a:solidFill>
                    <a:schemeClr val="bg1"/>
                  </a:solidFill>
                  <a:latin typeface="+mn-lt"/>
                  <a:ea typeface="+mn-ea"/>
                  <a:cs typeface="+mn-ea"/>
                  <a:sym typeface="+mn-lt"/>
                </a:rPr>
                <a:t> magna </a:t>
              </a:r>
              <a:r>
                <a:rPr lang="en-US" altLang="en-US" dirty="0" err="1">
                  <a:solidFill>
                    <a:schemeClr val="bg1"/>
                  </a:solidFill>
                  <a:latin typeface="+mn-lt"/>
                  <a:ea typeface="+mn-ea"/>
                  <a:cs typeface="+mn-ea"/>
                  <a:sym typeface="+mn-lt"/>
                </a:rPr>
                <a:t>aliqua</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Ut</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enim</a:t>
              </a:r>
              <a:r>
                <a:rPr lang="en-US" altLang="en-US" dirty="0">
                  <a:solidFill>
                    <a:schemeClr val="bg1"/>
                  </a:solidFill>
                  <a:latin typeface="+mn-lt"/>
                  <a:ea typeface="+mn-ea"/>
                  <a:cs typeface="+mn-ea"/>
                  <a:sym typeface="+mn-lt"/>
                </a:rPr>
                <a:t> ad minim </a:t>
              </a:r>
              <a:r>
                <a:rPr lang="en-US" altLang="en-US" dirty="0" err="1">
                  <a:solidFill>
                    <a:schemeClr val="bg1"/>
                  </a:solidFill>
                  <a:latin typeface="+mn-lt"/>
                  <a:ea typeface="+mn-ea"/>
                  <a:cs typeface="+mn-ea"/>
                  <a:sym typeface="+mn-lt"/>
                </a:rPr>
                <a:t>veniam</a:t>
              </a:r>
              <a:r>
                <a:rPr lang="en-US" altLang="en-US" dirty="0">
                  <a:solidFill>
                    <a:schemeClr val="bg1"/>
                  </a:solidFill>
                  <a:latin typeface="+mn-lt"/>
                  <a:ea typeface="+mn-ea"/>
                  <a:cs typeface="+mn-ea"/>
                  <a:sym typeface="+mn-lt"/>
                </a:rPr>
                <a:t>, </a:t>
              </a:r>
              <a:r>
                <a:rPr lang="en-US" altLang="en-US" dirty="0" err="1">
                  <a:solidFill>
                    <a:schemeClr val="bg1"/>
                  </a:solidFill>
                  <a:latin typeface="+mn-lt"/>
                  <a:ea typeface="+mn-ea"/>
                  <a:cs typeface="+mn-ea"/>
                  <a:sym typeface="+mn-lt"/>
                </a:rPr>
                <a:t>quis</a:t>
              </a:r>
              <a:endParaRPr lang="en-US" altLang="en-US" dirty="0">
                <a:solidFill>
                  <a:schemeClr val="bg1"/>
                </a:solidFill>
                <a:latin typeface="+mn-lt"/>
                <a:ea typeface="+mn-ea"/>
                <a:cs typeface="+mn-ea"/>
                <a:sym typeface="+mn-lt"/>
              </a:endParaRPr>
            </a:p>
          </p:txBody>
        </p:sp>
        <p:sp>
          <p:nvSpPr>
            <p:cNvPr id="44" name="Text Box 3"/>
            <p:cNvSpPr txBox="1"/>
            <p:nvPr/>
          </p:nvSpPr>
          <p:spPr bwMode="auto">
            <a:xfrm>
              <a:off x="2601665" y="2177480"/>
              <a:ext cx="16403426" cy="1787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0000" b="1" dirty="0">
                  <a:solidFill>
                    <a:srgbClr val="1F1F1F"/>
                  </a:solidFill>
                  <a:latin typeface="+mn-lt"/>
                  <a:ea typeface="+mn-ea"/>
                  <a:cs typeface="+mn-ea"/>
                  <a:sym typeface="+mn-lt"/>
                </a:rPr>
                <a:t>TITLE TEXT </a:t>
              </a:r>
              <a:r>
                <a:rPr lang="en-US" altLang="x-none" sz="10000" b="1" dirty="0">
                  <a:solidFill>
                    <a:schemeClr val="accent2"/>
                  </a:solidFill>
                  <a:latin typeface="+mn-lt"/>
                  <a:ea typeface="+mn-ea"/>
                  <a:cs typeface="+mn-ea"/>
                  <a:sym typeface="+mn-lt"/>
                </a:rPr>
                <a:t>&amp; LIST</a:t>
              </a:r>
              <a:endParaRPr lang="x-none" altLang="x-none" sz="10000" b="1" dirty="0">
                <a:solidFill>
                  <a:schemeClr val="accent2"/>
                </a:solidFill>
                <a:latin typeface="+mn-lt"/>
                <a:ea typeface="+mn-ea"/>
                <a:cs typeface="+mn-ea"/>
                <a:sym typeface="+mn-lt"/>
              </a:endParaRPr>
            </a:p>
          </p:txBody>
        </p:sp>
      </p:grpSp>
      <p:sp>
        <p:nvSpPr>
          <p:cNvPr id="23" name="TextBox 22"/>
          <p:cNvSpPr txBox="1"/>
          <p:nvPr/>
        </p:nvSpPr>
        <p:spPr>
          <a:xfrm>
            <a:off x="1907705" y="13122696"/>
            <a:ext cx="1800200" cy="123111"/>
          </a:xfrm>
          <a:prstGeom prst="rect">
            <a:avLst/>
          </a:prstGeom>
          <a:noFill/>
        </p:spPr>
        <p:txBody>
          <a:bodyPr wrap="square" rtlCol="0">
            <a:spAutoFit/>
          </a:bodyPr>
          <a:lstStyle/>
          <a:p>
            <a:pPr defTabSz="914400" eaLnBrk="1" fontAlgn="auto" hangingPunct="1">
              <a:lnSpc>
                <a:spcPct val="200000"/>
              </a:lnSpc>
              <a:spcBef>
                <a:spcPts val="0"/>
              </a:spcBef>
              <a:spcAft>
                <a:spcPts val="0"/>
              </a:spcAft>
            </a:pPr>
            <a:r>
              <a:rPr lang="en-US" altLang="zh-CN" sz="100" dirty="0" smtClean="0">
                <a:solidFill>
                  <a:schemeClr val="tx1"/>
                </a:solidFill>
                <a:latin typeface="微软雅黑" panose="020B0503020204020204" pitchFamily="34" charset="-122"/>
                <a:ea typeface="微软雅黑" panose="020B0503020204020204" pitchFamily="34" charset="-122"/>
                <a:cs typeface="+mn-cs"/>
              </a:rPr>
              <a:t>PPT</a:t>
            </a:r>
            <a:r>
              <a:rPr lang="zh-CN" altLang="en-US" sz="100" dirty="0" smtClean="0">
                <a:solidFill>
                  <a:schemeClr val="tx1"/>
                </a:solidFill>
                <a:latin typeface="微软雅黑" panose="020B0503020204020204" pitchFamily="34" charset="-122"/>
                <a:ea typeface="微软雅黑" panose="020B0503020204020204" pitchFamily="34" charset="-122"/>
                <a:cs typeface="+mn-cs"/>
              </a:rPr>
              <a:t>模板 </a:t>
            </a:r>
            <a:r>
              <a:rPr lang="en-US" altLang="zh-CN" sz="100" dirty="0">
                <a:solidFill>
                  <a:schemeClr val="tx1"/>
                </a:solidFill>
                <a:latin typeface="微软雅黑" panose="020B0503020204020204" pitchFamily="34" charset="-122"/>
                <a:ea typeface="微软雅黑" panose="020B0503020204020204" pitchFamily="34" charset="-122"/>
                <a:cs typeface="+mn-cs"/>
              </a:rPr>
              <a:t>http://www.1ppt.com/moban/</a:t>
            </a:r>
            <a:r>
              <a:rPr lang="zh-CN" altLang="en-US" sz="100" dirty="0" smtClean="0">
                <a:solidFill>
                  <a:schemeClr val="tx1"/>
                </a:solidFill>
                <a:latin typeface="微软雅黑" panose="020B0503020204020204" pitchFamily="34" charset="-122"/>
                <a:ea typeface="微软雅黑" panose="020B0503020204020204" pitchFamily="34" charset="-122"/>
                <a:cs typeface="+mn-cs"/>
              </a:rPr>
              <a:t> </a:t>
            </a:r>
            <a:endParaRPr lang="en-US" altLang="zh-CN" sz="100" dirty="0" smtClean="0">
              <a:solidFill>
                <a:schemeClr val="tx1"/>
              </a:solidFill>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ppt_x"/>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p:nvPr/>
        </p:nvSpPr>
        <p:spPr bwMode="auto">
          <a:xfrm>
            <a:off x="1966864" y="2570455"/>
            <a:ext cx="10873085" cy="3459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0000" b="1" dirty="0">
                <a:solidFill>
                  <a:srgbClr val="FDF9FF"/>
                </a:solidFill>
                <a:latin typeface="+mn-lt"/>
                <a:ea typeface="+mn-ea"/>
                <a:cs typeface="+mn-ea"/>
                <a:sym typeface="+mn-lt"/>
              </a:rPr>
              <a:t>AGENDA</a:t>
            </a:r>
            <a:endParaRPr lang="en-US" altLang="x-none" sz="10000" b="1" dirty="0">
              <a:solidFill>
                <a:srgbClr val="FDF9FF"/>
              </a:solidFill>
              <a:latin typeface="+mn-lt"/>
              <a:ea typeface="+mn-ea"/>
              <a:cs typeface="+mn-ea"/>
              <a:sym typeface="+mn-lt"/>
            </a:endParaRPr>
          </a:p>
          <a:p>
            <a:pPr eaLnBrk="1">
              <a:defRPr/>
            </a:pPr>
            <a:r>
              <a:rPr lang="en-US" altLang="x-none" sz="10000" b="1" dirty="0">
                <a:solidFill>
                  <a:schemeClr val="accent2"/>
                </a:solidFill>
                <a:latin typeface="+mn-lt"/>
                <a:ea typeface="+mn-ea"/>
                <a:cs typeface="+mn-ea"/>
                <a:sym typeface="+mn-lt"/>
              </a:rPr>
              <a:t>INFO</a:t>
            </a:r>
            <a:endParaRPr lang="x-none" altLang="x-none" sz="10000" b="1" dirty="0">
              <a:solidFill>
                <a:schemeClr val="accent2"/>
              </a:solidFill>
              <a:latin typeface="+mn-lt"/>
              <a:ea typeface="+mn-ea"/>
              <a:cs typeface="+mn-ea"/>
              <a:sym typeface="+mn-lt"/>
            </a:endParaRPr>
          </a:p>
        </p:txBody>
      </p:sp>
      <p:grpSp>
        <p:nvGrpSpPr>
          <p:cNvPr id="3" name="Группа 2"/>
          <p:cNvGrpSpPr/>
          <p:nvPr/>
        </p:nvGrpSpPr>
        <p:grpSpPr>
          <a:xfrm>
            <a:off x="11903845" y="2716550"/>
            <a:ext cx="10840828" cy="1801884"/>
            <a:chOff x="10823848" y="2751860"/>
            <a:chExt cx="10840828" cy="1801884"/>
          </a:xfrm>
        </p:grpSpPr>
        <p:sp>
          <p:nvSpPr>
            <p:cNvPr id="20" name="Text Box 3"/>
            <p:cNvSpPr txBox="1"/>
            <p:nvPr/>
          </p:nvSpPr>
          <p:spPr bwMode="auto">
            <a:xfrm>
              <a:off x="11112003" y="2859770"/>
              <a:ext cx="1418834" cy="619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lnSpc>
                  <a:spcPct val="120000"/>
                </a:lnSpc>
                <a:defRPr/>
              </a:pPr>
              <a:r>
                <a:rPr lang="en-US" altLang="x-none" sz="2800" b="1" dirty="0">
                  <a:solidFill>
                    <a:schemeClr val="accent2"/>
                  </a:solidFill>
                  <a:latin typeface="+mn-lt"/>
                  <a:ea typeface="+mn-ea"/>
                  <a:cs typeface="+mn-ea"/>
                  <a:sym typeface="+mn-lt"/>
                </a:rPr>
                <a:t>15:00</a:t>
              </a:r>
              <a:endParaRPr lang="x-none" altLang="x-none" sz="2800" b="1" dirty="0">
                <a:solidFill>
                  <a:schemeClr val="accent2"/>
                </a:solidFill>
                <a:latin typeface="+mn-lt"/>
                <a:ea typeface="+mn-ea"/>
                <a:cs typeface="+mn-ea"/>
                <a:sym typeface="+mn-lt"/>
              </a:endParaRPr>
            </a:p>
          </p:txBody>
        </p:sp>
        <p:sp>
          <p:nvSpPr>
            <p:cNvPr id="21" name="Rectangle 1"/>
            <p:cNvSpPr>
              <a:spLocks noChangeArrowheads="1"/>
            </p:cNvSpPr>
            <p:nvPr/>
          </p:nvSpPr>
          <p:spPr bwMode="auto">
            <a:xfrm>
              <a:off x="13128104" y="2751860"/>
              <a:ext cx="8536572" cy="111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rgbClr val="FDF9FF"/>
                  </a:solidFill>
                  <a:latin typeface="+mn-lt"/>
                  <a:ea typeface="+mn-ea"/>
                  <a:cs typeface="+mn-ea"/>
                  <a:sym typeface="+mn-lt"/>
                </a:rPr>
                <a:t>Lorem ipsum dolor sit </a:t>
              </a:r>
              <a:r>
                <a:rPr lang="en-US" altLang="en-US" dirty="0" err="1">
                  <a:solidFill>
                    <a:srgbClr val="FDF9FF"/>
                  </a:solidFill>
                  <a:latin typeface="+mn-lt"/>
                  <a:ea typeface="+mn-ea"/>
                  <a:cs typeface="+mn-ea"/>
                  <a:sym typeface="+mn-lt"/>
                </a:rPr>
                <a:t>amet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consectetur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adipiscing</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elit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sed</a:t>
              </a:r>
              <a:r>
                <a:rPr lang="en-US" altLang="en-US" dirty="0">
                  <a:solidFill>
                    <a:srgbClr val="FDF9FF"/>
                  </a:solidFill>
                  <a:latin typeface="+mn-lt"/>
                  <a:ea typeface="+mn-ea"/>
                  <a:cs typeface="+mn-ea"/>
                  <a:sym typeface="+mn-lt"/>
                </a:rPr>
                <a:t> do </a:t>
              </a:r>
              <a:r>
                <a:rPr lang="en-US" altLang="en-US" dirty="0" err="1">
                  <a:solidFill>
                    <a:srgbClr val="FDF9FF"/>
                  </a:solidFill>
                  <a:latin typeface="+mn-lt"/>
                  <a:ea typeface="+mn-ea"/>
                  <a:cs typeface="+mn-ea"/>
                  <a:sym typeface="+mn-lt"/>
                </a:rPr>
                <a:t>eiusmod</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tempor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amet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consectetur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incididunt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ut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labore</a:t>
              </a:r>
              <a:r>
                <a:rPr lang="en-US" altLang="en-US" dirty="0">
                  <a:solidFill>
                    <a:srgbClr val="FDF9FF"/>
                  </a:solidFill>
                  <a:latin typeface="+mn-lt"/>
                  <a:ea typeface="+mn-ea"/>
                  <a:cs typeface="+mn-ea"/>
                  <a:sym typeface="+mn-lt"/>
                </a:rPr>
                <a:t> et </a:t>
              </a:r>
              <a:r>
                <a:rPr lang="en-US" altLang="en-US" dirty="0" err="1">
                  <a:solidFill>
                    <a:srgbClr val="FDF9FF"/>
                  </a:solidFill>
                  <a:latin typeface="+mn-lt"/>
                  <a:ea typeface="+mn-ea"/>
                  <a:cs typeface="+mn-ea"/>
                  <a:sym typeface="+mn-lt"/>
                </a:rPr>
                <a:t>dolore</a:t>
              </a:r>
              <a:endParaRPr lang="en-US" altLang="en-US" dirty="0">
                <a:solidFill>
                  <a:srgbClr val="FDF9FF"/>
                </a:solidFill>
                <a:latin typeface="+mn-lt"/>
                <a:ea typeface="+mn-ea"/>
                <a:cs typeface="+mn-ea"/>
                <a:sym typeface="+mn-lt"/>
              </a:endParaRPr>
            </a:p>
          </p:txBody>
        </p:sp>
        <p:cxnSp>
          <p:nvCxnSpPr>
            <p:cNvPr id="30" name="Прямая соединительная линия 29"/>
            <p:cNvCxnSpPr/>
            <p:nvPr/>
          </p:nvCxnSpPr>
          <p:spPr bwMode="auto">
            <a:xfrm>
              <a:off x="10823848" y="4553744"/>
              <a:ext cx="10402024" cy="0"/>
            </a:xfrm>
            <a:prstGeom prst="line">
              <a:avLst/>
            </a:prstGeom>
            <a:blipFill dpi="0" rotWithShape="0">
              <a:blip r:embed="rId1"/>
              <a:srcRect/>
              <a:tile tx="0" ty="0" sx="100000" sy="100000" flip="none" algn="tl"/>
            </a:blipFill>
            <a:ln w="50800" cap="flat" cmpd="sng" algn="ctr">
              <a:solidFill>
                <a:schemeClr val="accent2"/>
              </a:solidFill>
              <a:prstDash val="solid"/>
              <a:miter lim="400000"/>
              <a:headEnd type="none" w="med" len="med"/>
              <a:tailEnd type="none" w="med" len="med"/>
            </a:ln>
            <a:effectLst/>
          </p:spPr>
        </p:cxnSp>
      </p:grpSp>
      <p:grpSp>
        <p:nvGrpSpPr>
          <p:cNvPr id="15" name="Группа 14"/>
          <p:cNvGrpSpPr/>
          <p:nvPr/>
        </p:nvGrpSpPr>
        <p:grpSpPr>
          <a:xfrm>
            <a:off x="11903845" y="5136858"/>
            <a:ext cx="10840828" cy="1801884"/>
            <a:chOff x="10823848" y="2751860"/>
            <a:chExt cx="10840828" cy="1801884"/>
          </a:xfrm>
        </p:grpSpPr>
        <p:sp>
          <p:nvSpPr>
            <p:cNvPr id="16" name="Text Box 3"/>
            <p:cNvSpPr txBox="1"/>
            <p:nvPr/>
          </p:nvSpPr>
          <p:spPr bwMode="auto">
            <a:xfrm>
              <a:off x="11112003" y="2859770"/>
              <a:ext cx="1418834" cy="619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lnSpc>
                  <a:spcPct val="120000"/>
                </a:lnSpc>
                <a:defRPr/>
              </a:pPr>
              <a:r>
                <a:rPr lang="en-US" altLang="x-none" sz="2800" b="1" dirty="0">
                  <a:solidFill>
                    <a:schemeClr val="accent2"/>
                  </a:solidFill>
                  <a:latin typeface="+mn-lt"/>
                  <a:ea typeface="+mn-ea"/>
                  <a:cs typeface="+mn-ea"/>
                  <a:sym typeface="+mn-lt"/>
                </a:rPr>
                <a:t>16:30</a:t>
              </a:r>
              <a:endParaRPr lang="x-none" altLang="x-none" sz="2800" b="1" dirty="0">
                <a:solidFill>
                  <a:schemeClr val="accent2"/>
                </a:solidFill>
                <a:latin typeface="+mn-lt"/>
                <a:ea typeface="+mn-ea"/>
                <a:cs typeface="+mn-ea"/>
                <a:sym typeface="+mn-lt"/>
              </a:endParaRPr>
            </a:p>
          </p:txBody>
        </p:sp>
        <p:sp>
          <p:nvSpPr>
            <p:cNvPr id="17" name="Rectangle 1"/>
            <p:cNvSpPr>
              <a:spLocks noChangeArrowheads="1"/>
            </p:cNvSpPr>
            <p:nvPr/>
          </p:nvSpPr>
          <p:spPr bwMode="auto">
            <a:xfrm>
              <a:off x="13128104" y="2751860"/>
              <a:ext cx="8536572" cy="111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rgbClr val="FDF9FF"/>
                  </a:solidFill>
                  <a:latin typeface="+mn-lt"/>
                  <a:ea typeface="+mn-ea"/>
                  <a:cs typeface="+mn-ea"/>
                  <a:sym typeface="+mn-lt"/>
                </a:rPr>
                <a:t>Lorem ipsum dolor sit </a:t>
              </a:r>
              <a:r>
                <a:rPr lang="en-US" altLang="en-US" dirty="0" err="1">
                  <a:solidFill>
                    <a:srgbClr val="FDF9FF"/>
                  </a:solidFill>
                  <a:latin typeface="+mn-lt"/>
                  <a:ea typeface="+mn-ea"/>
                  <a:cs typeface="+mn-ea"/>
                  <a:sym typeface="+mn-lt"/>
                </a:rPr>
                <a:t>amet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consectetur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adipiscing</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elit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sed</a:t>
              </a:r>
              <a:r>
                <a:rPr lang="en-US" altLang="en-US" dirty="0">
                  <a:solidFill>
                    <a:srgbClr val="FDF9FF"/>
                  </a:solidFill>
                  <a:latin typeface="+mn-lt"/>
                  <a:ea typeface="+mn-ea"/>
                  <a:cs typeface="+mn-ea"/>
                  <a:sym typeface="+mn-lt"/>
                </a:rPr>
                <a:t> do </a:t>
              </a:r>
              <a:r>
                <a:rPr lang="en-US" altLang="en-US" dirty="0" err="1">
                  <a:solidFill>
                    <a:srgbClr val="FDF9FF"/>
                  </a:solidFill>
                  <a:latin typeface="+mn-lt"/>
                  <a:ea typeface="+mn-ea"/>
                  <a:cs typeface="+mn-ea"/>
                  <a:sym typeface="+mn-lt"/>
                </a:rPr>
                <a:t>eiusmod</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tempor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amet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consectetur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incididunt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ut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labore</a:t>
              </a:r>
              <a:r>
                <a:rPr lang="en-US" altLang="en-US" dirty="0">
                  <a:solidFill>
                    <a:srgbClr val="FDF9FF"/>
                  </a:solidFill>
                  <a:latin typeface="+mn-lt"/>
                  <a:ea typeface="+mn-ea"/>
                  <a:cs typeface="+mn-ea"/>
                  <a:sym typeface="+mn-lt"/>
                </a:rPr>
                <a:t> et </a:t>
              </a:r>
              <a:r>
                <a:rPr lang="en-US" altLang="en-US" dirty="0" err="1">
                  <a:solidFill>
                    <a:srgbClr val="FDF9FF"/>
                  </a:solidFill>
                  <a:latin typeface="+mn-lt"/>
                  <a:ea typeface="+mn-ea"/>
                  <a:cs typeface="+mn-ea"/>
                  <a:sym typeface="+mn-lt"/>
                </a:rPr>
                <a:t>dolore</a:t>
              </a:r>
              <a:endParaRPr lang="en-US" altLang="en-US" dirty="0">
                <a:solidFill>
                  <a:srgbClr val="FDF9FF"/>
                </a:solidFill>
                <a:latin typeface="+mn-lt"/>
                <a:ea typeface="+mn-ea"/>
                <a:cs typeface="+mn-ea"/>
                <a:sym typeface="+mn-lt"/>
              </a:endParaRPr>
            </a:p>
          </p:txBody>
        </p:sp>
        <p:cxnSp>
          <p:nvCxnSpPr>
            <p:cNvPr id="18" name="Прямая соединительная линия 17"/>
            <p:cNvCxnSpPr/>
            <p:nvPr/>
          </p:nvCxnSpPr>
          <p:spPr bwMode="auto">
            <a:xfrm>
              <a:off x="10823848" y="4553744"/>
              <a:ext cx="10402024" cy="0"/>
            </a:xfrm>
            <a:prstGeom prst="line">
              <a:avLst/>
            </a:prstGeom>
            <a:blipFill dpi="0" rotWithShape="0">
              <a:blip r:embed="rId1"/>
              <a:srcRect/>
              <a:tile tx="0" ty="0" sx="100000" sy="100000" flip="none" algn="tl"/>
            </a:blipFill>
            <a:ln w="50800" cap="flat" cmpd="sng" algn="ctr">
              <a:solidFill>
                <a:schemeClr val="accent2"/>
              </a:solidFill>
              <a:prstDash val="solid"/>
              <a:miter lim="400000"/>
              <a:headEnd type="none" w="med" len="med"/>
              <a:tailEnd type="none" w="med" len="med"/>
            </a:ln>
            <a:effectLst/>
          </p:spPr>
        </p:cxnSp>
      </p:grpSp>
      <p:grpSp>
        <p:nvGrpSpPr>
          <p:cNvPr id="19" name="Группа 18"/>
          <p:cNvGrpSpPr/>
          <p:nvPr/>
        </p:nvGrpSpPr>
        <p:grpSpPr>
          <a:xfrm>
            <a:off x="11903845" y="7557166"/>
            <a:ext cx="10840828" cy="1801884"/>
            <a:chOff x="10823848" y="2751860"/>
            <a:chExt cx="10840828" cy="1801884"/>
          </a:xfrm>
        </p:grpSpPr>
        <p:sp>
          <p:nvSpPr>
            <p:cNvPr id="22" name="Text Box 3"/>
            <p:cNvSpPr txBox="1"/>
            <p:nvPr/>
          </p:nvSpPr>
          <p:spPr bwMode="auto">
            <a:xfrm>
              <a:off x="11112003" y="2859770"/>
              <a:ext cx="1418834" cy="619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lnSpc>
                  <a:spcPct val="120000"/>
                </a:lnSpc>
                <a:defRPr/>
              </a:pPr>
              <a:r>
                <a:rPr lang="en-US" altLang="x-none" sz="2800" b="1" dirty="0">
                  <a:solidFill>
                    <a:schemeClr val="accent2"/>
                  </a:solidFill>
                  <a:latin typeface="+mn-lt"/>
                  <a:ea typeface="+mn-ea"/>
                  <a:cs typeface="+mn-ea"/>
                  <a:sym typeface="+mn-lt"/>
                </a:rPr>
                <a:t>17:00</a:t>
              </a:r>
              <a:endParaRPr lang="x-none" altLang="x-none" sz="2800" b="1" dirty="0">
                <a:solidFill>
                  <a:schemeClr val="accent2"/>
                </a:solidFill>
                <a:latin typeface="+mn-lt"/>
                <a:ea typeface="+mn-ea"/>
                <a:cs typeface="+mn-ea"/>
                <a:sym typeface="+mn-lt"/>
              </a:endParaRPr>
            </a:p>
          </p:txBody>
        </p:sp>
        <p:sp>
          <p:nvSpPr>
            <p:cNvPr id="23" name="Rectangle 1"/>
            <p:cNvSpPr>
              <a:spLocks noChangeArrowheads="1"/>
            </p:cNvSpPr>
            <p:nvPr/>
          </p:nvSpPr>
          <p:spPr bwMode="auto">
            <a:xfrm>
              <a:off x="13128104" y="2751860"/>
              <a:ext cx="8536572" cy="111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rgbClr val="FDF9FF"/>
                  </a:solidFill>
                  <a:latin typeface="+mn-lt"/>
                  <a:ea typeface="+mn-ea"/>
                  <a:cs typeface="+mn-ea"/>
                  <a:sym typeface="+mn-lt"/>
                </a:rPr>
                <a:t>Lorem ipsum dolor sit </a:t>
              </a:r>
              <a:r>
                <a:rPr lang="en-US" altLang="en-US" dirty="0" err="1">
                  <a:solidFill>
                    <a:srgbClr val="FDF9FF"/>
                  </a:solidFill>
                  <a:latin typeface="+mn-lt"/>
                  <a:ea typeface="+mn-ea"/>
                  <a:cs typeface="+mn-ea"/>
                  <a:sym typeface="+mn-lt"/>
                </a:rPr>
                <a:t>amet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consectetur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adipiscing</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elit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sed</a:t>
              </a:r>
              <a:r>
                <a:rPr lang="en-US" altLang="en-US" dirty="0">
                  <a:solidFill>
                    <a:srgbClr val="FDF9FF"/>
                  </a:solidFill>
                  <a:latin typeface="+mn-lt"/>
                  <a:ea typeface="+mn-ea"/>
                  <a:cs typeface="+mn-ea"/>
                  <a:sym typeface="+mn-lt"/>
                </a:rPr>
                <a:t> do </a:t>
              </a:r>
              <a:r>
                <a:rPr lang="en-US" altLang="en-US" dirty="0" err="1">
                  <a:solidFill>
                    <a:srgbClr val="FDF9FF"/>
                  </a:solidFill>
                  <a:latin typeface="+mn-lt"/>
                  <a:ea typeface="+mn-ea"/>
                  <a:cs typeface="+mn-ea"/>
                  <a:sym typeface="+mn-lt"/>
                </a:rPr>
                <a:t>eiusmod</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tempor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amet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consectetur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incididunt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ut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labore</a:t>
              </a:r>
              <a:r>
                <a:rPr lang="en-US" altLang="en-US" dirty="0">
                  <a:solidFill>
                    <a:srgbClr val="FDF9FF"/>
                  </a:solidFill>
                  <a:latin typeface="+mn-lt"/>
                  <a:ea typeface="+mn-ea"/>
                  <a:cs typeface="+mn-ea"/>
                  <a:sym typeface="+mn-lt"/>
                </a:rPr>
                <a:t> et </a:t>
              </a:r>
              <a:r>
                <a:rPr lang="en-US" altLang="en-US" dirty="0" err="1">
                  <a:solidFill>
                    <a:srgbClr val="FDF9FF"/>
                  </a:solidFill>
                  <a:latin typeface="+mn-lt"/>
                  <a:ea typeface="+mn-ea"/>
                  <a:cs typeface="+mn-ea"/>
                  <a:sym typeface="+mn-lt"/>
                </a:rPr>
                <a:t>dolore</a:t>
              </a:r>
              <a:endParaRPr lang="en-US" altLang="en-US" dirty="0">
                <a:solidFill>
                  <a:srgbClr val="FDF9FF"/>
                </a:solidFill>
                <a:latin typeface="+mn-lt"/>
                <a:ea typeface="+mn-ea"/>
                <a:cs typeface="+mn-ea"/>
                <a:sym typeface="+mn-lt"/>
              </a:endParaRPr>
            </a:p>
          </p:txBody>
        </p:sp>
        <p:cxnSp>
          <p:nvCxnSpPr>
            <p:cNvPr id="26" name="Прямая соединительная линия 25"/>
            <p:cNvCxnSpPr/>
            <p:nvPr/>
          </p:nvCxnSpPr>
          <p:spPr bwMode="auto">
            <a:xfrm>
              <a:off x="10823848" y="4553744"/>
              <a:ext cx="10402024" cy="0"/>
            </a:xfrm>
            <a:prstGeom prst="line">
              <a:avLst/>
            </a:prstGeom>
            <a:blipFill dpi="0" rotWithShape="0">
              <a:blip r:embed="rId1"/>
              <a:srcRect/>
              <a:tile tx="0" ty="0" sx="100000" sy="100000" flip="none" algn="tl"/>
            </a:blipFill>
            <a:ln w="50800" cap="flat" cmpd="sng" algn="ctr">
              <a:solidFill>
                <a:schemeClr val="accent2"/>
              </a:solidFill>
              <a:prstDash val="solid"/>
              <a:miter lim="400000"/>
              <a:headEnd type="none" w="med" len="med"/>
              <a:tailEnd type="none" w="med" len="med"/>
            </a:ln>
            <a:effectLst/>
          </p:spPr>
        </p:cxnSp>
      </p:grpSp>
      <p:grpSp>
        <p:nvGrpSpPr>
          <p:cNvPr id="29" name="Группа 28"/>
          <p:cNvGrpSpPr/>
          <p:nvPr/>
        </p:nvGrpSpPr>
        <p:grpSpPr>
          <a:xfrm>
            <a:off x="12192000" y="9977474"/>
            <a:ext cx="10552673" cy="1119024"/>
            <a:chOff x="11112003" y="2751860"/>
            <a:chExt cx="10552673" cy="1119024"/>
          </a:xfrm>
        </p:grpSpPr>
        <p:sp>
          <p:nvSpPr>
            <p:cNvPr id="32" name="Text Box 3"/>
            <p:cNvSpPr txBox="1"/>
            <p:nvPr/>
          </p:nvSpPr>
          <p:spPr bwMode="auto">
            <a:xfrm>
              <a:off x="11112003" y="2859770"/>
              <a:ext cx="1418834" cy="619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lnSpc>
                  <a:spcPct val="120000"/>
                </a:lnSpc>
                <a:defRPr/>
              </a:pPr>
              <a:r>
                <a:rPr lang="en-US" altLang="x-none" sz="2800" b="1" dirty="0">
                  <a:solidFill>
                    <a:schemeClr val="accent2"/>
                  </a:solidFill>
                  <a:latin typeface="+mn-lt"/>
                  <a:ea typeface="+mn-ea"/>
                  <a:cs typeface="+mn-ea"/>
                  <a:sym typeface="+mn-lt"/>
                </a:rPr>
                <a:t>18:45</a:t>
              </a:r>
              <a:endParaRPr lang="x-none" altLang="x-none" sz="2800" b="1" dirty="0">
                <a:solidFill>
                  <a:schemeClr val="accent2"/>
                </a:solidFill>
                <a:latin typeface="+mn-lt"/>
                <a:ea typeface="+mn-ea"/>
                <a:cs typeface="+mn-ea"/>
                <a:sym typeface="+mn-lt"/>
              </a:endParaRPr>
            </a:p>
          </p:txBody>
        </p:sp>
        <p:sp>
          <p:nvSpPr>
            <p:cNvPr id="33" name="Rectangle 1"/>
            <p:cNvSpPr>
              <a:spLocks noChangeArrowheads="1"/>
            </p:cNvSpPr>
            <p:nvPr/>
          </p:nvSpPr>
          <p:spPr bwMode="auto">
            <a:xfrm>
              <a:off x="13128104" y="2751860"/>
              <a:ext cx="8536572" cy="111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80000"/>
                </a:lnSpc>
              </a:pPr>
              <a:r>
                <a:rPr lang="en-US" altLang="en-US" dirty="0">
                  <a:solidFill>
                    <a:srgbClr val="FDF9FF"/>
                  </a:solidFill>
                  <a:latin typeface="+mn-lt"/>
                  <a:ea typeface="+mn-ea"/>
                  <a:cs typeface="+mn-ea"/>
                  <a:sym typeface="+mn-lt"/>
                </a:rPr>
                <a:t>Lorem ipsum dolor sit </a:t>
              </a:r>
              <a:r>
                <a:rPr lang="en-US" altLang="en-US" dirty="0" err="1">
                  <a:solidFill>
                    <a:srgbClr val="FDF9FF"/>
                  </a:solidFill>
                  <a:latin typeface="+mn-lt"/>
                  <a:ea typeface="+mn-ea"/>
                  <a:cs typeface="+mn-ea"/>
                  <a:sym typeface="+mn-lt"/>
                </a:rPr>
                <a:t>amet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consectetur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adipiscing</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elit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sed</a:t>
              </a:r>
              <a:r>
                <a:rPr lang="en-US" altLang="en-US" dirty="0">
                  <a:solidFill>
                    <a:srgbClr val="FDF9FF"/>
                  </a:solidFill>
                  <a:latin typeface="+mn-lt"/>
                  <a:ea typeface="+mn-ea"/>
                  <a:cs typeface="+mn-ea"/>
                  <a:sym typeface="+mn-lt"/>
                </a:rPr>
                <a:t> do </a:t>
              </a:r>
              <a:r>
                <a:rPr lang="en-US" altLang="en-US" dirty="0" err="1">
                  <a:solidFill>
                    <a:srgbClr val="FDF9FF"/>
                  </a:solidFill>
                  <a:latin typeface="+mn-lt"/>
                  <a:ea typeface="+mn-ea"/>
                  <a:cs typeface="+mn-ea"/>
                  <a:sym typeface="+mn-lt"/>
                </a:rPr>
                <a:t>eiusmod</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tempor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amet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consectetur</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incididunt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ut</a:t>
              </a:r>
              <a:r>
                <a:rPr lang="en-US" altLang="en-US" dirty="0">
                  <a:solidFill>
                    <a:srgbClr val="FDF9FF"/>
                  </a:solidFill>
                  <a:latin typeface="+mn-lt"/>
                  <a:ea typeface="+mn-ea"/>
                  <a:cs typeface="+mn-ea"/>
                  <a:sym typeface="+mn-lt"/>
                </a:rPr>
                <a:t> </a:t>
              </a:r>
              <a:r>
                <a:rPr lang="en-US" altLang="en-US" dirty="0" err="1">
                  <a:solidFill>
                    <a:srgbClr val="FDF9FF"/>
                  </a:solidFill>
                  <a:latin typeface="+mn-lt"/>
                  <a:ea typeface="+mn-ea"/>
                  <a:cs typeface="+mn-ea"/>
                  <a:sym typeface="+mn-lt"/>
                </a:rPr>
                <a:t>labore</a:t>
              </a:r>
              <a:r>
                <a:rPr lang="en-US" altLang="en-US" dirty="0">
                  <a:solidFill>
                    <a:srgbClr val="FDF9FF"/>
                  </a:solidFill>
                  <a:latin typeface="+mn-lt"/>
                  <a:ea typeface="+mn-ea"/>
                  <a:cs typeface="+mn-ea"/>
                  <a:sym typeface="+mn-lt"/>
                </a:rPr>
                <a:t> et </a:t>
              </a:r>
              <a:r>
                <a:rPr lang="en-US" altLang="en-US" dirty="0" err="1">
                  <a:solidFill>
                    <a:srgbClr val="FDF9FF"/>
                  </a:solidFill>
                  <a:latin typeface="+mn-lt"/>
                  <a:ea typeface="+mn-ea"/>
                  <a:cs typeface="+mn-ea"/>
                  <a:sym typeface="+mn-lt"/>
                </a:rPr>
                <a:t>dolore</a:t>
              </a:r>
              <a:endParaRPr lang="en-US" altLang="en-US" dirty="0">
                <a:solidFill>
                  <a:srgbClr val="FDF9FF"/>
                </a:solidFill>
                <a:latin typeface="+mn-lt"/>
                <a:ea typeface="+mn-ea"/>
                <a:cs typeface="+mn-ea"/>
                <a:sym typeface="+mn-lt"/>
              </a:endParaRPr>
            </a:p>
          </p:txBody>
        </p:sp>
      </p:grpSp>
      <p:pic>
        <p:nvPicPr>
          <p:cNvPr id="24" name="图片 23"/>
          <p:cNvPicPr>
            <a:picLocks noChangeAspect="1"/>
          </p:cNvPicPr>
          <p:nvPr/>
        </p:nvPicPr>
        <p:blipFill>
          <a:blip r:embed="rId2" cstate="email"/>
          <a:stretch>
            <a:fillRect/>
          </a:stretch>
        </p:blipFill>
        <p:spPr>
          <a:xfrm>
            <a:off x="1941400" y="6029692"/>
            <a:ext cx="8589988" cy="537160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1+#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Группа 15"/>
          <p:cNvGrpSpPr/>
          <p:nvPr/>
        </p:nvGrpSpPr>
        <p:grpSpPr>
          <a:xfrm>
            <a:off x="14680234" y="3397283"/>
            <a:ext cx="2652259" cy="852857"/>
            <a:chOff x="5852543" y="11138079"/>
            <a:chExt cx="2652259" cy="852857"/>
          </a:xfrm>
        </p:grpSpPr>
        <p:sp>
          <p:nvSpPr>
            <p:cNvPr id="17" name="Прямоугольник 16"/>
            <p:cNvSpPr/>
            <p:nvPr/>
          </p:nvSpPr>
          <p:spPr bwMode="auto">
            <a:xfrm rot="5400000">
              <a:off x="6752244" y="11372147"/>
              <a:ext cx="852857"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8" name="Text Box 3"/>
            <p:cNvSpPr txBox="1"/>
            <p:nvPr/>
          </p:nvSpPr>
          <p:spPr bwMode="auto">
            <a:xfrm>
              <a:off x="5852543" y="11315877"/>
              <a:ext cx="2652259" cy="533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eaLnBrk="1">
                <a:defRPr/>
              </a:pPr>
              <a:r>
                <a:rPr lang="en-US" altLang="x-none" sz="2800" b="1" dirty="0">
                  <a:solidFill>
                    <a:srgbClr val="1F1F1F"/>
                  </a:solidFill>
                  <a:latin typeface="+mn-lt"/>
                  <a:ea typeface="+mn-ea"/>
                  <a:cs typeface="+mn-ea"/>
                  <a:sym typeface="+mn-lt"/>
                </a:rPr>
                <a:t>FREE</a:t>
              </a:r>
              <a:endParaRPr lang="x-none" altLang="x-none" sz="2800" b="1" dirty="0">
                <a:solidFill>
                  <a:srgbClr val="1F1F1F"/>
                </a:solidFill>
                <a:latin typeface="+mn-lt"/>
                <a:ea typeface="+mn-ea"/>
                <a:cs typeface="+mn-ea"/>
                <a:sym typeface="+mn-lt"/>
              </a:endParaRPr>
            </a:p>
          </p:txBody>
        </p:sp>
      </p:grpSp>
      <p:sp>
        <p:nvSpPr>
          <p:cNvPr id="19" name="Text Box 3"/>
          <p:cNvSpPr txBox="1"/>
          <p:nvPr/>
        </p:nvSpPr>
        <p:spPr bwMode="auto">
          <a:xfrm>
            <a:off x="14657611" y="4775779"/>
            <a:ext cx="9271693" cy="17230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eaLnBrk="1">
              <a:defRPr/>
            </a:pPr>
            <a:r>
              <a:rPr lang="en-US" altLang="x-none" sz="13000" b="1" dirty="0">
                <a:solidFill>
                  <a:schemeClr val="bg1"/>
                </a:solidFill>
                <a:latin typeface="+mn-lt"/>
                <a:ea typeface="+mn-ea"/>
                <a:cs typeface="+mn-ea"/>
                <a:sym typeface="+mn-lt"/>
              </a:rPr>
              <a:t>PART TWO</a:t>
            </a:r>
            <a:endParaRPr lang="x-none" altLang="x-none" sz="13000" b="1" dirty="0">
              <a:solidFill>
                <a:schemeClr val="bg1"/>
              </a:solidFill>
              <a:latin typeface="+mn-lt"/>
              <a:ea typeface="+mn-ea"/>
              <a:cs typeface="+mn-ea"/>
              <a:sym typeface="+mn-lt"/>
            </a:endParaRPr>
          </a:p>
        </p:txBody>
      </p:sp>
      <p:grpSp>
        <p:nvGrpSpPr>
          <p:cNvPr id="4" name="Группа 3"/>
          <p:cNvGrpSpPr/>
          <p:nvPr/>
        </p:nvGrpSpPr>
        <p:grpSpPr>
          <a:xfrm>
            <a:off x="15782640" y="9673034"/>
            <a:ext cx="3837395" cy="1238651"/>
            <a:chOff x="14395212" y="12477349"/>
            <a:chExt cx="3837395" cy="1238651"/>
          </a:xfrm>
        </p:grpSpPr>
        <p:sp>
          <p:nvSpPr>
            <p:cNvPr id="10" name="Прямоугольник 9"/>
            <p:cNvSpPr/>
            <p:nvPr/>
          </p:nvSpPr>
          <p:spPr bwMode="auto">
            <a:xfrm rot="5400000">
              <a:off x="17166492" y="12904314"/>
              <a:ext cx="1238651" cy="384721"/>
            </a:xfrm>
            <a:prstGeom prst="rect">
              <a:avLst/>
            </a:prstGeom>
            <a:solidFill>
              <a:schemeClr val="accent2"/>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2" name="Прямоугольник 11"/>
            <p:cNvSpPr/>
            <p:nvPr/>
          </p:nvSpPr>
          <p:spPr bwMode="auto">
            <a:xfrm rot="5400000">
              <a:off x="14222675" y="12904314"/>
              <a:ext cx="1238651" cy="384721"/>
            </a:xfrm>
            <a:prstGeom prst="rect">
              <a:avLst/>
            </a:prstGeom>
            <a:solidFill>
              <a:schemeClr val="bg1"/>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ru-RU" sz="2000" b="0" i="0" u="none" strike="noStrike" cap="none" normalizeH="0" baseline="0">
                <a:ln>
                  <a:noFill/>
                </a:ln>
                <a:solidFill>
                  <a:srgbClr val="74808C"/>
                </a:solidFill>
                <a:effectLst/>
                <a:latin typeface="+mn-lt"/>
                <a:ea typeface="+mn-ea"/>
                <a:cs typeface="+mn-ea"/>
                <a:sym typeface="+mn-lt"/>
              </a:endParaRPr>
            </a:p>
          </p:txBody>
        </p:sp>
        <p:sp>
          <p:nvSpPr>
            <p:cNvPr id="15" name="Shape"/>
            <p:cNvSpPr/>
            <p:nvPr/>
          </p:nvSpPr>
          <p:spPr>
            <a:xfrm>
              <a:off x="17339027" y="12791485"/>
              <a:ext cx="893580" cy="610379"/>
            </a:xfrm>
            <a:custGeom>
              <a:avLst/>
              <a:gdLst/>
              <a:ahLst/>
              <a:cxnLst>
                <a:cxn ang="0">
                  <a:pos x="wd2" y="hd2"/>
                </a:cxn>
                <a:cxn ang="5400000">
                  <a:pos x="wd2" y="hd2"/>
                </a:cxn>
                <a:cxn ang="10800000">
                  <a:pos x="wd2" y="hd2"/>
                </a:cxn>
                <a:cxn ang="16200000">
                  <a:pos x="wd2" y="hd2"/>
                </a:cxn>
              </a:cxnLst>
              <a:rect l="0" t="0" r="r" b="b"/>
              <a:pathLst>
                <a:path w="21600" h="21600" extrusionOk="0">
                  <a:moveTo>
                    <a:pt x="14225" y="0"/>
                  </a:moveTo>
                  <a:lnTo>
                    <a:pt x="13565" y="967"/>
                  </a:lnTo>
                  <a:lnTo>
                    <a:pt x="19798" y="10092"/>
                  </a:lnTo>
                  <a:lnTo>
                    <a:pt x="0" y="10092"/>
                  </a:lnTo>
                  <a:lnTo>
                    <a:pt x="0" y="11459"/>
                  </a:lnTo>
                  <a:lnTo>
                    <a:pt x="19832" y="11459"/>
                  </a:lnTo>
                  <a:lnTo>
                    <a:pt x="13565" y="20633"/>
                  </a:lnTo>
                  <a:lnTo>
                    <a:pt x="14225" y="21600"/>
                  </a:lnTo>
                  <a:lnTo>
                    <a:pt x="21600" y="10804"/>
                  </a:lnTo>
                  <a:lnTo>
                    <a:pt x="14225" y="0"/>
                  </a:lnTo>
                  <a:close/>
                </a:path>
              </a:pathLst>
            </a:cu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latin typeface="+mn-lt"/>
                <a:ea typeface="+mn-ea"/>
                <a:cs typeface="+mn-ea"/>
                <a:sym typeface="+mn-lt"/>
              </a:endParaRPr>
            </a:p>
          </p:txBody>
        </p:sp>
        <p:sp>
          <p:nvSpPr>
            <p:cNvPr id="20" name="Shape"/>
            <p:cNvSpPr/>
            <p:nvPr/>
          </p:nvSpPr>
          <p:spPr>
            <a:xfrm rot="10800000">
              <a:off x="14395212" y="12791484"/>
              <a:ext cx="893580" cy="610379"/>
            </a:xfrm>
            <a:custGeom>
              <a:avLst/>
              <a:gdLst/>
              <a:ahLst/>
              <a:cxnLst>
                <a:cxn ang="0">
                  <a:pos x="wd2" y="hd2"/>
                </a:cxn>
                <a:cxn ang="5400000">
                  <a:pos x="wd2" y="hd2"/>
                </a:cxn>
                <a:cxn ang="10800000">
                  <a:pos x="wd2" y="hd2"/>
                </a:cxn>
                <a:cxn ang="16200000">
                  <a:pos x="wd2" y="hd2"/>
                </a:cxn>
              </a:cxnLst>
              <a:rect l="0" t="0" r="r" b="b"/>
              <a:pathLst>
                <a:path w="21600" h="21600" extrusionOk="0">
                  <a:moveTo>
                    <a:pt x="14225" y="0"/>
                  </a:moveTo>
                  <a:lnTo>
                    <a:pt x="13565" y="967"/>
                  </a:lnTo>
                  <a:lnTo>
                    <a:pt x="19798" y="10092"/>
                  </a:lnTo>
                  <a:lnTo>
                    <a:pt x="0" y="10092"/>
                  </a:lnTo>
                  <a:lnTo>
                    <a:pt x="0" y="11459"/>
                  </a:lnTo>
                  <a:lnTo>
                    <a:pt x="19832" y="11459"/>
                  </a:lnTo>
                  <a:lnTo>
                    <a:pt x="13565" y="20633"/>
                  </a:lnTo>
                  <a:lnTo>
                    <a:pt x="14225" y="21600"/>
                  </a:lnTo>
                  <a:lnTo>
                    <a:pt x="21600" y="10804"/>
                  </a:lnTo>
                  <a:lnTo>
                    <a:pt x="14225" y="0"/>
                  </a:ln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latin typeface="+mn-lt"/>
                <a:ea typeface="+mn-ea"/>
                <a:cs typeface="+mn-ea"/>
                <a:sym typeface="+mn-lt"/>
              </a:endParaRPr>
            </a:p>
          </p:txBody>
        </p:sp>
      </p:grpSp>
      <p:sp>
        <p:nvSpPr>
          <p:cNvPr id="21" name="矩形 20"/>
          <p:cNvSpPr/>
          <p:nvPr/>
        </p:nvSpPr>
        <p:spPr>
          <a:xfrm>
            <a:off x="14680234" y="7024431"/>
            <a:ext cx="5591944" cy="1676869"/>
          </a:xfrm>
          <a:prstGeom prst="rect">
            <a:avLst/>
          </a:prstGeom>
        </p:spPr>
        <p:txBody>
          <a:bodyPr wrap="square">
            <a:spAutoFit/>
          </a:bodyPr>
          <a:lstStyle/>
          <a:p>
            <a:pPr>
              <a:lnSpc>
                <a:spcPct val="180000"/>
              </a:lnSpc>
            </a:pPr>
            <a:r>
              <a:rPr lang="en-US" altLang="en-US" dirty="0">
                <a:solidFill>
                  <a:srgbClr val="292729"/>
                </a:solidFill>
                <a:latin typeface="+mn-lt"/>
                <a:ea typeface="+mn-ea"/>
                <a:cs typeface="+mn-ea"/>
                <a:sym typeface="+mn-lt"/>
              </a:rPr>
              <a:t>Lorem ipsum dolor sit </a:t>
            </a:r>
            <a:r>
              <a:rPr lang="en-US" altLang="en-US" dirty="0" err="1">
                <a:solidFill>
                  <a:srgbClr val="292729"/>
                </a:solidFill>
                <a:latin typeface="+mn-lt"/>
                <a:ea typeface="+mn-ea"/>
                <a:cs typeface="+mn-ea"/>
                <a:sym typeface="+mn-lt"/>
              </a:rPr>
              <a:t>amet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consectetur</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adipiscing</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elit</a:t>
            </a:r>
            <a:r>
              <a:rPr lang="en-US" altLang="en-US" dirty="0">
                <a:solidFill>
                  <a:srgbClr val="292729"/>
                </a:solidFill>
                <a:latin typeface="+mn-lt"/>
                <a:ea typeface="+mn-ea"/>
                <a:cs typeface="+mn-ea"/>
                <a:sym typeface="+mn-lt"/>
              </a:rPr>
              <a:t>, sed do </a:t>
            </a:r>
            <a:r>
              <a:rPr lang="en-US" altLang="en-US" dirty="0" err="1">
                <a:solidFill>
                  <a:srgbClr val="292729"/>
                </a:solidFill>
                <a:latin typeface="+mn-lt"/>
                <a:ea typeface="+mn-ea"/>
                <a:cs typeface="+mn-ea"/>
                <a:sym typeface="+mn-lt"/>
              </a:rPr>
              <a:t>eiusmod</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tempor</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incididunt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ut</a:t>
            </a:r>
            <a:r>
              <a:rPr lang="en-US" altLang="en-US" dirty="0">
                <a:solidFill>
                  <a:srgbClr val="292729"/>
                </a:solidFill>
                <a:latin typeface="+mn-lt"/>
                <a:ea typeface="+mn-ea"/>
                <a:cs typeface="+mn-ea"/>
                <a:sym typeface="+mn-lt"/>
              </a:rPr>
              <a:t> </a:t>
            </a:r>
            <a:r>
              <a:rPr lang="en-US" altLang="en-US" dirty="0" err="1">
                <a:solidFill>
                  <a:srgbClr val="292729"/>
                </a:solidFill>
                <a:latin typeface="+mn-lt"/>
                <a:ea typeface="+mn-ea"/>
                <a:cs typeface="+mn-ea"/>
                <a:sym typeface="+mn-lt"/>
              </a:rPr>
              <a:t>labore</a:t>
            </a:r>
            <a:r>
              <a:rPr lang="en-US" altLang="en-US" dirty="0">
                <a:solidFill>
                  <a:srgbClr val="292729"/>
                </a:solidFill>
                <a:latin typeface="+mn-lt"/>
                <a:ea typeface="+mn-ea"/>
                <a:cs typeface="+mn-ea"/>
                <a:sym typeface="+mn-lt"/>
              </a:rPr>
              <a:t> et dolore</a:t>
            </a:r>
            <a:endParaRPr lang="en-US" altLang="en-US" dirty="0">
              <a:solidFill>
                <a:srgbClr val="292729"/>
              </a:solidFill>
              <a:latin typeface="+mn-lt"/>
              <a:ea typeface="+mn-ea"/>
              <a:cs typeface="+mn-ea"/>
              <a:sym typeface="+mn-lt"/>
            </a:endParaRPr>
          </a:p>
        </p:txBody>
      </p:sp>
      <p:sp>
        <p:nvSpPr>
          <p:cNvPr id="14" name="矩形 13"/>
          <p:cNvSpPr/>
          <p:nvPr/>
        </p:nvSpPr>
        <p:spPr bwMode="auto">
          <a:xfrm>
            <a:off x="2426271" y="6665639"/>
            <a:ext cx="7650187" cy="384721"/>
          </a:xfrm>
          <a:prstGeom prst="rect">
            <a:avLst/>
          </a:prstGeom>
          <a:noFill/>
          <a:ln w="76200" cap="flat" cmpd="sng" algn="ctr">
            <a:solidFill>
              <a:srgbClr val="03DFB2"/>
            </a:solidFill>
            <a:prstDash val="solid"/>
            <a:miter lim="400000"/>
            <a:headEnd type="none" w="med" len="med"/>
            <a:tailEnd type="none" w="med" len="med"/>
          </a:ln>
          <a:effectLst>
            <a:outerShdw blurRad="25400" algn="ctr" rotWithShape="0">
              <a:srgbClr val="000000">
                <a:alpha val="50000"/>
              </a:srgbClr>
            </a:outerShdw>
          </a:effectLst>
        </p:spPr>
        <p:txBody>
          <a:bodyPr vert="horz" wrap="square" lIns="38100" tIns="38100" rIns="38100" bIns="38100" numCol="1" rtlCol="0" anchor="ctr" anchorCtr="0" compatLnSpc="1">
            <a:spAutoFit/>
          </a:bodyPr>
          <a:lstStyle/>
          <a:p>
            <a:pPr marL="0" marR="0" indent="0" algn="l" defTabSz="825500" rtl="0" eaLnBrk="1" fontAlgn="base" latinLnBrk="0" hangingPunct="0">
              <a:lnSpc>
                <a:spcPct val="100000"/>
              </a:lnSpc>
              <a:spcBef>
                <a:spcPct val="0"/>
              </a:spcBef>
              <a:spcAft>
                <a:spcPct val="0"/>
              </a:spcAft>
              <a:buClrTx/>
              <a:buSzTx/>
              <a:buFontTx/>
              <a:buNone/>
            </a:pPr>
            <a:endParaRPr kumimoji="0" lang="zh-CN" altLang="en-US" sz="2000" b="0" i="0" u="none" strike="noStrike" cap="none" normalizeH="0" baseline="0">
              <a:ln>
                <a:noFill/>
              </a:ln>
              <a:solidFill>
                <a:srgbClr val="74808C"/>
              </a:solidFill>
              <a:effectLst/>
              <a:latin typeface="+mn-lt"/>
              <a:ea typeface="+mn-ea"/>
              <a:cs typeface="+mn-ea"/>
              <a:sym typeface="+mn-lt"/>
            </a:endParaRPr>
          </a:p>
        </p:txBody>
      </p:sp>
      <p:pic>
        <p:nvPicPr>
          <p:cNvPr id="11" name="图片占位符 10"/>
          <p:cNvPicPr>
            <a:picLocks noGrp="1" noChangeAspect="1"/>
          </p:cNvPicPr>
          <p:nvPr>
            <p:ph type="pic" sz="quarter" idx="18"/>
          </p:nvPr>
        </p:nvPicPr>
        <p:blipFill>
          <a:blip r:embed="rId1" cstate="email"/>
          <a:srcRect/>
          <a:stretch>
            <a:fillRect/>
          </a:stretch>
        </p:blipFill>
        <p:spPr>
          <a:xfrm>
            <a:off x="4127104" y="2184400"/>
            <a:ext cx="8829675" cy="9347200"/>
          </a:xfr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fltVal val="0"/>
                                          </p:val>
                                        </p:tav>
                                        <p:tav tm="100000">
                                          <p:val>
                                            <p:strVal val="#ppt_w"/>
                                          </p:val>
                                        </p:tav>
                                      </p:tavLst>
                                    </p:anim>
                                    <p:anim calcmode="lin" valueType="num">
                                      <p:cBhvr>
                                        <p:cTn id="19" dur="1000" fill="hold"/>
                                        <p:tgtEl>
                                          <p:spTgt spid="14"/>
                                        </p:tgtEl>
                                        <p:attrNameLst>
                                          <p:attrName>ppt_h</p:attrName>
                                        </p:attrNameLst>
                                      </p:cBhvr>
                                      <p:tavLst>
                                        <p:tav tm="0">
                                          <p:val>
                                            <p:fltVal val="0"/>
                                          </p:val>
                                        </p:tav>
                                        <p:tav tm="100000">
                                          <p:val>
                                            <p:strVal val="#ppt_h"/>
                                          </p:val>
                                        </p:tav>
                                      </p:tavLst>
                                    </p:anim>
                                    <p:anim calcmode="lin" valueType="num">
                                      <p:cBhvr>
                                        <p:cTn id="20" dur="1000" fill="hold"/>
                                        <p:tgtEl>
                                          <p:spTgt spid="14"/>
                                        </p:tgtEl>
                                        <p:attrNameLst>
                                          <p:attrName>style.rotation</p:attrName>
                                        </p:attrNameLst>
                                      </p:cBhvr>
                                      <p:tavLst>
                                        <p:tav tm="0">
                                          <p:val>
                                            <p:fltVal val="90"/>
                                          </p:val>
                                        </p:tav>
                                        <p:tav tm="100000">
                                          <p:val>
                                            <p:fltVal val="0"/>
                                          </p:val>
                                        </p:tav>
                                      </p:tavLst>
                                    </p:anim>
                                    <p:animEffect transition="in" filter="fade">
                                      <p:cBhvr>
                                        <p:cTn id="21" dur="1000"/>
                                        <p:tgtEl>
                                          <p:spTgt spid="14"/>
                                        </p:tgtEl>
                                      </p:cBhvr>
                                    </p:animEffect>
                                  </p:childTnLst>
                                </p:cTn>
                              </p:par>
                              <p:par>
                                <p:cTn id="22" presetID="31"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000" fill="hold"/>
                                        <p:tgtEl>
                                          <p:spTgt spid="11"/>
                                        </p:tgtEl>
                                        <p:attrNameLst>
                                          <p:attrName>ppt_w</p:attrName>
                                        </p:attrNameLst>
                                      </p:cBhvr>
                                      <p:tavLst>
                                        <p:tav tm="0">
                                          <p:val>
                                            <p:fltVal val="0"/>
                                          </p:val>
                                        </p:tav>
                                        <p:tav tm="100000">
                                          <p:val>
                                            <p:strVal val="#ppt_w"/>
                                          </p:val>
                                        </p:tav>
                                      </p:tavLst>
                                    </p:anim>
                                    <p:anim calcmode="lin" valueType="num">
                                      <p:cBhvr>
                                        <p:cTn id="25" dur="1000" fill="hold"/>
                                        <p:tgtEl>
                                          <p:spTgt spid="11"/>
                                        </p:tgtEl>
                                        <p:attrNameLst>
                                          <p:attrName>ppt_h</p:attrName>
                                        </p:attrNameLst>
                                      </p:cBhvr>
                                      <p:tavLst>
                                        <p:tav tm="0">
                                          <p:val>
                                            <p:fltVal val="0"/>
                                          </p:val>
                                        </p:tav>
                                        <p:tav tm="100000">
                                          <p:val>
                                            <p:strVal val="#ppt_h"/>
                                          </p:val>
                                        </p:tav>
                                      </p:tavLst>
                                    </p:anim>
                                    <p:anim calcmode="lin" valueType="num">
                                      <p:cBhvr>
                                        <p:cTn id="26" dur="1000" fill="hold"/>
                                        <p:tgtEl>
                                          <p:spTgt spid="11"/>
                                        </p:tgtEl>
                                        <p:attrNameLst>
                                          <p:attrName>style.rotation</p:attrName>
                                        </p:attrNameLst>
                                      </p:cBhvr>
                                      <p:tavLst>
                                        <p:tav tm="0">
                                          <p:val>
                                            <p:fltVal val="90"/>
                                          </p:val>
                                        </p:tav>
                                        <p:tav tm="100000">
                                          <p:val>
                                            <p:fltVal val="0"/>
                                          </p:val>
                                        </p:tav>
                                      </p:tavLst>
                                    </p:anim>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tags/tag1.xml><?xml version="1.0" encoding="utf-8"?>
<p:tagLst xmlns:p="http://schemas.openxmlformats.org/presentationml/2006/main">
  <p:tag name="ISPRING_PRESENTATION_TITLE" val="PowerPoint Presentation"/>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name="商务模板">
  <a:themeElements>
    <a:clrScheme name="iDESIGN - color 1">
      <a:dk1>
        <a:srgbClr val="292729"/>
      </a:dk1>
      <a:lt1>
        <a:srgbClr val="FDFCFF"/>
      </a:lt1>
      <a:dk2>
        <a:srgbClr val="292729"/>
      </a:dk2>
      <a:lt2>
        <a:srgbClr val="EDEAF0"/>
      </a:lt2>
      <a:accent1>
        <a:srgbClr val="DAD7DD"/>
      </a:accent1>
      <a:accent2>
        <a:srgbClr val="03DEB1"/>
      </a:accent2>
      <a:accent3>
        <a:srgbClr val="03DEB1"/>
      </a:accent3>
      <a:accent4>
        <a:srgbClr val="03DEB1"/>
      </a:accent4>
      <a:accent5>
        <a:srgbClr val="03DEB1"/>
      </a:accent5>
      <a:accent6>
        <a:srgbClr val="03DEB1"/>
      </a:accent6>
      <a:hlink>
        <a:srgbClr val="03DEB1"/>
      </a:hlink>
      <a:folHlink>
        <a:srgbClr val="03DEB1"/>
      </a:folHlink>
    </a:clrScheme>
    <a:fontScheme name="ru4ieuax">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solidFill>
            <a:srgbClr val="000000"/>
          </a:solidFill>
          <a:prstDash val="solid"/>
          <a:miter lim="400000"/>
          <a:headEnd type="none" w="med" len="med"/>
          <a:tailEnd type="none" w="med" len="med"/>
        </a:ln>
        <a:effectLst>
          <a:outerShdw blurRad="25400" algn="ctr" rotWithShape="0">
            <a:srgbClr val="000000">
              <a:alpha val="50000"/>
            </a:srgbClr>
          </a:outerShdw>
        </a:effectLst>
      </a:spPr>
      <a:bodyPr vert="horz" wrap="square" lIns="38100" tIns="38100" rIns="38100" bIns="38100" numCol="1" anchor="ctr" anchorCtr="0" compatLnSpc="1">
        <a:spAutoFit/>
      </a:bodyPr>
      <a:lstStyle>
        <a:defPPr marL="0" marR="0" indent="0" algn="l" defTabSz="825500" rtl="0" eaLnBrk="1" fontAlgn="base" latinLnBrk="0" hangingPunct="0">
          <a:lnSpc>
            <a:spcPct val="100000"/>
          </a:lnSpc>
          <a:spcBef>
            <a:spcPct val="0"/>
          </a:spcBef>
          <a:spcAft>
            <a:spcPct val="0"/>
          </a:spcAft>
          <a:buClrTx/>
          <a:buSzTx/>
          <a:buFontTx/>
          <a:buNone/>
          <a:defRPr kumimoji="0" lang="x-none" altLang="x-none" sz="2000" b="0" i="0" u="none" strike="noStrike" cap="none" normalizeH="0" baseline="0">
            <a:ln>
              <a:noFill/>
            </a:ln>
            <a:solidFill>
              <a:srgbClr val="74808C"/>
            </a:solidFill>
            <a:effectLst/>
            <a:latin typeface="Poppins" charset="0"/>
            <a:ea typeface="Poppins" charset="0"/>
            <a:cs typeface="Poppins" charset="0"/>
            <a:sym typeface="Poppi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solidFill>
            <a:srgbClr val="000000"/>
          </a:solidFill>
          <a:prstDash val="solid"/>
          <a:miter lim="400000"/>
          <a:headEnd type="none" w="med" len="med"/>
          <a:tailEnd type="none" w="med" len="med"/>
        </a:ln>
        <a:effectLst>
          <a:outerShdw blurRad="25400" algn="ctr" rotWithShape="0">
            <a:srgbClr val="000000">
              <a:alpha val="50000"/>
            </a:srgbClr>
          </a:outerShdw>
        </a:effectLst>
      </a:spPr>
      <a:bodyPr vert="horz" wrap="square" lIns="38100" tIns="38100" rIns="38100" bIns="38100" numCol="1" anchor="ctr" anchorCtr="0" compatLnSpc="1">
        <a:spAutoFit/>
      </a:bodyPr>
      <a:lstStyle>
        <a:defPPr marL="0" marR="0" indent="0" algn="l" defTabSz="825500" rtl="0" eaLnBrk="1" fontAlgn="base" latinLnBrk="0" hangingPunct="0">
          <a:lnSpc>
            <a:spcPct val="100000"/>
          </a:lnSpc>
          <a:spcBef>
            <a:spcPct val="0"/>
          </a:spcBef>
          <a:spcAft>
            <a:spcPct val="0"/>
          </a:spcAft>
          <a:buClrTx/>
          <a:buSzTx/>
          <a:buFontTx/>
          <a:buNone/>
          <a:defRPr kumimoji="0" lang="x-none" altLang="x-none" sz="2000" b="0" i="0" u="none" strike="noStrike" cap="none" normalizeH="0" baseline="0">
            <a:ln>
              <a:noFill/>
            </a:ln>
            <a:solidFill>
              <a:srgbClr val="74808C"/>
            </a:solidFill>
            <a:effectLst/>
            <a:latin typeface="Poppins" charset="0"/>
            <a:ea typeface="Poppins" charset="0"/>
            <a:cs typeface="Poppins" charset="0"/>
            <a:sym typeface="Poppins" charset="0"/>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White">
      <a:dk1>
        <a:srgbClr val="696B6B"/>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ru4ieuax">
      <a:majorFont>
        <a:latin typeface="微软雅黑"/>
        <a:ea typeface="微软雅黑"/>
        <a:cs typeface=""/>
      </a:majorFont>
      <a:minorFont>
        <a:latin typeface="微软雅黑"/>
        <a:ea typeface="微软雅黑"/>
        <a:cs typefac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defRPr kumimoji="0" sz="2200" b="0" i="0" u="none" strike="noStrike" cap="none" spc="0" normalizeH="0" baseline="55000">
            <a:ln>
              <a:noFill/>
            </a:ln>
            <a:solidFill>
              <a:srgbClr val="696B6B"/>
            </a:solidFill>
            <a:effectLst/>
            <a:uFillTx/>
            <a:latin typeface="+mj-lt"/>
            <a:ea typeface="+mj-ea"/>
            <a:cs typeface="+mj-cs"/>
            <a:sym typeface="Open Sans" panose="020B0606030504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9602</Words>
  <Application>WPS 演示</Application>
  <PresentationFormat>自定义</PresentationFormat>
  <Paragraphs>345</Paragraphs>
  <Slides>24</Slides>
  <Notes>24</Notes>
  <HiddenSlides>0</HiddenSlides>
  <MMClips>0</MMClips>
  <ScaleCrop>false</ScaleCrop>
  <HeadingPairs>
    <vt:vector size="6" baseType="variant">
      <vt:variant>
        <vt:lpstr>已用的字体</vt:lpstr>
      </vt:variant>
      <vt:variant>
        <vt:i4>22</vt:i4>
      </vt:variant>
      <vt:variant>
        <vt:lpstr>主题</vt:lpstr>
      </vt:variant>
      <vt:variant>
        <vt:i4>3</vt:i4>
      </vt:variant>
      <vt:variant>
        <vt:lpstr>幻灯片标题</vt:lpstr>
      </vt:variant>
      <vt:variant>
        <vt:i4>24</vt:i4>
      </vt:variant>
    </vt:vector>
  </HeadingPairs>
  <TitlesOfParts>
    <vt:vector size="49" baseType="lpstr">
      <vt:lpstr>Arial</vt:lpstr>
      <vt:lpstr>宋体</vt:lpstr>
      <vt:lpstr>Wingdings</vt:lpstr>
      <vt:lpstr>Poppins</vt:lpstr>
      <vt:lpstr>★日文毛笔</vt:lpstr>
      <vt:lpstr>Poppins</vt:lpstr>
      <vt:lpstr>Poppins Medium</vt:lpstr>
      <vt:lpstr>Montserrat Semi</vt:lpstr>
      <vt:lpstr>Poppins Medium</vt:lpstr>
      <vt:lpstr>Open Sans</vt:lpstr>
      <vt:lpstr>Arial</vt:lpstr>
      <vt:lpstr>Montserrat</vt:lpstr>
      <vt:lpstr>微软雅黑</vt:lpstr>
      <vt:lpstr>Open Sans</vt:lpstr>
      <vt:lpstr>Helvetica Light</vt:lpstr>
      <vt:lpstr>Open Sans Extrabold</vt:lpstr>
      <vt:lpstr>Open Sans Extrabold</vt:lpstr>
      <vt:lpstr>Open Sans Semibold</vt:lpstr>
      <vt:lpstr>Calibri</vt:lpstr>
      <vt:lpstr>Helvetica Neue</vt:lpstr>
      <vt:lpstr>Helvetica Neue Medium</vt:lpstr>
      <vt:lpstr>Arial Unicode MS</vt:lpstr>
      <vt:lpstr>商务模板</vt:lpstr>
      <vt:lpstr>第一PPT，www.1ppt.com </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欧美商务</dc:title>
  <dc:creator>第一PPT</dc:creator>
  <cp:keywords>www.1ppt.com</cp:keywords>
  <dc:description>www.1ppt.com</dc:description>
  <cp:lastModifiedBy>铭</cp:lastModifiedBy>
  <cp:revision>471</cp:revision>
  <dcterms:created xsi:type="dcterms:W3CDTF">2022-01-21T03:58:21Z</dcterms:created>
  <dcterms:modified xsi:type="dcterms:W3CDTF">2022-01-21T05:55:05Z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7A04D4CBF6704F6382C5B4E2442FAB94</vt:lpwstr>
  </property>
  <property fmtid="{D5CDD505-2E9C-101B-9397-08002B2CF9AE}" pid="3" name="KSOProductBuildVer">
    <vt:lpwstr>2052-11.1.0.11045</vt:lpwstr>
  </property>
</Properties>
</file>