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58" r:id="rId6"/>
    <p:sldId id="267" r:id="rId7"/>
    <p:sldId id="268" r:id="rId8"/>
    <p:sldId id="269" r:id="rId9"/>
    <p:sldId id="270" r:id="rId10"/>
    <p:sldId id="271" r:id="rId11"/>
    <p:sldId id="264" r:id="rId12"/>
    <p:sldId id="272" r:id="rId13"/>
    <p:sldId id="273" r:id="rId14"/>
    <p:sldId id="274" r:id="rId15"/>
    <p:sldId id="275" r:id="rId16"/>
    <p:sldId id="265" r:id="rId17"/>
    <p:sldId id="276" r:id="rId18"/>
    <p:sldId id="277" r:id="rId19"/>
    <p:sldId id="278" r:id="rId20"/>
    <p:sldId id="279" r:id="rId21"/>
    <p:sldId id="266" r:id="rId22"/>
    <p:sldId id="280" r:id="rId23"/>
    <p:sldId id="281" r:id="rId24"/>
    <p:sldId id="282" r:id="rId25"/>
    <p:sldId id="283" r:id="rId26"/>
    <p:sldId id="284" r:id="rId27"/>
  </p:sldIdLst>
  <p:sldSz cx="12192000" cy="6858000"/>
  <p:notesSz cx="6858000" cy="9144000"/>
  <p:custDataLst>
    <p:tags r:id="rId3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074E5C"/>
    <a:srgbClr val="CB9D0A"/>
    <a:srgbClr val="F3F3F3"/>
    <a:srgbClr val="F7FCFE"/>
    <a:srgbClr val="FFFFFC"/>
    <a:srgbClr val="E6E6E6"/>
    <a:srgbClr val="44BE9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0" autoAdjust="0"/>
    <p:restoredTop sz="94618" autoAdjust="0"/>
  </p:normalViewPr>
  <p:slideViewPr>
    <p:cSldViewPr snapToGrid="0" showGuides="1">
      <p:cViewPr varScale="1">
        <p:scale>
          <a:sx n="118" d="100"/>
          <a:sy n="118" d="100"/>
        </p:scale>
        <p:origin x="204" y="390"/>
      </p:cViewPr>
      <p:guideLst>
        <p:guide orient="horz" pos="129"/>
        <p:guide orient="horz" pos="4190"/>
        <p:guide pos="230"/>
        <p:guide pos="7449"/>
        <p:guide orient="horz" pos="561"/>
        <p:guide orient="horz" pos="691"/>
        <p:guide orient="horz" pos="4017"/>
        <p:guide orient="horz" pos="388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1" Type="http://schemas.openxmlformats.org/officeDocument/2006/relationships/tags" Target="tags/tag156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41743F9-9B08-422F-9ECE-BE7148BC7DD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本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PPT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模板部分元素使用了幻灯片母版制作。如果需要修改，点击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视图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幻灯片母版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修改；完成后关闭编辑母版即可。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本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PPT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模板部分元素使用了幻灯片母版制作。如果需要修改，点击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视图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幻灯片母版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修改；完成后关闭编辑母版即可。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image" Target="../media/image2.png"/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首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11" r="44306"/>
          <a:stretch>
            <a:fillRect/>
          </a:stretch>
        </p:blipFill>
        <p:spPr>
          <a:xfrm>
            <a:off x="0" y="-1"/>
            <a:ext cx="8686800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657" r="1077"/>
          <a:stretch>
            <a:fillRect/>
          </a:stretch>
        </p:blipFill>
        <p:spPr>
          <a:xfrm>
            <a:off x="5549900" y="-1"/>
            <a:ext cx="6642100" cy="6858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031"/>
          <a:stretch>
            <a:fillRect/>
          </a:stretch>
        </p:blipFill>
        <p:spPr>
          <a:xfrm>
            <a:off x="0" y="-1"/>
            <a:ext cx="4095750" cy="6890254"/>
          </a:xfrm>
          <a:custGeom>
            <a:avLst/>
            <a:gdLst>
              <a:gd name="connsiteX0" fmla="*/ 0 w 4095750"/>
              <a:gd name="connsiteY0" fmla="*/ 0 h 6890254"/>
              <a:gd name="connsiteX1" fmla="*/ 4095750 w 4095750"/>
              <a:gd name="connsiteY1" fmla="*/ 0 h 6890254"/>
              <a:gd name="connsiteX2" fmla="*/ 4095750 w 4095750"/>
              <a:gd name="connsiteY2" fmla="*/ 2904950 h 6890254"/>
              <a:gd name="connsiteX3" fmla="*/ 3975586 w 4095750"/>
              <a:gd name="connsiteY3" fmla="*/ 2875993 h 6890254"/>
              <a:gd name="connsiteX4" fmla="*/ 3578225 w 4095750"/>
              <a:gd name="connsiteY4" fmla="*/ 2838451 h 6890254"/>
              <a:gd name="connsiteX5" fmla="*/ 1606550 w 4095750"/>
              <a:gd name="connsiteY5" fmla="*/ 4686301 h 6890254"/>
              <a:gd name="connsiteX6" fmla="*/ 3578225 w 4095750"/>
              <a:gd name="connsiteY6" fmla="*/ 6534151 h 6890254"/>
              <a:gd name="connsiteX7" fmla="*/ 3975586 w 4095750"/>
              <a:gd name="connsiteY7" fmla="*/ 6496609 h 6890254"/>
              <a:gd name="connsiteX8" fmla="*/ 4095750 w 4095750"/>
              <a:gd name="connsiteY8" fmla="*/ 6467653 h 6890254"/>
              <a:gd name="connsiteX9" fmla="*/ 4095750 w 4095750"/>
              <a:gd name="connsiteY9" fmla="*/ 6890254 h 6890254"/>
              <a:gd name="connsiteX10" fmla="*/ 0 w 4095750"/>
              <a:gd name="connsiteY10" fmla="*/ 6890254 h 68902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095750" h="6890254">
                <a:moveTo>
                  <a:pt x="0" y="0"/>
                </a:moveTo>
                <a:lnTo>
                  <a:pt x="4095750" y="0"/>
                </a:lnTo>
                <a:lnTo>
                  <a:pt x="4095750" y="2904950"/>
                </a:lnTo>
                <a:lnTo>
                  <a:pt x="3975586" y="2875993"/>
                </a:lnTo>
                <a:cubicBezTo>
                  <a:pt x="3847235" y="2851378"/>
                  <a:pt x="3714341" y="2838451"/>
                  <a:pt x="3578225" y="2838451"/>
                </a:cubicBezTo>
                <a:cubicBezTo>
                  <a:pt x="2489299" y="2838451"/>
                  <a:pt x="1606550" y="3665762"/>
                  <a:pt x="1606550" y="4686301"/>
                </a:cubicBezTo>
                <a:cubicBezTo>
                  <a:pt x="1606550" y="5706840"/>
                  <a:pt x="2489299" y="6534151"/>
                  <a:pt x="3578225" y="6534151"/>
                </a:cubicBezTo>
                <a:cubicBezTo>
                  <a:pt x="3714341" y="6534151"/>
                  <a:pt x="3847235" y="6521224"/>
                  <a:pt x="3975586" y="6496609"/>
                </a:cubicBezTo>
                <a:lnTo>
                  <a:pt x="4095750" y="6467653"/>
                </a:lnTo>
                <a:lnTo>
                  <a:pt x="4095750" y="6890254"/>
                </a:lnTo>
                <a:lnTo>
                  <a:pt x="0" y="6890254"/>
                </a:lnTo>
                <a:close/>
              </a:path>
            </a:pathLst>
          </a:cu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61987" y="1600200"/>
            <a:ext cx="7400925" cy="49339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5000">
        <p14:ripple/>
      </p:transition>
    </mc:Choice>
    <mc:Fallback>
      <p:transition spd="slow" advClick="0" advTm="5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" r="44306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0" y="1742336"/>
            <a:ext cx="5238750" cy="785886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5000">
        <p14:doors dir="vert"/>
      </p:transition>
    </mc:Choice>
    <mc:Fallback>
      <p:transition spd="slow" advClick="0" advTm="5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过度页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149" r="2529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1485899" y="1038568"/>
            <a:ext cx="12191999" cy="6762063"/>
          </a:xfrm>
          <a:custGeom>
            <a:avLst/>
            <a:gdLst>
              <a:gd name="connsiteX0" fmla="*/ 3867149 w 12191999"/>
              <a:gd name="connsiteY0" fmla="*/ 0 h 6762063"/>
              <a:gd name="connsiteX1" fmla="*/ 12191999 w 12191999"/>
              <a:gd name="connsiteY1" fmla="*/ 0 h 6762063"/>
              <a:gd name="connsiteX2" fmla="*/ 12191999 w 12191999"/>
              <a:gd name="connsiteY2" fmla="*/ 5323788 h 6762063"/>
              <a:gd name="connsiteX3" fmla="*/ 8486774 w 12191999"/>
              <a:gd name="connsiteY3" fmla="*/ 5323788 h 6762063"/>
              <a:gd name="connsiteX4" fmla="*/ 8486774 w 12191999"/>
              <a:gd name="connsiteY4" fmla="*/ 6762063 h 6762063"/>
              <a:gd name="connsiteX5" fmla="*/ 1590675 w 12191999"/>
              <a:gd name="connsiteY5" fmla="*/ 6762063 h 6762063"/>
              <a:gd name="connsiteX6" fmla="*/ 1590675 w 12191999"/>
              <a:gd name="connsiteY6" fmla="*/ 4276381 h 6762063"/>
              <a:gd name="connsiteX7" fmla="*/ 0 w 12191999"/>
              <a:gd name="connsiteY7" fmla="*/ 4276381 h 6762063"/>
              <a:gd name="connsiteX8" fmla="*/ 0 w 12191999"/>
              <a:gd name="connsiteY8" fmla="*/ 2485682 h 6762063"/>
              <a:gd name="connsiteX9" fmla="*/ 3867149 w 12191999"/>
              <a:gd name="connsiteY9" fmla="*/ 2485682 h 67620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1999" h="6762063">
                <a:moveTo>
                  <a:pt x="3867149" y="0"/>
                </a:moveTo>
                <a:lnTo>
                  <a:pt x="12191999" y="0"/>
                </a:lnTo>
                <a:lnTo>
                  <a:pt x="12191999" y="5323788"/>
                </a:lnTo>
                <a:lnTo>
                  <a:pt x="8486774" y="5323788"/>
                </a:lnTo>
                <a:lnTo>
                  <a:pt x="8486774" y="6762063"/>
                </a:lnTo>
                <a:lnTo>
                  <a:pt x="1590675" y="6762063"/>
                </a:lnTo>
                <a:lnTo>
                  <a:pt x="1590675" y="4276381"/>
                </a:lnTo>
                <a:lnTo>
                  <a:pt x="0" y="4276381"/>
                </a:lnTo>
                <a:lnTo>
                  <a:pt x="0" y="2485682"/>
                </a:lnTo>
                <a:lnTo>
                  <a:pt x="3867149" y="2485682"/>
                </a:lnTo>
                <a:close/>
              </a:path>
            </a:pathLst>
          </a:custGeom>
        </p:spPr>
      </p:pic>
      <p:pic>
        <p:nvPicPr>
          <p:cNvPr id="4" name="图片 3"/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031" b="34014"/>
          <a:stretch>
            <a:fillRect/>
          </a:stretch>
        </p:blipFill>
        <p:spPr>
          <a:xfrm>
            <a:off x="0" y="-1"/>
            <a:ext cx="4095750" cy="4546601"/>
          </a:xfrm>
          <a:custGeom>
            <a:avLst/>
            <a:gdLst>
              <a:gd name="connsiteX0" fmla="*/ 0 w 4095750"/>
              <a:gd name="connsiteY0" fmla="*/ 0 h 6890254"/>
              <a:gd name="connsiteX1" fmla="*/ 4095750 w 4095750"/>
              <a:gd name="connsiteY1" fmla="*/ 0 h 6890254"/>
              <a:gd name="connsiteX2" fmla="*/ 4095750 w 4095750"/>
              <a:gd name="connsiteY2" fmla="*/ 2904950 h 6890254"/>
              <a:gd name="connsiteX3" fmla="*/ 3975586 w 4095750"/>
              <a:gd name="connsiteY3" fmla="*/ 2875993 h 6890254"/>
              <a:gd name="connsiteX4" fmla="*/ 3578225 w 4095750"/>
              <a:gd name="connsiteY4" fmla="*/ 2838451 h 6890254"/>
              <a:gd name="connsiteX5" fmla="*/ 1606550 w 4095750"/>
              <a:gd name="connsiteY5" fmla="*/ 4686301 h 6890254"/>
              <a:gd name="connsiteX6" fmla="*/ 3578225 w 4095750"/>
              <a:gd name="connsiteY6" fmla="*/ 6534151 h 6890254"/>
              <a:gd name="connsiteX7" fmla="*/ 3975586 w 4095750"/>
              <a:gd name="connsiteY7" fmla="*/ 6496609 h 6890254"/>
              <a:gd name="connsiteX8" fmla="*/ 4095750 w 4095750"/>
              <a:gd name="connsiteY8" fmla="*/ 6467653 h 6890254"/>
              <a:gd name="connsiteX9" fmla="*/ 4095750 w 4095750"/>
              <a:gd name="connsiteY9" fmla="*/ 6890254 h 6890254"/>
              <a:gd name="connsiteX10" fmla="*/ 0 w 4095750"/>
              <a:gd name="connsiteY10" fmla="*/ 6890254 h 68902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095750" h="6890254">
                <a:moveTo>
                  <a:pt x="0" y="0"/>
                </a:moveTo>
                <a:lnTo>
                  <a:pt x="4095750" y="0"/>
                </a:lnTo>
                <a:lnTo>
                  <a:pt x="4095750" y="2904950"/>
                </a:lnTo>
                <a:lnTo>
                  <a:pt x="3975586" y="2875993"/>
                </a:lnTo>
                <a:cubicBezTo>
                  <a:pt x="3847235" y="2851378"/>
                  <a:pt x="3714341" y="2838451"/>
                  <a:pt x="3578225" y="2838451"/>
                </a:cubicBezTo>
                <a:cubicBezTo>
                  <a:pt x="2489299" y="2838451"/>
                  <a:pt x="1606550" y="3665762"/>
                  <a:pt x="1606550" y="4686301"/>
                </a:cubicBezTo>
                <a:cubicBezTo>
                  <a:pt x="1606550" y="5706840"/>
                  <a:pt x="2489299" y="6534151"/>
                  <a:pt x="3578225" y="6534151"/>
                </a:cubicBezTo>
                <a:cubicBezTo>
                  <a:pt x="3714341" y="6534151"/>
                  <a:pt x="3847235" y="6521224"/>
                  <a:pt x="3975586" y="6496609"/>
                </a:cubicBezTo>
                <a:lnTo>
                  <a:pt x="4095750" y="6467653"/>
                </a:lnTo>
                <a:lnTo>
                  <a:pt x="4095750" y="6890254"/>
                </a:lnTo>
                <a:lnTo>
                  <a:pt x="0" y="6890254"/>
                </a:lnTo>
                <a:close/>
              </a:path>
            </a:pathLst>
          </a:cu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Click="0" advTm="5000">
        <p14:warp dir="in"/>
      </p:transition>
    </mc:Choice>
    <mc:Fallback>
      <p:transition spd="slow" advClick="0" advTm="5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364" r="508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362" r="32286"/>
          <a:stretch>
            <a:fillRect/>
          </a:stretch>
        </p:blipFill>
        <p:spPr>
          <a:xfrm flipH="1">
            <a:off x="6096000" y="0"/>
            <a:ext cx="6221744" cy="6858000"/>
          </a:xfrm>
          <a:prstGeom prst="rect">
            <a:avLst/>
          </a:prstGeom>
        </p:spPr>
      </p:pic>
      <p:sp>
        <p:nvSpPr>
          <p:cNvPr id="9" name="矩形 8"/>
          <p:cNvSpPr/>
          <p:nvPr userDrawn="1"/>
        </p:nvSpPr>
        <p:spPr>
          <a:xfrm>
            <a:off x="344128" y="279400"/>
            <a:ext cx="11503742" cy="6299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4180688" y="480205"/>
            <a:ext cx="4164729" cy="7003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zh-CN" altLang="en-US" sz="4550" b="1" dirty="0">
                <a:solidFill>
                  <a:schemeClr val="tx1"/>
                </a:solidFill>
                <a:latin typeface="方正有猫在_GBK" panose="02000000000000000000" pitchFamily="2" charset="-122"/>
                <a:ea typeface="方正有猫在_GBK" panose="02000000000000000000" pitchFamily="2" charset="-122"/>
                <a:cs typeface="+mn-ea"/>
                <a:sym typeface="+mn-lt"/>
              </a:rPr>
              <a:t>第一课时</a:t>
            </a:r>
            <a:endParaRPr lang="zh-CN" altLang="en-US" sz="4550" b="1" dirty="0">
              <a:solidFill>
                <a:schemeClr val="tx1"/>
              </a:solidFill>
              <a:latin typeface="方正有猫在_GBK" panose="02000000000000000000" pitchFamily="2" charset="-122"/>
              <a:ea typeface="方正有猫在_GBK" panose="02000000000000000000" pitchFamily="2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5000">
        <p14:prism isInverted="1"/>
      </p:transition>
    </mc:Choice>
    <mc:Fallback>
      <p:transition spd="slow" advClick="0" advTm="5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364" r="508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362" r="32286"/>
          <a:stretch>
            <a:fillRect/>
          </a:stretch>
        </p:blipFill>
        <p:spPr>
          <a:xfrm flipH="1">
            <a:off x="6096000" y="0"/>
            <a:ext cx="6221744" cy="6858000"/>
          </a:xfrm>
          <a:prstGeom prst="rect">
            <a:avLst/>
          </a:prstGeom>
        </p:spPr>
      </p:pic>
      <p:sp>
        <p:nvSpPr>
          <p:cNvPr id="9" name="矩形 8"/>
          <p:cNvSpPr/>
          <p:nvPr userDrawn="1"/>
        </p:nvSpPr>
        <p:spPr>
          <a:xfrm>
            <a:off x="344128" y="279400"/>
            <a:ext cx="11503742" cy="6299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4277403" y="497789"/>
            <a:ext cx="4164729" cy="7003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zh-CN" altLang="en-US" sz="4550" b="1" dirty="0">
                <a:solidFill>
                  <a:schemeClr val="tx1"/>
                </a:solidFill>
                <a:latin typeface="方正有猫在_GBK" panose="02000000000000000000" pitchFamily="2" charset="-122"/>
                <a:ea typeface="方正有猫在_GBK" panose="02000000000000000000" pitchFamily="2" charset="-122"/>
                <a:cs typeface="+mn-ea"/>
                <a:sym typeface="+mn-lt"/>
              </a:rPr>
              <a:t>第二课时</a:t>
            </a:r>
            <a:endParaRPr lang="zh-CN" altLang="en-US" sz="4550" b="1" dirty="0">
              <a:solidFill>
                <a:schemeClr val="tx1"/>
              </a:solidFill>
              <a:latin typeface="方正有猫在_GBK" panose="02000000000000000000" pitchFamily="2" charset="-122"/>
              <a:ea typeface="方正有猫在_GBK" panose="02000000000000000000" pitchFamily="2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5000">
        <p14:switch dir="r"/>
      </p:transition>
    </mc:Choice>
    <mc:Fallback>
      <p:transition spd="slow" advClick="0" advTm="5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364" r="508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362" r="32286"/>
          <a:stretch>
            <a:fillRect/>
          </a:stretch>
        </p:blipFill>
        <p:spPr>
          <a:xfrm flipH="1">
            <a:off x="6096000" y="0"/>
            <a:ext cx="6221744" cy="6858000"/>
          </a:xfrm>
          <a:prstGeom prst="rect">
            <a:avLst/>
          </a:prstGeom>
        </p:spPr>
      </p:pic>
      <p:sp>
        <p:nvSpPr>
          <p:cNvPr id="9" name="矩形 8"/>
          <p:cNvSpPr/>
          <p:nvPr userDrawn="1"/>
        </p:nvSpPr>
        <p:spPr>
          <a:xfrm>
            <a:off x="344128" y="279400"/>
            <a:ext cx="11503742" cy="6299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4154311" y="524167"/>
            <a:ext cx="4164729" cy="7003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zh-CN" altLang="en-US" sz="4550" b="1" dirty="0">
                <a:solidFill>
                  <a:schemeClr val="tx1"/>
                </a:solidFill>
                <a:latin typeface="方正有猫在_GBK" panose="02000000000000000000" pitchFamily="2" charset="-122"/>
                <a:ea typeface="方正有猫在_GBK" panose="02000000000000000000" pitchFamily="2" charset="-122"/>
                <a:cs typeface="+mn-ea"/>
                <a:sym typeface="+mn-lt"/>
              </a:rPr>
              <a:t>第三课时</a:t>
            </a:r>
            <a:endParaRPr lang="zh-CN" altLang="en-US" sz="4550" b="1" dirty="0">
              <a:solidFill>
                <a:schemeClr val="tx1"/>
              </a:solidFill>
              <a:latin typeface="方正有猫在_GBK" panose="02000000000000000000" pitchFamily="2" charset="-122"/>
              <a:ea typeface="方正有猫在_GBK" panose="02000000000000000000" pitchFamily="2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5000">
        <p14:flip dir="r"/>
      </p:transition>
    </mc:Choice>
    <mc:Fallback>
      <p:transition spd="slow" advClick="0" advTm="5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364" r="508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362" r="32286"/>
          <a:stretch>
            <a:fillRect/>
          </a:stretch>
        </p:blipFill>
        <p:spPr>
          <a:xfrm flipH="1">
            <a:off x="6096000" y="0"/>
            <a:ext cx="6221744" cy="6858000"/>
          </a:xfrm>
          <a:prstGeom prst="rect">
            <a:avLst/>
          </a:prstGeom>
        </p:spPr>
      </p:pic>
      <p:sp>
        <p:nvSpPr>
          <p:cNvPr id="9" name="矩形 8"/>
          <p:cNvSpPr/>
          <p:nvPr userDrawn="1"/>
        </p:nvSpPr>
        <p:spPr>
          <a:xfrm>
            <a:off x="344128" y="279400"/>
            <a:ext cx="11503742" cy="6299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4180688" y="532958"/>
            <a:ext cx="4164729" cy="7003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zh-CN" altLang="en-US" sz="4550" b="1" dirty="0">
                <a:solidFill>
                  <a:schemeClr val="tx1"/>
                </a:solidFill>
                <a:latin typeface="方正有猫在_GBK" panose="02000000000000000000" pitchFamily="2" charset="-122"/>
                <a:ea typeface="方正有猫在_GBK" panose="02000000000000000000" pitchFamily="2" charset="-122"/>
                <a:cs typeface="+mn-ea"/>
                <a:sym typeface="+mn-lt"/>
              </a:rPr>
              <a:t>第四课时</a:t>
            </a:r>
            <a:endParaRPr lang="zh-CN" altLang="en-US" sz="4550" b="1" dirty="0">
              <a:solidFill>
                <a:schemeClr val="tx1"/>
              </a:solidFill>
              <a:latin typeface="方正有猫在_GBK" panose="02000000000000000000" pitchFamily="2" charset="-122"/>
              <a:ea typeface="方正有猫在_GBK" panose="02000000000000000000" pitchFamily="2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5000">
        <p14:gallery dir="l"/>
      </p:transition>
    </mc:Choice>
    <mc:Fallback>
      <p:transition spd="slow" advClick="0" advTm="5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版权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364" r="508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362" r="32286"/>
          <a:stretch>
            <a:fillRect/>
          </a:stretch>
        </p:blipFill>
        <p:spPr>
          <a:xfrm flipH="1">
            <a:off x="6096000" y="0"/>
            <a:ext cx="6221744" cy="6858000"/>
          </a:xfrm>
          <a:prstGeom prst="rect">
            <a:avLst/>
          </a:prstGeom>
        </p:spPr>
      </p:pic>
      <p:sp>
        <p:nvSpPr>
          <p:cNvPr id="4" name="矩形 3"/>
          <p:cNvSpPr/>
          <p:nvPr userDrawn="1"/>
        </p:nvSpPr>
        <p:spPr>
          <a:xfrm>
            <a:off x="344128" y="279400"/>
            <a:ext cx="11503742" cy="6299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5000">
        <p:blinds dir="vert"/>
      </p:transition>
    </mc:Choice>
    <mc:Fallback>
      <p:transition spd="slow" advClick="0" advTm="5000">
        <p:blinds dir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mc:AlternateContent xmlns:mc="http://schemas.openxmlformats.org/markup-compatibility/2006">
    <mc:Choice xmlns:p14="http://schemas.microsoft.com/office/powerpoint/2010/main" Requires="p14">
      <p:transition p14:dur="10" advClick="0" advTm="5000"/>
    </mc:Choice>
    <mc:Fallback>
      <p:transition advClick="0" advTm="50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6.png"/><Relationship Id="rId3" Type="http://schemas.microsoft.com/office/2007/relationships/media" Target="../media/media1.mp3"/><Relationship Id="rId2" Type="http://schemas.openxmlformats.org/officeDocument/2006/relationships/audio" Target="../media/media1.mp3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51.xml"/><Relationship Id="rId8" Type="http://schemas.openxmlformats.org/officeDocument/2006/relationships/tags" Target="../tags/tag50.xml"/><Relationship Id="rId7" Type="http://schemas.openxmlformats.org/officeDocument/2006/relationships/tags" Target="../tags/tag49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Relationship Id="rId3" Type="http://schemas.openxmlformats.org/officeDocument/2006/relationships/tags" Target="../tags/tag45.xml"/><Relationship Id="rId27" Type="http://schemas.openxmlformats.org/officeDocument/2006/relationships/notesSlide" Target="../notesSlides/notesSlide10.xml"/><Relationship Id="rId26" Type="http://schemas.openxmlformats.org/officeDocument/2006/relationships/slideLayout" Target="../slideLayouts/slideLayout5.xml"/><Relationship Id="rId25" Type="http://schemas.openxmlformats.org/officeDocument/2006/relationships/tags" Target="../tags/tag67.xml"/><Relationship Id="rId24" Type="http://schemas.openxmlformats.org/officeDocument/2006/relationships/tags" Target="../tags/tag66.xml"/><Relationship Id="rId23" Type="http://schemas.openxmlformats.org/officeDocument/2006/relationships/tags" Target="../tags/tag65.xml"/><Relationship Id="rId22" Type="http://schemas.openxmlformats.org/officeDocument/2006/relationships/tags" Target="../tags/tag64.xml"/><Relationship Id="rId21" Type="http://schemas.openxmlformats.org/officeDocument/2006/relationships/tags" Target="../tags/tag63.xml"/><Relationship Id="rId20" Type="http://schemas.openxmlformats.org/officeDocument/2006/relationships/tags" Target="../tags/tag62.xml"/><Relationship Id="rId2" Type="http://schemas.openxmlformats.org/officeDocument/2006/relationships/tags" Target="../tags/tag44.xml"/><Relationship Id="rId19" Type="http://schemas.openxmlformats.org/officeDocument/2006/relationships/tags" Target="../tags/tag61.xml"/><Relationship Id="rId18" Type="http://schemas.openxmlformats.org/officeDocument/2006/relationships/tags" Target="../tags/tag60.xml"/><Relationship Id="rId17" Type="http://schemas.openxmlformats.org/officeDocument/2006/relationships/tags" Target="../tags/tag59.xml"/><Relationship Id="rId16" Type="http://schemas.openxmlformats.org/officeDocument/2006/relationships/tags" Target="../tags/tag58.xml"/><Relationship Id="rId15" Type="http://schemas.openxmlformats.org/officeDocument/2006/relationships/tags" Target="../tags/tag57.xml"/><Relationship Id="rId14" Type="http://schemas.openxmlformats.org/officeDocument/2006/relationships/tags" Target="../tags/tag56.xml"/><Relationship Id="rId13" Type="http://schemas.openxmlformats.org/officeDocument/2006/relationships/tags" Target="../tags/tag55.xml"/><Relationship Id="rId12" Type="http://schemas.openxmlformats.org/officeDocument/2006/relationships/tags" Target="../tags/tag54.xml"/><Relationship Id="rId11" Type="http://schemas.openxmlformats.org/officeDocument/2006/relationships/tags" Target="../tags/tag53.xml"/><Relationship Id="rId10" Type="http://schemas.openxmlformats.org/officeDocument/2006/relationships/tags" Target="../tags/tag52.xml"/><Relationship Id="rId1" Type="http://schemas.openxmlformats.org/officeDocument/2006/relationships/tags" Target="../tags/tag43.xml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5.xml"/><Relationship Id="rId3" Type="http://schemas.openxmlformats.org/officeDocument/2006/relationships/tags" Target="../tags/tag70.xml"/><Relationship Id="rId2" Type="http://schemas.openxmlformats.org/officeDocument/2006/relationships/tags" Target="../tags/tag69.xml"/><Relationship Id="rId1" Type="http://schemas.openxmlformats.org/officeDocument/2006/relationships/tags" Target="../tags/tag68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.xml"/><Relationship Id="rId8" Type="http://schemas.openxmlformats.org/officeDocument/2006/relationships/tags" Target="../tags/tag78.xml"/><Relationship Id="rId7" Type="http://schemas.openxmlformats.org/officeDocument/2006/relationships/tags" Target="../tags/tag77.xml"/><Relationship Id="rId6" Type="http://schemas.openxmlformats.org/officeDocument/2006/relationships/tags" Target="../tags/tag76.xml"/><Relationship Id="rId5" Type="http://schemas.openxmlformats.org/officeDocument/2006/relationships/tags" Target="../tags/tag75.xml"/><Relationship Id="rId4" Type="http://schemas.openxmlformats.org/officeDocument/2006/relationships/tags" Target="../tags/tag74.xml"/><Relationship Id="rId3" Type="http://schemas.openxmlformats.org/officeDocument/2006/relationships/tags" Target="../tags/tag73.xml"/><Relationship Id="rId2" Type="http://schemas.openxmlformats.org/officeDocument/2006/relationships/tags" Target="../tags/tag72.xml"/><Relationship Id="rId10" Type="http://schemas.openxmlformats.org/officeDocument/2006/relationships/notesSlide" Target="../notesSlides/notesSlide12.xml"/><Relationship Id="rId1" Type="http://schemas.openxmlformats.org/officeDocument/2006/relationships/tags" Target="../tags/tag71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tags" Target="../tags/tag87.xml"/><Relationship Id="rId8" Type="http://schemas.openxmlformats.org/officeDocument/2006/relationships/tags" Target="../tags/tag86.xml"/><Relationship Id="rId7" Type="http://schemas.openxmlformats.org/officeDocument/2006/relationships/tags" Target="../tags/tag85.xml"/><Relationship Id="rId6" Type="http://schemas.openxmlformats.org/officeDocument/2006/relationships/tags" Target="../tags/tag84.xml"/><Relationship Id="rId5" Type="http://schemas.openxmlformats.org/officeDocument/2006/relationships/tags" Target="../tags/tag83.xml"/><Relationship Id="rId4" Type="http://schemas.openxmlformats.org/officeDocument/2006/relationships/tags" Target="../tags/tag82.xml"/><Relationship Id="rId3" Type="http://schemas.openxmlformats.org/officeDocument/2006/relationships/tags" Target="../tags/tag81.xml"/><Relationship Id="rId2" Type="http://schemas.openxmlformats.org/officeDocument/2006/relationships/tags" Target="../tags/tag80.xml"/><Relationship Id="rId14" Type="http://schemas.openxmlformats.org/officeDocument/2006/relationships/notesSlide" Target="../notesSlides/notesSlide13.xml"/><Relationship Id="rId13" Type="http://schemas.openxmlformats.org/officeDocument/2006/relationships/slideLayout" Target="../slideLayouts/slideLayout5.xml"/><Relationship Id="rId12" Type="http://schemas.openxmlformats.org/officeDocument/2006/relationships/tags" Target="../tags/tag90.xml"/><Relationship Id="rId11" Type="http://schemas.openxmlformats.org/officeDocument/2006/relationships/tags" Target="../tags/tag89.xml"/><Relationship Id="rId10" Type="http://schemas.openxmlformats.org/officeDocument/2006/relationships/tags" Target="../tags/tag88.xml"/><Relationship Id="rId1" Type="http://schemas.openxmlformats.org/officeDocument/2006/relationships/tags" Target="../tags/tag7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5.xml"/><Relationship Id="rId7" Type="http://schemas.openxmlformats.org/officeDocument/2006/relationships/slideLayout" Target="../slideLayouts/slideLayout6.xml"/><Relationship Id="rId6" Type="http://schemas.openxmlformats.org/officeDocument/2006/relationships/tags" Target="../tags/tag96.xml"/><Relationship Id="rId5" Type="http://schemas.openxmlformats.org/officeDocument/2006/relationships/tags" Target="../tags/tag95.xml"/><Relationship Id="rId4" Type="http://schemas.openxmlformats.org/officeDocument/2006/relationships/tags" Target="../tags/tag94.xml"/><Relationship Id="rId3" Type="http://schemas.openxmlformats.org/officeDocument/2006/relationships/tags" Target="../tags/tag93.xml"/><Relationship Id="rId2" Type="http://schemas.openxmlformats.org/officeDocument/2006/relationships/tags" Target="../tags/tag92.xml"/><Relationship Id="rId1" Type="http://schemas.openxmlformats.org/officeDocument/2006/relationships/tags" Target="../tags/tag91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6.xml"/><Relationship Id="rId7" Type="http://schemas.openxmlformats.org/officeDocument/2006/relationships/slideLayout" Target="../slideLayouts/slideLayout6.xml"/><Relationship Id="rId6" Type="http://schemas.openxmlformats.org/officeDocument/2006/relationships/tags" Target="../tags/tag102.xml"/><Relationship Id="rId5" Type="http://schemas.openxmlformats.org/officeDocument/2006/relationships/tags" Target="../tags/tag101.xml"/><Relationship Id="rId4" Type="http://schemas.openxmlformats.org/officeDocument/2006/relationships/tags" Target="../tags/tag100.xml"/><Relationship Id="rId3" Type="http://schemas.openxmlformats.org/officeDocument/2006/relationships/tags" Target="../tags/tag99.xml"/><Relationship Id="rId2" Type="http://schemas.openxmlformats.org/officeDocument/2006/relationships/tags" Target="../tags/tag98.xml"/><Relationship Id="rId1" Type="http://schemas.openxmlformats.org/officeDocument/2006/relationships/tags" Target="../tags/tag97.xml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tags" Target="../tags/tag111.xml"/><Relationship Id="rId8" Type="http://schemas.openxmlformats.org/officeDocument/2006/relationships/tags" Target="../tags/tag110.xml"/><Relationship Id="rId7" Type="http://schemas.openxmlformats.org/officeDocument/2006/relationships/tags" Target="../tags/tag109.xml"/><Relationship Id="rId6" Type="http://schemas.openxmlformats.org/officeDocument/2006/relationships/tags" Target="../tags/tag108.xml"/><Relationship Id="rId5" Type="http://schemas.openxmlformats.org/officeDocument/2006/relationships/tags" Target="../tags/tag107.xml"/><Relationship Id="rId4" Type="http://schemas.openxmlformats.org/officeDocument/2006/relationships/tags" Target="../tags/tag106.xml"/><Relationship Id="rId3" Type="http://schemas.openxmlformats.org/officeDocument/2006/relationships/tags" Target="../tags/tag105.xml"/><Relationship Id="rId2" Type="http://schemas.openxmlformats.org/officeDocument/2006/relationships/tags" Target="../tags/tag104.xml"/><Relationship Id="rId15" Type="http://schemas.openxmlformats.org/officeDocument/2006/relationships/notesSlide" Target="../notesSlides/notesSlide17.xml"/><Relationship Id="rId14" Type="http://schemas.openxmlformats.org/officeDocument/2006/relationships/slideLayout" Target="../slideLayouts/slideLayout6.xml"/><Relationship Id="rId13" Type="http://schemas.openxmlformats.org/officeDocument/2006/relationships/tags" Target="../tags/tag115.xml"/><Relationship Id="rId12" Type="http://schemas.openxmlformats.org/officeDocument/2006/relationships/tags" Target="../tags/tag114.xml"/><Relationship Id="rId11" Type="http://schemas.openxmlformats.org/officeDocument/2006/relationships/tags" Target="../tags/tag113.xml"/><Relationship Id="rId10" Type="http://schemas.openxmlformats.org/officeDocument/2006/relationships/tags" Target="../tags/tag112.xml"/><Relationship Id="rId1" Type="http://schemas.openxmlformats.org/officeDocument/2006/relationships/tags" Target="../tags/tag103.xml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8.xml"/><Relationship Id="rId8" Type="http://schemas.openxmlformats.org/officeDocument/2006/relationships/slideLayout" Target="../slideLayouts/slideLayout6.xml"/><Relationship Id="rId7" Type="http://schemas.openxmlformats.org/officeDocument/2006/relationships/tags" Target="../tags/tag122.xml"/><Relationship Id="rId6" Type="http://schemas.openxmlformats.org/officeDocument/2006/relationships/tags" Target="../tags/tag121.xml"/><Relationship Id="rId5" Type="http://schemas.openxmlformats.org/officeDocument/2006/relationships/tags" Target="../tags/tag120.xml"/><Relationship Id="rId4" Type="http://schemas.openxmlformats.org/officeDocument/2006/relationships/tags" Target="../tags/tag119.xml"/><Relationship Id="rId3" Type="http://schemas.openxmlformats.org/officeDocument/2006/relationships/tags" Target="../tags/tag118.xml"/><Relationship Id="rId2" Type="http://schemas.openxmlformats.org/officeDocument/2006/relationships/tags" Target="../tags/tag117.xml"/><Relationship Id="rId1" Type="http://schemas.openxmlformats.org/officeDocument/2006/relationships/tags" Target="../tags/tag11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0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125.xml"/><Relationship Id="rId2" Type="http://schemas.openxmlformats.org/officeDocument/2006/relationships/tags" Target="../tags/tag124.xml"/><Relationship Id="rId1" Type="http://schemas.openxmlformats.org/officeDocument/2006/relationships/tags" Target="../tags/tag123.xml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21.xml"/><Relationship Id="rId8" Type="http://schemas.openxmlformats.org/officeDocument/2006/relationships/slideLayout" Target="../slideLayouts/slideLayout7.xml"/><Relationship Id="rId7" Type="http://schemas.openxmlformats.org/officeDocument/2006/relationships/tags" Target="../tags/tag132.xml"/><Relationship Id="rId6" Type="http://schemas.openxmlformats.org/officeDocument/2006/relationships/tags" Target="../tags/tag131.xml"/><Relationship Id="rId5" Type="http://schemas.openxmlformats.org/officeDocument/2006/relationships/tags" Target="../tags/tag130.xml"/><Relationship Id="rId4" Type="http://schemas.openxmlformats.org/officeDocument/2006/relationships/tags" Target="../tags/tag129.xml"/><Relationship Id="rId3" Type="http://schemas.openxmlformats.org/officeDocument/2006/relationships/tags" Target="../tags/tag128.xml"/><Relationship Id="rId2" Type="http://schemas.openxmlformats.org/officeDocument/2006/relationships/tags" Target="../tags/tag127.xml"/><Relationship Id="rId1" Type="http://schemas.openxmlformats.org/officeDocument/2006/relationships/tags" Target="../tags/tag126.xml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tags" Target="../tags/tag141.xml"/><Relationship Id="rId8" Type="http://schemas.openxmlformats.org/officeDocument/2006/relationships/tags" Target="../tags/tag140.xml"/><Relationship Id="rId7" Type="http://schemas.openxmlformats.org/officeDocument/2006/relationships/tags" Target="../tags/tag139.xml"/><Relationship Id="rId6" Type="http://schemas.openxmlformats.org/officeDocument/2006/relationships/tags" Target="../tags/tag138.xml"/><Relationship Id="rId5" Type="http://schemas.openxmlformats.org/officeDocument/2006/relationships/tags" Target="../tags/tag137.xml"/><Relationship Id="rId4" Type="http://schemas.openxmlformats.org/officeDocument/2006/relationships/tags" Target="../tags/tag136.xml"/><Relationship Id="rId3" Type="http://schemas.openxmlformats.org/officeDocument/2006/relationships/tags" Target="../tags/tag135.xml"/><Relationship Id="rId2" Type="http://schemas.openxmlformats.org/officeDocument/2006/relationships/tags" Target="../tags/tag134.xml"/><Relationship Id="rId11" Type="http://schemas.openxmlformats.org/officeDocument/2006/relationships/notesSlide" Target="../notesSlides/notesSlide22.xml"/><Relationship Id="rId10" Type="http://schemas.openxmlformats.org/officeDocument/2006/relationships/slideLayout" Target="../slideLayouts/slideLayout7.xml"/><Relationship Id="rId1" Type="http://schemas.openxmlformats.org/officeDocument/2006/relationships/tags" Target="../tags/tag133.xml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tags" Target="../tags/tag150.xml"/><Relationship Id="rId8" Type="http://schemas.openxmlformats.org/officeDocument/2006/relationships/tags" Target="../tags/tag149.xml"/><Relationship Id="rId7" Type="http://schemas.openxmlformats.org/officeDocument/2006/relationships/tags" Target="../tags/tag148.xml"/><Relationship Id="rId6" Type="http://schemas.openxmlformats.org/officeDocument/2006/relationships/tags" Target="../tags/tag147.xml"/><Relationship Id="rId5" Type="http://schemas.openxmlformats.org/officeDocument/2006/relationships/tags" Target="../tags/tag146.xml"/><Relationship Id="rId4" Type="http://schemas.openxmlformats.org/officeDocument/2006/relationships/tags" Target="../tags/tag145.xml"/><Relationship Id="rId3" Type="http://schemas.openxmlformats.org/officeDocument/2006/relationships/tags" Target="../tags/tag144.xml"/><Relationship Id="rId2" Type="http://schemas.openxmlformats.org/officeDocument/2006/relationships/tags" Target="../tags/tag143.xml"/><Relationship Id="rId15" Type="http://schemas.openxmlformats.org/officeDocument/2006/relationships/notesSlide" Target="../notesSlides/notesSlide23.xml"/><Relationship Id="rId14" Type="http://schemas.openxmlformats.org/officeDocument/2006/relationships/slideLayout" Target="../slideLayouts/slideLayout7.xml"/><Relationship Id="rId13" Type="http://schemas.openxmlformats.org/officeDocument/2006/relationships/tags" Target="../tags/tag154.xml"/><Relationship Id="rId12" Type="http://schemas.openxmlformats.org/officeDocument/2006/relationships/tags" Target="../tags/tag153.xml"/><Relationship Id="rId11" Type="http://schemas.openxmlformats.org/officeDocument/2006/relationships/tags" Target="../tags/tag152.xml"/><Relationship Id="rId10" Type="http://schemas.openxmlformats.org/officeDocument/2006/relationships/tags" Target="../tags/tag151.xml"/><Relationship Id="rId1" Type="http://schemas.openxmlformats.org/officeDocument/2006/relationships/tags" Target="../tags/tag14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5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4.xml"/><Relationship Id="rId8" Type="http://schemas.openxmlformats.org/officeDocument/2006/relationships/slideLayout" Target="../slideLayouts/slideLayout4.xml"/><Relationship Id="rId7" Type="http://schemas.openxmlformats.org/officeDocument/2006/relationships/tags" Target="../tags/tag8.xml"/><Relationship Id="rId6" Type="http://schemas.openxmlformats.org/officeDocument/2006/relationships/tags" Target="../tags/tag7.xml"/><Relationship Id="rId5" Type="http://schemas.openxmlformats.org/officeDocument/2006/relationships/tags" Target="../tags/tag6.xml"/><Relationship Id="rId4" Type="http://schemas.openxmlformats.org/officeDocument/2006/relationships/tags" Target="../tags/tag5.xml"/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tags" Target="../tags/tag2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17.xml"/><Relationship Id="rId8" Type="http://schemas.openxmlformats.org/officeDocument/2006/relationships/tags" Target="../tags/tag16.xml"/><Relationship Id="rId7" Type="http://schemas.openxmlformats.org/officeDocument/2006/relationships/tags" Target="../tags/tag15.xml"/><Relationship Id="rId6" Type="http://schemas.openxmlformats.org/officeDocument/2006/relationships/tags" Target="../tags/tag14.xml"/><Relationship Id="rId5" Type="http://schemas.openxmlformats.org/officeDocument/2006/relationships/tags" Target="../tags/tag13.xml"/><Relationship Id="rId4" Type="http://schemas.openxmlformats.org/officeDocument/2006/relationships/tags" Target="../tags/tag12.xml"/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1" Type="http://schemas.openxmlformats.org/officeDocument/2006/relationships/notesSlide" Target="../notesSlides/notesSlide5.xml"/><Relationship Id="rId10" Type="http://schemas.openxmlformats.org/officeDocument/2006/relationships/slideLayout" Target="../slideLayouts/slideLayout4.xml"/><Relationship Id="rId1" Type="http://schemas.openxmlformats.org/officeDocument/2006/relationships/tags" Target="../tags/tag9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6.xml"/><Relationship Id="rId7" Type="http://schemas.openxmlformats.org/officeDocument/2006/relationships/slideLayout" Target="../slideLayouts/slideLayout4.xml"/><Relationship Id="rId6" Type="http://schemas.openxmlformats.org/officeDocument/2006/relationships/tags" Target="../tags/tag23.xml"/><Relationship Id="rId5" Type="http://schemas.openxmlformats.org/officeDocument/2006/relationships/tags" Target="../tags/tag22.xml"/><Relationship Id="rId4" Type="http://schemas.openxmlformats.org/officeDocument/2006/relationships/tags" Target="../tags/tag21.xml"/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tags" Target="../tags/tag18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32.xml"/><Relationship Id="rId8" Type="http://schemas.openxmlformats.org/officeDocument/2006/relationships/tags" Target="../tags/tag31.xml"/><Relationship Id="rId7" Type="http://schemas.openxmlformats.org/officeDocument/2006/relationships/tags" Target="../tags/tag30.xml"/><Relationship Id="rId6" Type="http://schemas.openxmlformats.org/officeDocument/2006/relationships/tags" Target="../tags/tag29.xml"/><Relationship Id="rId5" Type="http://schemas.openxmlformats.org/officeDocument/2006/relationships/tags" Target="../tags/tag28.xml"/><Relationship Id="rId4" Type="http://schemas.openxmlformats.org/officeDocument/2006/relationships/tags" Target="../tags/tag27.xml"/><Relationship Id="rId3" Type="http://schemas.openxmlformats.org/officeDocument/2006/relationships/tags" Target="../tags/tag26.xml"/><Relationship Id="rId2" Type="http://schemas.openxmlformats.org/officeDocument/2006/relationships/tags" Target="../tags/tag25.xml"/><Relationship Id="rId14" Type="http://schemas.openxmlformats.org/officeDocument/2006/relationships/notesSlide" Target="../notesSlides/notesSlide7.xml"/><Relationship Id="rId13" Type="http://schemas.openxmlformats.org/officeDocument/2006/relationships/slideLayout" Target="../slideLayouts/slideLayout4.xml"/><Relationship Id="rId12" Type="http://schemas.openxmlformats.org/officeDocument/2006/relationships/tags" Target="../tags/tag35.xml"/><Relationship Id="rId11" Type="http://schemas.openxmlformats.org/officeDocument/2006/relationships/tags" Target="../tags/tag34.xml"/><Relationship Id="rId10" Type="http://schemas.openxmlformats.org/officeDocument/2006/relationships/tags" Target="../tags/tag33.xml"/><Relationship Id="rId1" Type="http://schemas.openxmlformats.org/officeDocument/2006/relationships/tags" Target="../tags/tag24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8.xml"/><Relationship Id="rId8" Type="http://schemas.openxmlformats.org/officeDocument/2006/relationships/slideLayout" Target="../slideLayouts/slideLayout4.xml"/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A_文本框 6"/>
          <p:cNvSpPr txBox="1"/>
          <p:nvPr>
            <p:custDataLst>
              <p:tags r:id="rId1"/>
            </p:custDataLst>
          </p:nvPr>
        </p:nvSpPr>
        <p:spPr>
          <a:xfrm>
            <a:off x="2004271" y="2200725"/>
            <a:ext cx="7625806" cy="145052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8000" spc="-300" dirty="0">
                <a:solidFill>
                  <a:srgbClr val="074E5C"/>
                </a:solidFill>
                <a:latin typeface="方正有猫在_GBK" panose="02000000000000000000" pitchFamily="2" charset="-122"/>
                <a:ea typeface="方正有猫在_GBK" panose="02000000000000000000" pitchFamily="2" charset="-122"/>
              </a:rPr>
              <a:t>教育</a:t>
            </a:r>
            <a:r>
              <a:rPr lang="zh-CN" altLang="en-US" sz="8000" spc="-300" dirty="0">
                <a:solidFill>
                  <a:srgbClr val="FFFFFF"/>
                </a:solidFill>
                <a:latin typeface="方正有猫在_GBK" panose="02000000000000000000" pitchFamily="2" charset="-122"/>
                <a:ea typeface="方正有猫在_GBK" panose="02000000000000000000" pitchFamily="2" charset="-122"/>
              </a:rPr>
              <a:t>培训课件</a:t>
            </a:r>
            <a:r>
              <a:rPr lang="en-US" altLang="zh-CN" sz="8000" spc="-300" dirty="0">
                <a:solidFill>
                  <a:srgbClr val="FFFFFF"/>
                </a:solidFill>
                <a:latin typeface="方正有猫在_GBK" panose="02000000000000000000" pitchFamily="2" charset="-122"/>
                <a:ea typeface="方正有猫在_GBK" panose="02000000000000000000" pitchFamily="2" charset="-122"/>
              </a:rPr>
              <a:t>PPT</a:t>
            </a:r>
            <a:endParaRPr lang="zh-CN" altLang="en-US" sz="8000" spc="-300" dirty="0">
              <a:solidFill>
                <a:srgbClr val="FFFFFF"/>
              </a:solidFill>
              <a:latin typeface="方正有猫在_GBK" panose="02000000000000000000" pitchFamily="2" charset="-122"/>
              <a:ea typeface="方正有猫在_GBK" panose="02000000000000000000" pitchFamily="2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943600" y="3711412"/>
            <a:ext cx="2583180" cy="42354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solidFill>
                  <a:srgbClr val="FFFFFF"/>
                </a:solidFill>
                <a:latin typeface="汉仪乐喵体简" panose="00020600040101010101" pitchFamily="18" charset="-122"/>
                <a:ea typeface="汉仪乐喵体简" panose="00020600040101010101" pitchFamily="18" charset="-122"/>
              </a:rPr>
              <a:t>XXX</a:t>
            </a:r>
            <a:r>
              <a:rPr lang="zh-CN" altLang="en-US" dirty="0">
                <a:solidFill>
                  <a:srgbClr val="FFFFFF"/>
                </a:solidFill>
                <a:latin typeface="汉仪乐喵体简" panose="00020600040101010101" pitchFamily="18" charset="-122"/>
                <a:ea typeface="汉仪乐喵体简" panose="00020600040101010101" pitchFamily="18" charset="-122"/>
              </a:rPr>
              <a:t>    日期：</a:t>
            </a:r>
            <a:r>
              <a:rPr lang="en-US" altLang="zh-CN" dirty="0">
                <a:solidFill>
                  <a:srgbClr val="FFFFFF"/>
                </a:solidFill>
                <a:latin typeface="汉仪乐喵体简" panose="00020600040101010101" pitchFamily="18" charset="-122"/>
                <a:ea typeface="汉仪乐喵体简" panose="00020600040101010101" pitchFamily="18" charset="-122"/>
              </a:rPr>
              <a:t>20XX/X/X</a:t>
            </a:r>
            <a:endParaRPr lang="zh-CN" altLang="en-US" dirty="0">
              <a:solidFill>
                <a:srgbClr val="FFFFFF"/>
              </a:solidFill>
              <a:latin typeface="汉仪乐喵体简" panose="00020600040101010101" pitchFamily="18" charset="-122"/>
              <a:ea typeface="汉仪乐喵体简" panose="00020600040101010101" pitchFamily="18" charset="-122"/>
            </a:endParaRPr>
          </a:p>
        </p:txBody>
      </p:sp>
      <p:pic>
        <p:nvPicPr>
          <p:cNvPr id="22" name="7be17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887200" y="-3385676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5000">
        <p14:ripple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20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"/>
                </p:tgtEl>
              </p:cMediaNode>
            </p:audio>
          </p:childTnLst>
        </p:cTn>
      </p:par>
    </p:tnLst>
    <p:bldLst>
      <p:bldP spid="20" grpId="0"/>
      <p:bldP spid="2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千图PPT彼岸天：ID 8661124库_组合 1"/>
          <p:cNvGrpSpPr/>
          <p:nvPr>
            <p:custDataLst>
              <p:tags r:id="rId1"/>
            </p:custDataLst>
          </p:nvPr>
        </p:nvGrpSpPr>
        <p:grpSpPr>
          <a:xfrm>
            <a:off x="1871879" y="1686909"/>
            <a:ext cx="3268071" cy="981029"/>
            <a:chOff x="1871879" y="1686909"/>
            <a:chExt cx="3268071" cy="981029"/>
          </a:xfrm>
        </p:grpSpPr>
        <p:grpSp>
          <p:nvGrpSpPr>
            <p:cNvPr id="4" name="PA_库_组合 1"/>
            <p:cNvGrpSpPr/>
            <p:nvPr>
              <p:custDataLst>
                <p:tags r:id="rId2"/>
              </p:custDataLst>
            </p:nvPr>
          </p:nvGrpSpPr>
          <p:grpSpPr>
            <a:xfrm>
              <a:off x="2647571" y="1686909"/>
              <a:ext cx="2492379" cy="981029"/>
              <a:chOff x="2611136" y="1688409"/>
              <a:chExt cx="2492379" cy="981029"/>
            </a:xfrm>
          </p:grpSpPr>
          <p:sp>
            <p:nvSpPr>
              <p:cNvPr id="41" name="TextBox 5"/>
              <p:cNvSpPr txBox="1"/>
              <p:nvPr/>
            </p:nvSpPr>
            <p:spPr>
              <a:xfrm>
                <a:off x="2611231" y="1688409"/>
                <a:ext cx="1077218" cy="215444"/>
              </a:xfrm>
              <a:prstGeom prst="rect">
                <a:avLst/>
              </a:prstGeom>
              <a:noFill/>
            </p:spPr>
            <p:txBody>
              <a:bodyPr wrap="none" lIns="0" tIns="0" rIns="0" bIns="0" anchor="b" anchorCtr="0">
                <a:normAutofit/>
              </a:bodyPr>
              <a:lstStyle/>
              <a:p>
                <a:r>
                  <a:rPr lang="zh-CN" altLang="en-US" sz="1400" b="1" dirty="0">
                    <a:solidFill>
                      <a:schemeClr val="accent1"/>
                    </a:solidFill>
                  </a:rPr>
                  <a:t>输入标题文本</a:t>
                </a:r>
                <a:endParaRPr lang="zh-CN" altLang="en-US" sz="1400" b="1" dirty="0">
                  <a:solidFill>
                    <a:schemeClr val="accent1"/>
                  </a:solidFill>
                </a:endParaRPr>
              </a:p>
            </p:txBody>
          </p:sp>
          <p:sp>
            <p:nvSpPr>
              <p:cNvPr id="42" name="TextBox 6"/>
              <p:cNvSpPr txBox="1"/>
              <p:nvPr/>
            </p:nvSpPr>
            <p:spPr>
              <a:xfrm>
                <a:off x="2611136" y="1903853"/>
                <a:ext cx="2492379" cy="765585"/>
              </a:xfrm>
              <a:prstGeom prst="rect">
                <a:avLst/>
              </a:prstGeom>
            </p:spPr>
            <p:txBody>
              <a:bodyPr vert="horz" wrap="square" lIns="0" tIns="0" rIns="0" bIns="0" anchor="t" anchorCtr="0">
                <a:normAutofit/>
              </a:bodyPr>
              <a:lstStyle/>
              <a:p>
                <a:pPr marL="0" indent="0">
                  <a:lnSpc>
                    <a:spcPct val="120000"/>
                  </a:lnSpc>
                  <a:spcBef>
                    <a:spcPct val="0"/>
                  </a:spcBef>
                  <a:buNone/>
                </a:pPr>
                <a:r>
                  <a:rPr lang="zh-CN" altLang="en-US" sz="1100" dirty="0"/>
                  <a:t>请替换文字内容复制你的内容到此</a:t>
                </a:r>
                <a:br>
                  <a:rPr lang="zh-CN" altLang="en-US" sz="1100" dirty="0"/>
                </a:br>
                <a:endParaRPr lang="zh-CN" altLang="en-US" sz="1100" dirty="0"/>
              </a:p>
            </p:txBody>
          </p:sp>
        </p:grpSp>
        <p:sp>
          <p:nvSpPr>
            <p:cNvPr id="5" name="千图PPT彼岸天：ID 8661124库_Flowchart: Connector 8"/>
            <p:cNvSpPr/>
            <p:nvPr>
              <p:custDataLst>
                <p:tags r:id="rId3"/>
              </p:custDataLst>
            </p:nvPr>
          </p:nvSpPr>
          <p:spPr>
            <a:xfrm>
              <a:off x="1871879" y="1786004"/>
              <a:ext cx="702823" cy="702823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6" name="千图PPT彼岸天：ID 8661124库_文本框 9"/>
            <p:cNvSpPr txBox="1"/>
            <p:nvPr>
              <p:custDataLst>
                <p:tags r:id="rId4"/>
              </p:custDataLst>
            </p:nvPr>
          </p:nvSpPr>
          <p:spPr>
            <a:xfrm flipH="1">
              <a:off x="1939847" y="1693121"/>
              <a:ext cx="498855" cy="769441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marL="0" marR="0" lvl="0" indent="0" defTabSz="914400" eaLnBrk="1" fontAlgn="auto" latinLnBrk="0" hangingPunct="1">
                <a:buClrTx/>
                <a:buSzTx/>
                <a:buFontTx/>
                <a:buNone/>
                <a:defRPr/>
              </a:pPr>
              <a:r>
                <a:rPr lang="en-US" sz="4400" b="1" kern="0">
                  <a:solidFill>
                    <a:schemeClr val="bg1"/>
                  </a:solidFill>
                </a:rPr>
                <a:t>1</a:t>
              </a:r>
              <a:endParaRPr lang="en-US" sz="4400" b="1" kern="0">
                <a:solidFill>
                  <a:schemeClr val="bg1"/>
                </a:solidFill>
              </a:endParaRPr>
            </a:p>
          </p:txBody>
        </p:sp>
      </p:grpSp>
      <p:grpSp>
        <p:nvGrpSpPr>
          <p:cNvPr id="11" name="千图PPT彼岸天：ID 8661124库_组合 22"/>
          <p:cNvGrpSpPr/>
          <p:nvPr>
            <p:custDataLst>
              <p:tags r:id="rId5"/>
            </p:custDataLst>
          </p:nvPr>
        </p:nvGrpSpPr>
        <p:grpSpPr>
          <a:xfrm>
            <a:off x="4069305" y="1862521"/>
            <a:ext cx="3685181" cy="3606553"/>
            <a:chOff x="3981450" y="1687513"/>
            <a:chExt cx="1711326" cy="1674813"/>
          </a:xfrm>
        </p:grpSpPr>
        <p:sp>
          <p:nvSpPr>
            <p:cNvPr id="33" name="Freeform: Shape 23"/>
            <p:cNvSpPr/>
            <p:nvPr/>
          </p:nvSpPr>
          <p:spPr bwMode="auto">
            <a:xfrm>
              <a:off x="4257675" y="2570163"/>
              <a:ext cx="554038" cy="557213"/>
            </a:xfrm>
            <a:custGeom>
              <a:avLst/>
              <a:gdLst>
                <a:gd name="T0" fmla="*/ 49 w 142"/>
                <a:gd name="T1" fmla="*/ 130 h 143"/>
                <a:gd name="T2" fmla="*/ 13 w 142"/>
                <a:gd name="T3" fmla="*/ 94 h 143"/>
                <a:gd name="T4" fmla="*/ 72 w 142"/>
                <a:gd name="T5" fmla="*/ 0 h 143"/>
                <a:gd name="T6" fmla="*/ 142 w 142"/>
                <a:gd name="T7" fmla="*/ 71 h 143"/>
                <a:gd name="T8" fmla="*/ 49 w 142"/>
                <a:gd name="T9" fmla="*/ 13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2" h="143">
                  <a:moveTo>
                    <a:pt x="49" y="130"/>
                  </a:moveTo>
                  <a:cubicBezTo>
                    <a:pt x="28" y="143"/>
                    <a:pt x="0" y="114"/>
                    <a:pt x="13" y="94"/>
                  </a:cubicBezTo>
                  <a:cubicBezTo>
                    <a:pt x="36" y="59"/>
                    <a:pt x="50" y="36"/>
                    <a:pt x="72" y="0"/>
                  </a:cubicBezTo>
                  <a:cubicBezTo>
                    <a:pt x="98" y="21"/>
                    <a:pt x="122" y="45"/>
                    <a:pt x="142" y="71"/>
                  </a:cubicBezTo>
                  <a:cubicBezTo>
                    <a:pt x="106" y="93"/>
                    <a:pt x="84" y="107"/>
                    <a:pt x="49" y="130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34" name="Freeform: Shape 24"/>
            <p:cNvSpPr/>
            <p:nvPr/>
          </p:nvSpPr>
          <p:spPr bwMode="auto">
            <a:xfrm>
              <a:off x="4541838" y="1687513"/>
              <a:ext cx="1150938" cy="1150938"/>
            </a:xfrm>
            <a:custGeom>
              <a:avLst/>
              <a:gdLst>
                <a:gd name="T0" fmla="*/ 253 w 295"/>
                <a:gd name="T1" fmla="*/ 87 h 295"/>
                <a:gd name="T2" fmla="*/ 209 w 295"/>
                <a:gd name="T3" fmla="*/ 42 h 295"/>
                <a:gd name="T4" fmla="*/ 0 w 295"/>
                <a:gd name="T5" fmla="*/ 226 h 295"/>
                <a:gd name="T6" fmla="*/ 69 w 295"/>
                <a:gd name="T7" fmla="*/ 295 h 295"/>
                <a:gd name="T8" fmla="*/ 253 w 295"/>
                <a:gd name="T9" fmla="*/ 87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5" h="295">
                  <a:moveTo>
                    <a:pt x="253" y="87"/>
                  </a:moveTo>
                  <a:cubicBezTo>
                    <a:pt x="295" y="40"/>
                    <a:pt x="256" y="0"/>
                    <a:pt x="209" y="42"/>
                  </a:cubicBezTo>
                  <a:cubicBezTo>
                    <a:pt x="130" y="113"/>
                    <a:pt x="80" y="157"/>
                    <a:pt x="0" y="226"/>
                  </a:cubicBezTo>
                  <a:cubicBezTo>
                    <a:pt x="23" y="249"/>
                    <a:pt x="46" y="272"/>
                    <a:pt x="69" y="295"/>
                  </a:cubicBezTo>
                  <a:cubicBezTo>
                    <a:pt x="139" y="216"/>
                    <a:pt x="183" y="166"/>
                    <a:pt x="253" y="87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35" name="Freeform: Shape 25"/>
            <p:cNvSpPr/>
            <p:nvPr/>
          </p:nvSpPr>
          <p:spPr bwMode="auto">
            <a:xfrm>
              <a:off x="4491038" y="2562226"/>
              <a:ext cx="331788" cy="327025"/>
            </a:xfrm>
            <a:custGeom>
              <a:avLst/>
              <a:gdLst>
                <a:gd name="T0" fmla="*/ 209 w 209"/>
                <a:gd name="T1" fmla="*/ 182 h 206"/>
                <a:gd name="T2" fmla="*/ 27 w 209"/>
                <a:gd name="T3" fmla="*/ 0 h 206"/>
                <a:gd name="T4" fmla="*/ 0 w 209"/>
                <a:gd name="T5" fmla="*/ 27 h 206"/>
                <a:gd name="T6" fmla="*/ 182 w 209"/>
                <a:gd name="T7" fmla="*/ 206 h 206"/>
                <a:gd name="T8" fmla="*/ 209 w 209"/>
                <a:gd name="T9" fmla="*/ 182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9" h="206">
                  <a:moveTo>
                    <a:pt x="209" y="182"/>
                  </a:moveTo>
                  <a:lnTo>
                    <a:pt x="27" y="0"/>
                  </a:lnTo>
                  <a:lnTo>
                    <a:pt x="0" y="27"/>
                  </a:lnTo>
                  <a:lnTo>
                    <a:pt x="182" y="206"/>
                  </a:lnTo>
                  <a:lnTo>
                    <a:pt x="209" y="182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36" name="Freeform: Shape 26"/>
            <p:cNvSpPr/>
            <p:nvPr/>
          </p:nvSpPr>
          <p:spPr bwMode="auto">
            <a:xfrm>
              <a:off x="3981450" y="2870201"/>
              <a:ext cx="533400" cy="492125"/>
            </a:xfrm>
            <a:custGeom>
              <a:avLst/>
              <a:gdLst>
                <a:gd name="T0" fmla="*/ 31 w 137"/>
                <a:gd name="T1" fmla="*/ 47 h 126"/>
                <a:gd name="T2" fmla="*/ 0 w 137"/>
                <a:gd name="T3" fmla="*/ 112 h 126"/>
                <a:gd name="T4" fmla="*/ 96 w 137"/>
                <a:gd name="T5" fmla="*/ 106 h 126"/>
                <a:gd name="T6" fmla="*/ 118 w 137"/>
                <a:gd name="T7" fmla="*/ 89 h 126"/>
                <a:gd name="T8" fmla="*/ 113 w 137"/>
                <a:gd name="T9" fmla="*/ 18 h 126"/>
                <a:gd name="T10" fmla="*/ 42 w 137"/>
                <a:gd name="T11" fmla="*/ 24 h 126"/>
                <a:gd name="T12" fmla="*/ 31 w 137"/>
                <a:gd name="T13" fmla="*/ 47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7" h="126">
                  <a:moveTo>
                    <a:pt x="31" y="47"/>
                  </a:moveTo>
                  <a:cubicBezTo>
                    <a:pt x="27" y="64"/>
                    <a:pt x="28" y="108"/>
                    <a:pt x="0" y="112"/>
                  </a:cubicBezTo>
                  <a:cubicBezTo>
                    <a:pt x="0" y="112"/>
                    <a:pt x="59" y="126"/>
                    <a:pt x="96" y="106"/>
                  </a:cubicBezTo>
                  <a:cubicBezTo>
                    <a:pt x="105" y="102"/>
                    <a:pt x="112" y="97"/>
                    <a:pt x="118" y="89"/>
                  </a:cubicBezTo>
                  <a:cubicBezTo>
                    <a:pt x="137" y="68"/>
                    <a:pt x="134" y="36"/>
                    <a:pt x="113" y="18"/>
                  </a:cubicBezTo>
                  <a:cubicBezTo>
                    <a:pt x="92" y="0"/>
                    <a:pt x="60" y="3"/>
                    <a:pt x="42" y="24"/>
                  </a:cubicBezTo>
                  <a:cubicBezTo>
                    <a:pt x="36" y="30"/>
                    <a:pt x="32" y="38"/>
                    <a:pt x="31" y="47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37" name="Freeform: Shape 27"/>
            <p:cNvSpPr/>
            <p:nvPr/>
          </p:nvSpPr>
          <p:spPr bwMode="auto">
            <a:xfrm>
              <a:off x="4332288" y="2620963"/>
              <a:ext cx="295275" cy="323850"/>
            </a:xfrm>
            <a:custGeom>
              <a:avLst/>
              <a:gdLst>
                <a:gd name="T0" fmla="*/ 24 w 76"/>
                <a:gd name="T1" fmla="*/ 83 h 83"/>
                <a:gd name="T2" fmla="*/ 76 w 76"/>
                <a:gd name="T3" fmla="*/ 31 h 83"/>
                <a:gd name="T4" fmla="*/ 45 w 76"/>
                <a:gd name="T5" fmla="*/ 0 h 83"/>
                <a:gd name="T6" fmla="*/ 0 w 76"/>
                <a:gd name="T7" fmla="*/ 71 h 83"/>
                <a:gd name="T8" fmla="*/ 23 w 76"/>
                <a:gd name="T9" fmla="*/ 82 h 83"/>
                <a:gd name="T10" fmla="*/ 24 w 76"/>
                <a:gd name="T11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6" h="83">
                  <a:moveTo>
                    <a:pt x="24" y="83"/>
                  </a:moveTo>
                  <a:cubicBezTo>
                    <a:pt x="76" y="31"/>
                    <a:pt x="76" y="31"/>
                    <a:pt x="76" y="31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29" y="26"/>
                    <a:pt x="17" y="45"/>
                    <a:pt x="0" y="71"/>
                  </a:cubicBezTo>
                  <a:cubicBezTo>
                    <a:pt x="8" y="73"/>
                    <a:pt x="16" y="76"/>
                    <a:pt x="23" y="82"/>
                  </a:cubicBezTo>
                  <a:cubicBezTo>
                    <a:pt x="23" y="82"/>
                    <a:pt x="23" y="83"/>
                    <a:pt x="24" y="83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38" name="Freeform: Shape 28"/>
            <p:cNvSpPr/>
            <p:nvPr/>
          </p:nvSpPr>
          <p:spPr bwMode="auto">
            <a:xfrm>
              <a:off x="4541838" y="1770063"/>
              <a:ext cx="1022350" cy="928688"/>
            </a:xfrm>
            <a:custGeom>
              <a:avLst/>
              <a:gdLst>
                <a:gd name="T0" fmla="*/ 33 w 262"/>
                <a:gd name="T1" fmla="*/ 238 h 238"/>
                <a:gd name="T2" fmla="*/ 262 w 262"/>
                <a:gd name="T3" fmla="*/ 8 h 238"/>
                <a:gd name="T4" fmla="*/ 209 w 262"/>
                <a:gd name="T5" fmla="*/ 21 h 238"/>
                <a:gd name="T6" fmla="*/ 0 w 262"/>
                <a:gd name="T7" fmla="*/ 205 h 238"/>
                <a:gd name="T8" fmla="*/ 33 w 262"/>
                <a:gd name="T9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2" h="238">
                  <a:moveTo>
                    <a:pt x="33" y="238"/>
                  </a:moveTo>
                  <a:cubicBezTo>
                    <a:pt x="262" y="8"/>
                    <a:pt x="262" y="8"/>
                    <a:pt x="262" y="8"/>
                  </a:cubicBezTo>
                  <a:cubicBezTo>
                    <a:pt x="251" y="0"/>
                    <a:pt x="231" y="2"/>
                    <a:pt x="209" y="21"/>
                  </a:cubicBezTo>
                  <a:cubicBezTo>
                    <a:pt x="130" y="92"/>
                    <a:pt x="80" y="136"/>
                    <a:pt x="0" y="205"/>
                  </a:cubicBezTo>
                  <a:lnTo>
                    <a:pt x="33" y="238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39" name="Freeform: Shape 29"/>
            <p:cNvSpPr/>
            <p:nvPr/>
          </p:nvSpPr>
          <p:spPr bwMode="auto">
            <a:xfrm>
              <a:off x="4491038" y="2562226"/>
              <a:ext cx="179388" cy="179388"/>
            </a:xfrm>
            <a:custGeom>
              <a:avLst/>
              <a:gdLst>
                <a:gd name="T0" fmla="*/ 113 w 113"/>
                <a:gd name="T1" fmla="*/ 86 h 113"/>
                <a:gd name="T2" fmla="*/ 32 w 113"/>
                <a:gd name="T3" fmla="*/ 5 h 113"/>
                <a:gd name="T4" fmla="*/ 27 w 113"/>
                <a:gd name="T5" fmla="*/ 0 h 113"/>
                <a:gd name="T6" fmla="*/ 0 w 113"/>
                <a:gd name="T7" fmla="*/ 27 h 113"/>
                <a:gd name="T8" fmla="*/ 10 w 113"/>
                <a:gd name="T9" fmla="*/ 37 h 113"/>
                <a:gd name="T10" fmla="*/ 86 w 113"/>
                <a:gd name="T11" fmla="*/ 113 h 113"/>
                <a:gd name="T12" fmla="*/ 113 w 113"/>
                <a:gd name="T13" fmla="*/ 86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3" h="113">
                  <a:moveTo>
                    <a:pt x="113" y="86"/>
                  </a:moveTo>
                  <a:lnTo>
                    <a:pt x="32" y="5"/>
                  </a:lnTo>
                  <a:lnTo>
                    <a:pt x="27" y="0"/>
                  </a:lnTo>
                  <a:lnTo>
                    <a:pt x="0" y="27"/>
                  </a:lnTo>
                  <a:lnTo>
                    <a:pt x="10" y="37"/>
                  </a:lnTo>
                  <a:lnTo>
                    <a:pt x="86" y="113"/>
                  </a:lnTo>
                  <a:lnTo>
                    <a:pt x="113" y="86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40" name="Freeform: Shape 30"/>
            <p:cNvSpPr/>
            <p:nvPr/>
          </p:nvSpPr>
          <p:spPr bwMode="auto">
            <a:xfrm>
              <a:off x="3981450" y="2886076"/>
              <a:ext cx="444500" cy="441325"/>
            </a:xfrm>
            <a:custGeom>
              <a:avLst/>
              <a:gdLst>
                <a:gd name="T0" fmla="*/ 57 w 114"/>
                <a:gd name="T1" fmla="*/ 62 h 113"/>
                <a:gd name="T2" fmla="*/ 114 w 114"/>
                <a:gd name="T3" fmla="*/ 15 h 113"/>
                <a:gd name="T4" fmla="*/ 113 w 114"/>
                <a:gd name="T5" fmla="*/ 14 h 113"/>
                <a:gd name="T6" fmla="*/ 90 w 114"/>
                <a:gd name="T7" fmla="*/ 3 h 113"/>
                <a:gd name="T8" fmla="*/ 42 w 114"/>
                <a:gd name="T9" fmla="*/ 20 h 113"/>
                <a:gd name="T10" fmla="*/ 31 w 114"/>
                <a:gd name="T11" fmla="*/ 43 h 113"/>
                <a:gd name="T12" fmla="*/ 0 w 114"/>
                <a:gd name="T13" fmla="*/ 108 h 113"/>
                <a:gd name="T14" fmla="*/ 57 w 114"/>
                <a:gd name="T15" fmla="*/ 62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4" h="113">
                  <a:moveTo>
                    <a:pt x="57" y="62"/>
                  </a:moveTo>
                  <a:cubicBezTo>
                    <a:pt x="72" y="11"/>
                    <a:pt x="114" y="15"/>
                    <a:pt x="114" y="15"/>
                  </a:cubicBezTo>
                  <a:cubicBezTo>
                    <a:pt x="113" y="15"/>
                    <a:pt x="113" y="14"/>
                    <a:pt x="113" y="14"/>
                  </a:cubicBezTo>
                  <a:cubicBezTo>
                    <a:pt x="106" y="8"/>
                    <a:pt x="98" y="5"/>
                    <a:pt x="90" y="3"/>
                  </a:cubicBezTo>
                  <a:cubicBezTo>
                    <a:pt x="73" y="0"/>
                    <a:pt x="54" y="5"/>
                    <a:pt x="42" y="20"/>
                  </a:cubicBezTo>
                  <a:cubicBezTo>
                    <a:pt x="36" y="26"/>
                    <a:pt x="32" y="34"/>
                    <a:pt x="31" y="43"/>
                  </a:cubicBezTo>
                  <a:cubicBezTo>
                    <a:pt x="27" y="60"/>
                    <a:pt x="28" y="104"/>
                    <a:pt x="0" y="108"/>
                  </a:cubicBezTo>
                  <a:cubicBezTo>
                    <a:pt x="0" y="108"/>
                    <a:pt x="42" y="113"/>
                    <a:pt x="57" y="62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43" name="千图PPT彼岸天：ID 8661124库_组合 42"/>
          <p:cNvGrpSpPr/>
          <p:nvPr>
            <p:custDataLst>
              <p:tags r:id="rId6"/>
            </p:custDataLst>
          </p:nvPr>
        </p:nvGrpSpPr>
        <p:grpSpPr>
          <a:xfrm>
            <a:off x="1430912" y="3078918"/>
            <a:ext cx="3293158" cy="1108260"/>
            <a:chOff x="1430912" y="3078918"/>
            <a:chExt cx="3293158" cy="1108260"/>
          </a:xfrm>
        </p:grpSpPr>
        <p:sp>
          <p:nvSpPr>
            <p:cNvPr id="7" name="千图PPT彼岸天：ID 8661124库_Flowchart: Connector 14"/>
            <p:cNvSpPr/>
            <p:nvPr>
              <p:custDataLst>
                <p:tags r:id="rId7"/>
              </p:custDataLst>
            </p:nvPr>
          </p:nvSpPr>
          <p:spPr>
            <a:xfrm>
              <a:off x="1430912" y="3176513"/>
              <a:ext cx="702823" cy="702823"/>
            </a:xfrm>
            <a:prstGeom prst="flowChartConnector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8" name="千图PPT彼岸天：ID 8661124库_文本框 15"/>
            <p:cNvSpPr txBox="1"/>
            <p:nvPr>
              <p:custDataLst>
                <p:tags r:id="rId8"/>
              </p:custDataLst>
            </p:nvPr>
          </p:nvSpPr>
          <p:spPr>
            <a:xfrm flipH="1">
              <a:off x="1493960" y="3078918"/>
              <a:ext cx="498855" cy="769441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lvl="0">
                <a:defRPr/>
              </a:pPr>
              <a:r>
                <a:rPr lang="en-US" sz="4400" b="1" kern="0">
                  <a:solidFill>
                    <a:schemeClr val="bg1"/>
                  </a:solidFill>
                </a:rPr>
                <a:t>2</a:t>
              </a:r>
              <a:endParaRPr lang="en-US" sz="4400" b="1" kern="0">
                <a:solidFill>
                  <a:schemeClr val="bg1"/>
                </a:solidFill>
              </a:endParaRPr>
            </a:p>
          </p:txBody>
        </p:sp>
        <p:grpSp>
          <p:nvGrpSpPr>
            <p:cNvPr id="18" name="PA_库_组合 37"/>
            <p:cNvGrpSpPr/>
            <p:nvPr>
              <p:custDataLst>
                <p:tags r:id="rId9"/>
              </p:custDataLst>
            </p:nvPr>
          </p:nvGrpSpPr>
          <p:grpSpPr>
            <a:xfrm>
              <a:off x="2231691" y="3206149"/>
              <a:ext cx="2492379" cy="981029"/>
              <a:chOff x="2611136" y="1688409"/>
              <a:chExt cx="2492379" cy="981029"/>
            </a:xfrm>
          </p:grpSpPr>
          <p:sp>
            <p:nvSpPr>
              <p:cNvPr id="31" name="TextBox 40"/>
              <p:cNvSpPr txBox="1"/>
              <p:nvPr/>
            </p:nvSpPr>
            <p:spPr>
              <a:xfrm>
                <a:off x="2611231" y="1688409"/>
                <a:ext cx="1077218" cy="215444"/>
              </a:xfrm>
              <a:prstGeom prst="rect">
                <a:avLst/>
              </a:prstGeom>
              <a:noFill/>
            </p:spPr>
            <p:txBody>
              <a:bodyPr wrap="none" lIns="0" tIns="0" rIns="0" bIns="0" anchor="b" anchorCtr="0">
                <a:normAutofit/>
              </a:bodyPr>
              <a:lstStyle/>
              <a:p>
                <a:r>
                  <a:rPr lang="zh-CN" altLang="en-US" sz="1400" b="1" dirty="0">
                    <a:solidFill>
                      <a:schemeClr val="accent1"/>
                    </a:solidFill>
                  </a:rPr>
                  <a:t>输入标题文本</a:t>
                </a:r>
                <a:endParaRPr lang="zh-CN" altLang="en-US" sz="1400" b="1" dirty="0">
                  <a:solidFill>
                    <a:schemeClr val="accent1"/>
                  </a:solidFill>
                </a:endParaRPr>
              </a:p>
            </p:txBody>
          </p:sp>
          <p:sp>
            <p:nvSpPr>
              <p:cNvPr id="32" name="TextBox 43"/>
              <p:cNvSpPr txBox="1"/>
              <p:nvPr/>
            </p:nvSpPr>
            <p:spPr>
              <a:xfrm>
                <a:off x="2611136" y="1903853"/>
                <a:ext cx="2492379" cy="765585"/>
              </a:xfrm>
              <a:prstGeom prst="rect">
                <a:avLst/>
              </a:prstGeom>
            </p:spPr>
            <p:txBody>
              <a:bodyPr vert="horz" wrap="square" lIns="0" tIns="0" rIns="0" bIns="0" anchor="t" anchorCtr="0">
                <a:normAutofit/>
              </a:bodyPr>
              <a:lstStyle/>
              <a:p>
                <a:pPr marL="0" indent="0">
                  <a:lnSpc>
                    <a:spcPct val="120000"/>
                  </a:lnSpc>
                  <a:spcBef>
                    <a:spcPct val="0"/>
                  </a:spcBef>
                  <a:buNone/>
                </a:pPr>
                <a:r>
                  <a:rPr lang="zh-CN" altLang="en-US" sz="1100" dirty="0"/>
                  <a:t>请替换文字内容复制你的内容到此</a:t>
                </a:r>
                <a:br>
                  <a:rPr lang="zh-CN" altLang="en-US" sz="1100" dirty="0"/>
                </a:br>
                <a:endParaRPr lang="zh-CN" altLang="en-US" sz="1100" dirty="0"/>
              </a:p>
            </p:txBody>
          </p:sp>
        </p:grpSp>
      </p:grpSp>
      <p:grpSp>
        <p:nvGrpSpPr>
          <p:cNvPr id="44" name="千图PPT彼岸天：ID 8661124库_组合 43"/>
          <p:cNvGrpSpPr/>
          <p:nvPr>
            <p:custDataLst>
              <p:tags r:id="rId10"/>
            </p:custDataLst>
          </p:nvPr>
        </p:nvGrpSpPr>
        <p:grpSpPr>
          <a:xfrm>
            <a:off x="989945" y="4508030"/>
            <a:ext cx="3271668" cy="1146138"/>
            <a:chOff x="989945" y="4508030"/>
            <a:chExt cx="3271668" cy="1146138"/>
          </a:xfrm>
        </p:grpSpPr>
        <p:sp>
          <p:nvSpPr>
            <p:cNvPr id="9" name="千图PPT彼岸天：ID 8661124库_Flowchart: Connector 20"/>
            <p:cNvSpPr/>
            <p:nvPr>
              <p:custDataLst>
                <p:tags r:id="rId11"/>
              </p:custDataLst>
            </p:nvPr>
          </p:nvSpPr>
          <p:spPr>
            <a:xfrm>
              <a:off x="989945" y="4601856"/>
              <a:ext cx="702823" cy="702823"/>
            </a:xfrm>
            <a:prstGeom prst="flowChartConnector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0" name="千图PPT彼岸天：ID 8661124库_文本框 21"/>
            <p:cNvSpPr txBox="1"/>
            <p:nvPr>
              <p:custDataLst>
                <p:tags r:id="rId12"/>
              </p:custDataLst>
            </p:nvPr>
          </p:nvSpPr>
          <p:spPr>
            <a:xfrm flipH="1">
              <a:off x="1066411" y="4508030"/>
              <a:ext cx="498855" cy="769441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lvl="0">
                <a:defRPr/>
              </a:pPr>
              <a:r>
                <a:rPr lang="en-US" sz="4400" b="1" kern="0">
                  <a:solidFill>
                    <a:schemeClr val="bg1"/>
                  </a:solidFill>
                </a:rPr>
                <a:t>3</a:t>
              </a:r>
              <a:endParaRPr lang="en-US" sz="4400" b="1" kern="0">
                <a:solidFill>
                  <a:schemeClr val="bg1"/>
                </a:solidFill>
              </a:endParaRPr>
            </a:p>
          </p:txBody>
        </p:sp>
        <p:grpSp>
          <p:nvGrpSpPr>
            <p:cNvPr id="19" name="PA_库_组合 46"/>
            <p:cNvGrpSpPr/>
            <p:nvPr>
              <p:custDataLst>
                <p:tags r:id="rId13"/>
              </p:custDataLst>
            </p:nvPr>
          </p:nvGrpSpPr>
          <p:grpSpPr>
            <a:xfrm>
              <a:off x="1769234" y="4673139"/>
              <a:ext cx="2492379" cy="981029"/>
              <a:chOff x="2611136" y="1688409"/>
              <a:chExt cx="2492379" cy="981029"/>
            </a:xfrm>
          </p:grpSpPr>
          <p:sp>
            <p:nvSpPr>
              <p:cNvPr id="29" name="TextBox 49"/>
              <p:cNvSpPr txBox="1"/>
              <p:nvPr/>
            </p:nvSpPr>
            <p:spPr>
              <a:xfrm>
                <a:off x="2611231" y="1688409"/>
                <a:ext cx="1077218" cy="215444"/>
              </a:xfrm>
              <a:prstGeom prst="rect">
                <a:avLst/>
              </a:prstGeom>
              <a:noFill/>
            </p:spPr>
            <p:txBody>
              <a:bodyPr wrap="none" lIns="0" tIns="0" rIns="0" bIns="0" anchor="b" anchorCtr="0">
                <a:normAutofit/>
              </a:bodyPr>
              <a:lstStyle/>
              <a:p>
                <a:r>
                  <a:rPr lang="zh-CN" altLang="en-US" sz="1400" b="1" dirty="0">
                    <a:solidFill>
                      <a:schemeClr val="accent1"/>
                    </a:solidFill>
                  </a:rPr>
                  <a:t>输入标题文本</a:t>
                </a:r>
                <a:endParaRPr lang="zh-CN" altLang="en-US" sz="1400" b="1" dirty="0">
                  <a:solidFill>
                    <a:schemeClr val="accent1"/>
                  </a:solidFill>
                </a:endParaRPr>
              </a:p>
            </p:txBody>
          </p:sp>
          <p:sp>
            <p:nvSpPr>
              <p:cNvPr id="30" name="TextBox 50"/>
              <p:cNvSpPr txBox="1"/>
              <p:nvPr/>
            </p:nvSpPr>
            <p:spPr>
              <a:xfrm>
                <a:off x="2611136" y="1903853"/>
                <a:ext cx="2492379" cy="765585"/>
              </a:xfrm>
              <a:prstGeom prst="rect">
                <a:avLst/>
              </a:prstGeom>
            </p:spPr>
            <p:txBody>
              <a:bodyPr vert="horz" wrap="square" lIns="0" tIns="0" rIns="0" bIns="0" anchor="t" anchorCtr="0">
                <a:normAutofit/>
              </a:bodyPr>
              <a:lstStyle/>
              <a:p>
                <a:pPr marL="0" indent="0">
                  <a:lnSpc>
                    <a:spcPct val="120000"/>
                  </a:lnSpc>
                  <a:spcBef>
                    <a:spcPct val="0"/>
                  </a:spcBef>
                  <a:buNone/>
                </a:pPr>
                <a:r>
                  <a:rPr lang="zh-CN" altLang="en-US" sz="1100" dirty="0"/>
                  <a:t>请替换文字内容复制你的内容到此</a:t>
                </a:r>
                <a:br>
                  <a:rPr lang="zh-CN" altLang="en-US" sz="1100" dirty="0"/>
                </a:br>
                <a:endParaRPr lang="zh-CN" altLang="en-US" sz="1100" dirty="0"/>
              </a:p>
            </p:txBody>
          </p:sp>
        </p:grpSp>
      </p:grpSp>
      <p:grpSp>
        <p:nvGrpSpPr>
          <p:cNvPr id="45" name="千图PPT彼岸天：ID 8661124库_组合 44"/>
          <p:cNvGrpSpPr/>
          <p:nvPr>
            <p:custDataLst>
              <p:tags r:id="rId14"/>
            </p:custDataLst>
          </p:nvPr>
        </p:nvGrpSpPr>
        <p:grpSpPr>
          <a:xfrm>
            <a:off x="8448873" y="1693121"/>
            <a:ext cx="3025905" cy="994160"/>
            <a:chOff x="8448873" y="1693121"/>
            <a:chExt cx="3025905" cy="994160"/>
          </a:xfrm>
        </p:grpSpPr>
        <p:sp>
          <p:nvSpPr>
            <p:cNvPr id="12" name="千图PPT彼岸天：ID 8661124库_Flowchart: Connector 35"/>
            <p:cNvSpPr/>
            <p:nvPr>
              <p:custDataLst>
                <p:tags r:id="rId15"/>
              </p:custDataLst>
            </p:nvPr>
          </p:nvSpPr>
          <p:spPr>
            <a:xfrm>
              <a:off x="8448873" y="1786004"/>
              <a:ext cx="702823" cy="702823"/>
            </a:xfrm>
            <a:prstGeom prst="flowChartConnector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3" name="千图PPT彼岸天：ID 8661124库_文本框 36"/>
            <p:cNvSpPr txBox="1"/>
            <p:nvPr>
              <p:custDataLst>
                <p:tags r:id="rId16"/>
              </p:custDataLst>
            </p:nvPr>
          </p:nvSpPr>
          <p:spPr>
            <a:xfrm flipH="1">
              <a:off x="8516841" y="1693121"/>
              <a:ext cx="498855" cy="769441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marL="0" marR="0" lvl="0" indent="0" defTabSz="914400" eaLnBrk="1" fontAlgn="auto" latinLnBrk="0" hangingPunct="1">
                <a:buClrTx/>
                <a:buSzTx/>
                <a:buFontTx/>
                <a:buNone/>
                <a:defRPr/>
              </a:pPr>
              <a:r>
                <a:rPr lang="en-US" sz="4400" b="1" kern="0">
                  <a:solidFill>
                    <a:schemeClr val="bg1"/>
                  </a:solidFill>
                </a:rPr>
                <a:t>4</a:t>
              </a:r>
              <a:endParaRPr lang="en-US" sz="4400" b="1" kern="0">
                <a:solidFill>
                  <a:schemeClr val="bg1"/>
                </a:solidFill>
              </a:endParaRPr>
            </a:p>
          </p:txBody>
        </p:sp>
        <p:grpSp>
          <p:nvGrpSpPr>
            <p:cNvPr id="20" name="PA_库_组合 51"/>
            <p:cNvGrpSpPr/>
            <p:nvPr>
              <p:custDataLst>
                <p:tags r:id="rId17"/>
              </p:custDataLst>
            </p:nvPr>
          </p:nvGrpSpPr>
          <p:grpSpPr>
            <a:xfrm>
              <a:off x="9219664" y="1706252"/>
              <a:ext cx="2255114" cy="981029"/>
              <a:chOff x="2611136" y="1688409"/>
              <a:chExt cx="2492379" cy="981029"/>
            </a:xfrm>
          </p:grpSpPr>
          <p:sp>
            <p:nvSpPr>
              <p:cNvPr id="27" name="TextBox 52"/>
              <p:cNvSpPr txBox="1"/>
              <p:nvPr/>
            </p:nvSpPr>
            <p:spPr>
              <a:xfrm>
                <a:off x="2611231" y="1688409"/>
                <a:ext cx="1190554" cy="215444"/>
              </a:xfrm>
              <a:prstGeom prst="rect">
                <a:avLst/>
              </a:prstGeom>
              <a:noFill/>
            </p:spPr>
            <p:txBody>
              <a:bodyPr wrap="none" lIns="0" tIns="0" rIns="0" bIns="0" anchor="b" anchorCtr="0">
                <a:normAutofit/>
              </a:bodyPr>
              <a:lstStyle/>
              <a:p>
                <a:r>
                  <a:rPr lang="zh-CN" altLang="en-US" sz="1400" b="1" dirty="0">
                    <a:solidFill>
                      <a:schemeClr val="accent1"/>
                    </a:solidFill>
                  </a:rPr>
                  <a:t>输入标题文本</a:t>
                </a:r>
                <a:endParaRPr lang="zh-CN" altLang="en-US" sz="1400" b="1" dirty="0">
                  <a:solidFill>
                    <a:schemeClr val="accent1"/>
                  </a:solidFill>
                </a:endParaRPr>
              </a:p>
            </p:txBody>
          </p:sp>
          <p:sp>
            <p:nvSpPr>
              <p:cNvPr id="28" name="TextBox 53"/>
              <p:cNvSpPr txBox="1"/>
              <p:nvPr/>
            </p:nvSpPr>
            <p:spPr>
              <a:xfrm>
                <a:off x="2611136" y="1903853"/>
                <a:ext cx="2492379" cy="765585"/>
              </a:xfrm>
              <a:prstGeom prst="rect">
                <a:avLst/>
              </a:prstGeom>
            </p:spPr>
            <p:txBody>
              <a:bodyPr vert="horz" wrap="square" lIns="0" tIns="0" rIns="0" bIns="0" anchor="t" anchorCtr="0">
                <a:normAutofit/>
              </a:bodyPr>
              <a:lstStyle/>
              <a:p>
                <a:pPr marL="0" indent="0">
                  <a:lnSpc>
                    <a:spcPct val="120000"/>
                  </a:lnSpc>
                  <a:spcBef>
                    <a:spcPct val="0"/>
                  </a:spcBef>
                  <a:buNone/>
                </a:pPr>
                <a:r>
                  <a:rPr lang="zh-CN" altLang="en-US" sz="1100" dirty="0"/>
                  <a:t>请替换文字内容复制你的内容到此</a:t>
                </a:r>
                <a:br>
                  <a:rPr lang="zh-CN" altLang="en-US" sz="1100" dirty="0"/>
                </a:br>
                <a:endParaRPr lang="zh-CN" altLang="en-US" sz="1100" dirty="0"/>
              </a:p>
            </p:txBody>
          </p:sp>
        </p:grpSp>
      </p:grpSp>
      <p:grpSp>
        <p:nvGrpSpPr>
          <p:cNvPr id="46" name="千图PPT彼岸天：ID 8661124库_组合 45"/>
          <p:cNvGrpSpPr/>
          <p:nvPr>
            <p:custDataLst>
              <p:tags r:id="rId18"/>
            </p:custDataLst>
          </p:nvPr>
        </p:nvGrpSpPr>
        <p:grpSpPr>
          <a:xfrm>
            <a:off x="8007906" y="3078918"/>
            <a:ext cx="3464856" cy="1029092"/>
            <a:chOff x="8007906" y="3078918"/>
            <a:chExt cx="3464856" cy="1029092"/>
          </a:xfrm>
        </p:grpSpPr>
        <p:sp>
          <p:nvSpPr>
            <p:cNvPr id="14" name="千图PPT彼岸天：ID 8661124库_Flowchart: Connector 41"/>
            <p:cNvSpPr/>
            <p:nvPr>
              <p:custDataLst>
                <p:tags r:id="rId19"/>
              </p:custDataLst>
            </p:nvPr>
          </p:nvSpPr>
          <p:spPr>
            <a:xfrm>
              <a:off x="8007906" y="3176513"/>
              <a:ext cx="702823" cy="702823"/>
            </a:xfrm>
            <a:prstGeom prst="flowChartConnector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5" name="千图PPT彼岸天：ID 8661124库_文本框 42"/>
            <p:cNvSpPr txBox="1"/>
            <p:nvPr>
              <p:custDataLst>
                <p:tags r:id="rId20"/>
              </p:custDataLst>
            </p:nvPr>
          </p:nvSpPr>
          <p:spPr>
            <a:xfrm flipH="1">
              <a:off x="8070954" y="3078918"/>
              <a:ext cx="498855" cy="769441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lvl="0">
                <a:defRPr/>
              </a:pPr>
              <a:r>
                <a:rPr lang="en-US" sz="4400" b="1" kern="0">
                  <a:solidFill>
                    <a:schemeClr val="bg1"/>
                  </a:solidFill>
                </a:rPr>
                <a:t>5</a:t>
              </a:r>
              <a:endParaRPr lang="en-US" sz="4400" b="1" kern="0">
                <a:solidFill>
                  <a:schemeClr val="bg1"/>
                </a:solidFill>
              </a:endParaRPr>
            </a:p>
          </p:txBody>
        </p:sp>
        <p:grpSp>
          <p:nvGrpSpPr>
            <p:cNvPr id="21" name="PA_库_组合 54"/>
            <p:cNvGrpSpPr/>
            <p:nvPr>
              <p:custDataLst>
                <p:tags r:id="rId21"/>
              </p:custDataLst>
            </p:nvPr>
          </p:nvGrpSpPr>
          <p:grpSpPr>
            <a:xfrm>
              <a:off x="8773778" y="3126981"/>
              <a:ext cx="2698984" cy="981029"/>
              <a:chOff x="2611136" y="1688409"/>
              <a:chExt cx="2492379" cy="981029"/>
            </a:xfrm>
          </p:grpSpPr>
          <p:sp>
            <p:nvSpPr>
              <p:cNvPr id="25" name="TextBox 55"/>
              <p:cNvSpPr txBox="1"/>
              <p:nvPr/>
            </p:nvSpPr>
            <p:spPr>
              <a:xfrm>
                <a:off x="2611231" y="1688409"/>
                <a:ext cx="994758" cy="215444"/>
              </a:xfrm>
              <a:prstGeom prst="rect">
                <a:avLst/>
              </a:prstGeom>
              <a:noFill/>
            </p:spPr>
            <p:txBody>
              <a:bodyPr wrap="none" lIns="0" tIns="0" rIns="0" bIns="0" anchor="b" anchorCtr="0">
                <a:normAutofit/>
              </a:bodyPr>
              <a:lstStyle/>
              <a:p>
                <a:r>
                  <a:rPr lang="zh-CN" altLang="en-US" sz="1400" b="1" dirty="0">
                    <a:solidFill>
                      <a:schemeClr val="accent1"/>
                    </a:solidFill>
                  </a:rPr>
                  <a:t>输入标题文本</a:t>
                </a:r>
                <a:endParaRPr lang="zh-CN" altLang="en-US" sz="1400" b="1" dirty="0">
                  <a:solidFill>
                    <a:schemeClr val="accent1"/>
                  </a:solidFill>
                </a:endParaRPr>
              </a:p>
            </p:txBody>
          </p:sp>
          <p:sp>
            <p:nvSpPr>
              <p:cNvPr id="26" name="TextBox 56"/>
              <p:cNvSpPr txBox="1"/>
              <p:nvPr/>
            </p:nvSpPr>
            <p:spPr>
              <a:xfrm>
                <a:off x="2611136" y="1903853"/>
                <a:ext cx="2492379" cy="765585"/>
              </a:xfrm>
              <a:prstGeom prst="rect">
                <a:avLst/>
              </a:prstGeom>
            </p:spPr>
            <p:txBody>
              <a:bodyPr vert="horz" wrap="square" lIns="0" tIns="0" rIns="0" bIns="0" anchor="t" anchorCtr="0">
                <a:normAutofit/>
              </a:bodyPr>
              <a:lstStyle/>
              <a:p>
                <a:pPr marL="0" indent="0">
                  <a:lnSpc>
                    <a:spcPct val="120000"/>
                  </a:lnSpc>
                  <a:spcBef>
                    <a:spcPct val="0"/>
                  </a:spcBef>
                  <a:buNone/>
                </a:pPr>
                <a:r>
                  <a:rPr lang="zh-CN" altLang="en-US" sz="1100" dirty="0"/>
                  <a:t>请替换文字内容复制你的内容到此</a:t>
                </a:r>
                <a:br>
                  <a:rPr lang="zh-CN" altLang="en-US" sz="1100" dirty="0"/>
                </a:br>
                <a:endParaRPr lang="zh-CN" altLang="en-US" sz="1100" dirty="0"/>
              </a:p>
            </p:txBody>
          </p:sp>
        </p:grpSp>
      </p:grpSp>
      <p:grpSp>
        <p:nvGrpSpPr>
          <p:cNvPr id="47" name="千图PPT彼岸天：ID 8661124库_组合 46"/>
          <p:cNvGrpSpPr/>
          <p:nvPr>
            <p:custDataLst>
              <p:tags r:id="rId22"/>
            </p:custDataLst>
          </p:nvPr>
        </p:nvGrpSpPr>
        <p:grpSpPr>
          <a:xfrm>
            <a:off x="7566939" y="4508030"/>
            <a:ext cx="3905801" cy="1083372"/>
            <a:chOff x="7566939" y="4508030"/>
            <a:chExt cx="3905801" cy="1083372"/>
          </a:xfrm>
        </p:grpSpPr>
        <p:sp>
          <p:nvSpPr>
            <p:cNvPr id="16" name="千图PPT彼岸天：ID 8661124库_Flowchart: Connector 47"/>
            <p:cNvSpPr/>
            <p:nvPr>
              <p:custDataLst>
                <p:tags r:id="rId23"/>
              </p:custDataLst>
            </p:nvPr>
          </p:nvSpPr>
          <p:spPr>
            <a:xfrm>
              <a:off x="7566939" y="4601856"/>
              <a:ext cx="702823" cy="702823"/>
            </a:xfrm>
            <a:prstGeom prst="flowChartConnector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7" name="千图PPT彼岸天：ID 8661124库_文本框 48"/>
            <p:cNvSpPr txBox="1"/>
            <p:nvPr>
              <p:custDataLst>
                <p:tags r:id="rId24"/>
              </p:custDataLst>
            </p:nvPr>
          </p:nvSpPr>
          <p:spPr>
            <a:xfrm flipH="1">
              <a:off x="7643405" y="4508030"/>
              <a:ext cx="498855" cy="769441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lvl="0">
                <a:defRPr/>
              </a:pPr>
              <a:r>
                <a:rPr lang="en-US" sz="4400" b="1" kern="0">
                  <a:solidFill>
                    <a:schemeClr val="bg1"/>
                  </a:solidFill>
                </a:rPr>
                <a:t>6</a:t>
              </a:r>
              <a:endParaRPr lang="en-US" sz="4400" b="1" kern="0">
                <a:solidFill>
                  <a:schemeClr val="bg1"/>
                </a:solidFill>
              </a:endParaRPr>
            </a:p>
          </p:txBody>
        </p:sp>
        <p:grpSp>
          <p:nvGrpSpPr>
            <p:cNvPr id="22" name="PA_库_组合 57"/>
            <p:cNvGrpSpPr/>
            <p:nvPr>
              <p:custDataLst>
                <p:tags r:id="rId25"/>
              </p:custDataLst>
            </p:nvPr>
          </p:nvGrpSpPr>
          <p:grpSpPr>
            <a:xfrm>
              <a:off x="8321320" y="4610373"/>
              <a:ext cx="3151420" cy="981029"/>
              <a:chOff x="2611136" y="1688409"/>
              <a:chExt cx="2492379" cy="981029"/>
            </a:xfrm>
          </p:grpSpPr>
          <p:sp>
            <p:nvSpPr>
              <p:cNvPr id="23" name="TextBox 58"/>
              <p:cNvSpPr txBox="1"/>
              <p:nvPr/>
            </p:nvSpPr>
            <p:spPr>
              <a:xfrm>
                <a:off x="2611231" y="1688409"/>
                <a:ext cx="851944" cy="215444"/>
              </a:xfrm>
              <a:prstGeom prst="rect">
                <a:avLst/>
              </a:prstGeom>
              <a:noFill/>
            </p:spPr>
            <p:txBody>
              <a:bodyPr wrap="none" lIns="0" tIns="0" rIns="0" bIns="0" anchor="b" anchorCtr="0">
                <a:normAutofit/>
              </a:bodyPr>
              <a:lstStyle/>
              <a:p>
                <a:r>
                  <a:rPr lang="zh-CN" altLang="en-US" sz="1400" b="1" dirty="0">
                    <a:solidFill>
                      <a:schemeClr val="accent1"/>
                    </a:solidFill>
                  </a:rPr>
                  <a:t>输入标题文本</a:t>
                </a:r>
                <a:endParaRPr lang="zh-CN" altLang="en-US" sz="1400" b="1" dirty="0">
                  <a:solidFill>
                    <a:schemeClr val="accent1"/>
                  </a:solidFill>
                </a:endParaRPr>
              </a:p>
            </p:txBody>
          </p:sp>
          <p:sp>
            <p:nvSpPr>
              <p:cNvPr id="24" name="TextBox 59"/>
              <p:cNvSpPr txBox="1"/>
              <p:nvPr/>
            </p:nvSpPr>
            <p:spPr>
              <a:xfrm>
                <a:off x="2611136" y="1903853"/>
                <a:ext cx="2492379" cy="765585"/>
              </a:xfrm>
              <a:prstGeom prst="rect">
                <a:avLst/>
              </a:prstGeom>
            </p:spPr>
            <p:txBody>
              <a:bodyPr vert="horz" wrap="square" lIns="0" tIns="0" rIns="0" bIns="0" anchor="t" anchorCtr="0">
                <a:normAutofit/>
              </a:bodyPr>
              <a:lstStyle/>
              <a:p>
                <a:pPr marL="0" indent="0">
                  <a:lnSpc>
                    <a:spcPct val="120000"/>
                  </a:lnSpc>
                  <a:spcBef>
                    <a:spcPct val="0"/>
                  </a:spcBef>
                  <a:buNone/>
                </a:pPr>
                <a:r>
                  <a:rPr lang="zh-CN" altLang="en-US" sz="1100" dirty="0"/>
                  <a:t>请替换文字内容复制你的内容到此</a:t>
                </a:r>
                <a:br>
                  <a:rPr lang="zh-CN" altLang="en-US" sz="1100" dirty="0"/>
                </a:br>
                <a:endParaRPr lang="zh-CN" altLang="en-US" sz="1100" dirty="0"/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5000">
        <p14:switch dir="r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千图PPT彼岸天：ID 8661124库_组合 1"/>
          <p:cNvGrpSpPr/>
          <p:nvPr>
            <p:custDataLst>
              <p:tags r:id="rId1"/>
            </p:custDataLst>
          </p:nvPr>
        </p:nvGrpSpPr>
        <p:grpSpPr>
          <a:xfrm>
            <a:off x="3950314" y="2384885"/>
            <a:ext cx="4328892" cy="4473115"/>
            <a:chOff x="6513526" y="1639850"/>
            <a:chExt cx="5049903" cy="5218150"/>
          </a:xfrm>
        </p:grpSpPr>
        <p:sp>
          <p:nvSpPr>
            <p:cNvPr id="32" name="Freeform: Shape 2"/>
            <p:cNvSpPr/>
            <p:nvPr/>
          </p:nvSpPr>
          <p:spPr bwMode="auto">
            <a:xfrm>
              <a:off x="7602087" y="3068398"/>
              <a:ext cx="3025592" cy="3789602"/>
            </a:xfrm>
            <a:custGeom>
              <a:avLst/>
              <a:gdLst>
                <a:gd name="T0" fmla="*/ 197 w 454"/>
                <a:gd name="T1" fmla="*/ 254 h 569"/>
                <a:gd name="T2" fmla="*/ 200 w 454"/>
                <a:gd name="T3" fmla="*/ 449 h 569"/>
                <a:gd name="T4" fmla="*/ 148 w 454"/>
                <a:gd name="T5" fmla="*/ 559 h 569"/>
                <a:gd name="T6" fmla="*/ 122 w 454"/>
                <a:gd name="T7" fmla="*/ 569 h 569"/>
                <a:gd name="T8" fmla="*/ 339 w 454"/>
                <a:gd name="T9" fmla="*/ 569 h 569"/>
                <a:gd name="T10" fmla="*/ 304 w 454"/>
                <a:gd name="T11" fmla="*/ 557 h 569"/>
                <a:gd name="T12" fmla="*/ 277 w 454"/>
                <a:gd name="T13" fmla="*/ 354 h 569"/>
                <a:gd name="T14" fmla="*/ 282 w 454"/>
                <a:gd name="T15" fmla="*/ 261 h 569"/>
                <a:gd name="T16" fmla="*/ 315 w 454"/>
                <a:gd name="T17" fmla="*/ 247 h 569"/>
                <a:gd name="T18" fmla="*/ 454 w 454"/>
                <a:gd name="T19" fmla="*/ 120 h 569"/>
                <a:gd name="T20" fmla="*/ 451 w 454"/>
                <a:gd name="T21" fmla="*/ 117 h 569"/>
                <a:gd name="T22" fmla="*/ 451 w 454"/>
                <a:gd name="T23" fmla="*/ 117 h 569"/>
                <a:gd name="T24" fmla="*/ 389 w 454"/>
                <a:gd name="T25" fmla="*/ 164 h 569"/>
                <a:gd name="T26" fmla="*/ 400 w 454"/>
                <a:gd name="T27" fmla="*/ 82 h 569"/>
                <a:gd name="T28" fmla="*/ 399 w 454"/>
                <a:gd name="T29" fmla="*/ 82 h 569"/>
                <a:gd name="T30" fmla="*/ 398 w 454"/>
                <a:gd name="T31" fmla="*/ 82 h 569"/>
                <a:gd name="T32" fmla="*/ 362 w 454"/>
                <a:gd name="T33" fmla="*/ 182 h 569"/>
                <a:gd name="T34" fmla="*/ 257 w 454"/>
                <a:gd name="T35" fmla="*/ 234 h 569"/>
                <a:gd name="T36" fmla="*/ 241 w 454"/>
                <a:gd name="T37" fmla="*/ 146 h 569"/>
                <a:gd name="T38" fmla="*/ 296 w 454"/>
                <a:gd name="T39" fmla="*/ 54 h 569"/>
                <a:gd name="T40" fmla="*/ 295 w 454"/>
                <a:gd name="T41" fmla="*/ 54 h 569"/>
                <a:gd name="T42" fmla="*/ 294 w 454"/>
                <a:gd name="T43" fmla="*/ 52 h 569"/>
                <a:gd name="T44" fmla="*/ 238 w 454"/>
                <a:gd name="T45" fmla="*/ 113 h 569"/>
                <a:gd name="T46" fmla="*/ 235 w 454"/>
                <a:gd name="T47" fmla="*/ 35 h 569"/>
                <a:gd name="T48" fmla="*/ 235 w 454"/>
                <a:gd name="T49" fmla="*/ 35 h 569"/>
                <a:gd name="T50" fmla="*/ 230 w 454"/>
                <a:gd name="T51" fmla="*/ 35 h 569"/>
                <a:gd name="T52" fmla="*/ 219 w 454"/>
                <a:gd name="T53" fmla="*/ 223 h 569"/>
                <a:gd name="T54" fmla="*/ 122 w 454"/>
                <a:gd name="T55" fmla="*/ 132 h 569"/>
                <a:gd name="T56" fmla="*/ 137 w 454"/>
                <a:gd name="T57" fmla="*/ 64 h 569"/>
                <a:gd name="T58" fmla="*/ 135 w 454"/>
                <a:gd name="T59" fmla="*/ 63 h 569"/>
                <a:gd name="T60" fmla="*/ 135 w 454"/>
                <a:gd name="T61" fmla="*/ 63 h 569"/>
                <a:gd name="T62" fmla="*/ 113 w 454"/>
                <a:gd name="T63" fmla="*/ 118 h 569"/>
                <a:gd name="T64" fmla="*/ 52 w 454"/>
                <a:gd name="T65" fmla="*/ 1 h 569"/>
                <a:gd name="T66" fmla="*/ 50 w 454"/>
                <a:gd name="T67" fmla="*/ 0 h 569"/>
                <a:gd name="T68" fmla="*/ 46 w 454"/>
                <a:gd name="T69" fmla="*/ 1 h 569"/>
                <a:gd name="T70" fmla="*/ 74 w 454"/>
                <a:gd name="T71" fmla="*/ 91 h 569"/>
                <a:gd name="T72" fmla="*/ 74 w 454"/>
                <a:gd name="T73" fmla="*/ 91 h 569"/>
                <a:gd name="T74" fmla="*/ 149 w 454"/>
                <a:gd name="T75" fmla="*/ 208 h 569"/>
                <a:gd name="T76" fmla="*/ 3 w 454"/>
                <a:gd name="T77" fmla="*/ 195 h 569"/>
                <a:gd name="T78" fmla="*/ 3 w 454"/>
                <a:gd name="T79" fmla="*/ 196 h 569"/>
                <a:gd name="T80" fmla="*/ 0 w 454"/>
                <a:gd name="T81" fmla="*/ 201 h 569"/>
                <a:gd name="T82" fmla="*/ 172 w 454"/>
                <a:gd name="T83" fmla="*/ 237 h 569"/>
                <a:gd name="T84" fmla="*/ 197 w 454"/>
                <a:gd name="T85" fmla="*/ 254 h 5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54" h="569">
                  <a:moveTo>
                    <a:pt x="197" y="254"/>
                  </a:moveTo>
                  <a:cubicBezTo>
                    <a:pt x="209" y="304"/>
                    <a:pt x="213" y="368"/>
                    <a:pt x="200" y="449"/>
                  </a:cubicBezTo>
                  <a:cubicBezTo>
                    <a:pt x="191" y="518"/>
                    <a:pt x="199" y="559"/>
                    <a:pt x="148" y="559"/>
                  </a:cubicBezTo>
                  <a:cubicBezTo>
                    <a:pt x="148" y="559"/>
                    <a:pt x="138" y="555"/>
                    <a:pt x="122" y="569"/>
                  </a:cubicBezTo>
                  <a:cubicBezTo>
                    <a:pt x="339" y="569"/>
                    <a:pt x="339" y="569"/>
                    <a:pt x="339" y="569"/>
                  </a:cubicBezTo>
                  <a:cubicBezTo>
                    <a:pt x="328" y="564"/>
                    <a:pt x="315" y="559"/>
                    <a:pt x="304" y="557"/>
                  </a:cubicBezTo>
                  <a:cubicBezTo>
                    <a:pt x="292" y="529"/>
                    <a:pt x="279" y="475"/>
                    <a:pt x="277" y="354"/>
                  </a:cubicBezTo>
                  <a:cubicBezTo>
                    <a:pt x="276" y="318"/>
                    <a:pt x="278" y="287"/>
                    <a:pt x="282" y="261"/>
                  </a:cubicBezTo>
                  <a:cubicBezTo>
                    <a:pt x="315" y="247"/>
                    <a:pt x="315" y="247"/>
                    <a:pt x="315" y="247"/>
                  </a:cubicBezTo>
                  <a:cubicBezTo>
                    <a:pt x="404" y="194"/>
                    <a:pt x="433" y="147"/>
                    <a:pt x="454" y="120"/>
                  </a:cubicBezTo>
                  <a:cubicBezTo>
                    <a:pt x="451" y="117"/>
                    <a:pt x="451" y="117"/>
                    <a:pt x="451" y="117"/>
                  </a:cubicBezTo>
                  <a:cubicBezTo>
                    <a:pt x="451" y="117"/>
                    <a:pt x="451" y="117"/>
                    <a:pt x="451" y="117"/>
                  </a:cubicBezTo>
                  <a:cubicBezTo>
                    <a:pt x="428" y="135"/>
                    <a:pt x="407" y="151"/>
                    <a:pt x="389" y="164"/>
                  </a:cubicBezTo>
                  <a:cubicBezTo>
                    <a:pt x="396" y="133"/>
                    <a:pt x="398" y="121"/>
                    <a:pt x="400" y="82"/>
                  </a:cubicBezTo>
                  <a:cubicBezTo>
                    <a:pt x="399" y="82"/>
                    <a:pt x="399" y="82"/>
                    <a:pt x="399" y="82"/>
                  </a:cubicBezTo>
                  <a:cubicBezTo>
                    <a:pt x="399" y="82"/>
                    <a:pt x="398" y="82"/>
                    <a:pt x="398" y="82"/>
                  </a:cubicBezTo>
                  <a:cubicBezTo>
                    <a:pt x="393" y="101"/>
                    <a:pt x="379" y="147"/>
                    <a:pt x="362" y="182"/>
                  </a:cubicBezTo>
                  <a:cubicBezTo>
                    <a:pt x="312" y="215"/>
                    <a:pt x="278" y="228"/>
                    <a:pt x="257" y="234"/>
                  </a:cubicBezTo>
                  <a:cubicBezTo>
                    <a:pt x="251" y="213"/>
                    <a:pt x="245" y="185"/>
                    <a:pt x="241" y="146"/>
                  </a:cubicBezTo>
                  <a:cubicBezTo>
                    <a:pt x="257" y="110"/>
                    <a:pt x="284" y="70"/>
                    <a:pt x="296" y="54"/>
                  </a:cubicBezTo>
                  <a:cubicBezTo>
                    <a:pt x="295" y="54"/>
                    <a:pt x="295" y="54"/>
                    <a:pt x="295" y="54"/>
                  </a:cubicBezTo>
                  <a:cubicBezTo>
                    <a:pt x="294" y="52"/>
                    <a:pt x="294" y="52"/>
                    <a:pt x="294" y="52"/>
                  </a:cubicBezTo>
                  <a:cubicBezTo>
                    <a:pt x="265" y="79"/>
                    <a:pt x="258" y="88"/>
                    <a:pt x="238" y="113"/>
                  </a:cubicBezTo>
                  <a:cubicBezTo>
                    <a:pt x="236" y="91"/>
                    <a:pt x="235" y="64"/>
                    <a:pt x="235" y="35"/>
                  </a:cubicBezTo>
                  <a:cubicBezTo>
                    <a:pt x="235" y="35"/>
                    <a:pt x="235" y="35"/>
                    <a:pt x="235" y="35"/>
                  </a:cubicBezTo>
                  <a:cubicBezTo>
                    <a:pt x="230" y="35"/>
                    <a:pt x="230" y="35"/>
                    <a:pt x="230" y="35"/>
                  </a:cubicBezTo>
                  <a:cubicBezTo>
                    <a:pt x="223" y="69"/>
                    <a:pt x="210" y="143"/>
                    <a:pt x="219" y="223"/>
                  </a:cubicBezTo>
                  <a:cubicBezTo>
                    <a:pt x="219" y="223"/>
                    <a:pt x="175" y="205"/>
                    <a:pt x="122" y="132"/>
                  </a:cubicBezTo>
                  <a:cubicBezTo>
                    <a:pt x="123" y="120"/>
                    <a:pt x="125" y="90"/>
                    <a:pt x="137" y="64"/>
                  </a:cubicBezTo>
                  <a:cubicBezTo>
                    <a:pt x="135" y="63"/>
                    <a:pt x="135" y="63"/>
                    <a:pt x="135" y="63"/>
                  </a:cubicBezTo>
                  <a:cubicBezTo>
                    <a:pt x="135" y="63"/>
                    <a:pt x="135" y="63"/>
                    <a:pt x="135" y="63"/>
                  </a:cubicBezTo>
                  <a:cubicBezTo>
                    <a:pt x="127" y="75"/>
                    <a:pt x="118" y="94"/>
                    <a:pt x="113" y="118"/>
                  </a:cubicBezTo>
                  <a:cubicBezTo>
                    <a:pt x="93" y="88"/>
                    <a:pt x="72" y="50"/>
                    <a:pt x="52" y="1"/>
                  </a:cubicBezTo>
                  <a:cubicBezTo>
                    <a:pt x="51" y="1"/>
                    <a:pt x="51" y="1"/>
                    <a:pt x="50" y="0"/>
                  </a:cubicBezTo>
                  <a:cubicBezTo>
                    <a:pt x="46" y="1"/>
                    <a:pt x="46" y="1"/>
                    <a:pt x="46" y="1"/>
                  </a:cubicBezTo>
                  <a:cubicBezTo>
                    <a:pt x="49" y="17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91" y="132"/>
                    <a:pt x="115" y="175"/>
                    <a:pt x="149" y="208"/>
                  </a:cubicBezTo>
                  <a:cubicBezTo>
                    <a:pt x="149" y="208"/>
                    <a:pt x="89" y="222"/>
                    <a:pt x="3" y="195"/>
                  </a:cubicBezTo>
                  <a:cubicBezTo>
                    <a:pt x="3" y="196"/>
                    <a:pt x="3" y="196"/>
                    <a:pt x="3" y="196"/>
                  </a:cubicBezTo>
                  <a:cubicBezTo>
                    <a:pt x="0" y="201"/>
                    <a:pt x="0" y="201"/>
                    <a:pt x="0" y="201"/>
                  </a:cubicBezTo>
                  <a:cubicBezTo>
                    <a:pt x="37" y="218"/>
                    <a:pt x="97" y="238"/>
                    <a:pt x="172" y="237"/>
                  </a:cubicBezTo>
                  <a:cubicBezTo>
                    <a:pt x="178" y="238"/>
                    <a:pt x="187" y="243"/>
                    <a:pt x="197" y="2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grpSp>
          <p:nvGrpSpPr>
            <p:cNvPr id="33" name="Group 3"/>
            <p:cNvGrpSpPr/>
            <p:nvPr/>
          </p:nvGrpSpPr>
          <p:grpSpPr>
            <a:xfrm>
              <a:off x="6685154" y="1639850"/>
              <a:ext cx="4779675" cy="3671505"/>
              <a:chOff x="7223605" y="1034167"/>
              <a:chExt cx="4779675" cy="3671505"/>
            </a:xfrm>
            <a:solidFill>
              <a:schemeClr val="accent5">
                <a:alpha val="70000"/>
              </a:schemeClr>
            </a:solidFill>
          </p:grpSpPr>
          <p:sp>
            <p:nvSpPr>
              <p:cNvPr id="78" name="Oval 49"/>
              <p:cNvSpPr/>
              <p:nvPr/>
            </p:nvSpPr>
            <p:spPr>
              <a:xfrm>
                <a:off x="7223605" y="2907942"/>
                <a:ext cx="333375" cy="33337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79" name="Oval 50"/>
              <p:cNvSpPr/>
              <p:nvPr/>
            </p:nvSpPr>
            <p:spPr>
              <a:xfrm>
                <a:off x="8051873" y="4113273"/>
                <a:ext cx="333375" cy="33337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80" name="Oval 51"/>
              <p:cNvSpPr/>
              <p:nvPr/>
            </p:nvSpPr>
            <p:spPr>
              <a:xfrm>
                <a:off x="8576155" y="1922081"/>
                <a:ext cx="424970" cy="4249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81" name="Oval 52"/>
              <p:cNvSpPr/>
              <p:nvPr/>
            </p:nvSpPr>
            <p:spPr>
              <a:xfrm>
                <a:off x="9722732" y="3212873"/>
                <a:ext cx="424970" cy="4249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82" name="Oval 53"/>
              <p:cNvSpPr/>
              <p:nvPr/>
            </p:nvSpPr>
            <p:spPr>
              <a:xfrm>
                <a:off x="8647793" y="2598759"/>
                <a:ext cx="541253" cy="54125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83" name="Oval 54"/>
              <p:cNvSpPr/>
              <p:nvPr/>
            </p:nvSpPr>
            <p:spPr>
              <a:xfrm>
                <a:off x="10147702" y="4164419"/>
                <a:ext cx="541253" cy="54125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84" name="Oval 55"/>
              <p:cNvSpPr/>
              <p:nvPr/>
            </p:nvSpPr>
            <p:spPr>
              <a:xfrm>
                <a:off x="11150960" y="2163063"/>
                <a:ext cx="541253" cy="54125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85" name="Oval 56"/>
              <p:cNvSpPr/>
              <p:nvPr/>
            </p:nvSpPr>
            <p:spPr>
              <a:xfrm>
                <a:off x="11294540" y="3501142"/>
                <a:ext cx="708740" cy="7087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86" name="Oval 57"/>
              <p:cNvSpPr/>
              <p:nvPr/>
            </p:nvSpPr>
            <p:spPr>
              <a:xfrm>
                <a:off x="9368362" y="1034167"/>
                <a:ext cx="708740" cy="7087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34" name="Group 4"/>
            <p:cNvGrpSpPr/>
            <p:nvPr/>
          </p:nvGrpSpPr>
          <p:grpSpPr>
            <a:xfrm>
              <a:off x="6574014" y="1946200"/>
              <a:ext cx="4788017" cy="3731205"/>
              <a:chOff x="7071416" y="1121303"/>
              <a:chExt cx="4788017" cy="3731205"/>
            </a:xfrm>
            <a:solidFill>
              <a:schemeClr val="accent2">
                <a:alpha val="40000"/>
              </a:schemeClr>
            </a:solidFill>
          </p:grpSpPr>
          <p:sp>
            <p:nvSpPr>
              <p:cNvPr id="68" name="Oval 39"/>
              <p:cNvSpPr/>
              <p:nvPr/>
            </p:nvSpPr>
            <p:spPr>
              <a:xfrm>
                <a:off x="7071416" y="1970672"/>
                <a:ext cx="604144" cy="6041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69" name="Oval 40"/>
              <p:cNvSpPr/>
              <p:nvPr/>
            </p:nvSpPr>
            <p:spPr>
              <a:xfrm>
                <a:off x="10028885" y="2266337"/>
                <a:ext cx="778885" cy="77888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70" name="Oval 41"/>
              <p:cNvSpPr/>
              <p:nvPr/>
            </p:nvSpPr>
            <p:spPr>
              <a:xfrm>
                <a:off x="8444595" y="4164419"/>
                <a:ext cx="688089" cy="68808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71" name="Oval 42"/>
              <p:cNvSpPr/>
              <p:nvPr/>
            </p:nvSpPr>
            <p:spPr>
              <a:xfrm>
                <a:off x="10677336" y="3875937"/>
                <a:ext cx="260868" cy="26086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72" name="Oval 43"/>
              <p:cNvSpPr/>
              <p:nvPr/>
            </p:nvSpPr>
            <p:spPr>
              <a:xfrm>
                <a:off x="11598565" y="2698248"/>
                <a:ext cx="260868" cy="26086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73" name="Oval 44"/>
              <p:cNvSpPr/>
              <p:nvPr/>
            </p:nvSpPr>
            <p:spPr>
              <a:xfrm>
                <a:off x="7688405" y="2869385"/>
                <a:ext cx="260868" cy="26086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74" name="Oval 45"/>
              <p:cNvSpPr/>
              <p:nvPr/>
            </p:nvSpPr>
            <p:spPr>
              <a:xfrm>
                <a:off x="9592298" y="1865334"/>
                <a:ext cx="260868" cy="26086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75" name="Oval 46"/>
              <p:cNvSpPr/>
              <p:nvPr/>
            </p:nvSpPr>
            <p:spPr>
              <a:xfrm>
                <a:off x="7838577" y="1121303"/>
                <a:ext cx="759965" cy="75996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76" name="Oval 47"/>
              <p:cNvSpPr/>
              <p:nvPr/>
            </p:nvSpPr>
            <p:spPr>
              <a:xfrm>
                <a:off x="9111041" y="3345133"/>
                <a:ext cx="156009" cy="15600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77" name="Oval 48"/>
              <p:cNvSpPr/>
              <p:nvPr/>
            </p:nvSpPr>
            <p:spPr>
              <a:xfrm>
                <a:off x="11106733" y="2785942"/>
                <a:ext cx="156009" cy="15600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35" name="Group 5"/>
            <p:cNvGrpSpPr/>
            <p:nvPr/>
          </p:nvGrpSpPr>
          <p:grpSpPr>
            <a:xfrm>
              <a:off x="7210995" y="2279145"/>
              <a:ext cx="4142805" cy="3446444"/>
              <a:chOff x="7242069" y="1000204"/>
              <a:chExt cx="4142805" cy="3446444"/>
            </a:xfrm>
            <a:solidFill>
              <a:schemeClr val="accent1">
                <a:alpha val="20000"/>
              </a:schemeClr>
            </a:solidFill>
          </p:grpSpPr>
          <p:sp>
            <p:nvSpPr>
              <p:cNvPr id="58" name="Oval 29"/>
              <p:cNvSpPr/>
              <p:nvPr/>
            </p:nvSpPr>
            <p:spPr>
              <a:xfrm>
                <a:off x="8373143" y="1000204"/>
                <a:ext cx="1180478" cy="118047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59" name="Oval 30"/>
              <p:cNvSpPr/>
              <p:nvPr/>
            </p:nvSpPr>
            <p:spPr>
              <a:xfrm>
                <a:off x="9793458" y="1543897"/>
                <a:ext cx="673424" cy="67342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60" name="Oval 31"/>
              <p:cNvSpPr/>
              <p:nvPr/>
            </p:nvSpPr>
            <p:spPr>
              <a:xfrm>
                <a:off x="7728795" y="3028844"/>
                <a:ext cx="608999" cy="60899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61" name="Oval 32"/>
              <p:cNvSpPr/>
              <p:nvPr/>
            </p:nvSpPr>
            <p:spPr>
              <a:xfrm>
                <a:off x="10055853" y="2924511"/>
                <a:ext cx="608999" cy="60899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62" name="Oval 33"/>
              <p:cNvSpPr/>
              <p:nvPr/>
            </p:nvSpPr>
            <p:spPr>
              <a:xfrm>
                <a:off x="7242069" y="1362158"/>
                <a:ext cx="550776" cy="55077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63" name="Oval 34"/>
              <p:cNvSpPr/>
              <p:nvPr/>
            </p:nvSpPr>
            <p:spPr>
              <a:xfrm>
                <a:off x="7460786" y="2351919"/>
                <a:ext cx="460611" cy="46061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64" name="Oval 35"/>
              <p:cNvSpPr/>
              <p:nvPr/>
            </p:nvSpPr>
            <p:spPr>
              <a:xfrm>
                <a:off x="10593255" y="2042438"/>
                <a:ext cx="460611" cy="46061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65" name="Oval 36"/>
              <p:cNvSpPr/>
              <p:nvPr/>
            </p:nvSpPr>
            <p:spPr>
              <a:xfrm>
                <a:off x="11048082" y="1704777"/>
                <a:ext cx="336792" cy="33679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66" name="Oval 37"/>
              <p:cNvSpPr/>
              <p:nvPr/>
            </p:nvSpPr>
            <p:spPr>
              <a:xfrm>
                <a:off x="11027370" y="3450791"/>
                <a:ext cx="336792" cy="33679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67" name="Oval 38"/>
              <p:cNvSpPr/>
              <p:nvPr/>
            </p:nvSpPr>
            <p:spPr>
              <a:xfrm>
                <a:off x="8453970" y="3618181"/>
                <a:ext cx="828467" cy="82846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36" name="Group 6"/>
            <p:cNvGrpSpPr/>
            <p:nvPr/>
          </p:nvGrpSpPr>
          <p:grpSpPr>
            <a:xfrm rot="9000000">
              <a:off x="7380010" y="1811773"/>
              <a:ext cx="3591334" cy="2758680"/>
              <a:chOff x="7223605" y="1034167"/>
              <a:chExt cx="4779675" cy="3671505"/>
            </a:xfrm>
            <a:solidFill>
              <a:schemeClr val="accent4">
                <a:alpha val="70000"/>
              </a:schemeClr>
            </a:solidFill>
          </p:grpSpPr>
          <p:sp>
            <p:nvSpPr>
              <p:cNvPr id="49" name="Oval 20"/>
              <p:cNvSpPr/>
              <p:nvPr/>
            </p:nvSpPr>
            <p:spPr>
              <a:xfrm>
                <a:off x="7223605" y="2907942"/>
                <a:ext cx="333375" cy="33337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50" name="Oval 21"/>
              <p:cNvSpPr/>
              <p:nvPr/>
            </p:nvSpPr>
            <p:spPr>
              <a:xfrm>
                <a:off x="8051873" y="4113273"/>
                <a:ext cx="333375" cy="33337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51" name="Oval 22"/>
              <p:cNvSpPr/>
              <p:nvPr/>
            </p:nvSpPr>
            <p:spPr>
              <a:xfrm>
                <a:off x="8576155" y="1922081"/>
                <a:ext cx="424970" cy="4249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52" name="Oval 23"/>
              <p:cNvSpPr/>
              <p:nvPr/>
            </p:nvSpPr>
            <p:spPr>
              <a:xfrm>
                <a:off x="9722732" y="3212873"/>
                <a:ext cx="424970" cy="4249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53" name="Oval 24"/>
              <p:cNvSpPr/>
              <p:nvPr/>
            </p:nvSpPr>
            <p:spPr>
              <a:xfrm>
                <a:off x="8647793" y="2598759"/>
                <a:ext cx="541253" cy="54125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54" name="Oval 25"/>
              <p:cNvSpPr/>
              <p:nvPr/>
            </p:nvSpPr>
            <p:spPr>
              <a:xfrm>
                <a:off x="10147702" y="4164419"/>
                <a:ext cx="541253" cy="54125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55" name="Oval 26"/>
              <p:cNvSpPr/>
              <p:nvPr/>
            </p:nvSpPr>
            <p:spPr>
              <a:xfrm>
                <a:off x="11150960" y="2163063"/>
                <a:ext cx="541253" cy="54125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56" name="Oval 27"/>
              <p:cNvSpPr/>
              <p:nvPr/>
            </p:nvSpPr>
            <p:spPr>
              <a:xfrm>
                <a:off x="11294540" y="3501142"/>
                <a:ext cx="708740" cy="7087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57" name="Oval 28"/>
              <p:cNvSpPr/>
              <p:nvPr/>
            </p:nvSpPr>
            <p:spPr>
              <a:xfrm>
                <a:off x="9368362" y="1034167"/>
                <a:ext cx="708740" cy="7087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37" name="Oval 7"/>
            <p:cNvSpPr/>
            <p:nvPr/>
          </p:nvSpPr>
          <p:spPr>
            <a:xfrm>
              <a:off x="7498233" y="1881011"/>
              <a:ext cx="1514855" cy="1514855"/>
            </a:xfrm>
            <a:prstGeom prst="ellipse">
              <a:avLst/>
            </a:prstGeom>
            <a:solidFill>
              <a:schemeClr val="accent2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38" name="Oval 8"/>
            <p:cNvSpPr/>
            <p:nvPr/>
          </p:nvSpPr>
          <p:spPr>
            <a:xfrm>
              <a:off x="9449885" y="2141135"/>
              <a:ext cx="1437159" cy="1437159"/>
            </a:xfrm>
            <a:prstGeom prst="ellipse">
              <a:avLst/>
            </a:prstGeom>
            <a:solidFill>
              <a:schemeClr val="accent3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39" name="Oval 9"/>
            <p:cNvSpPr/>
            <p:nvPr/>
          </p:nvSpPr>
          <p:spPr>
            <a:xfrm>
              <a:off x="6513526" y="3453959"/>
              <a:ext cx="1437159" cy="1437159"/>
            </a:xfrm>
            <a:prstGeom prst="ellipse">
              <a:avLst/>
            </a:prstGeom>
            <a:solidFill>
              <a:schemeClr val="accent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40" name="Oval 10"/>
            <p:cNvSpPr/>
            <p:nvPr/>
          </p:nvSpPr>
          <p:spPr>
            <a:xfrm>
              <a:off x="10126270" y="3664860"/>
              <a:ext cx="1437159" cy="1437159"/>
            </a:xfrm>
            <a:prstGeom prst="ellipse">
              <a:avLst/>
            </a:prstGeom>
            <a:solidFill>
              <a:schemeClr val="accent5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grpSp>
          <p:nvGrpSpPr>
            <p:cNvPr id="41" name="Group 11"/>
            <p:cNvGrpSpPr/>
            <p:nvPr/>
          </p:nvGrpSpPr>
          <p:grpSpPr>
            <a:xfrm>
              <a:off x="9937478" y="2603151"/>
              <a:ext cx="500065" cy="470320"/>
              <a:chOff x="4433888" y="4613275"/>
              <a:chExt cx="1147763" cy="1079500"/>
            </a:xfrm>
            <a:solidFill>
              <a:schemeClr val="bg1"/>
            </a:solidFill>
          </p:grpSpPr>
          <p:sp>
            <p:nvSpPr>
              <p:cNvPr id="47" name="Oval 18"/>
              <p:cNvSpPr/>
              <p:nvPr/>
            </p:nvSpPr>
            <p:spPr bwMode="auto">
              <a:xfrm>
                <a:off x="4991100" y="5203825"/>
                <a:ext cx="138113" cy="139700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8" name="Freeform: Shape 19"/>
              <p:cNvSpPr/>
              <p:nvPr/>
            </p:nvSpPr>
            <p:spPr bwMode="auto">
              <a:xfrm>
                <a:off x="4433888" y="4613275"/>
                <a:ext cx="1147763" cy="1079500"/>
              </a:xfrm>
              <a:custGeom>
                <a:avLst/>
                <a:gdLst>
                  <a:gd name="T0" fmla="*/ 268 w 305"/>
                  <a:gd name="T1" fmla="*/ 111 h 287"/>
                  <a:gd name="T2" fmla="*/ 268 w 305"/>
                  <a:gd name="T3" fmla="*/ 51 h 287"/>
                  <a:gd name="T4" fmla="*/ 240 w 305"/>
                  <a:gd name="T5" fmla="*/ 0 h 287"/>
                  <a:gd name="T6" fmla="*/ 51 w 305"/>
                  <a:gd name="T7" fmla="*/ 0 h 287"/>
                  <a:gd name="T8" fmla="*/ 0 w 305"/>
                  <a:gd name="T9" fmla="*/ 236 h 287"/>
                  <a:gd name="T10" fmla="*/ 217 w 305"/>
                  <a:gd name="T11" fmla="*/ 287 h 287"/>
                  <a:gd name="T12" fmla="*/ 268 w 305"/>
                  <a:gd name="T13" fmla="*/ 222 h 287"/>
                  <a:gd name="T14" fmla="*/ 268 w 305"/>
                  <a:gd name="T15" fmla="*/ 111 h 287"/>
                  <a:gd name="T16" fmla="*/ 203 w 305"/>
                  <a:gd name="T17" fmla="*/ 19 h 287"/>
                  <a:gd name="T18" fmla="*/ 250 w 305"/>
                  <a:gd name="T19" fmla="*/ 28 h 287"/>
                  <a:gd name="T20" fmla="*/ 250 w 305"/>
                  <a:gd name="T21" fmla="*/ 56 h 287"/>
                  <a:gd name="T22" fmla="*/ 240 w 305"/>
                  <a:gd name="T23" fmla="*/ 83 h 287"/>
                  <a:gd name="T24" fmla="*/ 240 w 305"/>
                  <a:gd name="T25" fmla="*/ 74 h 287"/>
                  <a:gd name="T26" fmla="*/ 240 w 305"/>
                  <a:gd name="T27" fmla="*/ 37 h 287"/>
                  <a:gd name="T28" fmla="*/ 37 w 305"/>
                  <a:gd name="T29" fmla="*/ 28 h 287"/>
                  <a:gd name="T30" fmla="*/ 28 w 305"/>
                  <a:gd name="T31" fmla="*/ 56 h 287"/>
                  <a:gd name="T32" fmla="*/ 18 w 305"/>
                  <a:gd name="T33" fmla="*/ 51 h 287"/>
                  <a:gd name="T34" fmla="*/ 231 w 305"/>
                  <a:gd name="T35" fmla="*/ 46 h 287"/>
                  <a:gd name="T36" fmla="*/ 37 w 305"/>
                  <a:gd name="T37" fmla="*/ 37 h 287"/>
                  <a:gd name="T38" fmla="*/ 231 w 305"/>
                  <a:gd name="T39" fmla="*/ 46 h 287"/>
                  <a:gd name="T40" fmla="*/ 231 w 305"/>
                  <a:gd name="T41" fmla="*/ 65 h 287"/>
                  <a:gd name="T42" fmla="*/ 37 w 305"/>
                  <a:gd name="T43" fmla="*/ 56 h 287"/>
                  <a:gd name="T44" fmla="*/ 231 w 305"/>
                  <a:gd name="T45" fmla="*/ 74 h 287"/>
                  <a:gd name="T46" fmla="*/ 203 w 305"/>
                  <a:gd name="T47" fmla="*/ 83 h 287"/>
                  <a:gd name="T48" fmla="*/ 37 w 305"/>
                  <a:gd name="T49" fmla="*/ 80 h 287"/>
                  <a:gd name="T50" fmla="*/ 231 w 305"/>
                  <a:gd name="T51" fmla="*/ 74 h 287"/>
                  <a:gd name="T52" fmla="*/ 217 w 305"/>
                  <a:gd name="T53" fmla="*/ 268 h 287"/>
                  <a:gd name="T54" fmla="*/ 18 w 305"/>
                  <a:gd name="T55" fmla="*/ 236 h 287"/>
                  <a:gd name="T56" fmla="*/ 51 w 305"/>
                  <a:gd name="T57" fmla="*/ 102 h 287"/>
                  <a:gd name="T58" fmla="*/ 240 w 305"/>
                  <a:gd name="T59" fmla="*/ 102 h 287"/>
                  <a:gd name="T60" fmla="*/ 250 w 305"/>
                  <a:gd name="T61" fmla="*/ 130 h 287"/>
                  <a:gd name="T62" fmla="*/ 120 w 305"/>
                  <a:gd name="T63" fmla="*/ 176 h 287"/>
                  <a:gd name="T64" fmla="*/ 250 w 305"/>
                  <a:gd name="T65" fmla="*/ 222 h 287"/>
                  <a:gd name="T66" fmla="*/ 262 w 305"/>
                  <a:gd name="T67" fmla="*/ 204 h 287"/>
                  <a:gd name="T68" fmla="*/ 139 w 305"/>
                  <a:gd name="T69" fmla="*/ 176 h 287"/>
                  <a:gd name="T70" fmla="*/ 250 w 305"/>
                  <a:gd name="T71" fmla="*/ 148 h 287"/>
                  <a:gd name="T72" fmla="*/ 267 w 305"/>
                  <a:gd name="T73" fmla="*/ 136 h 287"/>
                  <a:gd name="T74" fmla="*/ 277 w 305"/>
                  <a:gd name="T75" fmla="*/ 167 h 2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305" h="287">
                    <a:moveTo>
                      <a:pt x="268" y="111"/>
                    </a:moveTo>
                    <a:cubicBezTo>
                      <a:pt x="268" y="111"/>
                      <a:pt x="268" y="111"/>
                      <a:pt x="268" y="111"/>
                    </a:cubicBezTo>
                    <a:cubicBezTo>
                      <a:pt x="268" y="56"/>
                      <a:pt x="268" y="56"/>
                      <a:pt x="268" y="56"/>
                    </a:cubicBezTo>
                    <a:cubicBezTo>
                      <a:pt x="268" y="51"/>
                      <a:pt x="268" y="51"/>
                      <a:pt x="268" y="51"/>
                    </a:cubicBezTo>
                    <a:cubicBezTo>
                      <a:pt x="268" y="28"/>
                      <a:pt x="268" y="28"/>
                      <a:pt x="268" y="28"/>
                    </a:cubicBezTo>
                    <a:cubicBezTo>
                      <a:pt x="268" y="13"/>
                      <a:pt x="256" y="0"/>
                      <a:pt x="240" y="0"/>
                    </a:cubicBezTo>
                    <a:cubicBezTo>
                      <a:pt x="203" y="0"/>
                      <a:pt x="203" y="0"/>
                      <a:pt x="203" y="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23" y="0"/>
                      <a:pt x="0" y="23"/>
                      <a:pt x="0" y="51"/>
                    </a:cubicBezTo>
                    <a:cubicBezTo>
                      <a:pt x="0" y="236"/>
                      <a:pt x="0" y="236"/>
                      <a:pt x="0" y="236"/>
                    </a:cubicBezTo>
                    <a:cubicBezTo>
                      <a:pt x="0" y="264"/>
                      <a:pt x="23" y="287"/>
                      <a:pt x="51" y="287"/>
                    </a:cubicBezTo>
                    <a:cubicBezTo>
                      <a:pt x="217" y="287"/>
                      <a:pt x="217" y="287"/>
                      <a:pt x="217" y="287"/>
                    </a:cubicBezTo>
                    <a:cubicBezTo>
                      <a:pt x="245" y="287"/>
                      <a:pt x="268" y="264"/>
                      <a:pt x="268" y="236"/>
                    </a:cubicBezTo>
                    <a:cubicBezTo>
                      <a:pt x="268" y="222"/>
                      <a:pt x="268" y="222"/>
                      <a:pt x="268" y="222"/>
                    </a:cubicBezTo>
                    <a:cubicBezTo>
                      <a:pt x="268" y="222"/>
                      <a:pt x="268" y="222"/>
                      <a:pt x="268" y="222"/>
                    </a:cubicBezTo>
                    <a:cubicBezTo>
                      <a:pt x="305" y="194"/>
                      <a:pt x="305" y="139"/>
                      <a:pt x="268" y="111"/>
                    </a:cubicBezTo>
                    <a:close/>
                    <a:moveTo>
                      <a:pt x="51" y="19"/>
                    </a:moveTo>
                    <a:cubicBezTo>
                      <a:pt x="203" y="19"/>
                      <a:pt x="203" y="19"/>
                      <a:pt x="203" y="19"/>
                    </a:cubicBezTo>
                    <a:cubicBezTo>
                      <a:pt x="240" y="19"/>
                      <a:pt x="240" y="19"/>
                      <a:pt x="240" y="19"/>
                    </a:cubicBezTo>
                    <a:cubicBezTo>
                      <a:pt x="246" y="19"/>
                      <a:pt x="250" y="23"/>
                      <a:pt x="250" y="28"/>
                    </a:cubicBezTo>
                    <a:cubicBezTo>
                      <a:pt x="250" y="51"/>
                      <a:pt x="250" y="51"/>
                      <a:pt x="250" y="51"/>
                    </a:cubicBezTo>
                    <a:cubicBezTo>
                      <a:pt x="250" y="56"/>
                      <a:pt x="250" y="56"/>
                      <a:pt x="250" y="56"/>
                    </a:cubicBezTo>
                    <a:cubicBezTo>
                      <a:pt x="250" y="85"/>
                      <a:pt x="250" y="85"/>
                      <a:pt x="250" y="85"/>
                    </a:cubicBezTo>
                    <a:cubicBezTo>
                      <a:pt x="247" y="84"/>
                      <a:pt x="244" y="83"/>
                      <a:pt x="240" y="83"/>
                    </a:cubicBezTo>
                    <a:cubicBezTo>
                      <a:pt x="240" y="83"/>
                      <a:pt x="240" y="83"/>
                      <a:pt x="240" y="83"/>
                    </a:cubicBezTo>
                    <a:cubicBezTo>
                      <a:pt x="240" y="74"/>
                      <a:pt x="240" y="74"/>
                      <a:pt x="240" y="74"/>
                    </a:cubicBezTo>
                    <a:cubicBezTo>
                      <a:pt x="240" y="56"/>
                      <a:pt x="240" y="56"/>
                      <a:pt x="240" y="56"/>
                    </a:cubicBezTo>
                    <a:cubicBezTo>
                      <a:pt x="240" y="37"/>
                      <a:pt x="240" y="37"/>
                      <a:pt x="240" y="37"/>
                    </a:cubicBezTo>
                    <a:cubicBezTo>
                      <a:pt x="240" y="32"/>
                      <a:pt x="236" y="28"/>
                      <a:pt x="231" y="28"/>
                    </a:cubicBezTo>
                    <a:cubicBezTo>
                      <a:pt x="37" y="28"/>
                      <a:pt x="37" y="28"/>
                      <a:pt x="37" y="28"/>
                    </a:cubicBezTo>
                    <a:cubicBezTo>
                      <a:pt x="32" y="28"/>
                      <a:pt x="28" y="32"/>
                      <a:pt x="28" y="37"/>
                    </a:cubicBezTo>
                    <a:cubicBezTo>
                      <a:pt x="28" y="56"/>
                      <a:pt x="28" y="56"/>
                      <a:pt x="28" y="56"/>
                    </a:cubicBezTo>
                    <a:cubicBezTo>
                      <a:pt x="28" y="74"/>
                      <a:pt x="28" y="74"/>
                      <a:pt x="28" y="74"/>
                    </a:cubicBezTo>
                    <a:cubicBezTo>
                      <a:pt x="22" y="68"/>
                      <a:pt x="18" y="60"/>
                      <a:pt x="18" y="51"/>
                    </a:cubicBezTo>
                    <a:cubicBezTo>
                      <a:pt x="18" y="33"/>
                      <a:pt x="33" y="19"/>
                      <a:pt x="51" y="19"/>
                    </a:cubicBezTo>
                    <a:close/>
                    <a:moveTo>
                      <a:pt x="231" y="46"/>
                    </a:moveTo>
                    <a:cubicBezTo>
                      <a:pt x="37" y="46"/>
                      <a:pt x="37" y="46"/>
                      <a:pt x="37" y="46"/>
                    </a:cubicBezTo>
                    <a:cubicBezTo>
                      <a:pt x="37" y="37"/>
                      <a:pt x="37" y="37"/>
                      <a:pt x="37" y="37"/>
                    </a:cubicBezTo>
                    <a:cubicBezTo>
                      <a:pt x="231" y="37"/>
                      <a:pt x="231" y="37"/>
                      <a:pt x="231" y="37"/>
                    </a:cubicBezTo>
                    <a:lnTo>
                      <a:pt x="231" y="46"/>
                    </a:lnTo>
                    <a:close/>
                    <a:moveTo>
                      <a:pt x="231" y="56"/>
                    </a:moveTo>
                    <a:cubicBezTo>
                      <a:pt x="231" y="65"/>
                      <a:pt x="231" y="65"/>
                      <a:pt x="231" y="65"/>
                    </a:cubicBezTo>
                    <a:cubicBezTo>
                      <a:pt x="37" y="65"/>
                      <a:pt x="37" y="65"/>
                      <a:pt x="37" y="65"/>
                    </a:cubicBezTo>
                    <a:cubicBezTo>
                      <a:pt x="37" y="56"/>
                      <a:pt x="37" y="56"/>
                      <a:pt x="37" y="56"/>
                    </a:cubicBezTo>
                    <a:lnTo>
                      <a:pt x="231" y="56"/>
                    </a:lnTo>
                    <a:close/>
                    <a:moveTo>
                      <a:pt x="231" y="74"/>
                    </a:moveTo>
                    <a:cubicBezTo>
                      <a:pt x="231" y="83"/>
                      <a:pt x="231" y="83"/>
                      <a:pt x="231" y="83"/>
                    </a:cubicBezTo>
                    <a:cubicBezTo>
                      <a:pt x="203" y="83"/>
                      <a:pt x="203" y="83"/>
                      <a:pt x="203" y="83"/>
                    </a:cubicBezTo>
                    <a:cubicBezTo>
                      <a:pt x="51" y="83"/>
                      <a:pt x="51" y="83"/>
                      <a:pt x="51" y="83"/>
                    </a:cubicBezTo>
                    <a:cubicBezTo>
                      <a:pt x="46" y="83"/>
                      <a:pt x="41" y="82"/>
                      <a:pt x="37" y="80"/>
                    </a:cubicBezTo>
                    <a:cubicBezTo>
                      <a:pt x="37" y="74"/>
                      <a:pt x="37" y="74"/>
                      <a:pt x="37" y="74"/>
                    </a:cubicBezTo>
                    <a:lnTo>
                      <a:pt x="231" y="74"/>
                    </a:lnTo>
                    <a:close/>
                    <a:moveTo>
                      <a:pt x="250" y="236"/>
                    </a:moveTo>
                    <a:cubicBezTo>
                      <a:pt x="250" y="254"/>
                      <a:pt x="235" y="268"/>
                      <a:pt x="217" y="268"/>
                    </a:cubicBezTo>
                    <a:cubicBezTo>
                      <a:pt x="51" y="268"/>
                      <a:pt x="51" y="268"/>
                      <a:pt x="51" y="268"/>
                    </a:cubicBezTo>
                    <a:cubicBezTo>
                      <a:pt x="33" y="268"/>
                      <a:pt x="18" y="254"/>
                      <a:pt x="18" y="236"/>
                    </a:cubicBezTo>
                    <a:cubicBezTo>
                      <a:pt x="18" y="90"/>
                      <a:pt x="18" y="90"/>
                      <a:pt x="18" y="90"/>
                    </a:cubicBezTo>
                    <a:cubicBezTo>
                      <a:pt x="27" y="98"/>
                      <a:pt x="38" y="102"/>
                      <a:pt x="51" y="102"/>
                    </a:cubicBezTo>
                    <a:cubicBezTo>
                      <a:pt x="203" y="102"/>
                      <a:pt x="203" y="102"/>
                      <a:pt x="203" y="102"/>
                    </a:cubicBezTo>
                    <a:cubicBezTo>
                      <a:pt x="240" y="102"/>
                      <a:pt x="240" y="102"/>
                      <a:pt x="240" y="102"/>
                    </a:cubicBezTo>
                    <a:cubicBezTo>
                      <a:pt x="246" y="102"/>
                      <a:pt x="250" y="106"/>
                      <a:pt x="250" y="111"/>
                    </a:cubicBezTo>
                    <a:cubicBezTo>
                      <a:pt x="250" y="130"/>
                      <a:pt x="250" y="130"/>
                      <a:pt x="250" y="130"/>
                    </a:cubicBezTo>
                    <a:cubicBezTo>
                      <a:pt x="166" y="130"/>
                      <a:pt x="166" y="130"/>
                      <a:pt x="166" y="130"/>
                    </a:cubicBezTo>
                    <a:cubicBezTo>
                      <a:pt x="141" y="130"/>
                      <a:pt x="120" y="150"/>
                      <a:pt x="120" y="176"/>
                    </a:cubicBezTo>
                    <a:cubicBezTo>
                      <a:pt x="120" y="201"/>
                      <a:pt x="141" y="222"/>
                      <a:pt x="166" y="222"/>
                    </a:cubicBezTo>
                    <a:cubicBezTo>
                      <a:pt x="250" y="222"/>
                      <a:pt x="250" y="222"/>
                      <a:pt x="250" y="222"/>
                    </a:cubicBezTo>
                    <a:lnTo>
                      <a:pt x="250" y="236"/>
                    </a:lnTo>
                    <a:close/>
                    <a:moveTo>
                      <a:pt x="262" y="204"/>
                    </a:moveTo>
                    <a:cubicBezTo>
                      <a:pt x="166" y="204"/>
                      <a:pt x="166" y="204"/>
                      <a:pt x="166" y="204"/>
                    </a:cubicBezTo>
                    <a:cubicBezTo>
                      <a:pt x="151" y="204"/>
                      <a:pt x="139" y="191"/>
                      <a:pt x="139" y="176"/>
                    </a:cubicBezTo>
                    <a:cubicBezTo>
                      <a:pt x="139" y="161"/>
                      <a:pt x="151" y="148"/>
                      <a:pt x="166" y="148"/>
                    </a:cubicBezTo>
                    <a:cubicBezTo>
                      <a:pt x="250" y="148"/>
                      <a:pt x="250" y="148"/>
                      <a:pt x="250" y="148"/>
                    </a:cubicBezTo>
                    <a:cubicBezTo>
                      <a:pt x="255" y="148"/>
                      <a:pt x="261" y="145"/>
                      <a:pt x="265" y="141"/>
                    </a:cubicBezTo>
                    <a:cubicBezTo>
                      <a:pt x="266" y="139"/>
                      <a:pt x="266" y="138"/>
                      <a:pt x="267" y="136"/>
                    </a:cubicBezTo>
                    <a:cubicBezTo>
                      <a:pt x="267" y="136"/>
                      <a:pt x="267" y="136"/>
                      <a:pt x="267" y="136"/>
                    </a:cubicBezTo>
                    <a:cubicBezTo>
                      <a:pt x="274" y="145"/>
                      <a:pt x="277" y="155"/>
                      <a:pt x="277" y="167"/>
                    </a:cubicBezTo>
                    <a:cubicBezTo>
                      <a:pt x="277" y="181"/>
                      <a:pt x="272" y="194"/>
                      <a:pt x="262" y="20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42" name="Freeform: Shape 12"/>
            <p:cNvSpPr/>
            <p:nvPr/>
          </p:nvSpPr>
          <p:spPr bwMode="auto">
            <a:xfrm>
              <a:off x="10624922" y="4125900"/>
              <a:ext cx="485537" cy="485537"/>
            </a:xfrm>
            <a:custGeom>
              <a:avLst/>
              <a:gdLst>
                <a:gd name="T0" fmla="*/ 263 w 296"/>
                <a:gd name="T1" fmla="*/ 67 h 296"/>
                <a:gd name="T2" fmla="*/ 259 w 296"/>
                <a:gd name="T3" fmla="*/ 19 h 296"/>
                <a:gd name="T4" fmla="*/ 55 w 296"/>
                <a:gd name="T5" fmla="*/ 0 h 296"/>
                <a:gd name="T6" fmla="*/ 37 w 296"/>
                <a:gd name="T7" fmla="*/ 63 h 296"/>
                <a:gd name="T8" fmla="*/ 5 w 296"/>
                <a:gd name="T9" fmla="*/ 104 h 296"/>
                <a:gd name="T10" fmla="*/ 0 w 296"/>
                <a:gd name="T11" fmla="*/ 130 h 296"/>
                <a:gd name="T12" fmla="*/ 28 w 296"/>
                <a:gd name="T13" fmla="*/ 158 h 296"/>
                <a:gd name="T14" fmla="*/ 46 w 296"/>
                <a:gd name="T15" fmla="*/ 296 h 296"/>
                <a:gd name="T16" fmla="*/ 268 w 296"/>
                <a:gd name="T17" fmla="*/ 278 h 296"/>
                <a:gd name="T18" fmla="*/ 268 w 296"/>
                <a:gd name="T19" fmla="*/ 158 h 296"/>
                <a:gd name="T20" fmla="*/ 296 w 296"/>
                <a:gd name="T21" fmla="*/ 121 h 296"/>
                <a:gd name="T22" fmla="*/ 241 w 296"/>
                <a:gd name="T23" fmla="*/ 19 h 296"/>
                <a:gd name="T24" fmla="*/ 55 w 296"/>
                <a:gd name="T25" fmla="*/ 56 h 296"/>
                <a:gd name="T26" fmla="*/ 55 w 296"/>
                <a:gd name="T27" fmla="*/ 19 h 296"/>
                <a:gd name="T28" fmla="*/ 94 w 296"/>
                <a:gd name="T29" fmla="*/ 139 h 296"/>
                <a:gd name="T30" fmla="*/ 93 w 296"/>
                <a:gd name="T31" fmla="*/ 74 h 296"/>
                <a:gd name="T32" fmla="*/ 94 w 296"/>
                <a:gd name="T33" fmla="*/ 139 h 296"/>
                <a:gd name="T34" fmla="*/ 143 w 296"/>
                <a:gd name="T35" fmla="*/ 74 h 296"/>
                <a:gd name="T36" fmla="*/ 104 w 296"/>
                <a:gd name="T37" fmla="*/ 139 h 296"/>
                <a:gd name="T38" fmla="*/ 153 w 296"/>
                <a:gd name="T39" fmla="*/ 74 h 296"/>
                <a:gd name="T40" fmla="*/ 192 w 296"/>
                <a:gd name="T41" fmla="*/ 139 h 296"/>
                <a:gd name="T42" fmla="*/ 153 w 296"/>
                <a:gd name="T43" fmla="*/ 74 h 296"/>
                <a:gd name="T44" fmla="*/ 204 w 296"/>
                <a:gd name="T45" fmla="*/ 74 h 296"/>
                <a:gd name="T46" fmla="*/ 202 w 296"/>
                <a:gd name="T47" fmla="*/ 139 h 296"/>
                <a:gd name="T48" fmla="*/ 18 w 296"/>
                <a:gd name="T49" fmla="*/ 130 h 296"/>
                <a:gd name="T50" fmla="*/ 20 w 296"/>
                <a:gd name="T51" fmla="*/ 115 h 296"/>
                <a:gd name="T52" fmla="*/ 55 w 296"/>
                <a:gd name="T53" fmla="*/ 74 h 296"/>
                <a:gd name="T54" fmla="*/ 45 w 296"/>
                <a:gd name="T55" fmla="*/ 139 h 296"/>
                <a:gd name="T56" fmla="*/ 18 w 296"/>
                <a:gd name="T57" fmla="*/ 130 h 296"/>
                <a:gd name="T58" fmla="*/ 116 w 296"/>
                <a:gd name="T59" fmla="*/ 278 h 296"/>
                <a:gd name="T60" fmla="*/ 185 w 296"/>
                <a:gd name="T61" fmla="*/ 185 h 296"/>
                <a:gd name="T62" fmla="*/ 250 w 296"/>
                <a:gd name="T63" fmla="*/ 278 h 296"/>
                <a:gd name="T64" fmla="*/ 194 w 296"/>
                <a:gd name="T65" fmla="*/ 185 h 296"/>
                <a:gd name="T66" fmla="*/ 116 w 296"/>
                <a:gd name="T67" fmla="*/ 176 h 296"/>
                <a:gd name="T68" fmla="*/ 106 w 296"/>
                <a:gd name="T69" fmla="*/ 278 h 296"/>
                <a:gd name="T70" fmla="*/ 46 w 296"/>
                <a:gd name="T71" fmla="*/ 158 h 296"/>
                <a:gd name="T72" fmla="*/ 250 w 296"/>
                <a:gd name="T73" fmla="*/ 278 h 296"/>
                <a:gd name="T74" fmla="*/ 268 w 296"/>
                <a:gd name="T75" fmla="*/ 139 h 296"/>
                <a:gd name="T76" fmla="*/ 214 w 296"/>
                <a:gd name="T77" fmla="*/ 74 h 296"/>
                <a:gd name="T78" fmla="*/ 241 w 296"/>
                <a:gd name="T79" fmla="*/ 74 h 296"/>
                <a:gd name="T80" fmla="*/ 276 w 296"/>
                <a:gd name="T81" fmla="*/ 115 h 296"/>
                <a:gd name="T82" fmla="*/ 278 w 296"/>
                <a:gd name="T83" fmla="*/ 130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96" h="296">
                  <a:moveTo>
                    <a:pt x="291" y="104"/>
                  </a:moveTo>
                  <a:cubicBezTo>
                    <a:pt x="263" y="67"/>
                    <a:pt x="263" y="67"/>
                    <a:pt x="263" y="67"/>
                  </a:cubicBezTo>
                  <a:cubicBezTo>
                    <a:pt x="262" y="66"/>
                    <a:pt x="260" y="64"/>
                    <a:pt x="259" y="63"/>
                  </a:cubicBezTo>
                  <a:cubicBezTo>
                    <a:pt x="259" y="19"/>
                    <a:pt x="259" y="19"/>
                    <a:pt x="259" y="19"/>
                  </a:cubicBezTo>
                  <a:cubicBezTo>
                    <a:pt x="259" y="9"/>
                    <a:pt x="251" y="0"/>
                    <a:pt x="241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45" y="0"/>
                    <a:pt x="37" y="9"/>
                    <a:pt x="37" y="19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6" y="64"/>
                    <a:pt x="34" y="66"/>
                    <a:pt x="33" y="67"/>
                  </a:cubicBezTo>
                  <a:cubicBezTo>
                    <a:pt x="5" y="104"/>
                    <a:pt x="5" y="104"/>
                    <a:pt x="5" y="104"/>
                  </a:cubicBezTo>
                  <a:cubicBezTo>
                    <a:pt x="2" y="109"/>
                    <a:pt x="0" y="115"/>
                    <a:pt x="0" y="121"/>
                  </a:cubicBezTo>
                  <a:cubicBezTo>
                    <a:pt x="0" y="130"/>
                    <a:pt x="0" y="130"/>
                    <a:pt x="0" y="130"/>
                  </a:cubicBezTo>
                  <a:cubicBezTo>
                    <a:pt x="0" y="145"/>
                    <a:pt x="12" y="158"/>
                    <a:pt x="28" y="158"/>
                  </a:cubicBezTo>
                  <a:cubicBezTo>
                    <a:pt x="28" y="158"/>
                    <a:pt x="28" y="158"/>
                    <a:pt x="28" y="158"/>
                  </a:cubicBezTo>
                  <a:cubicBezTo>
                    <a:pt x="28" y="278"/>
                    <a:pt x="28" y="278"/>
                    <a:pt x="28" y="278"/>
                  </a:cubicBezTo>
                  <a:cubicBezTo>
                    <a:pt x="28" y="288"/>
                    <a:pt x="36" y="296"/>
                    <a:pt x="46" y="296"/>
                  </a:cubicBezTo>
                  <a:cubicBezTo>
                    <a:pt x="250" y="296"/>
                    <a:pt x="250" y="296"/>
                    <a:pt x="250" y="296"/>
                  </a:cubicBezTo>
                  <a:cubicBezTo>
                    <a:pt x="260" y="296"/>
                    <a:pt x="268" y="288"/>
                    <a:pt x="268" y="278"/>
                  </a:cubicBezTo>
                  <a:cubicBezTo>
                    <a:pt x="268" y="158"/>
                    <a:pt x="268" y="158"/>
                    <a:pt x="268" y="158"/>
                  </a:cubicBezTo>
                  <a:cubicBezTo>
                    <a:pt x="268" y="158"/>
                    <a:pt x="268" y="158"/>
                    <a:pt x="268" y="158"/>
                  </a:cubicBezTo>
                  <a:cubicBezTo>
                    <a:pt x="284" y="158"/>
                    <a:pt x="296" y="145"/>
                    <a:pt x="296" y="130"/>
                  </a:cubicBezTo>
                  <a:cubicBezTo>
                    <a:pt x="296" y="121"/>
                    <a:pt x="296" y="121"/>
                    <a:pt x="296" y="121"/>
                  </a:cubicBezTo>
                  <a:cubicBezTo>
                    <a:pt x="296" y="115"/>
                    <a:pt x="294" y="109"/>
                    <a:pt x="291" y="104"/>
                  </a:cubicBezTo>
                  <a:close/>
                  <a:moveTo>
                    <a:pt x="241" y="19"/>
                  </a:moveTo>
                  <a:cubicBezTo>
                    <a:pt x="241" y="56"/>
                    <a:pt x="241" y="56"/>
                    <a:pt x="241" y="56"/>
                  </a:cubicBezTo>
                  <a:cubicBezTo>
                    <a:pt x="55" y="56"/>
                    <a:pt x="55" y="56"/>
                    <a:pt x="55" y="56"/>
                  </a:cubicBezTo>
                  <a:cubicBezTo>
                    <a:pt x="55" y="56"/>
                    <a:pt x="55" y="56"/>
                    <a:pt x="55" y="56"/>
                  </a:cubicBezTo>
                  <a:cubicBezTo>
                    <a:pt x="55" y="19"/>
                    <a:pt x="55" y="19"/>
                    <a:pt x="55" y="19"/>
                  </a:cubicBezTo>
                  <a:lnTo>
                    <a:pt x="241" y="19"/>
                  </a:lnTo>
                  <a:close/>
                  <a:moveTo>
                    <a:pt x="94" y="139"/>
                  </a:moveTo>
                  <a:cubicBezTo>
                    <a:pt x="55" y="139"/>
                    <a:pt x="55" y="139"/>
                    <a:pt x="55" y="139"/>
                  </a:cubicBezTo>
                  <a:cubicBezTo>
                    <a:pt x="93" y="74"/>
                    <a:pt x="93" y="74"/>
                    <a:pt x="93" y="74"/>
                  </a:cubicBezTo>
                  <a:cubicBezTo>
                    <a:pt x="113" y="74"/>
                    <a:pt x="113" y="74"/>
                    <a:pt x="113" y="74"/>
                  </a:cubicBezTo>
                  <a:lnTo>
                    <a:pt x="94" y="139"/>
                  </a:lnTo>
                  <a:close/>
                  <a:moveTo>
                    <a:pt x="122" y="74"/>
                  </a:moveTo>
                  <a:cubicBezTo>
                    <a:pt x="143" y="74"/>
                    <a:pt x="143" y="74"/>
                    <a:pt x="143" y="74"/>
                  </a:cubicBezTo>
                  <a:cubicBezTo>
                    <a:pt x="143" y="139"/>
                    <a:pt x="143" y="139"/>
                    <a:pt x="143" y="139"/>
                  </a:cubicBezTo>
                  <a:cubicBezTo>
                    <a:pt x="104" y="139"/>
                    <a:pt x="104" y="139"/>
                    <a:pt x="104" y="139"/>
                  </a:cubicBezTo>
                  <a:lnTo>
                    <a:pt x="122" y="74"/>
                  </a:lnTo>
                  <a:close/>
                  <a:moveTo>
                    <a:pt x="153" y="74"/>
                  </a:moveTo>
                  <a:cubicBezTo>
                    <a:pt x="174" y="74"/>
                    <a:pt x="174" y="74"/>
                    <a:pt x="174" y="74"/>
                  </a:cubicBezTo>
                  <a:cubicBezTo>
                    <a:pt x="192" y="139"/>
                    <a:pt x="192" y="139"/>
                    <a:pt x="192" y="139"/>
                  </a:cubicBezTo>
                  <a:cubicBezTo>
                    <a:pt x="153" y="139"/>
                    <a:pt x="153" y="139"/>
                    <a:pt x="153" y="139"/>
                  </a:cubicBezTo>
                  <a:lnTo>
                    <a:pt x="153" y="74"/>
                  </a:lnTo>
                  <a:close/>
                  <a:moveTo>
                    <a:pt x="183" y="74"/>
                  </a:moveTo>
                  <a:cubicBezTo>
                    <a:pt x="204" y="74"/>
                    <a:pt x="204" y="74"/>
                    <a:pt x="204" y="74"/>
                  </a:cubicBezTo>
                  <a:cubicBezTo>
                    <a:pt x="241" y="139"/>
                    <a:pt x="241" y="139"/>
                    <a:pt x="241" y="139"/>
                  </a:cubicBezTo>
                  <a:cubicBezTo>
                    <a:pt x="202" y="139"/>
                    <a:pt x="202" y="139"/>
                    <a:pt x="202" y="139"/>
                  </a:cubicBezTo>
                  <a:lnTo>
                    <a:pt x="183" y="74"/>
                  </a:lnTo>
                  <a:close/>
                  <a:moveTo>
                    <a:pt x="18" y="130"/>
                  </a:moveTo>
                  <a:cubicBezTo>
                    <a:pt x="18" y="121"/>
                    <a:pt x="18" y="121"/>
                    <a:pt x="18" y="121"/>
                  </a:cubicBezTo>
                  <a:cubicBezTo>
                    <a:pt x="18" y="119"/>
                    <a:pt x="19" y="117"/>
                    <a:pt x="20" y="115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50" y="76"/>
                    <a:pt x="53" y="74"/>
                    <a:pt x="55" y="74"/>
                  </a:cubicBezTo>
                  <a:cubicBezTo>
                    <a:pt x="82" y="74"/>
                    <a:pt x="82" y="74"/>
                    <a:pt x="82" y="74"/>
                  </a:cubicBezTo>
                  <a:cubicBezTo>
                    <a:pt x="45" y="139"/>
                    <a:pt x="45" y="139"/>
                    <a:pt x="45" y="139"/>
                  </a:cubicBezTo>
                  <a:cubicBezTo>
                    <a:pt x="28" y="139"/>
                    <a:pt x="28" y="139"/>
                    <a:pt x="28" y="139"/>
                  </a:cubicBezTo>
                  <a:cubicBezTo>
                    <a:pt x="23" y="139"/>
                    <a:pt x="18" y="135"/>
                    <a:pt x="18" y="130"/>
                  </a:cubicBezTo>
                  <a:close/>
                  <a:moveTo>
                    <a:pt x="185" y="278"/>
                  </a:moveTo>
                  <a:cubicBezTo>
                    <a:pt x="116" y="278"/>
                    <a:pt x="116" y="278"/>
                    <a:pt x="116" y="278"/>
                  </a:cubicBezTo>
                  <a:cubicBezTo>
                    <a:pt x="116" y="185"/>
                    <a:pt x="116" y="185"/>
                    <a:pt x="116" y="185"/>
                  </a:cubicBezTo>
                  <a:cubicBezTo>
                    <a:pt x="185" y="185"/>
                    <a:pt x="185" y="185"/>
                    <a:pt x="185" y="185"/>
                  </a:cubicBezTo>
                  <a:lnTo>
                    <a:pt x="185" y="278"/>
                  </a:lnTo>
                  <a:close/>
                  <a:moveTo>
                    <a:pt x="250" y="278"/>
                  </a:moveTo>
                  <a:cubicBezTo>
                    <a:pt x="194" y="278"/>
                    <a:pt x="194" y="278"/>
                    <a:pt x="194" y="278"/>
                  </a:cubicBezTo>
                  <a:cubicBezTo>
                    <a:pt x="194" y="185"/>
                    <a:pt x="194" y="185"/>
                    <a:pt x="194" y="185"/>
                  </a:cubicBezTo>
                  <a:cubicBezTo>
                    <a:pt x="194" y="180"/>
                    <a:pt x="190" y="176"/>
                    <a:pt x="185" y="176"/>
                  </a:cubicBezTo>
                  <a:cubicBezTo>
                    <a:pt x="116" y="176"/>
                    <a:pt x="116" y="176"/>
                    <a:pt x="116" y="176"/>
                  </a:cubicBezTo>
                  <a:cubicBezTo>
                    <a:pt x="111" y="176"/>
                    <a:pt x="106" y="180"/>
                    <a:pt x="106" y="185"/>
                  </a:cubicBezTo>
                  <a:cubicBezTo>
                    <a:pt x="106" y="278"/>
                    <a:pt x="106" y="278"/>
                    <a:pt x="106" y="278"/>
                  </a:cubicBezTo>
                  <a:cubicBezTo>
                    <a:pt x="46" y="278"/>
                    <a:pt x="46" y="278"/>
                    <a:pt x="46" y="278"/>
                  </a:cubicBezTo>
                  <a:cubicBezTo>
                    <a:pt x="46" y="158"/>
                    <a:pt x="46" y="158"/>
                    <a:pt x="46" y="158"/>
                  </a:cubicBezTo>
                  <a:cubicBezTo>
                    <a:pt x="250" y="158"/>
                    <a:pt x="250" y="158"/>
                    <a:pt x="250" y="158"/>
                  </a:cubicBezTo>
                  <a:lnTo>
                    <a:pt x="250" y="278"/>
                  </a:lnTo>
                  <a:close/>
                  <a:moveTo>
                    <a:pt x="278" y="130"/>
                  </a:moveTo>
                  <a:cubicBezTo>
                    <a:pt x="278" y="135"/>
                    <a:pt x="273" y="139"/>
                    <a:pt x="268" y="139"/>
                  </a:cubicBezTo>
                  <a:cubicBezTo>
                    <a:pt x="251" y="139"/>
                    <a:pt x="251" y="139"/>
                    <a:pt x="251" y="139"/>
                  </a:cubicBezTo>
                  <a:cubicBezTo>
                    <a:pt x="214" y="74"/>
                    <a:pt x="214" y="74"/>
                    <a:pt x="214" y="74"/>
                  </a:cubicBezTo>
                  <a:cubicBezTo>
                    <a:pt x="241" y="74"/>
                    <a:pt x="241" y="74"/>
                    <a:pt x="241" y="74"/>
                  </a:cubicBezTo>
                  <a:cubicBezTo>
                    <a:pt x="241" y="74"/>
                    <a:pt x="241" y="74"/>
                    <a:pt x="241" y="74"/>
                  </a:cubicBezTo>
                  <a:cubicBezTo>
                    <a:pt x="243" y="74"/>
                    <a:pt x="246" y="76"/>
                    <a:pt x="248" y="78"/>
                  </a:cubicBezTo>
                  <a:cubicBezTo>
                    <a:pt x="276" y="115"/>
                    <a:pt x="276" y="115"/>
                    <a:pt x="276" y="115"/>
                  </a:cubicBezTo>
                  <a:cubicBezTo>
                    <a:pt x="277" y="117"/>
                    <a:pt x="278" y="119"/>
                    <a:pt x="278" y="121"/>
                  </a:cubicBezTo>
                  <a:lnTo>
                    <a:pt x="278" y="13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grpSp>
          <p:nvGrpSpPr>
            <p:cNvPr id="43" name="Group 13"/>
            <p:cNvGrpSpPr/>
            <p:nvPr/>
          </p:nvGrpSpPr>
          <p:grpSpPr>
            <a:xfrm>
              <a:off x="6993231" y="3943997"/>
              <a:ext cx="486920" cy="424672"/>
              <a:chOff x="4233863" y="2697163"/>
              <a:chExt cx="1117600" cy="974725"/>
            </a:xfrm>
            <a:solidFill>
              <a:schemeClr val="bg1"/>
            </a:solidFill>
          </p:grpSpPr>
          <p:sp>
            <p:nvSpPr>
              <p:cNvPr id="45" name="Freeform: Shape 16"/>
              <p:cNvSpPr/>
              <p:nvPr/>
            </p:nvSpPr>
            <p:spPr bwMode="auto">
              <a:xfrm>
                <a:off x="4233863" y="2697163"/>
                <a:ext cx="1117600" cy="974725"/>
              </a:xfrm>
              <a:custGeom>
                <a:avLst/>
                <a:gdLst>
                  <a:gd name="T0" fmla="*/ 296 w 297"/>
                  <a:gd name="T1" fmla="*/ 152 h 259"/>
                  <a:gd name="T2" fmla="*/ 259 w 297"/>
                  <a:gd name="T3" fmla="*/ 13 h 259"/>
                  <a:gd name="T4" fmla="*/ 241 w 297"/>
                  <a:gd name="T5" fmla="*/ 0 h 259"/>
                  <a:gd name="T6" fmla="*/ 148 w 297"/>
                  <a:gd name="T7" fmla="*/ 0 h 259"/>
                  <a:gd name="T8" fmla="*/ 56 w 297"/>
                  <a:gd name="T9" fmla="*/ 0 h 259"/>
                  <a:gd name="T10" fmla="*/ 38 w 297"/>
                  <a:gd name="T11" fmla="*/ 13 h 259"/>
                  <a:gd name="T12" fmla="*/ 1 w 297"/>
                  <a:gd name="T13" fmla="*/ 152 h 259"/>
                  <a:gd name="T14" fmla="*/ 0 w 297"/>
                  <a:gd name="T15" fmla="*/ 157 h 259"/>
                  <a:gd name="T16" fmla="*/ 0 w 297"/>
                  <a:gd name="T17" fmla="*/ 222 h 259"/>
                  <a:gd name="T18" fmla="*/ 37 w 297"/>
                  <a:gd name="T19" fmla="*/ 259 h 259"/>
                  <a:gd name="T20" fmla="*/ 260 w 297"/>
                  <a:gd name="T21" fmla="*/ 259 h 259"/>
                  <a:gd name="T22" fmla="*/ 297 w 297"/>
                  <a:gd name="T23" fmla="*/ 222 h 259"/>
                  <a:gd name="T24" fmla="*/ 297 w 297"/>
                  <a:gd name="T25" fmla="*/ 157 h 259"/>
                  <a:gd name="T26" fmla="*/ 296 w 297"/>
                  <a:gd name="T27" fmla="*/ 152 h 259"/>
                  <a:gd name="T28" fmla="*/ 278 w 297"/>
                  <a:gd name="T29" fmla="*/ 222 h 259"/>
                  <a:gd name="T30" fmla="*/ 260 w 297"/>
                  <a:gd name="T31" fmla="*/ 241 h 259"/>
                  <a:gd name="T32" fmla="*/ 37 w 297"/>
                  <a:gd name="T33" fmla="*/ 241 h 259"/>
                  <a:gd name="T34" fmla="*/ 19 w 297"/>
                  <a:gd name="T35" fmla="*/ 222 h 259"/>
                  <a:gd name="T36" fmla="*/ 19 w 297"/>
                  <a:gd name="T37" fmla="*/ 157 h 259"/>
                  <a:gd name="T38" fmla="*/ 56 w 297"/>
                  <a:gd name="T39" fmla="*/ 19 h 259"/>
                  <a:gd name="T40" fmla="*/ 241 w 297"/>
                  <a:gd name="T41" fmla="*/ 19 h 259"/>
                  <a:gd name="T42" fmla="*/ 278 w 297"/>
                  <a:gd name="T43" fmla="*/ 157 h 259"/>
                  <a:gd name="T44" fmla="*/ 278 w 297"/>
                  <a:gd name="T45" fmla="*/ 222 h 2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97" h="259">
                    <a:moveTo>
                      <a:pt x="296" y="152"/>
                    </a:moveTo>
                    <a:cubicBezTo>
                      <a:pt x="259" y="13"/>
                      <a:pt x="259" y="13"/>
                      <a:pt x="259" y="13"/>
                    </a:cubicBezTo>
                    <a:cubicBezTo>
                      <a:pt x="257" y="6"/>
                      <a:pt x="249" y="0"/>
                      <a:pt x="241" y="0"/>
                    </a:cubicBezTo>
                    <a:cubicBezTo>
                      <a:pt x="148" y="0"/>
                      <a:pt x="148" y="0"/>
                      <a:pt x="148" y="0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48" y="0"/>
                      <a:pt x="40" y="6"/>
                      <a:pt x="38" y="13"/>
                    </a:cubicBezTo>
                    <a:cubicBezTo>
                      <a:pt x="1" y="152"/>
                      <a:pt x="1" y="152"/>
                      <a:pt x="1" y="152"/>
                    </a:cubicBezTo>
                    <a:cubicBezTo>
                      <a:pt x="1" y="154"/>
                      <a:pt x="0" y="156"/>
                      <a:pt x="0" y="157"/>
                    </a:cubicBezTo>
                    <a:cubicBezTo>
                      <a:pt x="0" y="222"/>
                      <a:pt x="0" y="222"/>
                      <a:pt x="0" y="222"/>
                    </a:cubicBezTo>
                    <a:cubicBezTo>
                      <a:pt x="0" y="243"/>
                      <a:pt x="17" y="259"/>
                      <a:pt x="37" y="259"/>
                    </a:cubicBezTo>
                    <a:cubicBezTo>
                      <a:pt x="260" y="259"/>
                      <a:pt x="260" y="259"/>
                      <a:pt x="260" y="259"/>
                    </a:cubicBezTo>
                    <a:cubicBezTo>
                      <a:pt x="280" y="259"/>
                      <a:pt x="297" y="243"/>
                      <a:pt x="297" y="222"/>
                    </a:cubicBezTo>
                    <a:cubicBezTo>
                      <a:pt x="297" y="157"/>
                      <a:pt x="297" y="157"/>
                      <a:pt x="297" y="157"/>
                    </a:cubicBezTo>
                    <a:cubicBezTo>
                      <a:pt x="297" y="156"/>
                      <a:pt x="296" y="154"/>
                      <a:pt x="296" y="152"/>
                    </a:cubicBezTo>
                    <a:close/>
                    <a:moveTo>
                      <a:pt x="278" y="222"/>
                    </a:moveTo>
                    <a:cubicBezTo>
                      <a:pt x="278" y="232"/>
                      <a:pt x="270" y="241"/>
                      <a:pt x="260" y="241"/>
                    </a:cubicBezTo>
                    <a:cubicBezTo>
                      <a:pt x="37" y="241"/>
                      <a:pt x="37" y="241"/>
                      <a:pt x="37" y="241"/>
                    </a:cubicBezTo>
                    <a:cubicBezTo>
                      <a:pt x="27" y="241"/>
                      <a:pt x="19" y="232"/>
                      <a:pt x="19" y="222"/>
                    </a:cubicBezTo>
                    <a:cubicBezTo>
                      <a:pt x="19" y="157"/>
                      <a:pt x="19" y="157"/>
                      <a:pt x="19" y="157"/>
                    </a:cubicBezTo>
                    <a:cubicBezTo>
                      <a:pt x="56" y="19"/>
                      <a:pt x="56" y="19"/>
                      <a:pt x="56" y="19"/>
                    </a:cubicBezTo>
                    <a:cubicBezTo>
                      <a:pt x="241" y="19"/>
                      <a:pt x="241" y="19"/>
                      <a:pt x="241" y="19"/>
                    </a:cubicBezTo>
                    <a:cubicBezTo>
                      <a:pt x="278" y="157"/>
                      <a:pt x="278" y="157"/>
                      <a:pt x="278" y="157"/>
                    </a:cubicBezTo>
                    <a:lnTo>
                      <a:pt x="278" y="22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6" name="Freeform: Shape 17"/>
              <p:cNvSpPr/>
              <p:nvPr/>
            </p:nvSpPr>
            <p:spPr bwMode="auto">
              <a:xfrm>
                <a:off x="4365625" y="2835275"/>
                <a:ext cx="854075" cy="628650"/>
              </a:xfrm>
              <a:custGeom>
                <a:avLst/>
                <a:gdLst>
                  <a:gd name="T0" fmla="*/ 185 w 227"/>
                  <a:gd name="T1" fmla="*/ 0 h 167"/>
                  <a:gd name="T2" fmla="*/ 42 w 227"/>
                  <a:gd name="T3" fmla="*/ 0 h 167"/>
                  <a:gd name="T4" fmla="*/ 33 w 227"/>
                  <a:gd name="T5" fmla="*/ 7 h 167"/>
                  <a:gd name="T6" fmla="*/ 1 w 227"/>
                  <a:gd name="T7" fmla="*/ 118 h 167"/>
                  <a:gd name="T8" fmla="*/ 3 w 227"/>
                  <a:gd name="T9" fmla="*/ 126 h 167"/>
                  <a:gd name="T10" fmla="*/ 10 w 227"/>
                  <a:gd name="T11" fmla="*/ 130 h 167"/>
                  <a:gd name="T12" fmla="*/ 37 w 227"/>
                  <a:gd name="T13" fmla="*/ 130 h 167"/>
                  <a:gd name="T14" fmla="*/ 47 w 227"/>
                  <a:gd name="T15" fmla="*/ 130 h 167"/>
                  <a:gd name="T16" fmla="*/ 52 w 227"/>
                  <a:gd name="T17" fmla="*/ 130 h 167"/>
                  <a:gd name="T18" fmla="*/ 66 w 227"/>
                  <a:gd name="T19" fmla="*/ 156 h 167"/>
                  <a:gd name="T20" fmla="*/ 82 w 227"/>
                  <a:gd name="T21" fmla="*/ 167 h 167"/>
                  <a:gd name="T22" fmla="*/ 145 w 227"/>
                  <a:gd name="T23" fmla="*/ 167 h 167"/>
                  <a:gd name="T24" fmla="*/ 161 w 227"/>
                  <a:gd name="T25" fmla="*/ 156 h 167"/>
                  <a:gd name="T26" fmla="*/ 175 w 227"/>
                  <a:gd name="T27" fmla="*/ 130 h 167"/>
                  <a:gd name="T28" fmla="*/ 180 w 227"/>
                  <a:gd name="T29" fmla="*/ 130 h 167"/>
                  <a:gd name="T30" fmla="*/ 190 w 227"/>
                  <a:gd name="T31" fmla="*/ 130 h 167"/>
                  <a:gd name="T32" fmla="*/ 217 w 227"/>
                  <a:gd name="T33" fmla="*/ 130 h 167"/>
                  <a:gd name="T34" fmla="*/ 224 w 227"/>
                  <a:gd name="T35" fmla="*/ 126 h 167"/>
                  <a:gd name="T36" fmla="*/ 226 w 227"/>
                  <a:gd name="T37" fmla="*/ 118 h 167"/>
                  <a:gd name="T38" fmla="*/ 194 w 227"/>
                  <a:gd name="T39" fmla="*/ 7 h 167"/>
                  <a:gd name="T40" fmla="*/ 185 w 227"/>
                  <a:gd name="T41" fmla="*/ 0 h 167"/>
                  <a:gd name="T42" fmla="*/ 190 w 227"/>
                  <a:gd name="T43" fmla="*/ 111 h 167"/>
                  <a:gd name="T44" fmla="*/ 175 w 227"/>
                  <a:gd name="T45" fmla="*/ 111 h 167"/>
                  <a:gd name="T46" fmla="*/ 158 w 227"/>
                  <a:gd name="T47" fmla="*/ 121 h 167"/>
                  <a:gd name="T48" fmla="*/ 145 w 227"/>
                  <a:gd name="T49" fmla="*/ 148 h 167"/>
                  <a:gd name="T50" fmla="*/ 82 w 227"/>
                  <a:gd name="T51" fmla="*/ 148 h 167"/>
                  <a:gd name="T52" fmla="*/ 69 w 227"/>
                  <a:gd name="T53" fmla="*/ 121 h 167"/>
                  <a:gd name="T54" fmla="*/ 52 w 227"/>
                  <a:gd name="T55" fmla="*/ 111 h 167"/>
                  <a:gd name="T56" fmla="*/ 37 w 227"/>
                  <a:gd name="T57" fmla="*/ 111 h 167"/>
                  <a:gd name="T58" fmla="*/ 15 w 227"/>
                  <a:gd name="T59" fmla="*/ 111 h 167"/>
                  <a:gd name="T60" fmla="*/ 42 w 227"/>
                  <a:gd name="T61" fmla="*/ 9 h 167"/>
                  <a:gd name="T62" fmla="*/ 185 w 227"/>
                  <a:gd name="T63" fmla="*/ 9 h 167"/>
                  <a:gd name="T64" fmla="*/ 212 w 227"/>
                  <a:gd name="T65" fmla="*/ 111 h 167"/>
                  <a:gd name="T66" fmla="*/ 190 w 227"/>
                  <a:gd name="T67" fmla="*/ 111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27" h="167">
                    <a:moveTo>
                      <a:pt x="185" y="0"/>
                    </a:moveTo>
                    <a:cubicBezTo>
                      <a:pt x="42" y="0"/>
                      <a:pt x="42" y="0"/>
                      <a:pt x="42" y="0"/>
                    </a:cubicBezTo>
                    <a:cubicBezTo>
                      <a:pt x="38" y="0"/>
                      <a:pt x="34" y="3"/>
                      <a:pt x="33" y="7"/>
                    </a:cubicBezTo>
                    <a:cubicBezTo>
                      <a:pt x="1" y="118"/>
                      <a:pt x="1" y="118"/>
                      <a:pt x="1" y="118"/>
                    </a:cubicBezTo>
                    <a:cubicBezTo>
                      <a:pt x="0" y="121"/>
                      <a:pt x="1" y="124"/>
                      <a:pt x="3" y="126"/>
                    </a:cubicBezTo>
                    <a:cubicBezTo>
                      <a:pt x="4" y="128"/>
                      <a:pt x="7" y="130"/>
                      <a:pt x="10" y="130"/>
                    </a:cubicBezTo>
                    <a:cubicBezTo>
                      <a:pt x="37" y="130"/>
                      <a:pt x="37" y="130"/>
                      <a:pt x="37" y="130"/>
                    </a:cubicBezTo>
                    <a:cubicBezTo>
                      <a:pt x="47" y="130"/>
                      <a:pt x="47" y="130"/>
                      <a:pt x="47" y="130"/>
                    </a:cubicBezTo>
                    <a:cubicBezTo>
                      <a:pt x="52" y="130"/>
                      <a:pt x="52" y="130"/>
                      <a:pt x="52" y="130"/>
                    </a:cubicBezTo>
                    <a:cubicBezTo>
                      <a:pt x="66" y="156"/>
                      <a:pt x="66" y="156"/>
                      <a:pt x="66" y="156"/>
                    </a:cubicBezTo>
                    <a:cubicBezTo>
                      <a:pt x="69" y="163"/>
                      <a:pt x="75" y="167"/>
                      <a:pt x="82" y="167"/>
                    </a:cubicBezTo>
                    <a:cubicBezTo>
                      <a:pt x="145" y="167"/>
                      <a:pt x="145" y="167"/>
                      <a:pt x="145" y="167"/>
                    </a:cubicBezTo>
                    <a:cubicBezTo>
                      <a:pt x="152" y="167"/>
                      <a:pt x="158" y="163"/>
                      <a:pt x="161" y="156"/>
                    </a:cubicBezTo>
                    <a:cubicBezTo>
                      <a:pt x="175" y="130"/>
                      <a:pt x="175" y="130"/>
                      <a:pt x="175" y="130"/>
                    </a:cubicBezTo>
                    <a:cubicBezTo>
                      <a:pt x="180" y="130"/>
                      <a:pt x="180" y="130"/>
                      <a:pt x="180" y="130"/>
                    </a:cubicBezTo>
                    <a:cubicBezTo>
                      <a:pt x="190" y="130"/>
                      <a:pt x="190" y="130"/>
                      <a:pt x="190" y="130"/>
                    </a:cubicBezTo>
                    <a:cubicBezTo>
                      <a:pt x="217" y="130"/>
                      <a:pt x="217" y="130"/>
                      <a:pt x="217" y="130"/>
                    </a:cubicBezTo>
                    <a:cubicBezTo>
                      <a:pt x="220" y="130"/>
                      <a:pt x="223" y="128"/>
                      <a:pt x="224" y="126"/>
                    </a:cubicBezTo>
                    <a:cubicBezTo>
                      <a:pt x="226" y="124"/>
                      <a:pt x="227" y="121"/>
                      <a:pt x="226" y="118"/>
                    </a:cubicBezTo>
                    <a:cubicBezTo>
                      <a:pt x="194" y="7"/>
                      <a:pt x="194" y="7"/>
                      <a:pt x="194" y="7"/>
                    </a:cubicBezTo>
                    <a:cubicBezTo>
                      <a:pt x="193" y="3"/>
                      <a:pt x="189" y="0"/>
                      <a:pt x="185" y="0"/>
                    </a:cubicBezTo>
                    <a:close/>
                    <a:moveTo>
                      <a:pt x="190" y="111"/>
                    </a:moveTo>
                    <a:cubicBezTo>
                      <a:pt x="175" y="111"/>
                      <a:pt x="175" y="111"/>
                      <a:pt x="175" y="111"/>
                    </a:cubicBezTo>
                    <a:cubicBezTo>
                      <a:pt x="168" y="111"/>
                      <a:pt x="161" y="115"/>
                      <a:pt x="158" y="121"/>
                    </a:cubicBezTo>
                    <a:cubicBezTo>
                      <a:pt x="145" y="148"/>
                      <a:pt x="145" y="148"/>
                      <a:pt x="145" y="148"/>
                    </a:cubicBezTo>
                    <a:cubicBezTo>
                      <a:pt x="82" y="148"/>
                      <a:pt x="82" y="148"/>
                      <a:pt x="82" y="148"/>
                    </a:cubicBezTo>
                    <a:cubicBezTo>
                      <a:pt x="69" y="121"/>
                      <a:pt x="69" y="121"/>
                      <a:pt x="69" y="121"/>
                    </a:cubicBezTo>
                    <a:cubicBezTo>
                      <a:pt x="66" y="115"/>
                      <a:pt x="59" y="111"/>
                      <a:pt x="52" y="111"/>
                    </a:cubicBezTo>
                    <a:cubicBezTo>
                      <a:pt x="37" y="111"/>
                      <a:pt x="37" y="111"/>
                      <a:pt x="37" y="111"/>
                    </a:cubicBezTo>
                    <a:cubicBezTo>
                      <a:pt x="15" y="111"/>
                      <a:pt x="15" y="111"/>
                      <a:pt x="15" y="111"/>
                    </a:cubicBezTo>
                    <a:cubicBezTo>
                      <a:pt x="42" y="9"/>
                      <a:pt x="42" y="9"/>
                      <a:pt x="42" y="9"/>
                    </a:cubicBezTo>
                    <a:cubicBezTo>
                      <a:pt x="185" y="9"/>
                      <a:pt x="185" y="9"/>
                      <a:pt x="185" y="9"/>
                    </a:cubicBezTo>
                    <a:cubicBezTo>
                      <a:pt x="212" y="111"/>
                      <a:pt x="212" y="111"/>
                      <a:pt x="212" y="111"/>
                    </a:cubicBezTo>
                    <a:lnTo>
                      <a:pt x="190" y="11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44" name="Freeform: Shape 14"/>
            <p:cNvSpPr/>
            <p:nvPr/>
          </p:nvSpPr>
          <p:spPr bwMode="auto">
            <a:xfrm>
              <a:off x="8024168" y="2472432"/>
              <a:ext cx="485537" cy="363807"/>
            </a:xfrm>
            <a:custGeom>
              <a:avLst/>
              <a:gdLst>
                <a:gd name="T0" fmla="*/ 244 w 296"/>
                <a:gd name="T1" fmla="*/ 5 h 222"/>
                <a:gd name="T2" fmla="*/ 65 w 296"/>
                <a:gd name="T3" fmla="*/ 0 h 222"/>
                <a:gd name="T4" fmla="*/ 5 w 296"/>
                <a:gd name="T5" fmla="*/ 52 h 222"/>
                <a:gd name="T6" fmla="*/ 4 w 296"/>
                <a:gd name="T7" fmla="*/ 78 h 222"/>
                <a:gd name="T8" fmla="*/ 148 w 296"/>
                <a:gd name="T9" fmla="*/ 222 h 222"/>
                <a:gd name="T10" fmla="*/ 291 w 296"/>
                <a:gd name="T11" fmla="*/ 78 h 222"/>
                <a:gd name="T12" fmla="*/ 291 w 296"/>
                <a:gd name="T13" fmla="*/ 52 h 222"/>
                <a:gd name="T14" fmla="*/ 127 w 296"/>
                <a:gd name="T15" fmla="*/ 65 h 222"/>
                <a:gd name="T16" fmla="*/ 168 w 296"/>
                <a:gd name="T17" fmla="*/ 65 h 222"/>
                <a:gd name="T18" fmla="*/ 180 w 296"/>
                <a:gd name="T19" fmla="*/ 20 h 222"/>
                <a:gd name="T20" fmla="*/ 176 w 296"/>
                <a:gd name="T21" fmla="*/ 59 h 222"/>
                <a:gd name="T22" fmla="*/ 120 w 296"/>
                <a:gd name="T23" fmla="*/ 59 h 222"/>
                <a:gd name="T24" fmla="*/ 115 w 296"/>
                <a:gd name="T25" fmla="*/ 20 h 222"/>
                <a:gd name="T26" fmla="*/ 120 w 296"/>
                <a:gd name="T27" fmla="*/ 59 h 222"/>
                <a:gd name="T28" fmla="*/ 148 w 296"/>
                <a:gd name="T29" fmla="*/ 189 h 222"/>
                <a:gd name="T30" fmla="*/ 171 w 296"/>
                <a:gd name="T31" fmla="*/ 74 h 222"/>
                <a:gd name="T32" fmla="*/ 226 w 296"/>
                <a:gd name="T33" fmla="*/ 74 h 222"/>
                <a:gd name="T34" fmla="*/ 180 w 296"/>
                <a:gd name="T35" fmla="*/ 74 h 222"/>
                <a:gd name="T36" fmla="*/ 206 w 296"/>
                <a:gd name="T37" fmla="*/ 46 h 222"/>
                <a:gd name="T38" fmla="*/ 183 w 296"/>
                <a:gd name="T39" fmla="*/ 65 h 222"/>
                <a:gd name="T40" fmla="*/ 224 w 296"/>
                <a:gd name="T41" fmla="*/ 18 h 222"/>
                <a:gd name="T42" fmla="*/ 191 w 296"/>
                <a:gd name="T43" fmla="*/ 18 h 222"/>
                <a:gd name="T44" fmla="*/ 127 w 296"/>
                <a:gd name="T45" fmla="*/ 18 h 222"/>
                <a:gd name="T46" fmla="*/ 148 w 296"/>
                <a:gd name="T47" fmla="*/ 35 h 222"/>
                <a:gd name="T48" fmla="*/ 72 w 296"/>
                <a:gd name="T49" fmla="*/ 18 h 222"/>
                <a:gd name="T50" fmla="*/ 90 w 296"/>
                <a:gd name="T51" fmla="*/ 33 h 222"/>
                <a:gd name="T52" fmla="*/ 113 w 296"/>
                <a:gd name="T53" fmla="*/ 65 h 222"/>
                <a:gd name="T54" fmla="*/ 90 w 296"/>
                <a:gd name="T55" fmla="*/ 46 h 222"/>
                <a:gd name="T56" fmla="*/ 138 w 296"/>
                <a:gd name="T57" fmla="*/ 187 h 222"/>
                <a:gd name="T58" fmla="*/ 115 w 296"/>
                <a:gd name="T59" fmla="*/ 74 h 222"/>
                <a:gd name="T60" fmla="*/ 26 w 296"/>
                <a:gd name="T61" fmla="*/ 74 h 222"/>
                <a:gd name="T62" fmla="*/ 117 w 296"/>
                <a:gd name="T63" fmla="*/ 171 h 222"/>
                <a:gd name="T64" fmla="*/ 269 w 296"/>
                <a:gd name="T65" fmla="*/ 74 h 222"/>
                <a:gd name="T66" fmla="*/ 237 w 296"/>
                <a:gd name="T67" fmla="*/ 74 h 222"/>
                <a:gd name="T68" fmla="*/ 213 w 296"/>
                <a:gd name="T69" fmla="*/ 40 h 222"/>
                <a:gd name="T70" fmla="*/ 277 w 296"/>
                <a:gd name="T71" fmla="*/ 65 h 222"/>
                <a:gd name="T72" fmla="*/ 62 w 296"/>
                <a:gd name="T73" fmla="*/ 22 h 222"/>
                <a:gd name="T74" fmla="*/ 58 w 296"/>
                <a:gd name="T75" fmla="*/ 65 h 222"/>
                <a:gd name="T76" fmla="*/ 62 w 296"/>
                <a:gd name="T77" fmla="*/ 2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96" h="222">
                  <a:moveTo>
                    <a:pt x="291" y="52"/>
                  </a:moveTo>
                  <a:cubicBezTo>
                    <a:pt x="244" y="5"/>
                    <a:pt x="244" y="5"/>
                    <a:pt x="244" y="5"/>
                  </a:cubicBezTo>
                  <a:cubicBezTo>
                    <a:pt x="240" y="2"/>
                    <a:pt x="235" y="0"/>
                    <a:pt x="230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60" y="0"/>
                    <a:pt x="56" y="2"/>
                    <a:pt x="52" y="5"/>
                  </a:cubicBezTo>
                  <a:cubicBezTo>
                    <a:pt x="5" y="52"/>
                    <a:pt x="5" y="52"/>
                    <a:pt x="5" y="52"/>
                  </a:cubicBezTo>
                  <a:cubicBezTo>
                    <a:pt x="2" y="56"/>
                    <a:pt x="0" y="61"/>
                    <a:pt x="0" y="65"/>
                  </a:cubicBezTo>
                  <a:cubicBezTo>
                    <a:pt x="0" y="70"/>
                    <a:pt x="1" y="74"/>
                    <a:pt x="4" y="78"/>
                  </a:cubicBezTo>
                  <a:cubicBezTo>
                    <a:pt x="134" y="216"/>
                    <a:pt x="134" y="216"/>
                    <a:pt x="134" y="216"/>
                  </a:cubicBezTo>
                  <a:cubicBezTo>
                    <a:pt x="138" y="220"/>
                    <a:pt x="143" y="222"/>
                    <a:pt x="148" y="222"/>
                  </a:cubicBezTo>
                  <a:cubicBezTo>
                    <a:pt x="153" y="222"/>
                    <a:pt x="158" y="220"/>
                    <a:pt x="162" y="216"/>
                  </a:cubicBezTo>
                  <a:cubicBezTo>
                    <a:pt x="291" y="78"/>
                    <a:pt x="291" y="78"/>
                    <a:pt x="291" y="78"/>
                  </a:cubicBezTo>
                  <a:cubicBezTo>
                    <a:pt x="294" y="74"/>
                    <a:pt x="296" y="70"/>
                    <a:pt x="296" y="65"/>
                  </a:cubicBezTo>
                  <a:cubicBezTo>
                    <a:pt x="296" y="60"/>
                    <a:pt x="294" y="56"/>
                    <a:pt x="291" y="52"/>
                  </a:cubicBezTo>
                  <a:close/>
                  <a:moveTo>
                    <a:pt x="168" y="65"/>
                  </a:moveTo>
                  <a:cubicBezTo>
                    <a:pt x="127" y="65"/>
                    <a:pt x="127" y="65"/>
                    <a:pt x="127" y="65"/>
                  </a:cubicBezTo>
                  <a:cubicBezTo>
                    <a:pt x="148" y="47"/>
                    <a:pt x="148" y="47"/>
                    <a:pt x="148" y="47"/>
                  </a:cubicBezTo>
                  <a:lnTo>
                    <a:pt x="168" y="65"/>
                  </a:lnTo>
                  <a:close/>
                  <a:moveTo>
                    <a:pt x="155" y="41"/>
                  </a:moveTo>
                  <a:cubicBezTo>
                    <a:pt x="180" y="20"/>
                    <a:pt x="180" y="20"/>
                    <a:pt x="180" y="20"/>
                  </a:cubicBezTo>
                  <a:cubicBezTo>
                    <a:pt x="199" y="39"/>
                    <a:pt x="199" y="39"/>
                    <a:pt x="199" y="39"/>
                  </a:cubicBezTo>
                  <a:cubicBezTo>
                    <a:pt x="176" y="59"/>
                    <a:pt x="176" y="59"/>
                    <a:pt x="176" y="59"/>
                  </a:cubicBezTo>
                  <a:lnTo>
                    <a:pt x="155" y="41"/>
                  </a:lnTo>
                  <a:close/>
                  <a:moveTo>
                    <a:pt x="120" y="59"/>
                  </a:moveTo>
                  <a:cubicBezTo>
                    <a:pt x="97" y="39"/>
                    <a:pt x="97" y="39"/>
                    <a:pt x="97" y="39"/>
                  </a:cubicBezTo>
                  <a:cubicBezTo>
                    <a:pt x="115" y="20"/>
                    <a:pt x="115" y="20"/>
                    <a:pt x="115" y="20"/>
                  </a:cubicBezTo>
                  <a:cubicBezTo>
                    <a:pt x="141" y="41"/>
                    <a:pt x="141" y="41"/>
                    <a:pt x="141" y="41"/>
                  </a:cubicBezTo>
                  <a:lnTo>
                    <a:pt x="120" y="59"/>
                  </a:lnTo>
                  <a:close/>
                  <a:moveTo>
                    <a:pt x="171" y="74"/>
                  </a:moveTo>
                  <a:cubicBezTo>
                    <a:pt x="148" y="189"/>
                    <a:pt x="148" y="189"/>
                    <a:pt x="148" y="189"/>
                  </a:cubicBezTo>
                  <a:cubicBezTo>
                    <a:pt x="125" y="74"/>
                    <a:pt x="125" y="74"/>
                    <a:pt x="125" y="74"/>
                  </a:cubicBezTo>
                  <a:lnTo>
                    <a:pt x="171" y="74"/>
                  </a:lnTo>
                  <a:close/>
                  <a:moveTo>
                    <a:pt x="180" y="74"/>
                  </a:moveTo>
                  <a:cubicBezTo>
                    <a:pt x="226" y="74"/>
                    <a:pt x="226" y="74"/>
                    <a:pt x="226" y="74"/>
                  </a:cubicBezTo>
                  <a:cubicBezTo>
                    <a:pt x="158" y="187"/>
                    <a:pt x="158" y="187"/>
                    <a:pt x="158" y="187"/>
                  </a:cubicBezTo>
                  <a:lnTo>
                    <a:pt x="180" y="74"/>
                  </a:lnTo>
                  <a:close/>
                  <a:moveTo>
                    <a:pt x="183" y="65"/>
                  </a:moveTo>
                  <a:cubicBezTo>
                    <a:pt x="206" y="46"/>
                    <a:pt x="206" y="46"/>
                    <a:pt x="206" y="46"/>
                  </a:cubicBezTo>
                  <a:cubicBezTo>
                    <a:pt x="225" y="65"/>
                    <a:pt x="225" y="65"/>
                    <a:pt x="225" y="65"/>
                  </a:cubicBezTo>
                  <a:lnTo>
                    <a:pt x="183" y="65"/>
                  </a:lnTo>
                  <a:close/>
                  <a:moveTo>
                    <a:pt x="191" y="18"/>
                  </a:moveTo>
                  <a:cubicBezTo>
                    <a:pt x="224" y="18"/>
                    <a:pt x="224" y="18"/>
                    <a:pt x="224" y="18"/>
                  </a:cubicBezTo>
                  <a:cubicBezTo>
                    <a:pt x="206" y="33"/>
                    <a:pt x="206" y="33"/>
                    <a:pt x="206" y="33"/>
                  </a:cubicBezTo>
                  <a:lnTo>
                    <a:pt x="191" y="18"/>
                  </a:lnTo>
                  <a:close/>
                  <a:moveTo>
                    <a:pt x="148" y="35"/>
                  </a:moveTo>
                  <a:cubicBezTo>
                    <a:pt x="127" y="18"/>
                    <a:pt x="127" y="18"/>
                    <a:pt x="127" y="18"/>
                  </a:cubicBezTo>
                  <a:cubicBezTo>
                    <a:pt x="168" y="18"/>
                    <a:pt x="168" y="18"/>
                    <a:pt x="168" y="18"/>
                  </a:cubicBezTo>
                  <a:lnTo>
                    <a:pt x="148" y="35"/>
                  </a:lnTo>
                  <a:close/>
                  <a:moveTo>
                    <a:pt x="90" y="33"/>
                  </a:moveTo>
                  <a:cubicBezTo>
                    <a:pt x="72" y="18"/>
                    <a:pt x="72" y="18"/>
                    <a:pt x="72" y="18"/>
                  </a:cubicBezTo>
                  <a:cubicBezTo>
                    <a:pt x="104" y="18"/>
                    <a:pt x="104" y="18"/>
                    <a:pt x="104" y="18"/>
                  </a:cubicBezTo>
                  <a:lnTo>
                    <a:pt x="90" y="33"/>
                  </a:lnTo>
                  <a:close/>
                  <a:moveTo>
                    <a:pt x="90" y="46"/>
                  </a:moveTo>
                  <a:cubicBezTo>
                    <a:pt x="113" y="65"/>
                    <a:pt x="113" y="65"/>
                    <a:pt x="113" y="65"/>
                  </a:cubicBezTo>
                  <a:cubicBezTo>
                    <a:pt x="71" y="65"/>
                    <a:pt x="71" y="65"/>
                    <a:pt x="71" y="65"/>
                  </a:cubicBezTo>
                  <a:lnTo>
                    <a:pt x="90" y="46"/>
                  </a:lnTo>
                  <a:close/>
                  <a:moveTo>
                    <a:pt x="115" y="74"/>
                  </a:moveTo>
                  <a:cubicBezTo>
                    <a:pt x="138" y="187"/>
                    <a:pt x="138" y="187"/>
                    <a:pt x="138" y="187"/>
                  </a:cubicBezTo>
                  <a:cubicBezTo>
                    <a:pt x="70" y="74"/>
                    <a:pt x="70" y="74"/>
                    <a:pt x="70" y="74"/>
                  </a:cubicBezTo>
                  <a:lnTo>
                    <a:pt x="115" y="74"/>
                  </a:lnTo>
                  <a:close/>
                  <a:moveTo>
                    <a:pt x="117" y="171"/>
                  </a:moveTo>
                  <a:cubicBezTo>
                    <a:pt x="26" y="74"/>
                    <a:pt x="26" y="74"/>
                    <a:pt x="26" y="74"/>
                  </a:cubicBezTo>
                  <a:cubicBezTo>
                    <a:pt x="59" y="74"/>
                    <a:pt x="59" y="74"/>
                    <a:pt x="59" y="74"/>
                  </a:cubicBezTo>
                  <a:lnTo>
                    <a:pt x="117" y="171"/>
                  </a:lnTo>
                  <a:close/>
                  <a:moveTo>
                    <a:pt x="237" y="74"/>
                  </a:moveTo>
                  <a:cubicBezTo>
                    <a:pt x="269" y="74"/>
                    <a:pt x="269" y="74"/>
                    <a:pt x="269" y="74"/>
                  </a:cubicBezTo>
                  <a:cubicBezTo>
                    <a:pt x="178" y="171"/>
                    <a:pt x="178" y="171"/>
                    <a:pt x="178" y="171"/>
                  </a:cubicBezTo>
                  <a:lnTo>
                    <a:pt x="237" y="74"/>
                  </a:lnTo>
                  <a:close/>
                  <a:moveTo>
                    <a:pt x="238" y="65"/>
                  </a:moveTo>
                  <a:cubicBezTo>
                    <a:pt x="213" y="40"/>
                    <a:pt x="213" y="40"/>
                    <a:pt x="213" y="40"/>
                  </a:cubicBezTo>
                  <a:cubicBezTo>
                    <a:pt x="234" y="22"/>
                    <a:pt x="234" y="22"/>
                    <a:pt x="234" y="22"/>
                  </a:cubicBezTo>
                  <a:cubicBezTo>
                    <a:pt x="277" y="65"/>
                    <a:pt x="277" y="65"/>
                    <a:pt x="277" y="65"/>
                  </a:cubicBezTo>
                  <a:lnTo>
                    <a:pt x="238" y="65"/>
                  </a:lnTo>
                  <a:close/>
                  <a:moveTo>
                    <a:pt x="62" y="22"/>
                  </a:moveTo>
                  <a:cubicBezTo>
                    <a:pt x="83" y="40"/>
                    <a:pt x="83" y="40"/>
                    <a:pt x="83" y="40"/>
                  </a:cubicBezTo>
                  <a:cubicBezTo>
                    <a:pt x="58" y="65"/>
                    <a:pt x="58" y="65"/>
                    <a:pt x="58" y="65"/>
                  </a:cubicBezTo>
                  <a:cubicBezTo>
                    <a:pt x="18" y="65"/>
                    <a:pt x="18" y="65"/>
                    <a:pt x="18" y="65"/>
                  </a:cubicBezTo>
                  <a:lnTo>
                    <a:pt x="62" y="2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5" name="千图PPT彼岸天：ID 8661124库_组合 58"/>
          <p:cNvGrpSpPr/>
          <p:nvPr>
            <p:custDataLst>
              <p:tags r:id="rId2"/>
            </p:custDataLst>
          </p:nvPr>
        </p:nvGrpSpPr>
        <p:grpSpPr>
          <a:xfrm>
            <a:off x="8602069" y="2010678"/>
            <a:ext cx="2749722" cy="3463424"/>
            <a:chOff x="8170814" y="1912116"/>
            <a:chExt cx="2749722" cy="3463424"/>
          </a:xfrm>
        </p:grpSpPr>
        <p:grpSp>
          <p:nvGrpSpPr>
            <p:cNvPr id="20" name="Group 59"/>
            <p:cNvGrpSpPr/>
            <p:nvPr/>
          </p:nvGrpSpPr>
          <p:grpSpPr>
            <a:xfrm>
              <a:off x="8170814" y="1912116"/>
              <a:ext cx="2611177" cy="3463424"/>
              <a:chOff x="1193500" y="1491637"/>
              <a:chExt cx="3761195" cy="3463424"/>
            </a:xfrm>
          </p:grpSpPr>
          <p:grpSp>
            <p:nvGrpSpPr>
              <p:cNvPr id="23" name="Group 62"/>
              <p:cNvGrpSpPr/>
              <p:nvPr/>
            </p:nvGrpSpPr>
            <p:grpSpPr>
              <a:xfrm>
                <a:off x="1193500" y="1491637"/>
                <a:ext cx="3761195" cy="815608"/>
                <a:chOff x="1317257" y="1824875"/>
                <a:chExt cx="3761195" cy="815608"/>
              </a:xfrm>
            </p:grpSpPr>
            <p:sp>
              <p:nvSpPr>
                <p:cNvPr id="30" name="TextBox 69"/>
                <p:cNvSpPr txBox="1"/>
                <p:nvPr/>
              </p:nvSpPr>
              <p:spPr>
                <a:xfrm>
                  <a:off x="1317257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/>
                </a:bodyPr>
                <a:lstStyle/>
                <a:p>
                  <a:pPr algn="r">
                    <a:lnSpc>
                      <a:spcPct val="120000"/>
                    </a:lnSpc>
                  </a:pPr>
                  <a:r>
                    <a:rPr lang="zh-CN" altLang="en-US" sz="1000" dirty="0"/>
                    <a:t>请替换文字内容复制你的内容到此</a:t>
                  </a:r>
                  <a:br>
                    <a:rPr lang="zh-CN" altLang="en-US" sz="1000" dirty="0"/>
                  </a:br>
                  <a:endParaRPr lang="zh-CN" altLang="en-US" sz="1000" dirty="0"/>
                </a:p>
              </p:txBody>
            </p:sp>
            <p:sp>
              <p:nvSpPr>
                <p:cNvPr id="31" name="Rectangle 70"/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/>
                </a:bodyPr>
                <a:lstStyle/>
                <a:p>
                  <a:pPr algn="r"/>
                  <a:r>
                    <a:rPr lang="zh-CN" altLang="en-US" sz="1600" b="1" dirty="0">
                      <a:solidFill>
                        <a:schemeClr val="accent1"/>
                      </a:solidFill>
                    </a:rPr>
                    <a:t>输入标题文本</a:t>
                  </a:r>
                  <a:endParaRPr lang="zh-CN" altLang="en-US" sz="1600" b="1" dirty="0">
                    <a:solidFill>
                      <a:schemeClr val="accent1"/>
                    </a:solidFill>
                  </a:endParaRPr>
                </a:p>
              </p:txBody>
            </p:sp>
          </p:grpSp>
          <p:grpSp>
            <p:nvGrpSpPr>
              <p:cNvPr id="24" name="Group 63"/>
              <p:cNvGrpSpPr/>
              <p:nvPr/>
            </p:nvGrpSpPr>
            <p:grpSpPr>
              <a:xfrm>
                <a:off x="1193500" y="2815545"/>
                <a:ext cx="3761195" cy="815608"/>
                <a:chOff x="1317257" y="1824875"/>
                <a:chExt cx="3761195" cy="815608"/>
              </a:xfrm>
            </p:grpSpPr>
            <p:sp>
              <p:nvSpPr>
                <p:cNvPr id="28" name="TextBox 67"/>
                <p:cNvSpPr txBox="1"/>
                <p:nvPr/>
              </p:nvSpPr>
              <p:spPr>
                <a:xfrm>
                  <a:off x="1317257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/>
                </a:bodyPr>
                <a:lstStyle/>
                <a:p>
                  <a:pPr algn="r">
                    <a:lnSpc>
                      <a:spcPct val="120000"/>
                    </a:lnSpc>
                  </a:pPr>
                  <a:r>
                    <a:rPr lang="zh-CN" altLang="en-US" sz="1000" dirty="0"/>
                    <a:t>请替换文字内容复制你的内容到此</a:t>
                  </a:r>
                  <a:br>
                    <a:rPr lang="zh-CN" altLang="en-US" sz="1000" dirty="0"/>
                  </a:br>
                  <a:endParaRPr lang="zh-CN" altLang="en-US" sz="1000" dirty="0"/>
                </a:p>
              </p:txBody>
            </p:sp>
            <p:sp>
              <p:nvSpPr>
                <p:cNvPr id="29" name="Rectangle 68"/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/>
                </a:bodyPr>
                <a:lstStyle/>
                <a:p>
                  <a:pPr algn="r"/>
                  <a:r>
                    <a:rPr lang="zh-CN" altLang="en-US" sz="1600" b="1" dirty="0">
                      <a:solidFill>
                        <a:schemeClr val="accent2"/>
                      </a:solidFill>
                    </a:rPr>
                    <a:t>输入标题文本</a:t>
                  </a:r>
                  <a:endParaRPr lang="zh-CN" altLang="en-US" sz="1600" b="1" dirty="0">
                    <a:solidFill>
                      <a:schemeClr val="accent2"/>
                    </a:solidFill>
                  </a:endParaRPr>
                </a:p>
              </p:txBody>
            </p:sp>
          </p:grpSp>
          <p:grpSp>
            <p:nvGrpSpPr>
              <p:cNvPr id="25" name="Group 64"/>
              <p:cNvGrpSpPr/>
              <p:nvPr/>
            </p:nvGrpSpPr>
            <p:grpSpPr>
              <a:xfrm>
                <a:off x="1193500" y="4139453"/>
                <a:ext cx="3761195" cy="815608"/>
                <a:chOff x="1317257" y="1824875"/>
                <a:chExt cx="3761195" cy="815608"/>
              </a:xfrm>
            </p:grpSpPr>
            <p:sp>
              <p:nvSpPr>
                <p:cNvPr id="26" name="TextBox 65"/>
                <p:cNvSpPr txBox="1"/>
                <p:nvPr/>
              </p:nvSpPr>
              <p:spPr>
                <a:xfrm>
                  <a:off x="1317257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/>
                </a:bodyPr>
                <a:lstStyle/>
                <a:p>
                  <a:pPr algn="r">
                    <a:lnSpc>
                      <a:spcPct val="120000"/>
                    </a:lnSpc>
                  </a:pPr>
                  <a:r>
                    <a:rPr lang="zh-CN" altLang="en-US" sz="1000" dirty="0"/>
                    <a:t>请替换文字内容复制你的内容到此</a:t>
                  </a:r>
                  <a:br>
                    <a:rPr lang="zh-CN" altLang="en-US" sz="1000" dirty="0"/>
                  </a:br>
                  <a:endParaRPr lang="zh-CN" altLang="en-US" sz="1000" dirty="0"/>
                </a:p>
              </p:txBody>
            </p:sp>
            <p:sp>
              <p:nvSpPr>
                <p:cNvPr id="27" name="Rectangle 66"/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/>
                </a:bodyPr>
                <a:lstStyle/>
                <a:p>
                  <a:pPr algn="r"/>
                  <a:r>
                    <a:rPr lang="zh-CN" altLang="en-US" sz="1600" b="1" dirty="0">
                      <a:solidFill>
                        <a:schemeClr val="accent5"/>
                      </a:solidFill>
                    </a:rPr>
                    <a:t>输入标题文本</a:t>
                  </a:r>
                  <a:endParaRPr lang="zh-CN" altLang="en-US" sz="1600" b="1" dirty="0">
                    <a:solidFill>
                      <a:schemeClr val="accent5"/>
                    </a:solidFill>
                  </a:endParaRPr>
                </a:p>
              </p:txBody>
            </p:sp>
          </p:grpSp>
        </p:grpSp>
        <p:cxnSp>
          <p:nvCxnSpPr>
            <p:cNvPr id="21" name="Straight Connector 60"/>
            <p:cNvCxnSpPr/>
            <p:nvPr/>
          </p:nvCxnSpPr>
          <p:spPr>
            <a:xfrm>
              <a:off x="8472264" y="2924944"/>
              <a:ext cx="2448272" cy="0"/>
            </a:xfrm>
            <a:prstGeom prst="line">
              <a:avLst/>
            </a:prstGeom>
            <a:ln>
              <a:solidFill>
                <a:schemeClr val="tx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61"/>
            <p:cNvCxnSpPr/>
            <p:nvPr/>
          </p:nvCxnSpPr>
          <p:spPr>
            <a:xfrm>
              <a:off x="8472264" y="4263691"/>
              <a:ext cx="2448272" cy="0"/>
            </a:xfrm>
            <a:prstGeom prst="line">
              <a:avLst/>
            </a:prstGeom>
            <a:ln>
              <a:solidFill>
                <a:schemeClr val="tx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千图PPT彼岸天：ID 8661124库_组合 71"/>
          <p:cNvGrpSpPr/>
          <p:nvPr>
            <p:custDataLst>
              <p:tags r:id="rId3"/>
            </p:custDataLst>
          </p:nvPr>
        </p:nvGrpSpPr>
        <p:grpSpPr>
          <a:xfrm>
            <a:off x="914156" y="2010678"/>
            <a:ext cx="2713719" cy="3463424"/>
            <a:chOff x="1307468" y="1697288"/>
            <a:chExt cx="2713719" cy="3463424"/>
          </a:xfrm>
        </p:grpSpPr>
        <p:grpSp>
          <p:nvGrpSpPr>
            <p:cNvPr id="7" name="Group 72"/>
            <p:cNvGrpSpPr/>
            <p:nvPr/>
          </p:nvGrpSpPr>
          <p:grpSpPr>
            <a:xfrm>
              <a:off x="1410010" y="1697288"/>
              <a:ext cx="2611177" cy="3463424"/>
              <a:chOff x="1193500" y="1491637"/>
              <a:chExt cx="3761195" cy="3463424"/>
            </a:xfrm>
          </p:grpSpPr>
          <p:grpSp>
            <p:nvGrpSpPr>
              <p:cNvPr id="11" name="Group 76"/>
              <p:cNvGrpSpPr/>
              <p:nvPr/>
            </p:nvGrpSpPr>
            <p:grpSpPr>
              <a:xfrm>
                <a:off x="1193500" y="1491637"/>
                <a:ext cx="3761195" cy="815608"/>
                <a:chOff x="1317257" y="1824875"/>
                <a:chExt cx="3761195" cy="815608"/>
              </a:xfrm>
            </p:grpSpPr>
            <p:sp>
              <p:nvSpPr>
                <p:cNvPr id="18" name="TextBox 83"/>
                <p:cNvSpPr txBox="1"/>
                <p:nvPr/>
              </p:nvSpPr>
              <p:spPr>
                <a:xfrm>
                  <a:off x="1317257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z="1000" dirty="0"/>
                    <a:t>请替换文字内容复制你的内容到此</a:t>
                  </a:r>
                  <a:br>
                    <a:rPr lang="zh-CN" altLang="en-US" sz="1000" dirty="0"/>
                  </a:br>
                  <a:endParaRPr lang="zh-CN" altLang="en-US" sz="1000" dirty="0"/>
                </a:p>
              </p:txBody>
            </p:sp>
            <p:sp>
              <p:nvSpPr>
                <p:cNvPr id="19" name="Rectangle 84"/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/>
                </a:bodyPr>
                <a:lstStyle/>
                <a:p>
                  <a:r>
                    <a:rPr lang="zh-CN" altLang="en-US" sz="1600" b="1" dirty="0">
                      <a:solidFill>
                        <a:schemeClr val="accent1"/>
                      </a:solidFill>
                    </a:rPr>
                    <a:t>输入标题文本</a:t>
                  </a:r>
                  <a:endParaRPr lang="zh-CN" altLang="en-US" sz="1600" b="1" dirty="0">
                    <a:solidFill>
                      <a:schemeClr val="accent1"/>
                    </a:solidFill>
                  </a:endParaRPr>
                </a:p>
              </p:txBody>
            </p:sp>
          </p:grpSp>
          <p:grpSp>
            <p:nvGrpSpPr>
              <p:cNvPr id="12" name="Group 77"/>
              <p:cNvGrpSpPr/>
              <p:nvPr/>
            </p:nvGrpSpPr>
            <p:grpSpPr>
              <a:xfrm>
                <a:off x="1193500" y="2815545"/>
                <a:ext cx="3761195" cy="815608"/>
                <a:chOff x="1317257" y="1824875"/>
                <a:chExt cx="3761195" cy="815608"/>
              </a:xfrm>
            </p:grpSpPr>
            <p:sp>
              <p:nvSpPr>
                <p:cNvPr id="16" name="TextBox 81"/>
                <p:cNvSpPr txBox="1"/>
                <p:nvPr/>
              </p:nvSpPr>
              <p:spPr>
                <a:xfrm>
                  <a:off x="1317257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z="1000" dirty="0"/>
                    <a:t>请替换文字内容复制你的内容到此</a:t>
                  </a:r>
                  <a:br>
                    <a:rPr lang="zh-CN" altLang="en-US" sz="1000" dirty="0"/>
                  </a:br>
                  <a:endParaRPr lang="zh-CN" altLang="en-US" sz="1000" dirty="0"/>
                </a:p>
              </p:txBody>
            </p:sp>
            <p:sp>
              <p:nvSpPr>
                <p:cNvPr id="17" name="Rectangle 82"/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/>
                </a:bodyPr>
                <a:lstStyle/>
                <a:p>
                  <a:r>
                    <a:rPr lang="zh-CN" altLang="en-US" sz="1600" b="1" dirty="0">
                      <a:solidFill>
                        <a:schemeClr val="accent2"/>
                      </a:solidFill>
                    </a:rPr>
                    <a:t>输入标题文本</a:t>
                  </a:r>
                  <a:endParaRPr lang="zh-CN" altLang="en-US" sz="1600" b="1" dirty="0">
                    <a:solidFill>
                      <a:schemeClr val="accent2"/>
                    </a:solidFill>
                  </a:endParaRPr>
                </a:p>
              </p:txBody>
            </p:sp>
          </p:grpSp>
          <p:grpSp>
            <p:nvGrpSpPr>
              <p:cNvPr id="13" name="Group 78"/>
              <p:cNvGrpSpPr/>
              <p:nvPr/>
            </p:nvGrpSpPr>
            <p:grpSpPr>
              <a:xfrm>
                <a:off x="1193500" y="4139453"/>
                <a:ext cx="3761195" cy="815608"/>
                <a:chOff x="1317257" y="1824875"/>
                <a:chExt cx="3761195" cy="815608"/>
              </a:xfrm>
            </p:grpSpPr>
            <p:sp>
              <p:nvSpPr>
                <p:cNvPr id="14" name="TextBox 79"/>
                <p:cNvSpPr txBox="1"/>
                <p:nvPr/>
              </p:nvSpPr>
              <p:spPr>
                <a:xfrm>
                  <a:off x="1317257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z="1000" dirty="0"/>
                    <a:t>请替换文字内容复制你的内容到此</a:t>
                  </a:r>
                  <a:br>
                    <a:rPr lang="zh-CN" altLang="en-US" sz="1000" dirty="0"/>
                  </a:br>
                  <a:endParaRPr lang="zh-CN" altLang="en-US" sz="1000" dirty="0"/>
                </a:p>
              </p:txBody>
            </p:sp>
            <p:sp>
              <p:nvSpPr>
                <p:cNvPr id="15" name="Rectangle 80"/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/>
                </a:bodyPr>
                <a:lstStyle/>
                <a:p>
                  <a:r>
                    <a:rPr lang="zh-CN" altLang="en-US" sz="1600" b="1" dirty="0">
                      <a:solidFill>
                        <a:schemeClr val="accent5"/>
                      </a:solidFill>
                    </a:rPr>
                    <a:t>输入标题文本</a:t>
                  </a:r>
                  <a:endParaRPr lang="zh-CN" altLang="en-US" sz="1600" b="1" dirty="0">
                    <a:solidFill>
                      <a:schemeClr val="accent5"/>
                    </a:solidFill>
                  </a:endParaRPr>
                </a:p>
              </p:txBody>
            </p:sp>
          </p:grpSp>
        </p:grpSp>
        <p:grpSp>
          <p:nvGrpSpPr>
            <p:cNvPr id="8" name="Group 73"/>
            <p:cNvGrpSpPr/>
            <p:nvPr/>
          </p:nvGrpSpPr>
          <p:grpSpPr>
            <a:xfrm>
              <a:off x="1307468" y="2710116"/>
              <a:ext cx="2448272" cy="1338747"/>
              <a:chOff x="1307468" y="2924944"/>
              <a:chExt cx="2448272" cy="1338747"/>
            </a:xfrm>
          </p:grpSpPr>
          <p:cxnSp>
            <p:nvCxnSpPr>
              <p:cNvPr id="9" name="Straight Connector 74"/>
              <p:cNvCxnSpPr/>
              <p:nvPr/>
            </p:nvCxnSpPr>
            <p:spPr>
              <a:xfrm>
                <a:off x="1307468" y="2924944"/>
                <a:ext cx="2448272" cy="0"/>
              </a:xfrm>
              <a:prstGeom prst="line">
                <a:avLst/>
              </a:prstGeom>
              <a:ln>
                <a:solidFill>
                  <a:schemeClr val="tx1">
                    <a:lumMod val="20000"/>
                    <a:lumOff val="8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Straight Connector 75"/>
              <p:cNvCxnSpPr/>
              <p:nvPr/>
            </p:nvCxnSpPr>
            <p:spPr>
              <a:xfrm>
                <a:off x="1307468" y="4263691"/>
                <a:ext cx="2448272" cy="0"/>
              </a:xfrm>
              <a:prstGeom prst="line">
                <a:avLst/>
              </a:prstGeom>
              <a:ln>
                <a:solidFill>
                  <a:schemeClr val="tx1">
                    <a:lumMod val="20000"/>
                    <a:lumOff val="8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5000">
        <p14:switch dir="r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千图PPT彼岸天：ID 8661124库_组合 1"/>
          <p:cNvGrpSpPr/>
          <p:nvPr>
            <p:custDataLst>
              <p:tags r:id="rId1"/>
            </p:custDataLst>
          </p:nvPr>
        </p:nvGrpSpPr>
        <p:grpSpPr>
          <a:xfrm rot="20615408">
            <a:off x="4705499" y="1760957"/>
            <a:ext cx="2934549" cy="3805177"/>
            <a:chOff x="4722996" y="2167445"/>
            <a:chExt cx="2934549" cy="3805177"/>
          </a:xfrm>
        </p:grpSpPr>
        <p:sp>
          <p:nvSpPr>
            <p:cNvPr id="24" name="Freeform: Shape 3"/>
            <p:cNvSpPr/>
            <p:nvPr/>
          </p:nvSpPr>
          <p:spPr bwMode="gray">
            <a:xfrm flipH="1">
              <a:off x="4722996" y="4779331"/>
              <a:ext cx="2161276" cy="675920"/>
            </a:xfrm>
            <a:custGeom>
              <a:avLst/>
              <a:gdLst>
                <a:gd name="T0" fmla="*/ 1405 w 1717"/>
                <a:gd name="T1" fmla="*/ 102 h 484"/>
                <a:gd name="T2" fmla="*/ 1540 w 1717"/>
                <a:gd name="T3" fmla="*/ 395 h 484"/>
                <a:gd name="T4" fmla="*/ 1472 w 1717"/>
                <a:gd name="T5" fmla="*/ 369 h 484"/>
                <a:gd name="T6" fmla="*/ 1373 w 1717"/>
                <a:gd name="T7" fmla="*/ 403 h 484"/>
                <a:gd name="T8" fmla="*/ 1274 w 1717"/>
                <a:gd name="T9" fmla="*/ 433 h 484"/>
                <a:gd name="T10" fmla="*/ 1160 w 1717"/>
                <a:gd name="T11" fmla="*/ 458 h 484"/>
                <a:gd name="T12" fmla="*/ 1062 w 1717"/>
                <a:gd name="T13" fmla="*/ 472 h 484"/>
                <a:gd name="T14" fmla="*/ 968 w 1717"/>
                <a:gd name="T15" fmla="*/ 479 h 484"/>
                <a:gd name="T16" fmla="*/ 872 w 1717"/>
                <a:gd name="T17" fmla="*/ 479 h 484"/>
                <a:gd name="T18" fmla="*/ 766 w 1717"/>
                <a:gd name="T19" fmla="*/ 468 h 484"/>
                <a:gd name="T20" fmla="*/ 634 w 1717"/>
                <a:gd name="T21" fmla="*/ 439 h 484"/>
                <a:gd name="T22" fmla="*/ 524 w 1717"/>
                <a:gd name="T23" fmla="*/ 407 h 484"/>
                <a:gd name="T24" fmla="*/ 435 w 1717"/>
                <a:gd name="T25" fmla="*/ 373 h 484"/>
                <a:gd name="T26" fmla="*/ 344 w 1717"/>
                <a:gd name="T27" fmla="*/ 326 h 484"/>
                <a:gd name="T28" fmla="*/ 242 w 1717"/>
                <a:gd name="T29" fmla="*/ 256 h 484"/>
                <a:gd name="T30" fmla="*/ 157 w 1717"/>
                <a:gd name="T31" fmla="*/ 186 h 484"/>
                <a:gd name="T32" fmla="*/ 102 w 1717"/>
                <a:gd name="T33" fmla="*/ 132 h 484"/>
                <a:gd name="T34" fmla="*/ 0 w 1717"/>
                <a:gd name="T35" fmla="*/ 0 h 484"/>
                <a:gd name="T36" fmla="*/ 135 w 1717"/>
                <a:gd name="T37" fmla="*/ 124 h 484"/>
                <a:gd name="T38" fmla="*/ 219 w 1717"/>
                <a:gd name="T39" fmla="*/ 186 h 484"/>
                <a:gd name="T40" fmla="*/ 307 w 1717"/>
                <a:gd name="T41" fmla="*/ 231 h 484"/>
                <a:gd name="T42" fmla="*/ 395 w 1717"/>
                <a:gd name="T43" fmla="*/ 267 h 484"/>
                <a:gd name="T44" fmla="*/ 487 w 1717"/>
                <a:gd name="T45" fmla="*/ 293 h 484"/>
                <a:gd name="T46" fmla="*/ 571 w 1717"/>
                <a:gd name="T47" fmla="*/ 309 h 484"/>
                <a:gd name="T48" fmla="*/ 673 w 1717"/>
                <a:gd name="T49" fmla="*/ 318 h 484"/>
                <a:gd name="T50" fmla="*/ 766 w 1717"/>
                <a:gd name="T51" fmla="*/ 318 h 484"/>
                <a:gd name="T52" fmla="*/ 890 w 1717"/>
                <a:gd name="T53" fmla="*/ 311 h 484"/>
                <a:gd name="T54" fmla="*/ 1000 w 1717"/>
                <a:gd name="T55" fmla="*/ 296 h 484"/>
                <a:gd name="T56" fmla="*/ 1106 w 1717"/>
                <a:gd name="T57" fmla="*/ 274 h 484"/>
                <a:gd name="T58" fmla="*/ 1212 w 1717"/>
                <a:gd name="T59" fmla="*/ 245 h 484"/>
                <a:gd name="T60" fmla="*/ 1318 w 1717"/>
                <a:gd name="T61" fmla="*/ 209 h 484"/>
                <a:gd name="T62" fmla="*/ 1427 w 1717"/>
                <a:gd name="T63" fmla="*/ 153 h 4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717" h="484">
                  <a:moveTo>
                    <a:pt x="1427" y="153"/>
                  </a:moveTo>
                  <a:lnTo>
                    <a:pt x="1405" y="102"/>
                  </a:lnTo>
                  <a:lnTo>
                    <a:pt x="1716" y="132"/>
                  </a:lnTo>
                  <a:lnTo>
                    <a:pt x="1540" y="395"/>
                  </a:lnTo>
                  <a:lnTo>
                    <a:pt x="1519" y="344"/>
                  </a:lnTo>
                  <a:lnTo>
                    <a:pt x="1472" y="369"/>
                  </a:lnTo>
                  <a:lnTo>
                    <a:pt x="1413" y="391"/>
                  </a:lnTo>
                  <a:lnTo>
                    <a:pt x="1373" y="403"/>
                  </a:lnTo>
                  <a:lnTo>
                    <a:pt x="1328" y="418"/>
                  </a:lnTo>
                  <a:lnTo>
                    <a:pt x="1274" y="433"/>
                  </a:lnTo>
                  <a:lnTo>
                    <a:pt x="1219" y="447"/>
                  </a:lnTo>
                  <a:lnTo>
                    <a:pt x="1160" y="458"/>
                  </a:lnTo>
                  <a:lnTo>
                    <a:pt x="1117" y="464"/>
                  </a:lnTo>
                  <a:lnTo>
                    <a:pt x="1062" y="472"/>
                  </a:lnTo>
                  <a:lnTo>
                    <a:pt x="1007" y="479"/>
                  </a:lnTo>
                  <a:lnTo>
                    <a:pt x="968" y="479"/>
                  </a:lnTo>
                  <a:lnTo>
                    <a:pt x="916" y="483"/>
                  </a:lnTo>
                  <a:lnTo>
                    <a:pt x="872" y="479"/>
                  </a:lnTo>
                  <a:lnTo>
                    <a:pt x="817" y="475"/>
                  </a:lnTo>
                  <a:lnTo>
                    <a:pt x="766" y="468"/>
                  </a:lnTo>
                  <a:lnTo>
                    <a:pt x="701" y="453"/>
                  </a:lnTo>
                  <a:lnTo>
                    <a:pt x="634" y="439"/>
                  </a:lnTo>
                  <a:lnTo>
                    <a:pt x="576" y="424"/>
                  </a:lnTo>
                  <a:lnTo>
                    <a:pt x="524" y="407"/>
                  </a:lnTo>
                  <a:lnTo>
                    <a:pt x="476" y="391"/>
                  </a:lnTo>
                  <a:lnTo>
                    <a:pt x="435" y="373"/>
                  </a:lnTo>
                  <a:lnTo>
                    <a:pt x="384" y="349"/>
                  </a:lnTo>
                  <a:lnTo>
                    <a:pt x="344" y="326"/>
                  </a:lnTo>
                  <a:lnTo>
                    <a:pt x="293" y="293"/>
                  </a:lnTo>
                  <a:lnTo>
                    <a:pt x="242" y="256"/>
                  </a:lnTo>
                  <a:lnTo>
                    <a:pt x="205" y="226"/>
                  </a:lnTo>
                  <a:lnTo>
                    <a:pt x="157" y="186"/>
                  </a:lnTo>
                  <a:lnTo>
                    <a:pt x="124" y="158"/>
                  </a:lnTo>
                  <a:lnTo>
                    <a:pt x="102" y="132"/>
                  </a:lnTo>
                  <a:lnTo>
                    <a:pt x="62" y="88"/>
                  </a:lnTo>
                  <a:lnTo>
                    <a:pt x="0" y="0"/>
                  </a:lnTo>
                  <a:lnTo>
                    <a:pt x="91" y="88"/>
                  </a:lnTo>
                  <a:lnTo>
                    <a:pt x="135" y="124"/>
                  </a:lnTo>
                  <a:lnTo>
                    <a:pt x="175" y="158"/>
                  </a:lnTo>
                  <a:lnTo>
                    <a:pt x="219" y="186"/>
                  </a:lnTo>
                  <a:lnTo>
                    <a:pt x="263" y="209"/>
                  </a:lnTo>
                  <a:lnTo>
                    <a:pt x="307" y="231"/>
                  </a:lnTo>
                  <a:lnTo>
                    <a:pt x="355" y="253"/>
                  </a:lnTo>
                  <a:lnTo>
                    <a:pt x="395" y="267"/>
                  </a:lnTo>
                  <a:lnTo>
                    <a:pt x="439" y="282"/>
                  </a:lnTo>
                  <a:lnTo>
                    <a:pt x="487" y="293"/>
                  </a:lnTo>
                  <a:lnTo>
                    <a:pt x="534" y="301"/>
                  </a:lnTo>
                  <a:lnTo>
                    <a:pt x="571" y="309"/>
                  </a:lnTo>
                  <a:lnTo>
                    <a:pt x="622" y="312"/>
                  </a:lnTo>
                  <a:lnTo>
                    <a:pt x="673" y="318"/>
                  </a:lnTo>
                  <a:lnTo>
                    <a:pt x="718" y="318"/>
                  </a:lnTo>
                  <a:lnTo>
                    <a:pt x="766" y="318"/>
                  </a:lnTo>
                  <a:lnTo>
                    <a:pt x="828" y="318"/>
                  </a:lnTo>
                  <a:lnTo>
                    <a:pt x="890" y="311"/>
                  </a:lnTo>
                  <a:lnTo>
                    <a:pt x="949" y="304"/>
                  </a:lnTo>
                  <a:lnTo>
                    <a:pt x="1000" y="296"/>
                  </a:lnTo>
                  <a:lnTo>
                    <a:pt x="1058" y="285"/>
                  </a:lnTo>
                  <a:lnTo>
                    <a:pt x="1106" y="274"/>
                  </a:lnTo>
                  <a:lnTo>
                    <a:pt x="1156" y="260"/>
                  </a:lnTo>
                  <a:lnTo>
                    <a:pt x="1212" y="245"/>
                  </a:lnTo>
                  <a:lnTo>
                    <a:pt x="1259" y="231"/>
                  </a:lnTo>
                  <a:lnTo>
                    <a:pt x="1318" y="209"/>
                  </a:lnTo>
                  <a:lnTo>
                    <a:pt x="1362" y="190"/>
                  </a:lnTo>
                  <a:lnTo>
                    <a:pt x="1427" y="153"/>
                  </a:lnTo>
                </a:path>
              </a:pathLst>
            </a:custGeom>
            <a:solidFill>
              <a:schemeClr val="accent6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25" name="Freeform: Shape 4"/>
            <p:cNvSpPr/>
            <p:nvPr/>
          </p:nvSpPr>
          <p:spPr bwMode="gray">
            <a:xfrm rot="18000000" flipH="1">
              <a:off x="5756352" y="4555415"/>
              <a:ext cx="2159883" cy="674531"/>
            </a:xfrm>
            <a:custGeom>
              <a:avLst/>
              <a:gdLst>
                <a:gd name="T0" fmla="*/ 1405 w 1717"/>
                <a:gd name="T1" fmla="*/ 102 h 484"/>
                <a:gd name="T2" fmla="*/ 1540 w 1717"/>
                <a:gd name="T3" fmla="*/ 395 h 484"/>
                <a:gd name="T4" fmla="*/ 1472 w 1717"/>
                <a:gd name="T5" fmla="*/ 369 h 484"/>
                <a:gd name="T6" fmla="*/ 1373 w 1717"/>
                <a:gd name="T7" fmla="*/ 403 h 484"/>
                <a:gd name="T8" fmla="*/ 1274 w 1717"/>
                <a:gd name="T9" fmla="*/ 433 h 484"/>
                <a:gd name="T10" fmla="*/ 1160 w 1717"/>
                <a:gd name="T11" fmla="*/ 458 h 484"/>
                <a:gd name="T12" fmla="*/ 1062 w 1717"/>
                <a:gd name="T13" fmla="*/ 472 h 484"/>
                <a:gd name="T14" fmla="*/ 968 w 1717"/>
                <a:gd name="T15" fmla="*/ 479 h 484"/>
                <a:gd name="T16" fmla="*/ 872 w 1717"/>
                <a:gd name="T17" fmla="*/ 479 h 484"/>
                <a:gd name="T18" fmla="*/ 766 w 1717"/>
                <a:gd name="T19" fmla="*/ 468 h 484"/>
                <a:gd name="T20" fmla="*/ 634 w 1717"/>
                <a:gd name="T21" fmla="*/ 439 h 484"/>
                <a:gd name="T22" fmla="*/ 524 w 1717"/>
                <a:gd name="T23" fmla="*/ 407 h 484"/>
                <a:gd name="T24" fmla="*/ 435 w 1717"/>
                <a:gd name="T25" fmla="*/ 373 h 484"/>
                <a:gd name="T26" fmla="*/ 344 w 1717"/>
                <a:gd name="T27" fmla="*/ 326 h 484"/>
                <a:gd name="T28" fmla="*/ 242 w 1717"/>
                <a:gd name="T29" fmla="*/ 256 h 484"/>
                <a:gd name="T30" fmla="*/ 157 w 1717"/>
                <a:gd name="T31" fmla="*/ 186 h 484"/>
                <a:gd name="T32" fmla="*/ 102 w 1717"/>
                <a:gd name="T33" fmla="*/ 132 h 484"/>
                <a:gd name="T34" fmla="*/ 0 w 1717"/>
                <a:gd name="T35" fmla="*/ 0 h 484"/>
                <a:gd name="T36" fmla="*/ 135 w 1717"/>
                <a:gd name="T37" fmla="*/ 124 h 484"/>
                <a:gd name="T38" fmla="*/ 219 w 1717"/>
                <a:gd name="T39" fmla="*/ 186 h 484"/>
                <a:gd name="T40" fmla="*/ 307 w 1717"/>
                <a:gd name="T41" fmla="*/ 231 h 484"/>
                <a:gd name="T42" fmla="*/ 395 w 1717"/>
                <a:gd name="T43" fmla="*/ 267 h 484"/>
                <a:gd name="T44" fmla="*/ 487 w 1717"/>
                <a:gd name="T45" fmla="*/ 293 h 484"/>
                <a:gd name="T46" fmla="*/ 571 w 1717"/>
                <a:gd name="T47" fmla="*/ 309 h 484"/>
                <a:gd name="T48" fmla="*/ 673 w 1717"/>
                <a:gd name="T49" fmla="*/ 318 h 484"/>
                <a:gd name="T50" fmla="*/ 766 w 1717"/>
                <a:gd name="T51" fmla="*/ 318 h 484"/>
                <a:gd name="T52" fmla="*/ 890 w 1717"/>
                <a:gd name="T53" fmla="*/ 311 h 484"/>
                <a:gd name="T54" fmla="*/ 1000 w 1717"/>
                <a:gd name="T55" fmla="*/ 296 h 484"/>
                <a:gd name="T56" fmla="*/ 1106 w 1717"/>
                <a:gd name="T57" fmla="*/ 274 h 484"/>
                <a:gd name="T58" fmla="*/ 1212 w 1717"/>
                <a:gd name="T59" fmla="*/ 245 h 484"/>
                <a:gd name="T60" fmla="*/ 1318 w 1717"/>
                <a:gd name="T61" fmla="*/ 209 h 484"/>
                <a:gd name="T62" fmla="*/ 1427 w 1717"/>
                <a:gd name="T63" fmla="*/ 153 h 4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717" h="484">
                  <a:moveTo>
                    <a:pt x="1427" y="153"/>
                  </a:moveTo>
                  <a:lnTo>
                    <a:pt x="1405" y="102"/>
                  </a:lnTo>
                  <a:lnTo>
                    <a:pt x="1716" y="132"/>
                  </a:lnTo>
                  <a:lnTo>
                    <a:pt x="1540" y="395"/>
                  </a:lnTo>
                  <a:lnTo>
                    <a:pt x="1519" y="344"/>
                  </a:lnTo>
                  <a:lnTo>
                    <a:pt x="1472" y="369"/>
                  </a:lnTo>
                  <a:lnTo>
                    <a:pt x="1413" y="391"/>
                  </a:lnTo>
                  <a:lnTo>
                    <a:pt x="1373" y="403"/>
                  </a:lnTo>
                  <a:lnTo>
                    <a:pt x="1328" y="418"/>
                  </a:lnTo>
                  <a:lnTo>
                    <a:pt x="1274" y="433"/>
                  </a:lnTo>
                  <a:lnTo>
                    <a:pt x="1219" y="447"/>
                  </a:lnTo>
                  <a:lnTo>
                    <a:pt x="1160" y="458"/>
                  </a:lnTo>
                  <a:lnTo>
                    <a:pt x="1117" y="464"/>
                  </a:lnTo>
                  <a:lnTo>
                    <a:pt x="1062" y="472"/>
                  </a:lnTo>
                  <a:lnTo>
                    <a:pt x="1007" y="479"/>
                  </a:lnTo>
                  <a:lnTo>
                    <a:pt x="968" y="479"/>
                  </a:lnTo>
                  <a:lnTo>
                    <a:pt x="916" y="483"/>
                  </a:lnTo>
                  <a:lnTo>
                    <a:pt x="872" y="479"/>
                  </a:lnTo>
                  <a:lnTo>
                    <a:pt x="817" y="475"/>
                  </a:lnTo>
                  <a:lnTo>
                    <a:pt x="766" y="468"/>
                  </a:lnTo>
                  <a:lnTo>
                    <a:pt x="701" y="453"/>
                  </a:lnTo>
                  <a:lnTo>
                    <a:pt x="634" y="439"/>
                  </a:lnTo>
                  <a:lnTo>
                    <a:pt x="576" y="424"/>
                  </a:lnTo>
                  <a:lnTo>
                    <a:pt x="524" y="407"/>
                  </a:lnTo>
                  <a:lnTo>
                    <a:pt x="476" y="391"/>
                  </a:lnTo>
                  <a:lnTo>
                    <a:pt x="435" y="373"/>
                  </a:lnTo>
                  <a:lnTo>
                    <a:pt x="384" y="349"/>
                  </a:lnTo>
                  <a:lnTo>
                    <a:pt x="344" y="326"/>
                  </a:lnTo>
                  <a:lnTo>
                    <a:pt x="293" y="293"/>
                  </a:lnTo>
                  <a:lnTo>
                    <a:pt x="242" y="256"/>
                  </a:lnTo>
                  <a:lnTo>
                    <a:pt x="205" y="226"/>
                  </a:lnTo>
                  <a:lnTo>
                    <a:pt x="157" y="186"/>
                  </a:lnTo>
                  <a:lnTo>
                    <a:pt x="124" y="158"/>
                  </a:lnTo>
                  <a:lnTo>
                    <a:pt x="102" y="132"/>
                  </a:lnTo>
                  <a:lnTo>
                    <a:pt x="62" y="88"/>
                  </a:lnTo>
                  <a:lnTo>
                    <a:pt x="0" y="0"/>
                  </a:lnTo>
                  <a:lnTo>
                    <a:pt x="91" y="88"/>
                  </a:lnTo>
                  <a:lnTo>
                    <a:pt x="135" y="124"/>
                  </a:lnTo>
                  <a:lnTo>
                    <a:pt x="175" y="158"/>
                  </a:lnTo>
                  <a:lnTo>
                    <a:pt x="219" y="186"/>
                  </a:lnTo>
                  <a:lnTo>
                    <a:pt x="263" y="209"/>
                  </a:lnTo>
                  <a:lnTo>
                    <a:pt x="307" y="231"/>
                  </a:lnTo>
                  <a:lnTo>
                    <a:pt x="355" y="253"/>
                  </a:lnTo>
                  <a:lnTo>
                    <a:pt x="395" y="267"/>
                  </a:lnTo>
                  <a:lnTo>
                    <a:pt x="439" y="282"/>
                  </a:lnTo>
                  <a:lnTo>
                    <a:pt x="487" y="293"/>
                  </a:lnTo>
                  <a:lnTo>
                    <a:pt x="534" y="301"/>
                  </a:lnTo>
                  <a:lnTo>
                    <a:pt x="571" y="309"/>
                  </a:lnTo>
                  <a:lnTo>
                    <a:pt x="622" y="312"/>
                  </a:lnTo>
                  <a:lnTo>
                    <a:pt x="673" y="318"/>
                  </a:lnTo>
                  <a:lnTo>
                    <a:pt x="718" y="318"/>
                  </a:lnTo>
                  <a:lnTo>
                    <a:pt x="766" y="318"/>
                  </a:lnTo>
                  <a:lnTo>
                    <a:pt x="828" y="318"/>
                  </a:lnTo>
                  <a:lnTo>
                    <a:pt x="890" y="311"/>
                  </a:lnTo>
                  <a:lnTo>
                    <a:pt x="949" y="304"/>
                  </a:lnTo>
                  <a:lnTo>
                    <a:pt x="1000" y="296"/>
                  </a:lnTo>
                  <a:lnTo>
                    <a:pt x="1058" y="285"/>
                  </a:lnTo>
                  <a:lnTo>
                    <a:pt x="1106" y="274"/>
                  </a:lnTo>
                  <a:lnTo>
                    <a:pt x="1156" y="260"/>
                  </a:lnTo>
                  <a:lnTo>
                    <a:pt x="1212" y="245"/>
                  </a:lnTo>
                  <a:lnTo>
                    <a:pt x="1259" y="231"/>
                  </a:lnTo>
                  <a:lnTo>
                    <a:pt x="1318" y="209"/>
                  </a:lnTo>
                  <a:lnTo>
                    <a:pt x="1362" y="190"/>
                  </a:lnTo>
                  <a:lnTo>
                    <a:pt x="1427" y="153"/>
                  </a:lnTo>
                </a:path>
              </a:pathLst>
            </a:custGeom>
            <a:solidFill>
              <a:schemeClr val="accent5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26" name="Freeform: Shape 5"/>
            <p:cNvSpPr/>
            <p:nvPr/>
          </p:nvSpPr>
          <p:spPr bwMode="gray">
            <a:xfrm rot="14400000" flipH="1">
              <a:off x="6044237" y="3416364"/>
              <a:ext cx="2159884" cy="674529"/>
            </a:xfrm>
            <a:custGeom>
              <a:avLst/>
              <a:gdLst>
                <a:gd name="T0" fmla="*/ 1405 w 1717"/>
                <a:gd name="T1" fmla="*/ 102 h 484"/>
                <a:gd name="T2" fmla="*/ 1540 w 1717"/>
                <a:gd name="T3" fmla="*/ 395 h 484"/>
                <a:gd name="T4" fmla="*/ 1472 w 1717"/>
                <a:gd name="T5" fmla="*/ 369 h 484"/>
                <a:gd name="T6" fmla="*/ 1373 w 1717"/>
                <a:gd name="T7" fmla="*/ 403 h 484"/>
                <a:gd name="T8" fmla="*/ 1274 w 1717"/>
                <a:gd name="T9" fmla="*/ 433 h 484"/>
                <a:gd name="T10" fmla="*/ 1160 w 1717"/>
                <a:gd name="T11" fmla="*/ 458 h 484"/>
                <a:gd name="T12" fmla="*/ 1062 w 1717"/>
                <a:gd name="T13" fmla="*/ 472 h 484"/>
                <a:gd name="T14" fmla="*/ 968 w 1717"/>
                <a:gd name="T15" fmla="*/ 479 h 484"/>
                <a:gd name="T16" fmla="*/ 872 w 1717"/>
                <a:gd name="T17" fmla="*/ 479 h 484"/>
                <a:gd name="T18" fmla="*/ 766 w 1717"/>
                <a:gd name="T19" fmla="*/ 468 h 484"/>
                <a:gd name="T20" fmla="*/ 634 w 1717"/>
                <a:gd name="T21" fmla="*/ 439 h 484"/>
                <a:gd name="T22" fmla="*/ 524 w 1717"/>
                <a:gd name="T23" fmla="*/ 407 h 484"/>
                <a:gd name="T24" fmla="*/ 435 w 1717"/>
                <a:gd name="T25" fmla="*/ 373 h 484"/>
                <a:gd name="T26" fmla="*/ 344 w 1717"/>
                <a:gd name="T27" fmla="*/ 326 h 484"/>
                <a:gd name="T28" fmla="*/ 242 w 1717"/>
                <a:gd name="T29" fmla="*/ 256 h 484"/>
                <a:gd name="T30" fmla="*/ 157 w 1717"/>
                <a:gd name="T31" fmla="*/ 186 h 484"/>
                <a:gd name="T32" fmla="*/ 102 w 1717"/>
                <a:gd name="T33" fmla="*/ 132 h 484"/>
                <a:gd name="T34" fmla="*/ 0 w 1717"/>
                <a:gd name="T35" fmla="*/ 0 h 484"/>
                <a:gd name="T36" fmla="*/ 135 w 1717"/>
                <a:gd name="T37" fmla="*/ 124 h 484"/>
                <a:gd name="T38" fmla="*/ 219 w 1717"/>
                <a:gd name="T39" fmla="*/ 186 h 484"/>
                <a:gd name="T40" fmla="*/ 307 w 1717"/>
                <a:gd name="T41" fmla="*/ 231 h 484"/>
                <a:gd name="T42" fmla="*/ 395 w 1717"/>
                <a:gd name="T43" fmla="*/ 267 h 484"/>
                <a:gd name="T44" fmla="*/ 487 w 1717"/>
                <a:gd name="T45" fmla="*/ 293 h 484"/>
                <a:gd name="T46" fmla="*/ 571 w 1717"/>
                <a:gd name="T47" fmla="*/ 309 h 484"/>
                <a:gd name="T48" fmla="*/ 673 w 1717"/>
                <a:gd name="T49" fmla="*/ 318 h 484"/>
                <a:gd name="T50" fmla="*/ 766 w 1717"/>
                <a:gd name="T51" fmla="*/ 318 h 484"/>
                <a:gd name="T52" fmla="*/ 890 w 1717"/>
                <a:gd name="T53" fmla="*/ 311 h 484"/>
                <a:gd name="T54" fmla="*/ 1000 w 1717"/>
                <a:gd name="T55" fmla="*/ 296 h 484"/>
                <a:gd name="T56" fmla="*/ 1106 w 1717"/>
                <a:gd name="T57" fmla="*/ 274 h 484"/>
                <a:gd name="T58" fmla="*/ 1212 w 1717"/>
                <a:gd name="T59" fmla="*/ 245 h 484"/>
                <a:gd name="T60" fmla="*/ 1318 w 1717"/>
                <a:gd name="T61" fmla="*/ 209 h 484"/>
                <a:gd name="T62" fmla="*/ 1427 w 1717"/>
                <a:gd name="T63" fmla="*/ 153 h 4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717" h="484">
                  <a:moveTo>
                    <a:pt x="1427" y="153"/>
                  </a:moveTo>
                  <a:lnTo>
                    <a:pt x="1405" y="102"/>
                  </a:lnTo>
                  <a:lnTo>
                    <a:pt x="1716" y="132"/>
                  </a:lnTo>
                  <a:lnTo>
                    <a:pt x="1540" y="395"/>
                  </a:lnTo>
                  <a:lnTo>
                    <a:pt x="1519" y="344"/>
                  </a:lnTo>
                  <a:lnTo>
                    <a:pt x="1472" y="369"/>
                  </a:lnTo>
                  <a:lnTo>
                    <a:pt x="1413" y="391"/>
                  </a:lnTo>
                  <a:lnTo>
                    <a:pt x="1373" y="403"/>
                  </a:lnTo>
                  <a:lnTo>
                    <a:pt x="1328" y="418"/>
                  </a:lnTo>
                  <a:lnTo>
                    <a:pt x="1274" y="433"/>
                  </a:lnTo>
                  <a:lnTo>
                    <a:pt x="1219" y="447"/>
                  </a:lnTo>
                  <a:lnTo>
                    <a:pt x="1160" y="458"/>
                  </a:lnTo>
                  <a:lnTo>
                    <a:pt x="1117" y="464"/>
                  </a:lnTo>
                  <a:lnTo>
                    <a:pt x="1062" y="472"/>
                  </a:lnTo>
                  <a:lnTo>
                    <a:pt x="1007" y="479"/>
                  </a:lnTo>
                  <a:lnTo>
                    <a:pt x="968" y="479"/>
                  </a:lnTo>
                  <a:lnTo>
                    <a:pt x="916" y="483"/>
                  </a:lnTo>
                  <a:lnTo>
                    <a:pt x="872" y="479"/>
                  </a:lnTo>
                  <a:lnTo>
                    <a:pt x="817" y="475"/>
                  </a:lnTo>
                  <a:lnTo>
                    <a:pt x="766" y="468"/>
                  </a:lnTo>
                  <a:lnTo>
                    <a:pt x="701" y="453"/>
                  </a:lnTo>
                  <a:lnTo>
                    <a:pt x="634" y="439"/>
                  </a:lnTo>
                  <a:lnTo>
                    <a:pt x="576" y="424"/>
                  </a:lnTo>
                  <a:lnTo>
                    <a:pt x="524" y="407"/>
                  </a:lnTo>
                  <a:lnTo>
                    <a:pt x="476" y="391"/>
                  </a:lnTo>
                  <a:lnTo>
                    <a:pt x="435" y="373"/>
                  </a:lnTo>
                  <a:lnTo>
                    <a:pt x="384" y="349"/>
                  </a:lnTo>
                  <a:lnTo>
                    <a:pt x="344" y="326"/>
                  </a:lnTo>
                  <a:lnTo>
                    <a:pt x="293" y="293"/>
                  </a:lnTo>
                  <a:lnTo>
                    <a:pt x="242" y="256"/>
                  </a:lnTo>
                  <a:lnTo>
                    <a:pt x="205" y="226"/>
                  </a:lnTo>
                  <a:lnTo>
                    <a:pt x="157" y="186"/>
                  </a:lnTo>
                  <a:lnTo>
                    <a:pt x="124" y="158"/>
                  </a:lnTo>
                  <a:lnTo>
                    <a:pt x="102" y="132"/>
                  </a:lnTo>
                  <a:lnTo>
                    <a:pt x="62" y="88"/>
                  </a:lnTo>
                  <a:lnTo>
                    <a:pt x="0" y="0"/>
                  </a:lnTo>
                  <a:lnTo>
                    <a:pt x="91" y="88"/>
                  </a:lnTo>
                  <a:lnTo>
                    <a:pt x="135" y="124"/>
                  </a:lnTo>
                  <a:lnTo>
                    <a:pt x="175" y="158"/>
                  </a:lnTo>
                  <a:lnTo>
                    <a:pt x="219" y="186"/>
                  </a:lnTo>
                  <a:lnTo>
                    <a:pt x="263" y="209"/>
                  </a:lnTo>
                  <a:lnTo>
                    <a:pt x="307" y="231"/>
                  </a:lnTo>
                  <a:lnTo>
                    <a:pt x="355" y="253"/>
                  </a:lnTo>
                  <a:lnTo>
                    <a:pt x="395" y="267"/>
                  </a:lnTo>
                  <a:lnTo>
                    <a:pt x="439" y="282"/>
                  </a:lnTo>
                  <a:lnTo>
                    <a:pt x="487" y="293"/>
                  </a:lnTo>
                  <a:lnTo>
                    <a:pt x="534" y="301"/>
                  </a:lnTo>
                  <a:lnTo>
                    <a:pt x="571" y="309"/>
                  </a:lnTo>
                  <a:lnTo>
                    <a:pt x="622" y="312"/>
                  </a:lnTo>
                  <a:lnTo>
                    <a:pt x="673" y="318"/>
                  </a:lnTo>
                  <a:lnTo>
                    <a:pt x="718" y="318"/>
                  </a:lnTo>
                  <a:lnTo>
                    <a:pt x="766" y="318"/>
                  </a:lnTo>
                  <a:lnTo>
                    <a:pt x="828" y="318"/>
                  </a:lnTo>
                  <a:lnTo>
                    <a:pt x="890" y="311"/>
                  </a:lnTo>
                  <a:lnTo>
                    <a:pt x="949" y="304"/>
                  </a:lnTo>
                  <a:lnTo>
                    <a:pt x="1000" y="296"/>
                  </a:lnTo>
                  <a:lnTo>
                    <a:pt x="1058" y="285"/>
                  </a:lnTo>
                  <a:lnTo>
                    <a:pt x="1106" y="274"/>
                  </a:lnTo>
                  <a:lnTo>
                    <a:pt x="1156" y="260"/>
                  </a:lnTo>
                  <a:lnTo>
                    <a:pt x="1212" y="245"/>
                  </a:lnTo>
                  <a:lnTo>
                    <a:pt x="1259" y="231"/>
                  </a:lnTo>
                  <a:lnTo>
                    <a:pt x="1318" y="209"/>
                  </a:lnTo>
                  <a:lnTo>
                    <a:pt x="1362" y="190"/>
                  </a:lnTo>
                  <a:lnTo>
                    <a:pt x="1427" y="153"/>
                  </a:ln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27" name="Freeform: Shape 6"/>
            <p:cNvSpPr/>
            <p:nvPr/>
          </p:nvSpPr>
          <p:spPr bwMode="gray">
            <a:xfrm rot="10800000" flipH="1">
              <a:off x="5496269" y="2651434"/>
              <a:ext cx="2161276" cy="674531"/>
            </a:xfrm>
            <a:custGeom>
              <a:avLst/>
              <a:gdLst>
                <a:gd name="T0" fmla="*/ 1405 w 1717"/>
                <a:gd name="T1" fmla="*/ 102 h 484"/>
                <a:gd name="T2" fmla="*/ 1540 w 1717"/>
                <a:gd name="T3" fmla="*/ 395 h 484"/>
                <a:gd name="T4" fmla="*/ 1472 w 1717"/>
                <a:gd name="T5" fmla="*/ 369 h 484"/>
                <a:gd name="T6" fmla="*/ 1373 w 1717"/>
                <a:gd name="T7" fmla="*/ 403 h 484"/>
                <a:gd name="T8" fmla="*/ 1274 w 1717"/>
                <a:gd name="T9" fmla="*/ 433 h 484"/>
                <a:gd name="T10" fmla="*/ 1160 w 1717"/>
                <a:gd name="T11" fmla="*/ 458 h 484"/>
                <a:gd name="T12" fmla="*/ 1062 w 1717"/>
                <a:gd name="T13" fmla="*/ 472 h 484"/>
                <a:gd name="T14" fmla="*/ 968 w 1717"/>
                <a:gd name="T15" fmla="*/ 479 h 484"/>
                <a:gd name="T16" fmla="*/ 872 w 1717"/>
                <a:gd name="T17" fmla="*/ 479 h 484"/>
                <a:gd name="T18" fmla="*/ 766 w 1717"/>
                <a:gd name="T19" fmla="*/ 468 h 484"/>
                <a:gd name="T20" fmla="*/ 634 w 1717"/>
                <a:gd name="T21" fmla="*/ 439 h 484"/>
                <a:gd name="T22" fmla="*/ 524 w 1717"/>
                <a:gd name="T23" fmla="*/ 407 h 484"/>
                <a:gd name="T24" fmla="*/ 435 w 1717"/>
                <a:gd name="T25" fmla="*/ 373 h 484"/>
                <a:gd name="T26" fmla="*/ 344 w 1717"/>
                <a:gd name="T27" fmla="*/ 326 h 484"/>
                <a:gd name="T28" fmla="*/ 242 w 1717"/>
                <a:gd name="T29" fmla="*/ 256 h 484"/>
                <a:gd name="T30" fmla="*/ 157 w 1717"/>
                <a:gd name="T31" fmla="*/ 186 h 484"/>
                <a:gd name="T32" fmla="*/ 102 w 1717"/>
                <a:gd name="T33" fmla="*/ 132 h 484"/>
                <a:gd name="T34" fmla="*/ 0 w 1717"/>
                <a:gd name="T35" fmla="*/ 0 h 484"/>
                <a:gd name="T36" fmla="*/ 135 w 1717"/>
                <a:gd name="T37" fmla="*/ 124 h 484"/>
                <a:gd name="T38" fmla="*/ 219 w 1717"/>
                <a:gd name="T39" fmla="*/ 186 h 484"/>
                <a:gd name="T40" fmla="*/ 307 w 1717"/>
                <a:gd name="T41" fmla="*/ 231 h 484"/>
                <a:gd name="T42" fmla="*/ 395 w 1717"/>
                <a:gd name="T43" fmla="*/ 267 h 484"/>
                <a:gd name="T44" fmla="*/ 487 w 1717"/>
                <a:gd name="T45" fmla="*/ 293 h 484"/>
                <a:gd name="T46" fmla="*/ 571 w 1717"/>
                <a:gd name="T47" fmla="*/ 309 h 484"/>
                <a:gd name="T48" fmla="*/ 673 w 1717"/>
                <a:gd name="T49" fmla="*/ 318 h 484"/>
                <a:gd name="T50" fmla="*/ 766 w 1717"/>
                <a:gd name="T51" fmla="*/ 318 h 484"/>
                <a:gd name="T52" fmla="*/ 890 w 1717"/>
                <a:gd name="T53" fmla="*/ 311 h 484"/>
                <a:gd name="T54" fmla="*/ 1000 w 1717"/>
                <a:gd name="T55" fmla="*/ 296 h 484"/>
                <a:gd name="T56" fmla="*/ 1106 w 1717"/>
                <a:gd name="T57" fmla="*/ 274 h 484"/>
                <a:gd name="T58" fmla="*/ 1212 w 1717"/>
                <a:gd name="T59" fmla="*/ 245 h 484"/>
                <a:gd name="T60" fmla="*/ 1318 w 1717"/>
                <a:gd name="T61" fmla="*/ 209 h 484"/>
                <a:gd name="T62" fmla="*/ 1427 w 1717"/>
                <a:gd name="T63" fmla="*/ 153 h 4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717" h="484">
                  <a:moveTo>
                    <a:pt x="1427" y="153"/>
                  </a:moveTo>
                  <a:lnTo>
                    <a:pt x="1405" y="102"/>
                  </a:lnTo>
                  <a:lnTo>
                    <a:pt x="1716" y="132"/>
                  </a:lnTo>
                  <a:lnTo>
                    <a:pt x="1540" y="395"/>
                  </a:lnTo>
                  <a:lnTo>
                    <a:pt x="1519" y="344"/>
                  </a:lnTo>
                  <a:lnTo>
                    <a:pt x="1472" y="369"/>
                  </a:lnTo>
                  <a:lnTo>
                    <a:pt x="1413" y="391"/>
                  </a:lnTo>
                  <a:lnTo>
                    <a:pt x="1373" y="403"/>
                  </a:lnTo>
                  <a:lnTo>
                    <a:pt x="1328" y="418"/>
                  </a:lnTo>
                  <a:lnTo>
                    <a:pt x="1274" y="433"/>
                  </a:lnTo>
                  <a:lnTo>
                    <a:pt x="1219" y="447"/>
                  </a:lnTo>
                  <a:lnTo>
                    <a:pt x="1160" y="458"/>
                  </a:lnTo>
                  <a:lnTo>
                    <a:pt x="1117" y="464"/>
                  </a:lnTo>
                  <a:lnTo>
                    <a:pt x="1062" y="472"/>
                  </a:lnTo>
                  <a:lnTo>
                    <a:pt x="1007" y="479"/>
                  </a:lnTo>
                  <a:lnTo>
                    <a:pt x="968" y="479"/>
                  </a:lnTo>
                  <a:lnTo>
                    <a:pt x="916" y="483"/>
                  </a:lnTo>
                  <a:lnTo>
                    <a:pt x="872" y="479"/>
                  </a:lnTo>
                  <a:lnTo>
                    <a:pt x="817" y="475"/>
                  </a:lnTo>
                  <a:lnTo>
                    <a:pt x="766" y="468"/>
                  </a:lnTo>
                  <a:lnTo>
                    <a:pt x="701" y="453"/>
                  </a:lnTo>
                  <a:lnTo>
                    <a:pt x="634" y="439"/>
                  </a:lnTo>
                  <a:lnTo>
                    <a:pt x="576" y="424"/>
                  </a:lnTo>
                  <a:lnTo>
                    <a:pt x="524" y="407"/>
                  </a:lnTo>
                  <a:lnTo>
                    <a:pt x="476" y="391"/>
                  </a:lnTo>
                  <a:lnTo>
                    <a:pt x="435" y="373"/>
                  </a:lnTo>
                  <a:lnTo>
                    <a:pt x="384" y="349"/>
                  </a:lnTo>
                  <a:lnTo>
                    <a:pt x="344" y="326"/>
                  </a:lnTo>
                  <a:lnTo>
                    <a:pt x="293" y="293"/>
                  </a:lnTo>
                  <a:lnTo>
                    <a:pt x="242" y="256"/>
                  </a:lnTo>
                  <a:lnTo>
                    <a:pt x="205" y="226"/>
                  </a:lnTo>
                  <a:lnTo>
                    <a:pt x="157" y="186"/>
                  </a:lnTo>
                  <a:lnTo>
                    <a:pt x="124" y="158"/>
                  </a:lnTo>
                  <a:lnTo>
                    <a:pt x="102" y="132"/>
                  </a:lnTo>
                  <a:lnTo>
                    <a:pt x="62" y="88"/>
                  </a:lnTo>
                  <a:lnTo>
                    <a:pt x="0" y="0"/>
                  </a:lnTo>
                  <a:lnTo>
                    <a:pt x="91" y="88"/>
                  </a:lnTo>
                  <a:lnTo>
                    <a:pt x="135" y="124"/>
                  </a:lnTo>
                  <a:lnTo>
                    <a:pt x="175" y="158"/>
                  </a:lnTo>
                  <a:lnTo>
                    <a:pt x="219" y="186"/>
                  </a:lnTo>
                  <a:lnTo>
                    <a:pt x="263" y="209"/>
                  </a:lnTo>
                  <a:lnTo>
                    <a:pt x="307" y="231"/>
                  </a:lnTo>
                  <a:lnTo>
                    <a:pt x="355" y="253"/>
                  </a:lnTo>
                  <a:lnTo>
                    <a:pt x="395" y="267"/>
                  </a:lnTo>
                  <a:lnTo>
                    <a:pt x="439" y="282"/>
                  </a:lnTo>
                  <a:lnTo>
                    <a:pt x="487" y="293"/>
                  </a:lnTo>
                  <a:lnTo>
                    <a:pt x="534" y="301"/>
                  </a:lnTo>
                  <a:lnTo>
                    <a:pt x="571" y="309"/>
                  </a:lnTo>
                  <a:lnTo>
                    <a:pt x="622" y="312"/>
                  </a:lnTo>
                  <a:lnTo>
                    <a:pt x="673" y="318"/>
                  </a:lnTo>
                  <a:lnTo>
                    <a:pt x="718" y="318"/>
                  </a:lnTo>
                  <a:lnTo>
                    <a:pt x="766" y="318"/>
                  </a:lnTo>
                  <a:lnTo>
                    <a:pt x="828" y="318"/>
                  </a:lnTo>
                  <a:lnTo>
                    <a:pt x="890" y="311"/>
                  </a:lnTo>
                  <a:lnTo>
                    <a:pt x="949" y="304"/>
                  </a:lnTo>
                  <a:lnTo>
                    <a:pt x="1000" y="296"/>
                  </a:lnTo>
                  <a:lnTo>
                    <a:pt x="1058" y="285"/>
                  </a:lnTo>
                  <a:lnTo>
                    <a:pt x="1106" y="274"/>
                  </a:lnTo>
                  <a:lnTo>
                    <a:pt x="1156" y="260"/>
                  </a:lnTo>
                  <a:lnTo>
                    <a:pt x="1212" y="245"/>
                  </a:lnTo>
                  <a:lnTo>
                    <a:pt x="1259" y="231"/>
                  </a:lnTo>
                  <a:lnTo>
                    <a:pt x="1318" y="209"/>
                  </a:lnTo>
                  <a:lnTo>
                    <a:pt x="1362" y="190"/>
                  </a:lnTo>
                  <a:lnTo>
                    <a:pt x="1427" y="153"/>
                  </a:lnTo>
                </a:path>
              </a:pathLst>
            </a:custGeom>
            <a:solidFill>
              <a:schemeClr val="accent3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28" name="Freeform: Shape 7"/>
            <p:cNvSpPr/>
            <p:nvPr/>
          </p:nvSpPr>
          <p:spPr bwMode="gray">
            <a:xfrm rot="7200000" flipH="1">
              <a:off x="4401726" y="2910121"/>
              <a:ext cx="2159884" cy="674531"/>
            </a:xfrm>
            <a:custGeom>
              <a:avLst/>
              <a:gdLst>
                <a:gd name="T0" fmla="*/ 1405 w 1717"/>
                <a:gd name="T1" fmla="*/ 102 h 484"/>
                <a:gd name="T2" fmla="*/ 1540 w 1717"/>
                <a:gd name="T3" fmla="*/ 395 h 484"/>
                <a:gd name="T4" fmla="*/ 1472 w 1717"/>
                <a:gd name="T5" fmla="*/ 369 h 484"/>
                <a:gd name="T6" fmla="*/ 1373 w 1717"/>
                <a:gd name="T7" fmla="*/ 403 h 484"/>
                <a:gd name="T8" fmla="*/ 1274 w 1717"/>
                <a:gd name="T9" fmla="*/ 433 h 484"/>
                <a:gd name="T10" fmla="*/ 1160 w 1717"/>
                <a:gd name="T11" fmla="*/ 458 h 484"/>
                <a:gd name="T12" fmla="*/ 1062 w 1717"/>
                <a:gd name="T13" fmla="*/ 472 h 484"/>
                <a:gd name="T14" fmla="*/ 968 w 1717"/>
                <a:gd name="T15" fmla="*/ 479 h 484"/>
                <a:gd name="T16" fmla="*/ 872 w 1717"/>
                <a:gd name="T17" fmla="*/ 479 h 484"/>
                <a:gd name="T18" fmla="*/ 766 w 1717"/>
                <a:gd name="T19" fmla="*/ 468 h 484"/>
                <a:gd name="T20" fmla="*/ 634 w 1717"/>
                <a:gd name="T21" fmla="*/ 439 h 484"/>
                <a:gd name="T22" fmla="*/ 524 w 1717"/>
                <a:gd name="T23" fmla="*/ 407 h 484"/>
                <a:gd name="T24" fmla="*/ 435 w 1717"/>
                <a:gd name="T25" fmla="*/ 373 h 484"/>
                <a:gd name="T26" fmla="*/ 344 w 1717"/>
                <a:gd name="T27" fmla="*/ 326 h 484"/>
                <a:gd name="T28" fmla="*/ 242 w 1717"/>
                <a:gd name="T29" fmla="*/ 256 h 484"/>
                <a:gd name="T30" fmla="*/ 157 w 1717"/>
                <a:gd name="T31" fmla="*/ 186 h 484"/>
                <a:gd name="T32" fmla="*/ 102 w 1717"/>
                <a:gd name="T33" fmla="*/ 132 h 484"/>
                <a:gd name="T34" fmla="*/ 0 w 1717"/>
                <a:gd name="T35" fmla="*/ 0 h 484"/>
                <a:gd name="T36" fmla="*/ 135 w 1717"/>
                <a:gd name="T37" fmla="*/ 124 h 484"/>
                <a:gd name="T38" fmla="*/ 219 w 1717"/>
                <a:gd name="T39" fmla="*/ 186 h 484"/>
                <a:gd name="T40" fmla="*/ 307 w 1717"/>
                <a:gd name="T41" fmla="*/ 231 h 484"/>
                <a:gd name="T42" fmla="*/ 395 w 1717"/>
                <a:gd name="T43" fmla="*/ 267 h 484"/>
                <a:gd name="T44" fmla="*/ 487 w 1717"/>
                <a:gd name="T45" fmla="*/ 293 h 484"/>
                <a:gd name="T46" fmla="*/ 571 w 1717"/>
                <a:gd name="T47" fmla="*/ 309 h 484"/>
                <a:gd name="T48" fmla="*/ 673 w 1717"/>
                <a:gd name="T49" fmla="*/ 318 h 484"/>
                <a:gd name="T50" fmla="*/ 766 w 1717"/>
                <a:gd name="T51" fmla="*/ 318 h 484"/>
                <a:gd name="T52" fmla="*/ 890 w 1717"/>
                <a:gd name="T53" fmla="*/ 311 h 484"/>
                <a:gd name="T54" fmla="*/ 1000 w 1717"/>
                <a:gd name="T55" fmla="*/ 296 h 484"/>
                <a:gd name="T56" fmla="*/ 1106 w 1717"/>
                <a:gd name="T57" fmla="*/ 274 h 484"/>
                <a:gd name="T58" fmla="*/ 1212 w 1717"/>
                <a:gd name="T59" fmla="*/ 245 h 484"/>
                <a:gd name="T60" fmla="*/ 1318 w 1717"/>
                <a:gd name="T61" fmla="*/ 209 h 484"/>
                <a:gd name="T62" fmla="*/ 1427 w 1717"/>
                <a:gd name="T63" fmla="*/ 153 h 4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717" h="484">
                  <a:moveTo>
                    <a:pt x="1427" y="153"/>
                  </a:moveTo>
                  <a:lnTo>
                    <a:pt x="1405" y="102"/>
                  </a:lnTo>
                  <a:lnTo>
                    <a:pt x="1716" y="132"/>
                  </a:lnTo>
                  <a:lnTo>
                    <a:pt x="1540" y="395"/>
                  </a:lnTo>
                  <a:lnTo>
                    <a:pt x="1519" y="344"/>
                  </a:lnTo>
                  <a:lnTo>
                    <a:pt x="1472" y="369"/>
                  </a:lnTo>
                  <a:lnTo>
                    <a:pt x="1413" y="391"/>
                  </a:lnTo>
                  <a:lnTo>
                    <a:pt x="1373" y="403"/>
                  </a:lnTo>
                  <a:lnTo>
                    <a:pt x="1328" y="418"/>
                  </a:lnTo>
                  <a:lnTo>
                    <a:pt x="1274" y="433"/>
                  </a:lnTo>
                  <a:lnTo>
                    <a:pt x="1219" y="447"/>
                  </a:lnTo>
                  <a:lnTo>
                    <a:pt x="1160" y="458"/>
                  </a:lnTo>
                  <a:lnTo>
                    <a:pt x="1117" y="464"/>
                  </a:lnTo>
                  <a:lnTo>
                    <a:pt x="1062" y="472"/>
                  </a:lnTo>
                  <a:lnTo>
                    <a:pt x="1007" y="479"/>
                  </a:lnTo>
                  <a:lnTo>
                    <a:pt x="968" y="479"/>
                  </a:lnTo>
                  <a:lnTo>
                    <a:pt x="916" y="483"/>
                  </a:lnTo>
                  <a:lnTo>
                    <a:pt x="872" y="479"/>
                  </a:lnTo>
                  <a:lnTo>
                    <a:pt x="817" y="475"/>
                  </a:lnTo>
                  <a:lnTo>
                    <a:pt x="766" y="468"/>
                  </a:lnTo>
                  <a:lnTo>
                    <a:pt x="701" y="453"/>
                  </a:lnTo>
                  <a:lnTo>
                    <a:pt x="634" y="439"/>
                  </a:lnTo>
                  <a:lnTo>
                    <a:pt x="576" y="424"/>
                  </a:lnTo>
                  <a:lnTo>
                    <a:pt x="524" y="407"/>
                  </a:lnTo>
                  <a:lnTo>
                    <a:pt x="476" y="391"/>
                  </a:lnTo>
                  <a:lnTo>
                    <a:pt x="435" y="373"/>
                  </a:lnTo>
                  <a:lnTo>
                    <a:pt x="384" y="349"/>
                  </a:lnTo>
                  <a:lnTo>
                    <a:pt x="344" y="326"/>
                  </a:lnTo>
                  <a:lnTo>
                    <a:pt x="293" y="293"/>
                  </a:lnTo>
                  <a:lnTo>
                    <a:pt x="242" y="256"/>
                  </a:lnTo>
                  <a:lnTo>
                    <a:pt x="205" y="226"/>
                  </a:lnTo>
                  <a:lnTo>
                    <a:pt x="157" y="186"/>
                  </a:lnTo>
                  <a:lnTo>
                    <a:pt x="124" y="158"/>
                  </a:lnTo>
                  <a:lnTo>
                    <a:pt x="102" y="132"/>
                  </a:lnTo>
                  <a:lnTo>
                    <a:pt x="62" y="88"/>
                  </a:lnTo>
                  <a:lnTo>
                    <a:pt x="0" y="0"/>
                  </a:lnTo>
                  <a:lnTo>
                    <a:pt x="91" y="88"/>
                  </a:lnTo>
                  <a:lnTo>
                    <a:pt x="135" y="124"/>
                  </a:lnTo>
                  <a:lnTo>
                    <a:pt x="175" y="158"/>
                  </a:lnTo>
                  <a:lnTo>
                    <a:pt x="219" y="186"/>
                  </a:lnTo>
                  <a:lnTo>
                    <a:pt x="263" y="209"/>
                  </a:lnTo>
                  <a:lnTo>
                    <a:pt x="307" y="231"/>
                  </a:lnTo>
                  <a:lnTo>
                    <a:pt x="355" y="253"/>
                  </a:lnTo>
                  <a:lnTo>
                    <a:pt x="395" y="267"/>
                  </a:lnTo>
                  <a:lnTo>
                    <a:pt x="439" y="282"/>
                  </a:lnTo>
                  <a:lnTo>
                    <a:pt x="487" y="293"/>
                  </a:lnTo>
                  <a:lnTo>
                    <a:pt x="534" y="301"/>
                  </a:lnTo>
                  <a:lnTo>
                    <a:pt x="571" y="309"/>
                  </a:lnTo>
                  <a:lnTo>
                    <a:pt x="622" y="312"/>
                  </a:lnTo>
                  <a:lnTo>
                    <a:pt x="673" y="318"/>
                  </a:lnTo>
                  <a:lnTo>
                    <a:pt x="718" y="318"/>
                  </a:lnTo>
                  <a:lnTo>
                    <a:pt x="766" y="318"/>
                  </a:lnTo>
                  <a:lnTo>
                    <a:pt x="828" y="318"/>
                  </a:lnTo>
                  <a:lnTo>
                    <a:pt x="890" y="311"/>
                  </a:lnTo>
                  <a:lnTo>
                    <a:pt x="949" y="304"/>
                  </a:lnTo>
                  <a:lnTo>
                    <a:pt x="1000" y="296"/>
                  </a:lnTo>
                  <a:lnTo>
                    <a:pt x="1058" y="285"/>
                  </a:lnTo>
                  <a:lnTo>
                    <a:pt x="1106" y="274"/>
                  </a:lnTo>
                  <a:lnTo>
                    <a:pt x="1156" y="260"/>
                  </a:lnTo>
                  <a:lnTo>
                    <a:pt x="1212" y="245"/>
                  </a:lnTo>
                  <a:lnTo>
                    <a:pt x="1259" y="231"/>
                  </a:lnTo>
                  <a:lnTo>
                    <a:pt x="1318" y="209"/>
                  </a:lnTo>
                  <a:lnTo>
                    <a:pt x="1362" y="190"/>
                  </a:lnTo>
                  <a:lnTo>
                    <a:pt x="1427" y="153"/>
                  </a:lnTo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29" name="Freeform: Shape 8"/>
            <p:cNvSpPr/>
            <p:nvPr/>
          </p:nvSpPr>
          <p:spPr bwMode="gray">
            <a:xfrm rot="3600000" flipH="1">
              <a:off x="4111056" y="3974068"/>
              <a:ext cx="2161274" cy="675920"/>
            </a:xfrm>
            <a:custGeom>
              <a:avLst/>
              <a:gdLst>
                <a:gd name="T0" fmla="*/ 1405 w 1717"/>
                <a:gd name="T1" fmla="*/ 102 h 484"/>
                <a:gd name="T2" fmla="*/ 1540 w 1717"/>
                <a:gd name="T3" fmla="*/ 395 h 484"/>
                <a:gd name="T4" fmla="*/ 1472 w 1717"/>
                <a:gd name="T5" fmla="*/ 369 h 484"/>
                <a:gd name="T6" fmla="*/ 1373 w 1717"/>
                <a:gd name="T7" fmla="*/ 403 h 484"/>
                <a:gd name="T8" fmla="*/ 1274 w 1717"/>
                <a:gd name="T9" fmla="*/ 433 h 484"/>
                <a:gd name="T10" fmla="*/ 1160 w 1717"/>
                <a:gd name="T11" fmla="*/ 458 h 484"/>
                <a:gd name="T12" fmla="*/ 1062 w 1717"/>
                <a:gd name="T13" fmla="*/ 472 h 484"/>
                <a:gd name="T14" fmla="*/ 968 w 1717"/>
                <a:gd name="T15" fmla="*/ 479 h 484"/>
                <a:gd name="T16" fmla="*/ 872 w 1717"/>
                <a:gd name="T17" fmla="*/ 479 h 484"/>
                <a:gd name="T18" fmla="*/ 766 w 1717"/>
                <a:gd name="T19" fmla="*/ 468 h 484"/>
                <a:gd name="T20" fmla="*/ 634 w 1717"/>
                <a:gd name="T21" fmla="*/ 439 h 484"/>
                <a:gd name="T22" fmla="*/ 524 w 1717"/>
                <a:gd name="T23" fmla="*/ 407 h 484"/>
                <a:gd name="T24" fmla="*/ 435 w 1717"/>
                <a:gd name="T25" fmla="*/ 373 h 484"/>
                <a:gd name="T26" fmla="*/ 344 w 1717"/>
                <a:gd name="T27" fmla="*/ 326 h 484"/>
                <a:gd name="T28" fmla="*/ 242 w 1717"/>
                <a:gd name="T29" fmla="*/ 256 h 484"/>
                <a:gd name="T30" fmla="*/ 157 w 1717"/>
                <a:gd name="T31" fmla="*/ 186 h 484"/>
                <a:gd name="T32" fmla="*/ 102 w 1717"/>
                <a:gd name="T33" fmla="*/ 132 h 484"/>
                <a:gd name="T34" fmla="*/ 0 w 1717"/>
                <a:gd name="T35" fmla="*/ 0 h 484"/>
                <a:gd name="T36" fmla="*/ 135 w 1717"/>
                <a:gd name="T37" fmla="*/ 124 h 484"/>
                <a:gd name="T38" fmla="*/ 219 w 1717"/>
                <a:gd name="T39" fmla="*/ 186 h 484"/>
                <a:gd name="T40" fmla="*/ 307 w 1717"/>
                <a:gd name="T41" fmla="*/ 231 h 484"/>
                <a:gd name="T42" fmla="*/ 395 w 1717"/>
                <a:gd name="T43" fmla="*/ 267 h 484"/>
                <a:gd name="T44" fmla="*/ 487 w 1717"/>
                <a:gd name="T45" fmla="*/ 293 h 484"/>
                <a:gd name="T46" fmla="*/ 571 w 1717"/>
                <a:gd name="T47" fmla="*/ 309 h 484"/>
                <a:gd name="T48" fmla="*/ 673 w 1717"/>
                <a:gd name="T49" fmla="*/ 318 h 484"/>
                <a:gd name="T50" fmla="*/ 766 w 1717"/>
                <a:gd name="T51" fmla="*/ 318 h 484"/>
                <a:gd name="T52" fmla="*/ 890 w 1717"/>
                <a:gd name="T53" fmla="*/ 311 h 484"/>
                <a:gd name="T54" fmla="*/ 1000 w 1717"/>
                <a:gd name="T55" fmla="*/ 296 h 484"/>
                <a:gd name="T56" fmla="*/ 1106 w 1717"/>
                <a:gd name="T57" fmla="*/ 274 h 484"/>
                <a:gd name="T58" fmla="*/ 1212 w 1717"/>
                <a:gd name="T59" fmla="*/ 245 h 484"/>
                <a:gd name="T60" fmla="*/ 1318 w 1717"/>
                <a:gd name="T61" fmla="*/ 209 h 484"/>
                <a:gd name="T62" fmla="*/ 1427 w 1717"/>
                <a:gd name="T63" fmla="*/ 153 h 4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717" h="484">
                  <a:moveTo>
                    <a:pt x="1427" y="153"/>
                  </a:moveTo>
                  <a:lnTo>
                    <a:pt x="1405" y="102"/>
                  </a:lnTo>
                  <a:lnTo>
                    <a:pt x="1716" y="132"/>
                  </a:lnTo>
                  <a:lnTo>
                    <a:pt x="1540" y="395"/>
                  </a:lnTo>
                  <a:lnTo>
                    <a:pt x="1519" y="344"/>
                  </a:lnTo>
                  <a:lnTo>
                    <a:pt x="1472" y="369"/>
                  </a:lnTo>
                  <a:lnTo>
                    <a:pt x="1413" y="391"/>
                  </a:lnTo>
                  <a:lnTo>
                    <a:pt x="1373" y="403"/>
                  </a:lnTo>
                  <a:lnTo>
                    <a:pt x="1328" y="418"/>
                  </a:lnTo>
                  <a:lnTo>
                    <a:pt x="1274" y="433"/>
                  </a:lnTo>
                  <a:lnTo>
                    <a:pt x="1219" y="447"/>
                  </a:lnTo>
                  <a:lnTo>
                    <a:pt x="1160" y="458"/>
                  </a:lnTo>
                  <a:lnTo>
                    <a:pt x="1117" y="464"/>
                  </a:lnTo>
                  <a:lnTo>
                    <a:pt x="1062" y="472"/>
                  </a:lnTo>
                  <a:lnTo>
                    <a:pt x="1007" y="479"/>
                  </a:lnTo>
                  <a:lnTo>
                    <a:pt x="968" y="479"/>
                  </a:lnTo>
                  <a:lnTo>
                    <a:pt x="916" y="483"/>
                  </a:lnTo>
                  <a:lnTo>
                    <a:pt x="872" y="479"/>
                  </a:lnTo>
                  <a:lnTo>
                    <a:pt x="817" y="475"/>
                  </a:lnTo>
                  <a:lnTo>
                    <a:pt x="766" y="468"/>
                  </a:lnTo>
                  <a:lnTo>
                    <a:pt x="701" y="453"/>
                  </a:lnTo>
                  <a:lnTo>
                    <a:pt x="634" y="439"/>
                  </a:lnTo>
                  <a:lnTo>
                    <a:pt x="576" y="424"/>
                  </a:lnTo>
                  <a:lnTo>
                    <a:pt x="524" y="407"/>
                  </a:lnTo>
                  <a:lnTo>
                    <a:pt x="476" y="391"/>
                  </a:lnTo>
                  <a:lnTo>
                    <a:pt x="435" y="373"/>
                  </a:lnTo>
                  <a:lnTo>
                    <a:pt x="384" y="349"/>
                  </a:lnTo>
                  <a:lnTo>
                    <a:pt x="344" y="326"/>
                  </a:lnTo>
                  <a:lnTo>
                    <a:pt x="293" y="293"/>
                  </a:lnTo>
                  <a:lnTo>
                    <a:pt x="242" y="256"/>
                  </a:lnTo>
                  <a:lnTo>
                    <a:pt x="205" y="226"/>
                  </a:lnTo>
                  <a:lnTo>
                    <a:pt x="157" y="186"/>
                  </a:lnTo>
                  <a:lnTo>
                    <a:pt x="124" y="158"/>
                  </a:lnTo>
                  <a:lnTo>
                    <a:pt x="102" y="132"/>
                  </a:lnTo>
                  <a:lnTo>
                    <a:pt x="62" y="88"/>
                  </a:lnTo>
                  <a:lnTo>
                    <a:pt x="0" y="0"/>
                  </a:lnTo>
                  <a:lnTo>
                    <a:pt x="91" y="88"/>
                  </a:lnTo>
                  <a:lnTo>
                    <a:pt x="135" y="124"/>
                  </a:lnTo>
                  <a:lnTo>
                    <a:pt x="175" y="158"/>
                  </a:lnTo>
                  <a:lnTo>
                    <a:pt x="219" y="186"/>
                  </a:lnTo>
                  <a:lnTo>
                    <a:pt x="263" y="209"/>
                  </a:lnTo>
                  <a:lnTo>
                    <a:pt x="307" y="231"/>
                  </a:lnTo>
                  <a:lnTo>
                    <a:pt x="355" y="253"/>
                  </a:lnTo>
                  <a:lnTo>
                    <a:pt x="395" y="267"/>
                  </a:lnTo>
                  <a:lnTo>
                    <a:pt x="439" y="282"/>
                  </a:lnTo>
                  <a:lnTo>
                    <a:pt x="487" y="293"/>
                  </a:lnTo>
                  <a:lnTo>
                    <a:pt x="534" y="301"/>
                  </a:lnTo>
                  <a:lnTo>
                    <a:pt x="571" y="309"/>
                  </a:lnTo>
                  <a:lnTo>
                    <a:pt x="622" y="312"/>
                  </a:lnTo>
                  <a:lnTo>
                    <a:pt x="673" y="318"/>
                  </a:lnTo>
                  <a:lnTo>
                    <a:pt x="718" y="318"/>
                  </a:lnTo>
                  <a:lnTo>
                    <a:pt x="766" y="318"/>
                  </a:lnTo>
                  <a:lnTo>
                    <a:pt x="828" y="318"/>
                  </a:lnTo>
                  <a:lnTo>
                    <a:pt x="890" y="311"/>
                  </a:lnTo>
                  <a:lnTo>
                    <a:pt x="949" y="304"/>
                  </a:lnTo>
                  <a:lnTo>
                    <a:pt x="1000" y="296"/>
                  </a:lnTo>
                  <a:lnTo>
                    <a:pt x="1058" y="285"/>
                  </a:lnTo>
                  <a:lnTo>
                    <a:pt x="1106" y="274"/>
                  </a:lnTo>
                  <a:lnTo>
                    <a:pt x="1156" y="260"/>
                  </a:lnTo>
                  <a:lnTo>
                    <a:pt x="1212" y="245"/>
                  </a:lnTo>
                  <a:lnTo>
                    <a:pt x="1259" y="231"/>
                  </a:lnTo>
                  <a:lnTo>
                    <a:pt x="1318" y="209"/>
                  </a:lnTo>
                  <a:lnTo>
                    <a:pt x="1362" y="190"/>
                  </a:lnTo>
                  <a:lnTo>
                    <a:pt x="1427" y="153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</a:p>
          </p:txBody>
        </p:sp>
      </p:grpSp>
      <p:sp>
        <p:nvSpPr>
          <p:cNvPr id="5" name="千图PPT彼岸天：ID 8661124库_椭圆 10"/>
          <p:cNvSpPr/>
          <p:nvPr>
            <p:custDataLst>
              <p:tags r:id="rId2"/>
            </p:custDataLst>
          </p:nvPr>
        </p:nvSpPr>
        <p:spPr bwMode="gray">
          <a:xfrm flipH="1">
            <a:off x="5317696" y="2826544"/>
            <a:ext cx="1673999" cy="1674001"/>
          </a:xfrm>
          <a:prstGeom prst="ellipse">
            <a:avLst/>
          </a:prstGeom>
          <a:solidFill>
            <a:schemeClr val="bg1">
              <a:lumMod val="75000"/>
            </a:schemeClr>
          </a:solidFill>
          <a:ln w="9525">
            <a:noFill/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 anchorCtr="1">
            <a:normAutofit/>
          </a:bodyPr>
          <a:lstStyle/>
          <a:p>
            <a:pPr algn="ctr"/>
            <a:r>
              <a:rPr lang="zh-CN" altLang="en-US" sz="1600" b="1"/>
              <a:t>标题文本</a:t>
            </a:r>
            <a:br>
              <a:rPr lang="zh-CN" altLang="en-US" sz="1600" b="1"/>
            </a:br>
            <a:r>
              <a:rPr lang="zh-CN" altLang="en-US" sz="1600" b="1"/>
              <a:t>预设</a:t>
            </a:r>
            <a:endParaRPr lang="zh-CN" altLang="en-US" sz="1600" b="1"/>
          </a:p>
        </p:txBody>
      </p:sp>
      <p:grpSp>
        <p:nvGrpSpPr>
          <p:cNvPr id="6" name="千图PPT彼岸天：ID 8661124库_组合 24"/>
          <p:cNvGrpSpPr/>
          <p:nvPr>
            <p:custDataLst>
              <p:tags r:id="rId3"/>
            </p:custDataLst>
          </p:nvPr>
        </p:nvGrpSpPr>
        <p:grpSpPr>
          <a:xfrm>
            <a:off x="7640047" y="3201560"/>
            <a:ext cx="2497612" cy="866137"/>
            <a:chOff x="7645890" y="3344328"/>
            <a:chExt cx="2122517" cy="866137"/>
          </a:xfrm>
        </p:grpSpPr>
        <p:sp>
          <p:nvSpPr>
            <p:cNvPr id="22" name="TextBox 25"/>
            <p:cNvSpPr txBox="1"/>
            <p:nvPr/>
          </p:nvSpPr>
          <p:spPr bwMode="auto">
            <a:xfrm>
              <a:off x="7645890" y="3344328"/>
              <a:ext cx="1301593" cy="309958"/>
            </a:xfrm>
            <a:prstGeom prst="rect">
              <a:avLst/>
            </a:prstGeom>
            <a:noFill/>
          </p:spPr>
          <p:txBody>
            <a:bodyPr wrap="none" lIns="360000" tIns="46800" rIns="90000" bIns="46800">
              <a:normAutofit/>
            </a:bodyPr>
            <a:lstStyle/>
            <a:p>
              <a:pPr algn="l" latinLnBrk="0"/>
              <a:r>
                <a:rPr lang="zh-CN" altLang="en-US" sz="1400" dirty="0">
                  <a:solidFill>
                    <a:schemeClr val="accent4">
                      <a:lumMod val="100000"/>
                    </a:schemeClr>
                  </a:solidFill>
                  <a:effectLst/>
                </a:rPr>
                <a:t>输入标题文本</a:t>
              </a:r>
              <a:endParaRPr lang="zh-CN" altLang="en-US" sz="1400" dirty="0">
                <a:solidFill>
                  <a:schemeClr val="accent4">
                    <a:lumMod val="100000"/>
                  </a:schemeClr>
                </a:solidFill>
                <a:effectLst/>
              </a:endParaRPr>
            </a:p>
          </p:txBody>
        </p:sp>
        <p:sp>
          <p:nvSpPr>
            <p:cNvPr id="23" name="TextBox 26"/>
            <p:cNvSpPr txBox="1"/>
            <p:nvPr/>
          </p:nvSpPr>
          <p:spPr bwMode="auto">
            <a:xfrm>
              <a:off x="7645890" y="3654286"/>
              <a:ext cx="2122517" cy="556179"/>
            </a:xfrm>
            <a:prstGeom prst="rect">
              <a:avLst/>
            </a:prstGeom>
            <a:noFill/>
          </p:spPr>
          <p:txBody>
            <a:bodyPr wrap="square" lIns="360000" tIns="46800" rIns="90000" bIns="46800">
              <a:normAutofit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  <a:t>请替换文字内容复制你的内容到此 </a:t>
              </a:r>
              <a:endParaRPr lang="zh-CN" altLang="en-US" sz="1000" b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</a:endParaRPr>
            </a:p>
          </p:txBody>
        </p:sp>
      </p:grpSp>
      <p:grpSp>
        <p:nvGrpSpPr>
          <p:cNvPr id="7" name="千图PPT彼岸天：ID 8661124库_组合 28"/>
          <p:cNvGrpSpPr/>
          <p:nvPr>
            <p:custDataLst>
              <p:tags r:id="rId4"/>
            </p:custDataLst>
          </p:nvPr>
        </p:nvGrpSpPr>
        <p:grpSpPr>
          <a:xfrm>
            <a:off x="2315580" y="3201560"/>
            <a:ext cx="2389919" cy="866137"/>
            <a:chOff x="2378292" y="4060687"/>
            <a:chExt cx="2389919" cy="866137"/>
          </a:xfrm>
        </p:grpSpPr>
        <p:sp>
          <p:nvSpPr>
            <p:cNvPr id="20" name="TextBox 29"/>
            <p:cNvSpPr txBox="1"/>
            <p:nvPr/>
          </p:nvSpPr>
          <p:spPr bwMode="auto">
            <a:xfrm>
              <a:off x="3236598" y="4060687"/>
              <a:ext cx="1531613" cy="309958"/>
            </a:xfrm>
            <a:prstGeom prst="rect">
              <a:avLst/>
            </a:prstGeom>
            <a:noFill/>
          </p:spPr>
          <p:txBody>
            <a:bodyPr wrap="none" lIns="90000" tIns="46800" rIns="360000" bIns="46800">
              <a:normAutofit/>
            </a:bodyPr>
            <a:lstStyle/>
            <a:p>
              <a:pPr algn="r" latinLnBrk="0"/>
              <a:r>
                <a:rPr lang="zh-CN" altLang="en-US" sz="1400" dirty="0">
                  <a:solidFill>
                    <a:schemeClr val="accent1">
                      <a:lumMod val="100000"/>
                    </a:schemeClr>
                  </a:solidFill>
                  <a:effectLst/>
                </a:rPr>
                <a:t>输入标题文本</a:t>
              </a:r>
              <a:endParaRPr lang="zh-CN" altLang="en-US" sz="1400" dirty="0">
                <a:solidFill>
                  <a:schemeClr val="accent1">
                    <a:lumMod val="100000"/>
                  </a:schemeClr>
                </a:solidFill>
                <a:effectLst/>
              </a:endParaRPr>
            </a:p>
          </p:txBody>
        </p:sp>
        <p:sp>
          <p:nvSpPr>
            <p:cNvPr id="21" name="TextBox 42"/>
            <p:cNvSpPr txBox="1"/>
            <p:nvPr/>
          </p:nvSpPr>
          <p:spPr bwMode="auto">
            <a:xfrm>
              <a:off x="2378292" y="4370645"/>
              <a:ext cx="2389918" cy="556179"/>
            </a:xfrm>
            <a:prstGeom prst="rect">
              <a:avLst/>
            </a:prstGeom>
            <a:noFill/>
          </p:spPr>
          <p:txBody>
            <a:bodyPr wrap="square" lIns="90000" tIns="46800" rIns="360000" bIns="46800">
              <a:normAutofit/>
            </a:bodyPr>
            <a:lstStyle/>
            <a:p>
              <a:pPr algn="r" latinLnBrk="0">
                <a:lnSpc>
                  <a:spcPct val="120000"/>
                </a:lnSpc>
              </a:pPr>
              <a: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  <a:t>请替换文字内容复制你的内容到此 </a:t>
              </a:r>
              <a:endParaRPr lang="zh-CN" altLang="en-US" sz="1000" b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</a:endParaRPr>
            </a:p>
          </p:txBody>
        </p:sp>
      </p:grpSp>
      <p:grpSp>
        <p:nvGrpSpPr>
          <p:cNvPr id="8" name="千图PPT彼岸天：ID 8661124库_组合 43"/>
          <p:cNvGrpSpPr/>
          <p:nvPr>
            <p:custDataLst>
              <p:tags r:id="rId5"/>
            </p:custDataLst>
          </p:nvPr>
        </p:nvGrpSpPr>
        <p:grpSpPr>
          <a:xfrm>
            <a:off x="7640047" y="4437111"/>
            <a:ext cx="2497612" cy="866137"/>
            <a:chOff x="7645890" y="3344328"/>
            <a:chExt cx="2122517" cy="866137"/>
          </a:xfrm>
        </p:grpSpPr>
        <p:sp>
          <p:nvSpPr>
            <p:cNvPr id="18" name="TextBox 44"/>
            <p:cNvSpPr txBox="1"/>
            <p:nvPr/>
          </p:nvSpPr>
          <p:spPr bwMode="auto">
            <a:xfrm>
              <a:off x="7645890" y="3344328"/>
              <a:ext cx="1301593" cy="309958"/>
            </a:xfrm>
            <a:prstGeom prst="rect">
              <a:avLst/>
            </a:prstGeom>
            <a:noFill/>
          </p:spPr>
          <p:txBody>
            <a:bodyPr wrap="none" lIns="360000" tIns="46800" rIns="90000" bIns="46800">
              <a:normAutofit/>
            </a:bodyPr>
            <a:lstStyle/>
            <a:p>
              <a:pPr algn="l" latinLnBrk="0"/>
              <a:r>
                <a:rPr lang="zh-CN" altLang="en-US" sz="1400" dirty="0">
                  <a:solidFill>
                    <a:schemeClr val="accent5">
                      <a:lumMod val="100000"/>
                    </a:schemeClr>
                  </a:solidFill>
                  <a:effectLst/>
                </a:rPr>
                <a:t>输入标题文本</a:t>
              </a:r>
              <a:endParaRPr lang="zh-CN" altLang="en-US" sz="1400" dirty="0">
                <a:solidFill>
                  <a:schemeClr val="accent5">
                    <a:lumMod val="100000"/>
                  </a:schemeClr>
                </a:solidFill>
                <a:effectLst/>
              </a:endParaRPr>
            </a:p>
          </p:txBody>
        </p:sp>
        <p:sp>
          <p:nvSpPr>
            <p:cNvPr id="19" name="TextBox 45"/>
            <p:cNvSpPr txBox="1"/>
            <p:nvPr/>
          </p:nvSpPr>
          <p:spPr bwMode="auto">
            <a:xfrm>
              <a:off x="7645890" y="3654286"/>
              <a:ext cx="2122517" cy="556179"/>
            </a:xfrm>
            <a:prstGeom prst="rect">
              <a:avLst/>
            </a:prstGeom>
            <a:noFill/>
          </p:spPr>
          <p:txBody>
            <a:bodyPr wrap="square" lIns="360000" tIns="46800" rIns="90000" bIns="46800">
              <a:normAutofit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  <a:t>请替换文字内容复制你的内容到此 </a:t>
              </a:r>
              <a:endParaRPr lang="zh-CN" altLang="en-US" sz="1000" b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</a:endParaRPr>
            </a:p>
          </p:txBody>
        </p:sp>
      </p:grpSp>
      <p:grpSp>
        <p:nvGrpSpPr>
          <p:cNvPr id="9" name="千图PPT彼岸天：ID 8661124库_组合 46"/>
          <p:cNvGrpSpPr/>
          <p:nvPr>
            <p:custDataLst>
              <p:tags r:id="rId6"/>
            </p:custDataLst>
          </p:nvPr>
        </p:nvGrpSpPr>
        <p:grpSpPr>
          <a:xfrm>
            <a:off x="2315580" y="4437111"/>
            <a:ext cx="2389919" cy="866137"/>
            <a:chOff x="2378292" y="4060687"/>
            <a:chExt cx="2389919" cy="866137"/>
          </a:xfrm>
        </p:grpSpPr>
        <p:sp>
          <p:nvSpPr>
            <p:cNvPr id="16" name="TextBox 47"/>
            <p:cNvSpPr txBox="1"/>
            <p:nvPr/>
          </p:nvSpPr>
          <p:spPr bwMode="auto">
            <a:xfrm>
              <a:off x="3236598" y="4060687"/>
              <a:ext cx="1531613" cy="309958"/>
            </a:xfrm>
            <a:prstGeom prst="rect">
              <a:avLst/>
            </a:prstGeom>
            <a:noFill/>
          </p:spPr>
          <p:txBody>
            <a:bodyPr wrap="none" lIns="90000" tIns="46800" rIns="360000" bIns="46800">
              <a:normAutofit/>
            </a:bodyPr>
            <a:lstStyle/>
            <a:p>
              <a:pPr algn="r" latinLnBrk="0"/>
              <a:r>
                <a:rPr lang="zh-CN" altLang="en-US" sz="1400" dirty="0">
                  <a:solidFill>
                    <a:schemeClr val="accent6">
                      <a:lumMod val="100000"/>
                    </a:schemeClr>
                  </a:solidFill>
                  <a:effectLst/>
                </a:rPr>
                <a:t>输入标题文本</a:t>
              </a:r>
              <a:endParaRPr lang="zh-CN" altLang="en-US" sz="1400" dirty="0">
                <a:solidFill>
                  <a:schemeClr val="accent6">
                    <a:lumMod val="100000"/>
                  </a:schemeClr>
                </a:solidFill>
                <a:effectLst/>
              </a:endParaRPr>
            </a:p>
          </p:txBody>
        </p:sp>
        <p:sp>
          <p:nvSpPr>
            <p:cNvPr id="17" name="TextBox 48"/>
            <p:cNvSpPr txBox="1"/>
            <p:nvPr/>
          </p:nvSpPr>
          <p:spPr bwMode="auto">
            <a:xfrm>
              <a:off x="2378292" y="4370645"/>
              <a:ext cx="2389918" cy="556179"/>
            </a:xfrm>
            <a:prstGeom prst="rect">
              <a:avLst/>
            </a:prstGeom>
            <a:noFill/>
          </p:spPr>
          <p:txBody>
            <a:bodyPr wrap="square" lIns="90000" tIns="46800" rIns="360000" bIns="46800">
              <a:normAutofit/>
            </a:bodyPr>
            <a:lstStyle/>
            <a:p>
              <a:pPr algn="r" latinLnBrk="0">
                <a:lnSpc>
                  <a:spcPct val="120000"/>
                </a:lnSpc>
              </a:pPr>
              <a: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  <a:t>请替换文字内容复制你的内容到此 </a:t>
              </a:r>
              <a:endParaRPr lang="zh-CN" altLang="en-US" sz="1000" b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</a:endParaRPr>
            </a:p>
          </p:txBody>
        </p:sp>
      </p:grpSp>
      <p:grpSp>
        <p:nvGrpSpPr>
          <p:cNvPr id="10" name="千图PPT彼岸天：ID 8661124库_组合 49"/>
          <p:cNvGrpSpPr/>
          <p:nvPr>
            <p:custDataLst>
              <p:tags r:id="rId7"/>
            </p:custDataLst>
          </p:nvPr>
        </p:nvGrpSpPr>
        <p:grpSpPr>
          <a:xfrm>
            <a:off x="7640047" y="1966009"/>
            <a:ext cx="2497612" cy="866137"/>
            <a:chOff x="7645890" y="3344328"/>
            <a:chExt cx="2122517" cy="866137"/>
          </a:xfrm>
        </p:grpSpPr>
        <p:sp>
          <p:nvSpPr>
            <p:cNvPr id="14" name="TextBox 50"/>
            <p:cNvSpPr txBox="1"/>
            <p:nvPr/>
          </p:nvSpPr>
          <p:spPr bwMode="auto">
            <a:xfrm>
              <a:off x="7645890" y="3344328"/>
              <a:ext cx="1301593" cy="309958"/>
            </a:xfrm>
            <a:prstGeom prst="rect">
              <a:avLst/>
            </a:prstGeom>
            <a:noFill/>
          </p:spPr>
          <p:txBody>
            <a:bodyPr wrap="none" lIns="360000" tIns="46800" rIns="90000" bIns="46800">
              <a:normAutofit/>
            </a:bodyPr>
            <a:lstStyle/>
            <a:p>
              <a:pPr algn="l" latinLnBrk="0"/>
              <a:r>
                <a:rPr lang="zh-CN" altLang="en-US" sz="1400" dirty="0">
                  <a:solidFill>
                    <a:schemeClr val="accent3">
                      <a:lumMod val="100000"/>
                    </a:schemeClr>
                  </a:solidFill>
                  <a:effectLst/>
                </a:rPr>
                <a:t>输入标题文本</a:t>
              </a:r>
              <a:endParaRPr lang="zh-CN" altLang="en-US" sz="1400" dirty="0">
                <a:solidFill>
                  <a:schemeClr val="accent3">
                    <a:lumMod val="100000"/>
                  </a:schemeClr>
                </a:solidFill>
                <a:effectLst/>
              </a:endParaRPr>
            </a:p>
          </p:txBody>
        </p:sp>
        <p:sp>
          <p:nvSpPr>
            <p:cNvPr id="15" name="TextBox 51"/>
            <p:cNvSpPr txBox="1"/>
            <p:nvPr/>
          </p:nvSpPr>
          <p:spPr bwMode="auto">
            <a:xfrm>
              <a:off x="7645890" y="3654286"/>
              <a:ext cx="2122517" cy="556179"/>
            </a:xfrm>
            <a:prstGeom prst="rect">
              <a:avLst/>
            </a:prstGeom>
            <a:noFill/>
          </p:spPr>
          <p:txBody>
            <a:bodyPr wrap="square" lIns="360000" tIns="46800" rIns="90000" bIns="46800">
              <a:normAutofit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  <a:t>请替换文字内容复制你的内容到此 </a:t>
              </a:r>
              <a:endParaRPr lang="zh-CN" altLang="en-US" sz="1000" b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</a:endParaRPr>
            </a:p>
          </p:txBody>
        </p:sp>
      </p:grpSp>
      <p:grpSp>
        <p:nvGrpSpPr>
          <p:cNvPr id="11" name="千图PPT彼岸天：ID 8661124库_组合 52"/>
          <p:cNvGrpSpPr/>
          <p:nvPr>
            <p:custDataLst>
              <p:tags r:id="rId8"/>
            </p:custDataLst>
          </p:nvPr>
        </p:nvGrpSpPr>
        <p:grpSpPr>
          <a:xfrm>
            <a:off x="2315580" y="1966009"/>
            <a:ext cx="2389919" cy="866137"/>
            <a:chOff x="2378292" y="4060687"/>
            <a:chExt cx="2389919" cy="866137"/>
          </a:xfrm>
        </p:grpSpPr>
        <p:sp>
          <p:nvSpPr>
            <p:cNvPr id="12" name="TextBox 53"/>
            <p:cNvSpPr txBox="1"/>
            <p:nvPr/>
          </p:nvSpPr>
          <p:spPr bwMode="auto">
            <a:xfrm>
              <a:off x="3236598" y="4060687"/>
              <a:ext cx="1531613" cy="309958"/>
            </a:xfrm>
            <a:prstGeom prst="rect">
              <a:avLst/>
            </a:prstGeom>
            <a:noFill/>
          </p:spPr>
          <p:txBody>
            <a:bodyPr wrap="none" lIns="90000" tIns="46800" rIns="360000" bIns="46800">
              <a:normAutofit/>
            </a:bodyPr>
            <a:lstStyle/>
            <a:p>
              <a:pPr algn="r" latinLnBrk="0"/>
              <a:r>
                <a:rPr lang="zh-CN" altLang="en-US" sz="1400" dirty="0">
                  <a:solidFill>
                    <a:schemeClr val="accent2">
                      <a:lumMod val="100000"/>
                    </a:schemeClr>
                  </a:solidFill>
                  <a:effectLst/>
                </a:rPr>
                <a:t>输入标题文本</a:t>
              </a:r>
              <a:endParaRPr lang="zh-CN" altLang="en-US" sz="1400" dirty="0">
                <a:solidFill>
                  <a:schemeClr val="accent2">
                    <a:lumMod val="100000"/>
                  </a:schemeClr>
                </a:solidFill>
                <a:effectLst/>
              </a:endParaRPr>
            </a:p>
          </p:txBody>
        </p:sp>
        <p:sp>
          <p:nvSpPr>
            <p:cNvPr id="13" name="TextBox 54"/>
            <p:cNvSpPr txBox="1"/>
            <p:nvPr/>
          </p:nvSpPr>
          <p:spPr bwMode="auto">
            <a:xfrm>
              <a:off x="2378292" y="4370645"/>
              <a:ext cx="2389918" cy="556179"/>
            </a:xfrm>
            <a:prstGeom prst="rect">
              <a:avLst/>
            </a:prstGeom>
            <a:noFill/>
          </p:spPr>
          <p:txBody>
            <a:bodyPr wrap="square" lIns="90000" tIns="46800" rIns="360000" bIns="46800">
              <a:normAutofit/>
            </a:bodyPr>
            <a:lstStyle/>
            <a:p>
              <a:pPr algn="r" latinLnBrk="0">
                <a:lnSpc>
                  <a:spcPct val="120000"/>
                </a:lnSpc>
              </a:pPr>
              <a: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  <a:t>请替换文字内容复制你的内容到此 </a:t>
              </a:r>
              <a:endParaRPr lang="zh-CN" altLang="en-US" sz="1000" b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5000">
        <p14:switch dir="r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500"/>
                            </p:stCondLst>
                            <p:childTnLst>
                              <p:par>
                                <p:cTn id="43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000"/>
                            </p:stCondLst>
                            <p:childTnLst>
                              <p:par>
                                <p:cTn id="51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500"/>
                            </p:stCondLst>
                            <p:childTnLst>
                              <p:par>
                                <p:cTn id="59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千图PPT彼岸天：ID 8661124库_组合 1"/>
          <p:cNvGrpSpPr/>
          <p:nvPr>
            <p:custDataLst>
              <p:tags r:id="rId1"/>
            </p:custDataLst>
          </p:nvPr>
        </p:nvGrpSpPr>
        <p:grpSpPr>
          <a:xfrm>
            <a:off x="1321054" y="1556421"/>
            <a:ext cx="863110" cy="867694"/>
            <a:chOff x="1321054" y="1556421"/>
            <a:chExt cx="863110" cy="867694"/>
          </a:xfrm>
        </p:grpSpPr>
        <p:sp>
          <p:nvSpPr>
            <p:cNvPr id="4" name="Freeform: Shape 8"/>
            <p:cNvSpPr/>
            <p:nvPr/>
          </p:nvSpPr>
          <p:spPr bwMode="auto">
            <a:xfrm>
              <a:off x="1321054" y="1556421"/>
              <a:ext cx="863110" cy="867694"/>
            </a:xfrm>
            <a:custGeom>
              <a:avLst/>
              <a:gdLst>
                <a:gd name="T0" fmla="*/ 318 w 318"/>
                <a:gd name="T1" fmla="*/ 277 h 317"/>
                <a:gd name="T2" fmla="*/ 278 w 318"/>
                <a:gd name="T3" fmla="*/ 317 h 317"/>
                <a:gd name="T4" fmla="*/ 40 w 318"/>
                <a:gd name="T5" fmla="*/ 317 h 317"/>
                <a:gd name="T6" fmla="*/ 0 w 318"/>
                <a:gd name="T7" fmla="*/ 277 h 317"/>
                <a:gd name="T8" fmla="*/ 0 w 318"/>
                <a:gd name="T9" fmla="*/ 40 h 317"/>
                <a:gd name="T10" fmla="*/ 40 w 318"/>
                <a:gd name="T11" fmla="*/ 0 h 317"/>
                <a:gd name="T12" fmla="*/ 278 w 318"/>
                <a:gd name="T13" fmla="*/ 0 h 317"/>
                <a:gd name="T14" fmla="*/ 318 w 318"/>
                <a:gd name="T15" fmla="*/ 40 h 317"/>
                <a:gd name="T16" fmla="*/ 318 w 318"/>
                <a:gd name="T17" fmla="*/ 277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8" h="317">
                  <a:moveTo>
                    <a:pt x="318" y="277"/>
                  </a:moveTo>
                  <a:cubicBezTo>
                    <a:pt x="318" y="299"/>
                    <a:pt x="300" y="317"/>
                    <a:pt x="278" y="317"/>
                  </a:cubicBezTo>
                  <a:cubicBezTo>
                    <a:pt x="40" y="317"/>
                    <a:pt x="40" y="317"/>
                    <a:pt x="40" y="317"/>
                  </a:cubicBezTo>
                  <a:cubicBezTo>
                    <a:pt x="18" y="317"/>
                    <a:pt x="0" y="299"/>
                    <a:pt x="0" y="277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278" y="0"/>
                    <a:pt x="278" y="0"/>
                    <a:pt x="278" y="0"/>
                  </a:cubicBezTo>
                  <a:cubicBezTo>
                    <a:pt x="300" y="0"/>
                    <a:pt x="318" y="18"/>
                    <a:pt x="318" y="40"/>
                  </a:cubicBezTo>
                  <a:lnTo>
                    <a:pt x="318" y="27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5" name="Freeform: Shape 7"/>
            <p:cNvSpPr/>
            <p:nvPr/>
          </p:nvSpPr>
          <p:spPr bwMode="auto">
            <a:xfrm>
              <a:off x="1544646" y="1750108"/>
              <a:ext cx="415925" cy="415925"/>
            </a:xfrm>
            <a:custGeom>
              <a:avLst/>
              <a:gdLst>
                <a:gd name="T0" fmla="*/ 140 w 228"/>
                <a:gd name="T1" fmla="*/ 121 h 228"/>
                <a:gd name="T2" fmla="*/ 122 w 228"/>
                <a:gd name="T3" fmla="*/ 210 h 228"/>
                <a:gd name="T4" fmla="*/ 210 w 228"/>
                <a:gd name="T5" fmla="*/ 228 h 228"/>
                <a:gd name="T6" fmla="*/ 228 w 228"/>
                <a:gd name="T7" fmla="*/ 139 h 228"/>
                <a:gd name="T8" fmla="*/ 193 w 228"/>
                <a:gd name="T9" fmla="*/ 195 h 228"/>
                <a:gd name="T10" fmla="*/ 150 w 228"/>
                <a:gd name="T11" fmla="*/ 188 h 228"/>
                <a:gd name="T12" fmla="*/ 193 w 228"/>
                <a:gd name="T13" fmla="*/ 181 h 228"/>
                <a:gd name="T14" fmla="*/ 193 w 228"/>
                <a:gd name="T15" fmla="*/ 195 h 228"/>
                <a:gd name="T16" fmla="*/ 157 w 228"/>
                <a:gd name="T17" fmla="*/ 168 h 228"/>
                <a:gd name="T18" fmla="*/ 157 w 228"/>
                <a:gd name="T19" fmla="*/ 154 h 228"/>
                <a:gd name="T20" fmla="*/ 200 w 228"/>
                <a:gd name="T21" fmla="*/ 161 h 228"/>
                <a:gd name="T22" fmla="*/ 210 w 228"/>
                <a:gd name="T23" fmla="*/ 0 h 228"/>
                <a:gd name="T24" fmla="*/ 122 w 228"/>
                <a:gd name="T25" fmla="*/ 17 h 228"/>
                <a:gd name="T26" fmla="*/ 140 w 228"/>
                <a:gd name="T27" fmla="*/ 106 h 228"/>
                <a:gd name="T28" fmla="*/ 228 w 228"/>
                <a:gd name="T29" fmla="*/ 88 h 228"/>
                <a:gd name="T30" fmla="*/ 210 w 228"/>
                <a:gd name="T31" fmla="*/ 0 h 228"/>
                <a:gd name="T32" fmla="*/ 157 w 228"/>
                <a:gd name="T33" fmla="*/ 59 h 228"/>
                <a:gd name="T34" fmla="*/ 157 w 228"/>
                <a:gd name="T35" fmla="*/ 44 h 228"/>
                <a:gd name="T36" fmla="*/ 200 w 228"/>
                <a:gd name="T37" fmla="*/ 52 h 228"/>
                <a:gd name="T38" fmla="*/ 88 w 228"/>
                <a:gd name="T39" fmla="*/ 121 h 228"/>
                <a:gd name="T40" fmla="*/ 0 w 228"/>
                <a:gd name="T41" fmla="*/ 139 h 228"/>
                <a:gd name="T42" fmla="*/ 18 w 228"/>
                <a:gd name="T43" fmla="*/ 228 h 228"/>
                <a:gd name="T44" fmla="*/ 106 w 228"/>
                <a:gd name="T45" fmla="*/ 210 h 228"/>
                <a:gd name="T46" fmla="*/ 88 w 228"/>
                <a:gd name="T47" fmla="*/ 121 h 228"/>
                <a:gd name="T48" fmla="*/ 66 w 228"/>
                <a:gd name="T49" fmla="*/ 195 h 228"/>
                <a:gd name="T50" fmla="*/ 53 w 228"/>
                <a:gd name="T51" fmla="*/ 184 h 228"/>
                <a:gd name="T52" fmla="*/ 40 w 228"/>
                <a:gd name="T53" fmla="*/ 194 h 228"/>
                <a:gd name="T54" fmla="*/ 35 w 228"/>
                <a:gd name="T55" fmla="*/ 182 h 228"/>
                <a:gd name="T56" fmla="*/ 36 w 228"/>
                <a:gd name="T57" fmla="*/ 167 h 228"/>
                <a:gd name="T58" fmla="*/ 46 w 228"/>
                <a:gd name="T59" fmla="*/ 157 h 228"/>
                <a:gd name="T60" fmla="*/ 61 w 228"/>
                <a:gd name="T61" fmla="*/ 157 h 228"/>
                <a:gd name="T62" fmla="*/ 71 w 228"/>
                <a:gd name="T63" fmla="*/ 167 h 228"/>
                <a:gd name="T64" fmla="*/ 71 w 228"/>
                <a:gd name="T65" fmla="*/ 182 h 228"/>
                <a:gd name="T66" fmla="*/ 88 w 228"/>
                <a:gd name="T67" fmla="*/ 0 h 228"/>
                <a:gd name="T68" fmla="*/ 0 w 228"/>
                <a:gd name="T69" fmla="*/ 17 h 228"/>
                <a:gd name="T70" fmla="*/ 18 w 228"/>
                <a:gd name="T71" fmla="*/ 106 h 228"/>
                <a:gd name="T72" fmla="*/ 106 w 228"/>
                <a:gd name="T73" fmla="*/ 88 h 228"/>
                <a:gd name="T74" fmla="*/ 88 w 228"/>
                <a:gd name="T75" fmla="*/ 0 h 228"/>
                <a:gd name="T76" fmla="*/ 60 w 228"/>
                <a:gd name="T77" fmla="*/ 59 h 228"/>
                <a:gd name="T78" fmla="*/ 53 w 228"/>
                <a:gd name="T79" fmla="*/ 78 h 228"/>
                <a:gd name="T80" fmla="*/ 46 w 228"/>
                <a:gd name="T81" fmla="*/ 59 h 228"/>
                <a:gd name="T82" fmla="*/ 28 w 228"/>
                <a:gd name="T83" fmla="*/ 52 h 228"/>
                <a:gd name="T84" fmla="*/ 46 w 228"/>
                <a:gd name="T85" fmla="*/ 45 h 228"/>
                <a:gd name="T86" fmla="*/ 53 w 228"/>
                <a:gd name="T87" fmla="*/ 28 h 228"/>
                <a:gd name="T88" fmla="*/ 60 w 228"/>
                <a:gd name="T89" fmla="*/ 45 h 228"/>
                <a:gd name="T90" fmla="*/ 78 w 228"/>
                <a:gd name="T91" fmla="*/ 52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28" h="228">
                  <a:moveTo>
                    <a:pt x="210" y="121"/>
                  </a:moveTo>
                  <a:cubicBezTo>
                    <a:pt x="140" y="121"/>
                    <a:pt x="140" y="121"/>
                    <a:pt x="140" y="121"/>
                  </a:cubicBezTo>
                  <a:cubicBezTo>
                    <a:pt x="130" y="121"/>
                    <a:pt x="122" y="129"/>
                    <a:pt x="122" y="139"/>
                  </a:cubicBezTo>
                  <a:cubicBezTo>
                    <a:pt x="122" y="210"/>
                    <a:pt x="122" y="210"/>
                    <a:pt x="122" y="210"/>
                  </a:cubicBezTo>
                  <a:cubicBezTo>
                    <a:pt x="122" y="220"/>
                    <a:pt x="130" y="228"/>
                    <a:pt x="140" y="228"/>
                  </a:cubicBezTo>
                  <a:cubicBezTo>
                    <a:pt x="210" y="228"/>
                    <a:pt x="210" y="228"/>
                    <a:pt x="210" y="228"/>
                  </a:cubicBezTo>
                  <a:cubicBezTo>
                    <a:pt x="220" y="228"/>
                    <a:pt x="228" y="220"/>
                    <a:pt x="228" y="210"/>
                  </a:cubicBezTo>
                  <a:cubicBezTo>
                    <a:pt x="228" y="139"/>
                    <a:pt x="228" y="139"/>
                    <a:pt x="228" y="139"/>
                  </a:cubicBezTo>
                  <a:cubicBezTo>
                    <a:pt x="228" y="129"/>
                    <a:pt x="220" y="121"/>
                    <a:pt x="210" y="121"/>
                  </a:cubicBezTo>
                  <a:close/>
                  <a:moveTo>
                    <a:pt x="193" y="195"/>
                  </a:moveTo>
                  <a:cubicBezTo>
                    <a:pt x="157" y="195"/>
                    <a:pt x="157" y="195"/>
                    <a:pt x="157" y="195"/>
                  </a:cubicBezTo>
                  <a:cubicBezTo>
                    <a:pt x="153" y="195"/>
                    <a:pt x="150" y="192"/>
                    <a:pt x="150" y="188"/>
                  </a:cubicBezTo>
                  <a:cubicBezTo>
                    <a:pt x="150" y="184"/>
                    <a:pt x="153" y="181"/>
                    <a:pt x="157" y="181"/>
                  </a:cubicBezTo>
                  <a:cubicBezTo>
                    <a:pt x="193" y="181"/>
                    <a:pt x="193" y="181"/>
                    <a:pt x="193" y="181"/>
                  </a:cubicBezTo>
                  <a:cubicBezTo>
                    <a:pt x="197" y="181"/>
                    <a:pt x="200" y="184"/>
                    <a:pt x="200" y="188"/>
                  </a:cubicBezTo>
                  <a:cubicBezTo>
                    <a:pt x="200" y="192"/>
                    <a:pt x="197" y="195"/>
                    <a:pt x="193" y="195"/>
                  </a:cubicBezTo>
                  <a:close/>
                  <a:moveTo>
                    <a:pt x="193" y="168"/>
                  </a:moveTo>
                  <a:cubicBezTo>
                    <a:pt x="157" y="168"/>
                    <a:pt x="157" y="168"/>
                    <a:pt x="157" y="168"/>
                  </a:cubicBezTo>
                  <a:cubicBezTo>
                    <a:pt x="153" y="168"/>
                    <a:pt x="150" y="165"/>
                    <a:pt x="150" y="161"/>
                  </a:cubicBezTo>
                  <a:cubicBezTo>
                    <a:pt x="150" y="157"/>
                    <a:pt x="153" y="154"/>
                    <a:pt x="157" y="154"/>
                  </a:cubicBezTo>
                  <a:cubicBezTo>
                    <a:pt x="193" y="154"/>
                    <a:pt x="193" y="154"/>
                    <a:pt x="193" y="154"/>
                  </a:cubicBezTo>
                  <a:cubicBezTo>
                    <a:pt x="197" y="154"/>
                    <a:pt x="200" y="157"/>
                    <a:pt x="200" y="161"/>
                  </a:cubicBezTo>
                  <a:cubicBezTo>
                    <a:pt x="200" y="165"/>
                    <a:pt x="197" y="168"/>
                    <a:pt x="193" y="168"/>
                  </a:cubicBezTo>
                  <a:close/>
                  <a:moveTo>
                    <a:pt x="210" y="0"/>
                  </a:moveTo>
                  <a:cubicBezTo>
                    <a:pt x="140" y="0"/>
                    <a:pt x="140" y="0"/>
                    <a:pt x="140" y="0"/>
                  </a:cubicBezTo>
                  <a:cubicBezTo>
                    <a:pt x="130" y="0"/>
                    <a:pt x="122" y="8"/>
                    <a:pt x="122" y="17"/>
                  </a:cubicBezTo>
                  <a:cubicBezTo>
                    <a:pt x="122" y="88"/>
                    <a:pt x="122" y="88"/>
                    <a:pt x="122" y="88"/>
                  </a:cubicBezTo>
                  <a:cubicBezTo>
                    <a:pt x="122" y="98"/>
                    <a:pt x="130" y="106"/>
                    <a:pt x="140" y="106"/>
                  </a:cubicBezTo>
                  <a:cubicBezTo>
                    <a:pt x="210" y="106"/>
                    <a:pt x="210" y="106"/>
                    <a:pt x="210" y="106"/>
                  </a:cubicBezTo>
                  <a:cubicBezTo>
                    <a:pt x="220" y="106"/>
                    <a:pt x="228" y="98"/>
                    <a:pt x="228" y="88"/>
                  </a:cubicBezTo>
                  <a:cubicBezTo>
                    <a:pt x="228" y="17"/>
                    <a:pt x="228" y="17"/>
                    <a:pt x="228" y="17"/>
                  </a:cubicBezTo>
                  <a:cubicBezTo>
                    <a:pt x="228" y="8"/>
                    <a:pt x="220" y="0"/>
                    <a:pt x="210" y="0"/>
                  </a:cubicBezTo>
                  <a:close/>
                  <a:moveTo>
                    <a:pt x="193" y="59"/>
                  </a:moveTo>
                  <a:cubicBezTo>
                    <a:pt x="157" y="59"/>
                    <a:pt x="157" y="59"/>
                    <a:pt x="157" y="59"/>
                  </a:cubicBezTo>
                  <a:cubicBezTo>
                    <a:pt x="153" y="59"/>
                    <a:pt x="150" y="55"/>
                    <a:pt x="150" y="52"/>
                  </a:cubicBezTo>
                  <a:cubicBezTo>
                    <a:pt x="150" y="48"/>
                    <a:pt x="153" y="44"/>
                    <a:pt x="157" y="44"/>
                  </a:cubicBezTo>
                  <a:cubicBezTo>
                    <a:pt x="193" y="44"/>
                    <a:pt x="193" y="44"/>
                    <a:pt x="193" y="44"/>
                  </a:cubicBezTo>
                  <a:cubicBezTo>
                    <a:pt x="197" y="44"/>
                    <a:pt x="200" y="48"/>
                    <a:pt x="200" y="52"/>
                  </a:cubicBezTo>
                  <a:cubicBezTo>
                    <a:pt x="200" y="55"/>
                    <a:pt x="197" y="59"/>
                    <a:pt x="193" y="59"/>
                  </a:cubicBezTo>
                  <a:close/>
                  <a:moveTo>
                    <a:pt x="88" y="121"/>
                  </a:moveTo>
                  <a:cubicBezTo>
                    <a:pt x="18" y="121"/>
                    <a:pt x="18" y="121"/>
                    <a:pt x="18" y="121"/>
                  </a:cubicBezTo>
                  <a:cubicBezTo>
                    <a:pt x="8" y="121"/>
                    <a:pt x="0" y="129"/>
                    <a:pt x="0" y="139"/>
                  </a:cubicBezTo>
                  <a:cubicBezTo>
                    <a:pt x="0" y="210"/>
                    <a:pt x="0" y="210"/>
                    <a:pt x="0" y="210"/>
                  </a:cubicBezTo>
                  <a:cubicBezTo>
                    <a:pt x="0" y="220"/>
                    <a:pt x="8" y="228"/>
                    <a:pt x="18" y="228"/>
                  </a:cubicBezTo>
                  <a:cubicBezTo>
                    <a:pt x="88" y="228"/>
                    <a:pt x="88" y="228"/>
                    <a:pt x="88" y="228"/>
                  </a:cubicBezTo>
                  <a:cubicBezTo>
                    <a:pt x="98" y="228"/>
                    <a:pt x="106" y="220"/>
                    <a:pt x="106" y="210"/>
                  </a:cubicBezTo>
                  <a:cubicBezTo>
                    <a:pt x="106" y="139"/>
                    <a:pt x="106" y="139"/>
                    <a:pt x="106" y="139"/>
                  </a:cubicBezTo>
                  <a:cubicBezTo>
                    <a:pt x="106" y="129"/>
                    <a:pt x="98" y="121"/>
                    <a:pt x="88" y="121"/>
                  </a:cubicBezTo>
                  <a:close/>
                  <a:moveTo>
                    <a:pt x="71" y="193"/>
                  </a:moveTo>
                  <a:cubicBezTo>
                    <a:pt x="70" y="194"/>
                    <a:pt x="68" y="195"/>
                    <a:pt x="66" y="195"/>
                  </a:cubicBezTo>
                  <a:cubicBezTo>
                    <a:pt x="64" y="195"/>
                    <a:pt x="63" y="194"/>
                    <a:pt x="61" y="193"/>
                  </a:cubicBezTo>
                  <a:cubicBezTo>
                    <a:pt x="53" y="184"/>
                    <a:pt x="53" y="184"/>
                    <a:pt x="53" y="184"/>
                  </a:cubicBezTo>
                  <a:cubicBezTo>
                    <a:pt x="46" y="192"/>
                    <a:pt x="46" y="192"/>
                    <a:pt x="46" y="192"/>
                  </a:cubicBezTo>
                  <a:cubicBezTo>
                    <a:pt x="44" y="193"/>
                    <a:pt x="42" y="194"/>
                    <a:pt x="40" y="194"/>
                  </a:cubicBezTo>
                  <a:cubicBezTo>
                    <a:pt x="39" y="194"/>
                    <a:pt x="37" y="193"/>
                    <a:pt x="35" y="192"/>
                  </a:cubicBezTo>
                  <a:cubicBezTo>
                    <a:pt x="33" y="189"/>
                    <a:pt x="33" y="185"/>
                    <a:pt x="35" y="182"/>
                  </a:cubicBezTo>
                  <a:cubicBezTo>
                    <a:pt x="43" y="174"/>
                    <a:pt x="43" y="174"/>
                    <a:pt x="43" y="174"/>
                  </a:cubicBezTo>
                  <a:cubicBezTo>
                    <a:pt x="36" y="167"/>
                    <a:pt x="36" y="167"/>
                    <a:pt x="36" y="167"/>
                  </a:cubicBezTo>
                  <a:cubicBezTo>
                    <a:pt x="33" y="164"/>
                    <a:pt x="33" y="160"/>
                    <a:pt x="36" y="157"/>
                  </a:cubicBezTo>
                  <a:cubicBezTo>
                    <a:pt x="39" y="154"/>
                    <a:pt x="43" y="154"/>
                    <a:pt x="46" y="157"/>
                  </a:cubicBezTo>
                  <a:cubicBezTo>
                    <a:pt x="53" y="164"/>
                    <a:pt x="53" y="164"/>
                    <a:pt x="53" y="164"/>
                  </a:cubicBezTo>
                  <a:cubicBezTo>
                    <a:pt x="61" y="157"/>
                    <a:pt x="61" y="157"/>
                    <a:pt x="61" y="157"/>
                  </a:cubicBezTo>
                  <a:cubicBezTo>
                    <a:pt x="63" y="154"/>
                    <a:pt x="68" y="154"/>
                    <a:pt x="71" y="157"/>
                  </a:cubicBezTo>
                  <a:cubicBezTo>
                    <a:pt x="74" y="159"/>
                    <a:pt x="74" y="164"/>
                    <a:pt x="71" y="167"/>
                  </a:cubicBezTo>
                  <a:cubicBezTo>
                    <a:pt x="63" y="174"/>
                    <a:pt x="63" y="174"/>
                    <a:pt x="63" y="174"/>
                  </a:cubicBezTo>
                  <a:cubicBezTo>
                    <a:pt x="71" y="182"/>
                    <a:pt x="71" y="182"/>
                    <a:pt x="71" y="182"/>
                  </a:cubicBezTo>
                  <a:cubicBezTo>
                    <a:pt x="74" y="185"/>
                    <a:pt x="74" y="190"/>
                    <a:pt x="71" y="193"/>
                  </a:cubicBezTo>
                  <a:close/>
                  <a:moveTo>
                    <a:pt x="8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8" y="0"/>
                    <a:pt x="0" y="8"/>
                    <a:pt x="0" y="17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98"/>
                    <a:pt x="8" y="106"/>
                    <a:pt x="18" y="106"/>
                  </a:cubicBezTo>
                  <a:cubicBezTo>
                    <a:pt x="88" y="106"/>
                    <a:pt x="88" y="106"/>
                    <a:pt x="88" y="106"/>
                  </a:cubicBezTo>
                  <a:cubicBezTo>
                    <a:pt x="98" y="106"/>
                    <a:pt x="106" y="98"/>
                    <a:pt x="106" y="88"/>
                  </a:cubicBezTo>
                  <a:cubicBezTo>
                    <a:pt x="106" y="17"/>
                    <a:pt x="106" y="17"/>
                    <a:pt x="106" y="17"/>
                  </a:cubicBezTo>
                  <a:cubicBezTo>
                    <a:pt x="106" y="8"/>
                    <a:pt x="98" y="0"/>
                    <a:pt x="88" y="0"/>
                  </a:cubicBezTo>
                  <a:close/>
                  <a:moveTo>
                    <a:pt x="71" y="59"/>
                  </a:moveTo>
                  <a:cubicBezTo>
                    <a:pt x="60" y="59"/>
                    <a:pt x="60" y="59"/>
                    <a:pt x="60" y="59"/>
                  </a:cubicBezTo>
                  <a:cubicBezTo>
                    <a:pt x="60" y="71"/>
                    <a:pt x="60" y="71"/>
                    <a:pt x="60" y="71"/>
                  </a:cubicBezTo>
                  <a:cubicBezTo>
                    <a:pt x="60" y="75"/>
                    <a:pt x="57" y="78"/>
                    <a:pt x="53" y="78"/>
                  </a:cubicBezTo>
                  <a:cubicBezTo>
                    <a:pt x="49" y="78"/>
                    <a:pt x="46" y="75"/>
                    <a:pt x="46" y="71"/>
                  </a:cubicBezTo>
                  <a:cubicBezTo>
                    <a:pt x="46" y="59"/>
                    <a:pt x="46" y="59"/>
                    <a:pt x="46" y="59"/>
                  </a:cubicBezTo>
                  <a:cubicBezTo>
                    <a:pt x="35" y="59"/>
                    <a:pt x="35" y="59"/>
                    <a:pt x="35" y="59"/>
                  </a:cubicBezTo>
                  <a:cubicBezTo>
                    <a:pt x="31" y="59"/>
                    <a:pt x="28" y="56"/>
                    <a:pt x="28" y="52"/>
                  </a:cubicBezTo>
                  <a:cubicBezTo>
                    <a:pt x="28" y="48"/>
                    <a:pt x="31" y="45"/>
                    <a:pt x="35" y="45"/>
                  </a:cubicBezTo>
                  <a:cubicBezTo>
                    <a:pt x="46" y="45"/>
                    <a:pt x="46" y="45"/>
                    <a:pt x="46" y="45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31"/>
                    <a:pt x="49" y="28"/>
                    <a:pt x="53" y="28"/>
                  </a:cubicBezTo>
                  <a:cubicBezTo>
                    <a:pt x="57" y="28"/>
                    <a:pt x="60" y="31"/>
                    <a:pt x="60" y="35"/>
                  </a:cubicBezTo>
                  <a:cubicBezTo>
                    <a:pt x="60" y="45"/>
                    <a:pt x="60" y="45"/>
                    <a:pt x="60" y="45"/>
                  </a:cubicBezTo>
                  <a:cubicBezTo>
                    <a:pt x="71" y="45"/>
                    <a:pt x="71" y="45"/>
                    <a:pt x="71" y="45"/>
                  </a:cubicBezTo>
                  <a:cubicBezTo>
                    <a:pt x="75" y="45"/>
                    <a:pt x="78" y="48"/>
                    <a:pt x="78" y="52"/>
                  </a:cubicBezTo>
                  <a:cubicBezTo>
                    <a:pt x="78" y="56"/>
                    <a:pt x="75" y="59"/>
                    <a:pt x="71" y="5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28" name="千图PPT彼岸天：ID 8661124组合 27"/>
          <p:cNvGrpSpPr/>
          <p:nvPr>
            <p:custDataLst>
              <p:tags r:id="rId2"/>
            </p:custDataLst>
          </p:nvPr>
        </p:nvGrpSpPr>
        <p:grpSpPr>
          <a:xfrm>
            <a:off x="1321054" y="3004221"/>
            <a:ext cx="863110" cy="867694"/>
            <a:chOff x="1321054" y="3004221"/>
            <a:chExt cx="863110" cy="867694"/>
          </a:xfrm>
        </p:grpSpPr>
        <p:sp>
          <p:nvSpPr>
            <p:cNvPr id="6" name="Freeform: Shape 13"/>
            <p:cNvSpPr/>
            <p:nvPr/>
          </p:nvSpPr>
          <p:spPr bwMode="auto">
            <a:xfrm>
              <a:off x="1321054" y="3004221"/>
              <a:ext cx="863110" cy="867694"/>
            </a:xfrm>
            <a:custGeom>
              <a:avLst/>
              <a:gdLst>
                <a:gd name="T0" fmla="*/ 318 w 318"/>
                <a:gd name="T1" fmla="*/ 277 h 317"/>
                <a:gd name="T2" fmla="*/ 278 w 318"/>
                <a:gd name="T3" fmla="*/ 317 h 317"/>
                <a:gd name="T4" fmla="*/ 40 w 318"/>
                <a:gd name="T5" fmla="*/ 317 h 317"/>
                <a:gd name="T6" fmla="*/ 0 w 318"/>
                <a:gd name="T7" fmla="*/ 277 h 317"/>
                <a:gd name="T8" fmla="*/ 0 w 318"/>
                <a:gd name="T9" fmla="*/ 40 h 317"/>
                <a:gd name="T10" fmla="*/ 40 w 318"/>
                <a:gd name="T11" fmla="*/ 0 h 317"/>
                <a:gd name="T12" fmla="*/ 278 w 318"/>
                <a:gd name="T13" fmla="*/ 0 h 317"/>
                <a:gd name="T14" fmla="*/ 318 w 318"/>
                <a:gd name="T15" fmla="*/ 40 h 317"/>
                <a:gd name="T16" fmla="*/ 318 w 318"/>
                <a:gd name="T17" fmla="*/ 277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8" h="317">
                  <a:moveTo>
                    <a:pt x="318" y="277"/>
                  </a:moveTo>
                  <a:cubicBezTo>
                    <a:pt x="318" y="299"/>
                    <a:pt x="300" y="317"/>
                    <a:pt x="278" y="317"/>
                  </a:cubicBezTo>
                  <a:cubicBezTo>
                    <a:pt x="40" y="317"/>
                    <a:pt x="40" y="317"/>
                    <a:pt x="40" y="317"/>
                  </a:cubicBezTo>
                  <a:cubicBezTo>
                    <a:pt x="18" y="317"/>
                    <a:pt x="0" y="299"/>
                    <a:pt x="0" y="277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278" y="0"/>
                    <a:pt x="278" y="0"/>
                    <a:pt x="278" y="0"/>
                  </a:cubicBezTo>
                  <a:cubicBezTo>
                    <a:pt x="300" y="0"/>
                    <a:pt x="318" y="18"/>
                    <a:pt x="318" y="40"/>
                  </a:cubicBezTo>
                  <a:lnTo>
                    <a:pt x="318" y="27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7" name="Freeform: Shape 12"/>
            <p:cNvSpPr/>
            <p:nvPr/>
          </p:nvSpPr>
          <p:spPr bwMode="auto">
            <a:xfrm>
              <a:off x="1540676" y="3114862"/>
              <a:ext cx="423863" cy="488950"/>
            </a:xfrm>
            <a:custGeom>
              <a:avLst/>
              <a:gdLst>
                <a:gd name="T0" fmla="*/ 58 w 232"/>
                <a:gd name="T1" fmla="*/ 202 h 268"/>
                <a:gd name="T2" fmla="*/ 75 w 232"/>
                <a:gd name="T3" fmla="*/ 202 h 268"/>
                <a:gd name="T4" fmla="*/ 116 w 232"/>
                <a:gd name="T5" fmla="*/ 91 h 268"/>
                <a:gd name="T6" fmla="*/ 116 w 232"/>
                <a:gd name="T7" fmla="*/ 74 h 268"/>
                <a:gd name="T8" fmla="*/ 116 w 232"/>
                <a:gd name="T9" fmla="*/ 91 h 268"/>
                <a:gd name="T10" fmla="*/ 23 w 232"/>
                <a:gd name="T11" fmla="*/ 70 h 268"/>
                <a:gd name="T12" fmla="*/ 35 w 232"/>
                <a:gd name="T13" fmla="*/ 51 h 268"/>
                <a:gd name="T14" fmla="*/ 22 w 232"/>
                <a:gd name="T15" fmla="*/ 44 h 268"/>
                <a:gd name="T16" fmla="*/ 9 w 232"/>
                <a:gd name="T17" fmla="*/ 63 h 268"/>
                <a:gd name="T18" fmla="*/ 67 w 232"/>
                <a:gd name="T19" fmla="*/ 94 h 268"/>
                <a:gd name="T20" fmla="*/ 67 w 232"/>
                <a:gd name="T21" fmla="*/ 111 h 268"/>
                <a:gd name="T22" fmla="*/ 67 w 232"/>
                <a:gd name="T23" fmla="*/ 94 h 268"/>
                <a:gd name="T24" fmla="*/ 217 w 232"/>
                <a:gd name="T25" fmla="*/ 70 h 268"/>
                <a:gd name="T26" fmla="*/ 224 w 232"/>
                <a:gd name="T27" fmla="*/ 57 h 268"/>
                <a:gd name="T28" fmla="*/ 205 w 232"/>
                <a:gd name="T29" fmla="*/ 44 h 268"/>
                <a:gd name="T30" fmla="*/ 198 w 232"/>
                <a:gd name="T31" fmla="*/ 57 h 268"/>
                <a:gd name="T32" fmla="*/ 46 w 232"/>
                <a:gd name="T33" fmla="*/ 144 h 268"/>
                <a:gd name="T34" fmla="*/ 46 w 232"/>
                <a:gd name="T35" fmla="*/ 161 h 268"/>
                <a:gd name="T36" fmla="*/ 46 w 232"/>
                <a:gd name="T37" fmla="*/ 144 h 268"/>
                <a:gd name="T38" fmla="*/ 157 w 232"/>
                <a:gd name="T39" fmla="*/ 103 h 268"/>
                <a:gd name="T40" fmla="*/ 174 w 232"/>
                <a:gd name="T41" fmla="*/ 103 h 268"/>
                <a:gd name="T42" fmla="*/ 116 w 232"/>
                <a:gd name="T43" fmla="*/ 214 h 268"/>
                <a:gd name="T44" fmla="*/ 116 w 232"/>
                <a:gd name="T45" fmla="*/ 231 h 268"/>
                <a:gd name="T46" fmla="*/ 116 w 232"/>
                <a:gd name="T47" fmla="*/ 214 h 268"/>
                <a:gd name="T48" fmla="*/ 134 w 232"/>
                <a:gd name="T49" fmla="*/ 24 h 268"/>
                <a:gd name="T50" fmla="*/ 142 w 232"/>
                <a:gd name="T51" fmla="*/ 19 h 268"/>
                <a:gd name="T52" fmla="*/ 137 w 232"/>
                <a:gd name="T53" fmla="*/ 0 h 268"/>
                <a:gd name="T54" fmla="*/ 90 w 232"/>
                <a:gd name="T55" fmla="*/ 6 h 268"/>
                <a:gd name="T56" fmla="*/ 96 w 232"/>
                <a:gd name="T57" fmla="*/ 24 h 268"/>
                <a:gd name="T58" fmla="*/ 98 w 232"/>
                <a:gd name="T59" fmla="*/ 37 h 268"/>
                <a:gd name="T60" fmla="*/ 116 w 232"/>
                <a:gd name="T61" fmla="*/ 268 h 268"/>
                <a:gd name="T62" fmla="*/ 134 w 232"/>
                <a:gd name="T63" fmla="*/ 37 h 268"/>
                <a:gd name="T64" fmla="*/ 24 w 232"/>
                <a:gd name="T65" fmla="*/ 152 h 268"/>
                <a:gd name="T66" fmla="*/ 208 w 232"/>
                <a:gd name="T67" fmla="*/ 152 h 268"/>
                <a:gd name="T68" fmla="*/ 186 w 232"/>
                <a:gd name="T69" fmla="*/ 144 h 268"/>
                <a:gd name="T70" fmla="*/ 186 w 232"/>
                <a:gd name="T71" fmla="*/ 161 h 268"/>
                <a:gd name="T72" fmla="*/ 186 w 232"/>
                <a:gd name="T73" fmla="*/ 144 h 268"/>
                <a:gd name="T74" fmla="*/ 108 w 232"/>
                <a:gd name="T75" fmla="*/ 136 h 268"/>
                <a:gd name="T76" fmla="*/ 98 w 232"/>
                <a:gd name="T77" fmla="*/ 152 h 268"/>
                <a:gd name="T78" fmla="*/ 134 w 232"/>
                <a:gd name="T79" fmla="*/ 160 h 268"/>
                <a:gd name="T80" fmla="*/ 134 w 232"/>
                <a:gd name="T81" fmla="*/ 160 h 268"/>
                <a:gd name="T82" fmla="*/ 153 w 232"/>
                <a:gd name="T83" fmla="*/ 115 h 268"/>
                <a:gd name="T84" fmla="*/ 109 w 232"/>
                <a:gd name="T85" fmla="*/ 135 h 268"/>
                <a:gd name="T86" fmla="*/ 157 w 232"/>
                <a:gd name="T87" fmla="*/ 202 h 268"/>
                <a:gd name="T88" fmla="*/ 174 w 232"/>
                <a:gd name="T89" fmla="*/ 202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32" h="268">
                  <a:moveTo>
                    <a:pt x="67" y="193"/>
                  </a:moveTo>
                  <a:cubicBezTo>
                    <a:pt x="62" y="193"/>
                    <a:pt x="58" y="197"/>
                    <a:pt x="58" y="202"/>
                  </a:cubicBezTo>
                  <a:cubicBezTo>
                    <a:pt x="58" y="206"/>
                    <a:pt x="62" y="210"/>
                    <a:pt x="67" y="210"/>
                  </a:cubicBezTo>
                  <a:cubicBezTo>
                    <a:pt x="71" y="210"/>
                    <a:pt x="75" y="206"/>
                    <a:pt x="75" y="202"/>
                  </a:cubicBezTo>
                  <a:cubicBezTo>
                    <a:pt x="75" y="197"/>
                    <a:pt x="71" y="193"/>
                    <a:pt x="67" y="193"/>
                  </a:cubicBezTo>
                  <a:close/>
                  <a:moveTo>
                    <a:pt x="116" y="91"/>
                  </a:moveTo>
                  <a:cubicBezTo>
                    <a:pt x="121" y="91"/>
                    <a:pt x="125" y="87"/>
                    <a:pt x="125" y="82"/>
                  </a:cubicBezTo>
                  <a:cubicBezTo>
                    <a:pt x="125" y="77"/>
                    <a:pt x="121" y="74"/>
                    <a:pt x="116" y="74"/>
                  </a:cubicBezTo>
                  <a:cubicBezTo>
                    <a:pt x="111" y="74"/>
                    <a:pt x="108" y="77"/>
                    <a:pt x="108" y="82"/>
                  </a:cubicBezTo>
                  <a:cubicBezTo>
                    <a:pt x="108" y="87"/>
                    <a:pt x="111" y="91"/>
                    <a:pt x="116" y="91"/>
                  </a:cubicBezTo>
                  <a:close/>
                  <a:moveTo>
                    <a:pt x="16" y="70"/>
                  </a:moveTo>
                  <a:cubicBezTo>
                    <a:pt x="18" y="72"/>
                    <a:pt x="21" y="72"/>
                    <a:pt x="23" y="70"/>
                  </a:cubicBezTo>
                  <a:cubicBezTo>
                    <a:pt x="35" y="57"/>
                    <a:pt x="35" y="57"/>
                    <a:pt x="35" y="57"/>
                  </a:cubicBezTo>
                  <a:cubicBezTo>
                    <a:pt x="37" y="55"/>
                    <a:pt x="37" y="52"/>
                    <a:pt x="35" y="51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7" y="42"/>
                    <a:pt x="24" y="42"/>
                    <a:pt x="22" y="44"/>
                  </a:cubicBezTo>
                  <a:cubicBezTo>
                    <a:pt x="9" y="57"/>
                    <a:pt x="9" y="57"/>
                    <a:pt x="9" y="57"/>
                  </a:cubicBezTo>
                  <a:cubicBezTo>
                    <a:pt x="7" y="58"/>
                    <a:pt x="7" y="62"/>
                    <a:pt x="9" y="63"/>
                  </a:cubicBezTo>
                  <a:lnTo>
                    <a:pt x="16" y="70"/>
                  </a:lnTo>
                  <a:close/>
                  <a:moveTo>
                    <a:pt x="67" y="94"/>
                  </a:moveTo>
                  <a:cubicBezTo>
                    <a:pt x="62" y="94"/>
                    <a:pt x="58" y="98"/>
                    <a:pt x="58" y="103"/>
                  </a:cubicBezTo>
                  <a:cubicBezTo>
                    <a:pt x="58" y="107"/>
                    <a:pt x="62" y="111"/>
                    <a:pt x="67" y="111"/>
                  </a:cubicBezTo>
                  <a:cubicBezTo>
                    <a:pt x="71" y="111"/>
                    <a:pt x="75" y="107"/>
                    <a:pt x="75" y="103"/>
                  </a:cubicBezTo>
                  <a:cubicBezTo>
                    <a:pt x="75" y="98"/>
                    <a:pt x="71" y="94"/>
                    <a:pt x="67" y="94"/>
                  </a:cubicBezTo>
                  <a:close/>
                  <a:moveTo>
                    <a:pt x="211" y="70"/>
                  </a:moveTo>
                  <a:cubicBezTo>
                    <a:pt x="212" y="72"/>
                    <a:pt x="215" y="72"/>
                    <a:pt x="217" y="70"/>
                  </a:cubicBezTo>
                  <a:cubicBezTo>
                    <a:pt x="224" y="63"/>
                    <a:pt x="224" y="63"/>
                    <a:pt x="224" y="63"/>
                  </a:cubicBezTo>
                  <a:cubicBezTo>
                    <a:pt x="226" y="62"/>
                    <a:pt x="226" y="58"/>
                    <a:pt x="224" y="57"/>
                  </a:cubicBezTo>
                  <a:cubicBezTo>
                    <a:pt x="211" y="44"/>
                    <a:pt x="211" y="44"/>
                    <a:pt x="211" y="44"/>
                  </a:cubicBezTo>
                  <a:cubicBezTo>
                    <a:pt x="209" y="42"/>
                    <a:pt x="206" y="42"/>
                    <a:pt x="205" y="44"/>
                  </a:cubicBezTo>
                  <a:cubicBezTo>
                    <a:pt x="198" y="51"/>
                    <a:pt x="198" y="51"/>
                    <a:pt x="198" y="51"/>
                  </a:cubicBezTo>
                  <a:cubicBezTo>
                    <a:pt x="196" y="52"/>
                    <a:pt x="196" y="55"/>
                    <a:pt x="198" y="57"/>
                  </a:cubicBezTo>
                  <a:lnTo>
                    <a:pt x="211" y="70"/>
                  </a:lnTo>
                  <a:close/>
                  <a:moveTo>
                    <a:pt x="46" y="144"/>
                  </a:moveTo>
                  <a:cubicBezTo>
                    <a:pt x="42" y="144"/>
                    <a:pt x="38" y="148"/>
                    <a:pt x="38" y="152"/>
                  </a:cubicBezTo>
                  <a:cubicBezTo>
                    <a:pt x="38" y="157"/>
                    <a:pt x="42" y="161"/>
                    <a:pt x="46" y="161"/>
                  </a:cubicBezTo>
                  <a:cubicBezTo>
                    <a:pt x="51" y="161"/>
                    <a:pt x="55" y="157"/>
                    <a:pt x="55" y="152"/>
                  </a:cubicBezTo>
                  <a:cubicBezTo>
                    <a:pt x="55" y="148"/>
                    <a:pt x="51" y="144"/>
                    <a:pt x="46" y="144"/>
                  </a:cubicBezTo>
                  <a:close/>
                  <a:moveTo>
                    <a:pt x="165" y="94"/>
                  </a:moveTo>
                  <a:cubicBezTo>
                    <a:pt x="161" y="94"/>
                    <a:pt x="157" y="98"/>
                    <a:pt x="157" y="103"/>
                  </a:cubicBezTo>
                  <a:cubicBezTo>
                    <a:pt x="157" y="107"/>
                    <a:pt x="161" y="111"/>
                    <a:pt x="165" y="111"/>
                  </a:cubicBezTo>
                  <a:cubicBezTo>
                    <a:pt x="170" y="111"/>
                    <a:pt x="174" y="107"/>
                    <a:pt x="174" y="103"/>
                  </a:cubicBezTo>
                  <a:cubicBezTo>
                    <a:pt x="174" y="98"/>
                    <a:pt x="170" y="94"/>
                    <a:pt x="165" y="94"/>
                  </a:cubicBezTo>
                  <a:close/>
                  <a:moveTo>
                    <a:pt x="116" y="214"/>
                  </a:moveTo>
                  <a:cubicBezTo>
                    <a:pt x="111" y="214"/>
                    <a:pt x="108" y="218"/>
                    <a:pt x="108" y="222"/>
                  </a:cubicBezTo>
                  <a:cubicBezTo>
                    <a:pt x="108" y="227"/>
                    <a:pt x="111" y="231"/>
                    <a:pt x="116" y="231"/>
                  </a:cubicBezTo>
                  <a:cubicBezTo>
                    <a:pt x="121" y="231"/>
                    <a:pt x="125" y="227"/>
                    <a:pt x="125" y="222"/>
                  </a:cubicBezTo>
                  <a:cubicBezTo>
                    <a:pt x="125" y="218"/>
                    <a:pt x="121" y="214"/>
                    <a:pt x="116" y="214"/>
                  </a:cubicBezTo>
                  <a:close/>
                  <a:moveTo>
                    <a:pt x="134" y="37"/>
                  </a:moveTo>
                  <a:cubicBezTo>
                    <a:pt x="134" y="24"/>
                    <a:pt x="134" y="24"/>
                    <a:pt x="134" y="24"/>
                  </a:cubicBezTo>
                  <a:cubicBezTo>
                    <a:pt x="137" y="24"/>
                    <a:pt x="137" y="24"/>
                    <a:pt x="137" y="24"/>
                  </a:cubicBezTo>
                  <a:cubicBezTo>
                    <a:pt x="140" y="24"/>
                    <a:pt x="142" y="22"/>
                    <a:pt x="142" y="19"/>
                  </a:cubicBezTo>
                  <a:cubicBezTo>
                    <a:pt x="142" y="6"/>
                    <a:pt x="142" y="6"/>
                    <a:pt x="142" y="6"/>
                  </a:cubicBezTo>
                  <a:cubicBezTo>
                    <a:pt x="142" y="3"/>
                    <a:pt x="140" y="0"/>
                    <a:pt x="137" y="0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93" y="0"/>
                    <a:pt x="90" y="3"/>
                    <a:pt x="90" y="6"/>
                  </a:cubicBezTo>
                  <a:cubicBezTo>
                    <a:pt x="90" y="19"/>
                    <a:pt x="90" y="19"/>
                    <a:pt x="90" y="19"/>
                  </a:cubicBezTo>
                  <a:cubicBezTo>
                    <a:pt x="90" y="22"/>
                    <a:pt x="93" y="24"/>
                    <a:pt x="96" y="24"/>
                  </a:cubicBezTo>
                  <a:cubicBezTo>
                    <a:pt x="98" y="24"/>
                    <a:pt x="98" y="24"/>
                    <a:pt x="98" y="24"/>
                  </a:cubicBezTo>
                  <a:cubicBezTo>
                    <a:pt x="98" y="37"/>
                    <a:pt x="98" y="37"/>
                    <a:pt x="98" y="37"/>
                  </a:cubicBezTo>
                  <a:cubicBezTo>
                    <a:pt x="43" y="45"/>
                    <a:pt x="0" y="94"/>
                    <a:pt x="0" y="152"/>
                  </a:cubicBezTo>
                  <a:cubicBezTo>
                    <a:pt x="0" y="216"/>
                    <a:pt x="52" y="268"/>
                    <a:pt x="116" y="268"/>
                  </a:cubicBezTo>
                  <a:cubicBezTo>
                    <a:pt x="180" y="268"/>
                    <a:pt x="232" y="216"/>
                    <a:pt x="232" y="152"/>
                  </a:cubicBezTo>
                  <a:cubicBezTo>
                    <a:pt x="232" y="94"/>
                    <a:pt x="189" y="45"/>
                    <a:pt x="134" y="37"/>
                  </a:cubicBezTo>
                  <a:close/>
                  <a:moveTo>
                    <a:pt x="116" y="245"/>
                  </a:moveTo>
                  <a:cubicBezTo>
                    <a:pt x="65" y="245"/>
                    <a:pt x="24" y="203"/>
                    <a:pt x="24" y="152"/>
                  </a:cubicBezTo>
                  <a:cubicBezTo>
                    <a:pt x="24" y="101"/>
                    <a:pt x="65" y="59"/>
                    <a:pt x="116" y="59"/>
                  </a:cubicBezTo>
                  <a:cubicBezTo>
                    <a:pt x="167" y="59"/>
                    <a:pt x="208" y="101"/>
                    <a:pt x="208" y="152"/>
                  </a:cubicBezTo>
                  <a:cubicBezTo>
                    <a:pt x="208" y="203"/>
                    <a:pt x="167" y="245"/>
                    <a:pt x="116" y="245"/>
                  </a:cubicBezTo>
                  <a:close/>
                  <a:moveTo>
                    <a:pt x="186" y="144"/>
                  </a:moveTo>
                  <a:cubicBezTo>
                    <a:pt x="181" y="144"/>
                    <a:pt x="177" y="148"/>
                    <a:pt x="177" y="152"/>
                  </a:cubicBezTo>
                  <a:cubicBezTo>
                    <a:pt x="177" y="157"/>
                    <a:pt x="181" y="161"/>
                    <a:pt x="186" y="161"/>
                  </a:cubicBezTo>
                  <a:cubicBezTo>
                    <a:pt x="191" y="161"/>
                    <a:pt x="194" y="157"/>
                    <a:pt x="194" y="152"/>
                  </a:cubicBezTo>
                  <a:cubicBezTo>
                    <a:pt x="194" y="148"/>
                    <a:pt x="191" y="144"/>
                    <a:pt x="186" y="144"/>
                  </a:cubicBezTo>
                  <a:close/>
                  <a:moveTo>
                    <a:pt x="109" y="135"/>
                  </a:moveTo>
                  <a:cubicBezTo>
                    <a:pt x="108" y="136"/>
                    <a:pt x="108" y="136"/>
                    <a:pt x="108" y="136"/>
                  </a:cubicBezTo>
                  <a:cubicBezTo>
                    <a:pt x="108" y="136"/>
                    <a:pt x="108" y="136"/>
                    <a:pt x="108" y="136"/>
                  </a:cubicBezTo>
                  <a:cubicBezTo>
                    <a:pt x="102" y="139"/>
                    <a:pt x="98" y="145"/>
                    <a:pt x="98" y="152"/>
                  </a:cubicBezTo>
                  <a:cubicBezTo>
                    <a:pt x="98" y="162"/>
                    <a:pt x="107" y="171"/>
                    <a:pt x="117" y="171"/>
                  </a:cubicBezTo>
                  <a:cubicBezTo>
                    <a:pt x="124" y="171"/>
                    <a:pt x="130" y="166"/>
                    <a:pt x="134" y="160"/>
                  </a:cubicBezTo>
                  <a:cubicBezTo>
                    <a:pt x="134" y="160"/>
                    <a:pt x="134" y="160"/>
                    <a:pt x="134" y="160"/>
                  </a:cubicBezTo>
                  <a:cubicBezTo>
                    <a:pt x="134" y="160"/>
                    <a:pt x="134" y="160"/>
                    <a:pt x="134" y="160"/>
                  </a:cubicBezTo>
                  <a:cubicBezTo>
                    <a:pt x="134" y="159"/>
                    <a:pt x="134" y="159"/>
                    <a:pt x="134" y="159"/>
                  </a:cubicBezTo>
                  <a:cubicBezTo>
                    <a:pt x="153" y="115"/>
                    <a:pt x="153" y="115"/>
                    <a:pt x="153" y="115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5"/>
                    <a:pt x="109" y="135"/>
                    <a:pt x="109" y="135"/>
                  </a:cubicBezTo>
                  <a:close/>
                  <a:moveTo>
                    <a:pt x="165" y="193"/>
                  </a:moveTo>
                  <a:cubicBezTo>
                    <a:pt x="161" y="193"/>
                    <a:pt x="157" y="197"/>
                    <a:pt x="157" y="202"/>
                  </a:cubicBezTo>
                  <a:cubicBezTo>
                    <a:pt x="157" y="206"/>
                    <a:pt x="161" y="210"/>
                    <a:pt x="165" y="210"/>
                  </a:cubicBezTo>
                  <a:cubicBezTo>
                    <a:pt x="170" y="210"/>
                    <a:pt x="174" y="206"/>
                    <a:pt x="174" y="202"/>
                  </a:cubicBezTo>
                  <a:cubicBezTo>
                    <a:pt x="174" y="197"/>
                    <a:pt x="170" y="193"/>
                    <a:pt x="165" y="19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29" name="千图PPT彼岸天：ID 8661124组合 28"/>
          <p:cNvGrpSpPr/>
          <p:nvPr>
            <p:custDataLst>
              <p:tags r:id="rId3"/>
            </p:custDataLst>
          </p:nvPr>
        </p:nvGrpSpPr>
        <p:grpSpPr>
          <a:xfrm>
            <a:off x="1321054" y="4452021"/>
            <a:ext cx="863110" cy="867694"/>
            <a:chOff x="1321054" y="4452021"/>
            <a:chExt cx="863110" cy="867694"/>
          </a:xfrm>
        </p:grpSpPr>
        <p:sp>
          <p:nvSpPr>
            <p:cNvPr id="8" name="Freeform: Shape 18"/>
            <p:cNvSpPr/>
            <p:nvPr/>
          </p:nvSpPr>
          <p:spPr bwMode="auto">
            <a:xfrm>
              <a:off x="1321054" y="4452021"/>
              <a:ext cx="863110" cy="867694"/>
            </a:xfrm>
            <a:custGeom>
              <a:avLst/>
              <a:gdLst>
                <a:gd name="T0" fmla="*/ 318 w 318"/>
                <a:gd name="T1" fmla="*/ 277 h 317"/>
                <a:gd name="T2" fmla="*/ 278 w 318"/>
                <a:gd name="T3" fmla="*/ 317 h 317"/>
                <a:gd name="T4" fmla="*/ 40 w 318"/>
                <a:gd name="T5" fmla="*/ 317 h 317"/>
                <a:gd name="T6" fmla="*/ 0 w 318"/>
                <a:gd name="T7" fmla="*/ 277 h 317"/>
                <a:gd name="T8" fmla="*/ 0 w 318"/>
                <a:gd name="T9" fmla="*/ 40 h 317"/>
                <a:gd name="T10" fmla="*/ 40 w 318"/>
                <a:gd name="T11" fmla="*/ 0 h 317"/>
                <a:gd name="T12" fmla="*/ 278 w 318"/>
                <a:gd name="T13" fmla="*/ 0 h 317"/>
                <a:gd name="T14" fmla="*/ 318 w 318"/>
                <a:gd name="T15" fmla="*/ 40 h 317"/>
                <a:gd name="T16" fmla="*/ 318 w 318"/>
                <a:gd name="T17" fmla="*/ 277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8" h="317">
                  <a:moveTo>
                    <a:pt x="318" y="277"/>
                  </a:moveTo>
                  <a:cubicBezTo>
                    <a:pt x="318" y="299"/>
                    <a:pt x="300" y="317"/>
                    <a:pt x="278" y="317"/>
                  </a:cubicBezTo>
                  <a:cubicBezTo>
                    <a:pt x="40" y="317"/>
                    <a:pt x="40" y="317"/>
                    <a:pt x="40" y="317"/>
                  </a:cubicBezTo>
                  <a:cubicBezTo>
                    <a:pt x="18" y="317"/>
                    <a:pt x="0" y="299"/>
                    <a:pt x="0" y="277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278" y="0"/>
                    <a:pt x="278" y="0"/>
                    <a:pt x="278" y="0"/>
                  </a:cubicBezTo>
                  <a:cubicBezTo>
                    <a:pt x="300" y="0"/>
                    <a:pt x="318" y="18"/>
                    <a:pt x="318" y="40"/>
                  </a:cubicBezTo>
                  <a:lnTo>
                    <a:pt x="318" y="27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9" name="Freeform: Shape 17"/>
            <p:cNvSpPr/>
            <p:nvPr/>
          </p:nvSpPr>
          <p:spPr bwMode="auto">
            <a:xfrm>
              <a:off x="1545561" y="4595999"/>
              <a:ext cx="352425" cy="422275"/>
            </a:xfrm>
            <a:custGeom>
              <a:avLst/>
              <a:gdLst>
                <a:gd name="T0" fmla="*/ 104 w 193"/>
                <a:gd name="T1" fmla="*/ 66 h 232"/>
                <a:gd name="T2" fmla="*/ 129 w 193"/>
                <a:gd name="T3" fmla="*/ 66 h 232"/>
                <a:gd name="T4" fmla="*/ 104 w 193"/>
                <a:gd name="T5" fmla="*/ 0 h 232"/>
                <a:gd name="T6" fmla="*/ 16 w 193"/>
                <a:gd name="T7" fmla="*/ 82 h 232"/>
                <a:gd name="T8" fmla="*/ 8 w 193"/>
                <a:gd name="T9" fmla="*/ 118 h 232"/>
                <a:gd name="T10" fmla="*/ 25 w 193"/>
                <a:gd name="T11" fmla="*/ 144 h 232"/>
                <a:gd name="T12" fmla="*/ 98 w 193"/>
                <a:gd name="T13" fmla="*/ 173 h 232"/>
                <a:gd name="T14" fmla="*/ 175 w 193"/>
                <a:gd name="T15" fmla="*/ 198 h 232"/>
                <a:gd name="T16" fmla="*/ 193 w 193"/>
                <a:gd name="T17" fmla="*/ 87 h 232"/>
                <a:gd name="T18" fmla="*/ 157 w 193"/>
                <a:gd name="T19" fmla="*/ 70 h 232"/>
                <a:gd name="T20" fmla="*/ 146 w 193"/>
                <a:gd name="T21" fmla="*/ 74 h 232"/>
                <a:gd name="T22" fmla="*/ 149 w 193"/>
                <a:gd name="T23" fmla="*/ 88 h 232"/>
                <a:gd name="T24" fmla="*/ 142 w 193"/>
                <a:gd name="T25" fmla="*/ 97 h 232"/>
                <a:gd name="T26" fmla="*/ 131 w 193"/>
                <a:gd name="T27" fmla="*/ 92 h 232"/>
                <a:gd name="T28" fmla="*/ 123 w 193"/>
                <a:gd name="T29" fmla="*/ 104 h 232"/>
                <a:gd name="T30" fmla="*/ 112 w 193"/>
                <a:gd name="T31" fmla="*/ 105 h 232"/>
                <a:gd name="T32" fmla="*/ 108 w 193"/>
                <a:gd name="T33" fmla="*/ 94 h 232"/>
                <a:gd name="T34" fmla="*/ 94 w 193"/>
                <a:gd name="T35" fmla="*/ 97 h 232"/>
                <a:gd name="T36" fmla="*/ 85 w 193"/>
                <a:gd name="T37" fmla="*/ 90 h 232"/>
                <a:gd name="T38" fmla="*/ 90 w 193"/>
                <a:gd name="T39" fmla="*/ 80 h 232"/>
                <a:gd name="T40" fmla="*/ 78 w 193"/>
                <a:gd name="T41" fmla="*/ 72 h 232"/>
                <a:gd name="T42" fmla="*/ 76 w 193"/>
                <a:gd name="T43" fmla="*/ 61 h 232"/>
                <a:gd name="T44" fmla="*/ 88 w 193"/>
                <a:gd name="T45" fmla="*/ 57 h 232"/>
                <a:gd name="T46" fmla="*/ 84 w 193"/>
                <a:gd name="T47" fmla="*/ 44 h 232"/>
                <a:gd name="T48" fmla="*/ 91 w 193"/>
                <a:gd name="T49" fmla="*/ 34 h 232"/>
                <a:gd name="T50" fmla="*/ 102 w 193"/>
                <a:gd name="T51" fmla="*/ 40 h 232"/>
                <a:gd name="T52" fmla="*/ 110 w 193"/>
                <a:gd name="T53" fmla="*/ 28 h 232"/>
                <a:gd name="T54" fmla="*/ 121 w 193"/>
                <a:gd name="T55" fmla="*/ 26 h 232"/>
                <a:gd name="T56" fmla="*/ 125 w 193"/>
                <a:gd name="T57" fmla="*/ 37 h 232"/>
                <a:gd name="T58" fmla="*/ 139 w 193"/>
                <a:gd name="T59" fmla="*/ 34 h 232"/>
                <a:gd name="T60" fmla="*/ 149 w 193"/>
                <a:gd name="T61" fmla="*/ 41 h 232"/>
                <a:gd name="T62" fmla="*/ 143 w 193"/>
                <a:gd name="T63" fmla="*/ 52 h 232"/>
                <a:gd name="T64" fmla="*/ 156 w 193"/>
                <a:gd name="T65" fmla="*/ 59 h 232"/>
                <a:gd name="T66" fmla="*/ 157 w 193"/>
                <a:gd name="T67" fmla="*/ 70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93" h="232">
                  <a:moveTo>
                    <a:pt x="117" y="54"/>
                  </a:moveTo>
                  <a:cubicBezTo>
                    <a:pt x="110" y="54"/>
                    <a:pt x="104" y="59"/>
                    <a:pt x="104" y="66"/>
                  </a:cubicBezTo>
                  <a:cubicBezTo>
                    <a:pt x="104" y="72"/>
                    <a:pt x="110" y="78"/>
                    <a:pt x="117" y="78"/>
                  </a:cubicBezTo>
                  <a:cubicBezTo>
                    <a:pt x="124" y="78"/>
                    <a:pt x="129" y="72"/>
                    <a:pt x="129" y="66"/>
                  </a:cubicBezTo>
                  <a:cubicBezTo>
                    <a:pt x="129" y="59"/>
                    <a:pt x="124" y="54"/>
                    <a:pt x="117" y="54"/>
                  </a:cubicBezTo>
                  <a:moveTo>
                    <a:pt x="104" y="0"/>
                  </a:moveTo>
                  <a:cubicBezTo>
                    <a:pt x="57" y="0"/>
                    <a:pt x="18" y="36"/>
                    <a:pt x="16" y="82"/>
                  </a:cubicBezTo>
                  <a:cubicBezTo>
                    <a:pt x="16" y="82"/>
                    <a:pt x="16" y="82"/>
                    <a:pt x="16" y="82"/>
                  </a:cubicBezTo>
                  <a:cubicBezTo>
                    <a:pt x="2" y="109"/>
                    <a:pt x="2" y="109"/>
                    <a:pt x="2" y="109"/>
                  </a:cubicBezTo>
                  <a:cubicBezTo>
                    <a:pt x="0" y="114"/>
                    <a:pt x="2" y="118"/>
                    <a:pt x="8" y="118"/>
                  </a:cubicBezTo>
                  <a:cubicBezTo>
                    <a:pt x="21" y="118"/>
                    <a:pt x="21" y="118"/>
                    <a:pt x="21" y="118"/>
                  </a:cubicBezTo>
                  <a:cubicBezTo>
                    <a:pt x="25" y="144"/>
                    <a:pt x="25" y="144"/>
                    <a:pt x="25" y="144"/>
                  </a:cubicBezTo>
                  <a:cubicBezTo>
                    <a:pt x="25" y="160"/>
                    <a:pt x="39" y="173"/>
                    <a:pt x="56" y="173"/>
                  </a:cubicBezTo>
                  <a:cubicBezTo>
                    <a:pt x="98" y="173"/>
                    <a:pt x="98" y="173"/>
                    <a:pt x="98" y="173"/>
                  </a:cubicBezTo>
                  <a:cubicBezTo>
                    <a:pt x="98" y="232"/>
                    <a:pt x="98" y="232"/>
                    <a:pt x="98" y="232"/>
                  </a:cubicBezTo>
                  <a:cubicBezTo>
                    <a:pt x="175" y="198"/>
                    <a:pt x="175" y="198"/>
                    <a:pt x="175" y="198"/>
                  </a:cubicBezTo>
                  <a:cubicBezTo>
                    <a:pt x="175" y="139"/>
                    <a:pt x="175" y="139"/>
                    <a:pt x="175" y="139"/>
                  </a:cubicBezTo>
                  <a:cubicBezTo>
                    <a:pt x="186" y="124"/>
                    <a:pt x="193" y="106"/>
                    <a:pt x="193" y="87"/>
                  </a:cubicBezTo>
                  <a:cubicBezTo>
                    <a:pt x="193" y="39"/>
                    <a:pt x="153" y="0"/>
                    <a:pt x="104" y="0"/>
                  </a:cubicBezTo>
                  <a:moveTo>
                    <a:pt x="157" y="70"/>
                  </a:moveTo>
                  <a:cubicBezTo>
                    <a:pt x="157" y="71"/>
                    <a:pt x="156" y="72"/>
                    <a:pt x="156" y="72"/>
                  </a:cubicBezTo>
                  <a:cubicBezTo>
                    <a:pt x="146" y="74"/>
                    <a:pt x="146" y="74"/>
                    <a:pt x="146" y="74"/>
                  </a:cubicBezTo>
                  <a:cubicBezTo>
                    <a:pt x="145" y="76"/>
                    <a:pt x="144" y="78"/>
                    <a:pt x="143" y="80"/>
                  </a:cubicBezTo>
                  <a:cubicBezTo>
                    <a:pt x="149" y="88"/>
                    <a:pt x="149" y="88"/>
                    <a:pt x="149" y="88"/>
                  </a:cubicBezTo>
                  <a:cubicBezTo>
                    <a:pt x="150" y="88"/>
                    <a:pt x="149" y="90"/>
                    <a:pt x="149" y="90"/>
                  </a:cubicBezTo>
                  <a:cubicBezTo>
                    <a:pt x="142" y="97"/>
                    <a:pt x="142" y="97"/>
                    <a:pt x="142" y="97"/>
                  </a:cubicBezTo>
                  <a:cubicBezTo>
                    <a:pt x="141" y="98"/>
                    <a:pt x="140" y="98"/>
                    <a:pt x="139" y="97"/>
                  </a:cubicBezTo>
                  <a:cubicBezTo>
                    <a:pt x="131" y="92"/>
                    <a:pt x="131" y="92"/>
                    <a:pt x="131" y="92"/>
                  </a:cubicBezTo>
                  <a:cubicBezTo>
                    <a:pt x="129" y="93"/>
                    <a:pt x="127" y="93"/>
                    <a:pt x="125" y="94"/>
                  </a:cubicBezTo>
                  <a:cubicBezTo>
                    <a:pt x="123" y="104"/>
                    <a:pt x="123" y="104"/>
                    <a:pt x="123" y="104"/>
                  </a:cubicBezTo>
                  <a:cubicBezTo>
                    <a:pt x="123" y="104"/>
                    <a:pt x="122" y="105"/>
                    <a:pt x="121" y="105"/>
                  </a:cubicBezTo>
                  <a:cubicBezTo>
                    <a:pt x="112" y="105"/>
                    <a:pt x="112" y="105"/>
                    <a:pt x="112" y="105"/>
                  </a:cubicBezTo>
                  <a:cubicBezTo>
                    <a:pt x="111" y="105"/>
                    <a:pt x="110" y="104"/>
                    <a:pt x="110" y="104"/>
                  </a:cubicBezTo>
                  <a:cubicBezTo>
                    <a:pt x="108" y="94"/>
                    <a:pt x="108" y="94"/>
                    <a:pt x="108" y="94"/>
                  </a:cubicBezTo>
                  <a:cubicBezTo>
                    <a:pt x="106" y="93"/>
                    <a:pt x="104" y="93"/>
                    <a:pt x="102" y="92"/>
                  </a:cubicBezTo>
                  <a:cubicBezTo>
                    <a:pt x="94" y="97"/>
                    <a:pt x="94" y="97"/>
                    <a:pt x="94" y="97"/>
                  </a:cubicBezTo>
                  <a:cubicBezTo>
                    <a:pt x="93" y="98"/>
                    <a:pt x="92" y="98"/>
                    <a:pt x="92" y="97"/>
                  </a:cubicBezTo>
                  <a:cubicBezTo>
                    <a:pt x="85" y="90"/>
                    <a:pt x="85" y="90"/>
                    <a:pt x="85" y="90"/>
                  </a:cubicBezTo>
                  <a:cubicBezTo>
                    <a:pt x="84" y="89"/>
                    <a:pt x="84" y="88"/>
                    <a:pt x="84" y="88"/>
                  </a:cubicBezTo>
                  <a:cubicBezTo>
                    <a:pt x="90" y="80"/>
                    <a:pt x="90" y="80"/>
                    <a:pt x="90" y="80"/>
                  </a:cubicBezTo>
                  <a:cubicBezTo>
                    <a:pt x="89" y="78"/>
                    <a:pt x="88" y="76"/>
                    <a:pt x="88" y="74"/>
                  </a:cubicBezTo>
                  <a:cubicBezTo>
                    <a:pt x="78" y="72"/>
                    <a:pt x="78" y="72"/>
                    <a:pt x="78" y="72"/>
                  </a:cubicBezTo>
                  <a:cubicBezTo>
                    <a:pt x="77" y="72"/>
                    <a:pt x="76" y="71"/>
                    <a:pt x="76" y="70"/>
                  </a:cubicBezTo>
                  <a:cubicBezTo>
                    <a:pt x="76" y="61"/>
                    <a:pt x="76" y="61"/>
                    <a:pt x="76" y="61"/>
                  </a:cubicBezTo>
                  <a:cubicBezTo>
                    <a:pt x="76" y="60"/>
                    <a:pt x="77" y="59"/>
                    <a:pt x="78" y="59"/>
                  </a:cubicBezTo>
                  <a:cubicBezTo>
                    <a:pt x="88" y="57"/>
                    <a:pt x="88" y="57"/>
                    <a:pt x="88" y="57"/>
                  </a:cubicBezTo>
                  <a:cubicBezTo>
                    <a:pt x="88" y="55"/>
                    <a:pt x="89" y="53"/>
                    <a:pt x="90" y="52"/>
                  </a:cubicBezTo>
                  <a:cubicBezTo>
                    <a:pt x="84" y="44"/>
                    <a:pt x="84" y="44"/>
                    <a:pt x="84" y="44"/>
                  </a:cubicBezTo>
                  <a:cubicBezTo>
                    <a:pt x="84" y="43"/>
                    <a:pt x="84" y="42"/>
                    <a:pt x="84" y="41"/>
                  </a:cubicBezTo>
                  <a:cubicBezTo>
                    <a:pt x="91" y="34"/>
                    <a:pt x="91" y="34"/>
                    <a:pt x="91" y="34"/>
                  </a:cubicBezTo>
                  <a:cubicBezTo>
                    <a:pt x="92" y="34"/>
                    <a:pt x="93" y="34"/>
                    <a:pt x="94" y="34"/>
                  </a:cubicBezTo>
                  <a:cubicBezTo>
                    <a:pt x="102" y="40"/>
                    <a:pt x="102" y="40"/>
                    <a:pt x="102" y="40"/>
                  </a:cubicBezTo>
                  <a:cubicBezTo>
                    <a:pt x="104" y="39"/>
                    <a:pt x="106" y="38"/>
                    <a:pt x="108" y="37"/>
                  </a:cubicBezTo>
                  <a:cubicBezTo>
                    <a:pt x="110" y="28"/>
                    <a:pt x="110" y="28"/>
                    <a:pt x="110" y="28"/>
                  </a:cubicBezTo>
                  <a:cubicBezTo>
                    <a:pt x="110" y="27"/>
                    <a:pt x="111" y="26"/>
                    <a:pt x="112" y="26"/>
                  </a:cubicBezTo>
                  <a:cubicBezTo>
                    <a:pt x="121" y="26"/>
                    <a:pt x="121" y="26"/>
                    <a:pt x="121" y="26"/>
                  </a:cubicBezTo>
                  <a:cubicBezTo>
                    <a:pt x="122" y="26"/>
                    <a:pt x="123" y="27"/>
                    <a:pt x="123" y="28"/>
                  </a:cubicBezTo>
                  <a:cubicBezTo>
                    <a:pt x="125" y="37"/>
                    <a:pt x="125" y="37"/>
                    <a:pt x="125" y="37"/>
                  </a:cubicBezTo>
                  <a:cubicBezTo>
                    <a:pt x="127" y="38"/>
                    <a:pt x="129" y="39"/>
                    <a:pt x="131" y="40"/>
                  </a:cubicBezTo>
                  <a:cubicBezTo>
                    <a:pt x="139" y="34"/>
                    <a:pt x="139" y="34"/>
                    <a:pt x="139" y="34"/>
                  </a:cubicBezTo>
                  <a:cubicBezTo>
                    <a:pt x="140" y="34"/>
                    <a:pt x="141" y="34"/>
                    <a:pt x="142" y="34"/>
                  </a:cubicBezTo>
                  <a:cubicBezTo>
                    <a:pt x="149" y="41"/>
                    <a:pt x="149" y="41"/>
                    <a:pt x="149" y="41"/>
                  </a:cubicBezTo>
                  <a:cubicBezTo>
                    <a:pt x="150" y="42"/>
                    <a:pt x="150" y="43"/>
                    <a:pt x="149" y="44"/>
                  </a:cubicBezTo>
                  <a:cubicBezTo>
                    <a:pt x="143" y="52"/>
                    <a:pt x="143" y="52"/>
                    <a:pt x="143" y="52"/>
                  </a:cubicBezTo>
                  <a:cubicBezTo>
                    <a:pt x="144" y="53"/>
                    <a:pt x="145" y="55"/>
                    <a:pt x="146" y="57"/>
                  </a:cubicBezTo>
                  <a:cubicBezTo>
                    <a:pt x="156" y="59"/>
                    <a:pt x="156" y="59"/>
                    <a:pt x="156" y="59"/>
                  </a:cubicBezTo>
                  <a:cubicBezTo>
                    <a:pt x="156" y="59"/>
                    <a:pt x="157" y="60"/>
                    <a:pt x="157" y="61"/>
                  </a:cubicBezTo>
                  <a:lnTo>
                    <a:pt x="157" y="7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31" name="千图PPT彼岸天：ID 8661124组合 30"/>
          <p:cNvGrpSpPr/>
          <p:nvPr>
            <p:custDataLst>
              <p:tags r:id="rId4"/>
            </p:custDataLst>
          </p:nvPr>
        </p:nvGrpSpPr>
        <p:grpSpPr>
          <a:xfrm>
            <a:off x="6378346" y="3004221"/>
            <a:ext cx="863110" cy="867694"/>
            <a:chOff x="6378346" y="3004221"/>
            <a:chExt cx="863110" cy="867694"/>
          </a:xfrm>
        </p:grpSpPr>
        <p:sp>
          <p:nvSpPr>
            <p:cNvPr id="10" name="Freeform: Shape 23"/>
            <p:cNvSpPr/>
            <p:nvPr/>
          </p:nvSpPr>
          <p:spPr bwMode="auto">
            <a:xfrm>
              <a:off x="6378346" y="3004221"/>
              <a:ext cx="863110" cy="867694"/>
            </a:xfrm>
            <a:custGeom>
              <a:avLst/>
              <a:gdLst>
                <a:gd name="T0" fmla="*/ 318 w 318"/>
                <a:gd name="T1" fmla="*/ 277 h 317"/>
                <a:gd name="T2" fmla="*/ 278 w 318"/>
                <a:gd name="T3" fmla="*/ 317 h 317"/>
                <a:gd name="T4" fmla="*/ 40 w 318"/>
                <a:gd name="T5" fmla="*/ 317 h 317"/>
                <a:gd name="T6" fmla="*/ 0 w 318"/>
                <a:gd name="T7" fmla="*/ 277 h 317"/>
                <a:gd name="T8" fmla="*/ 0 w 318"/>
                <a:gd name="T9" fmla="*/ 40 h 317"/>
                <a:gd name="T10" fmla="*/ 40 w 318"/>
                <a:gd name="T11" fmla="*/ 0 h 317"/>
                <a:gd name="T12" fmla="*/ 278 w 318"/>
                <a:gd name="T13" fmla="*/ 0 h 317"/>
                <a:gd name="T14" fmla="*/ 318 w 318"/>
                <a:gd name="T15" fmla="*/ 40 h 317"/>
                <a:gd name="T16" fmla="*/ 318 w 318"/>
                <a:gd name="T17" fmla="*/ 277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8" h="317">
                  <a:moveTo>
                    <a:pt x="318" y="277"/>
                  </a:moveTo>
                  <a:cubicBezTo>
                    <a:pt x="318" y="299"/>
                    <a:pt x="300" y="317"/>
                    <a:pt x="278" y="317"/>
                  </a:cubicBezTo>
                  <a:cubicBezTo>
                    <a:pt x="40" y="317"/>
                    <a:pt x="40" y="317"/>
                    <a:pt x="40" y="317"/>
                  </a:cubicBezTo>
                  <a:cubicBezTo>
                    <a:pt x="18" y="317"/>
                    <a:pt x="0" y="299"/>
                    <a:pt x="0" y="277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278" y="0"/>
                    <a:pt x="278" y="0"/>
                    <a:pt x="278" y="0"/>
                  </a:cubicBezTo>
                  <a:cubicBezTo>
                    <a:pt x="300" y="0"/>
                    <a:pt x="318" y="18"/>
                    <a:pt x="318" y="40"/>
                  </a:cubicBezTo>
                  <a:lnTo>
                    <a:pt x="318" y="27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1" name="Freeform: Shape 22"/>
            <p:cNvSpPr/>
            <p:nvPr/>
          </p:nvSpPr>
          <p:spPr bwMode="auto">
            <a:xfrm>
              <a:off x="6587492" y="3158653"/>
              <a:ext cx="474663" cy="474663"/>
            </a:xfrm>
            <a:custGeom>
              <a:avLst/>
              <a:gdLst>
                <a:gd name="T0" fmla="*/ 184 w 260"/>
                <a:gd name="T1" fmla="*/ 106 h 260"/>
                <a:gd name="T2" fmla="*/ 193 w 260"/>
                <a:gd name="T3" fmla="*/ 143 h 260"/>
                <a:gd name="T4" fmla="*/ 117 w 260"/>
                <a:gd name="T5" fmla="*/ 219 h 260"/>
                <a:gd name="T6" fmla="*/ 42 w 260"/>
                <a:gd name="T7" fmla="*/ 143 h 260"/>
                <a:gd name="T8" fmla="*/ 117 w 260"/>
                <a:gd name="T9" fmla="*/ 66 h 260"/>
                <a:gd name="T10" fmla="*/ 154 w 260"/>
                <a:gd name="T11" fmla="*/ 76 h 260"/>
                <a:gd name="T12" fmla="*/ 183 w 260"/>
                <a:gd name="T13" fmla="*/ 46 h 260"/>
                <a:gd name="T14" fmla="*/ 117 w 260"/>
                <a:gd name="T15" fmla="*/ 25 h 260"/>
                <a:gd name="T16" fmla="*/ 0 w 260"/>
                <a:gd name="T17" fmla="*/ 143 h 260"/>
                <a:gd name="T18" fmla="*/ 117 w 260"/>
                <a:gd name="T19" fmla="*/ 260 h 260"/>
                <a:gd name="T20" fmla="*/ 233 w 260"/>
                <a:gd name="T21" fmla="*/ 143 h 260"/>
                <a:gd name="T22" fmla="*/ 213 w 260"/>
                <a:gd name="T23" fmla="*/ 77 h 260"/>
                <a:gd name="T24" fmla="*/ 184 w 260"/>
                <a:gd name="T25" fmla="*/ 106 h 260"/>
                <a:gd name="T26" fmla="*/ 225 w 260"/>
                <a:gd name="T27" fmla="*/ 35 h 260"/>
                <a:gd name="T28" fmla="*/ 225 w 260"/>
                <a:gd name="T29" fmla="*/ 35 h 260"/>
                <a:gd name="T30" fmla="*/ 225 w 260"/>
                <a:gd name="T31" fmla="*/ 0 h 260"/>
                <a:gd name="T32" fmla="*/ 203 w 260"/>
                <a:gd name="T33" fmla="*/ 23 h 260"/>
                <a:gd name="T34" fmla="*/ 203 w 260"/>
                <a:gd name="T35" fmla="*/ 46 h 260"/>
                <a:gd name="T36" fmla="*/ 139 w 260"/>
                <a:gd name="T37" fmla="*/ 111 h 260"/>
                <a:gd name="T38" fmla="*/ 117 w 260"/>
                <a:gd name="T39" fmla="*/ 104 h 260"/>
                <a:gd name="T40" fmla="*/ 79 w 260"/>
                <a:gd name="T41" fmla="*/ 143 h 260"/>
                <a:gd name="T42" fmla="*/ 117 w 260"/>
                <a:gd name="T43" fmla="*/ 181 h 260"/>
                <a:gd name="T44" fmla="*/ 155 w 260"/>
                <a:gd name="T45" fmla="*/ 143 h 260"/>
                <a:gd name="T46" fmla="*/ 150 w 260"/>
                <a:gd name="T47" fmla="*/ 123 h 260"/>
                <a:gd name="T48" fmla="*/ 215 w 260"/>
                <a:gd name="T49" fmla="*/ 58 h 260"/>
                <a:gd name="T50" fmla="*/ 237 w 260"/>
                <a:gd name="T51" fmla="*/ 58 h 260"/>
                <a:gd name="T52" fmla="*/ 260 w 260"/>
                <a:gd name="T53" fmla="*/ 35 h 260"/>
                <a:gd name="T54" fmla="*/ 225 w 260"/>
                <a:gd name="T55" fmla="*/ 35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60" h="260">
                  <a:moveTo>
                    <a:pt x="184" y="106"/>
                  </a:moveTo>
                  <a:cubicBezTo>
                    <a:pt x="190" y="117"/>
                    <a:pt x="193" y="129"/>
                    <a:pt x="193" y="143"/>
                  </a:cubicBezTo>
                  <a:cubicBezTo>
                    <a:pt x="193" y="185"/>
                    <a:pt x="159" y="219"/>
                    <a:pt x="117" y="219"/>
                  </a:cubicBezTo>
                  <a:cubicBezTo>
                    <a:pt x="76" y="219"/>
                    <a:pt x="42" y="185"/>
                    <a:pt x="42" y="143"/>
                  </a:cubicBezTo>
                  <a:cubicBezTo>
                    <a:pt x="42" y="100"/>
                    <a:pt x="76" y="66"/>
                    <a:pt x="117" y="66"/>
                  </a:cubicBezTo>
                  <a:cubicBezTo>
                    <a:pt x="131" y="66"/>
                    <a:pt x="143" y="70"/>
                    <a:pt x="154" y="76"/>
                  </a:cubicBezTo>
                  <a:cubicBezTo>
                    <a:pt x="183" y="46"/>
                    <a:pt x="183" y="46"/>
                    <a:pt x="183" y="46"/>
                  </a:cubicBezTo>
                  <a:cubicBezTo>
                    <a:pt x="165" y="33"/>
                    <a:pt x="141" y="25"/>
                    <a:pt x="117" y="25"/>
                  </a:cubicBezTo>
                  <a:cubicBezTo>
                    <a:pt x="52" y="25"/>
                    <a:pt x="0" y="78"/>
                    <a:pt x="0" y="143"/>
                  </a:cubicBezTo>
                  <a:cubicBezTo>
                    <a:pt x="0" y="207"/>
                    <a:pt x="52" y="260"/>
                    <a:pt x="117" y="260"/>
                  </a:cubicBezTo>
                  <a:cubicBezTo>
                    <a:pt x="181" y="260"/>
                    <a:pt x="233" y="207"/>
                    <a:pt x="233" y="143"/>
                  </a:cubicBezTo>
                  <a:cubicBezTo>
                    <a:pt x="233" y="118"/>
                    <a:pt x="226" y="96"/>
                    <a:pt x="213" y="77"/>
                  </a:cubicBezTo>
                  <a:cubicBezTo>
                    <a:pt x="184" y="106"/>
                    <a:pt x="184" y="106"/>
                    <a:pt x="184" y="106"/>
                  </a:cubicBezTo>
                  <a:close/>
                  <a:moveTo>
                    <a:pt x="225" y="35"/>
                  </a:moveTo>
                  <a:cubicBezTo>
                    <a:pt x="225" y="35"/>
                    <a:pt x="225" y="35"/>
                    <a:pt x="225" y="35"/>
                  </a:cubicBezTo>
                  <a:cubicBezTo>
                    <a:pt x="225" y="0"/>
                    <a:pt x="225" y="0"/>
                    <a:pt x="225" y="0"/>
                  </a:cubicBezTo>
                  <a:cubicBezTo>
                    <a:pt x="203" y="23"/>
                    <a:pt x="203" y="23"/>
                    <a:pt x="203" y="23"/>
                  </a:cubicBezTo>
                  <a:cubicBezTo>
                    <a:pt x="203" y="46"/>
                    <a:pt x="203" y="46"/>
                    <a:pt x="203" y="46"/>
                  </a:cubicBezTo>
                  <a:cubicBezTo>
                    <a:pt x="139" y="111"/>
                    <a:pt x="139" y="111"/>
                    <a:pt x="139" y="111"/>
                  </a:cubicBezTo>
                  <a:cubicBezTo>
                    <a:pt x="133" y="106"/>
                    <a:pt x="125" y="104"/>
                    <a:pt x="117" y="104"/>
                  </a:cubicBezTo>
                  <a:cubicBezTo>
                    <a:pt x="96" y="104"/>
                    <a:pt x="79" y="121"/>
                    <a:pt x="79" y="143"/>
                  </a:cubicBezTo>
                  <a:cubicBezTo>
                    <a:pt x="79" y="164"/>
                    <a:pt x="96" y="181"/>
                    <a:pt x="117" y="181"/>
                  </a:cubicBezTo>
                  <a:cubicBezTo>
                    <a:pt x="138" y="181"/>
                    <a:pt x="155" y="164"/>
                    <a:pt x="155" y="143"/>
                  </a:cubicBezTo>
                  <a:cubicBezTo>
                    <a:pt x="155" y="136"/>
                    <a:pt x="154" y="129"/>
                    <a:pt x="150" y="123"/>
                  </a:cubicBezTo>
                  <a:cubicBezTo>
                    <a:pt x="215" y="58"/>
                    <a:pt x="215" y="58"/>
                    <a:pt x="215" y="58"/>
                  </a:cubicBezTo>
                  <a:cubicBezTo>
                    <a:pt x="237" y="58"/>
                    <a:pt x="237" y="58"/>
                    <a:pt x="237" y="58"/>
                  </a:cubicBezTo>
                  <a:cubicBezTo>
                    <a:pt x="260" y="35"/>
                    <a:pt x="260" y="35"/>
                    <a:pt x="260" y="35"/>
                  </a:cubicBezTo>
                  <a:cubicBezTo>
                    <a:pt x="225" y="35"/>
                    <a:pt x="225" y="35"/>
                    <a:pt x="225" y="3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32" name="千图PPT彼岸天：ID 8661124组合 31"/>
          <p:cNvGrpSpPr/>
          <p:nvPr>
            <p:custDataLst>
              <p:tags r:id="rId5"/>
            </p:custDataLst>
          </p:nvPr>
        </p:nvGrpSpPr>
        <p:grpSpPr>
          <a:xfrm>
            <a:off x="6378346" y="1556421"/>
            <a:ext cx="863110" cy="867694"/>
            <a:chOff x="6378346" y="1556421"/>
            <a:chExt cx="863110" cy="867694"/>
          </a:xfrm>
        </p:grpSpPr>
        <p:sp>
          <p:nvSpPr>
            <p:cNvPr id="12" name="Freeform: Shape 28"/>
            <p:cNvSpPr/>
            <p:nvPr/>
          </p:nvSpPr>
          <p:spPr bwMode="auto">
            <a:xfrm>
              <a:off x="6378346" y="1556421"/>
              <a:ext cx="863110" cy="867694"/>
            </a:xfrm>
            <a:custGeom>
              <a:avLst/>
              <a:gdLst>
                <a:gd name="T0" fmla="*/ 318 w 318"/>
                <a:gd name="T1" fmla="*/ 277 h 317"/>
                <a:gd name="T2" fmla="*/ 278 w 318"/>
                <a:gd name="T3" fmla="*/ 317 h 317"/>
                <a:gd name="T4" fmla="*/ 40 w 318"/>
                <a:gd name="T5" fmla="*/ 317 h 317"/>
                <a:gd name="T6" fmla="*/ 0 w 318"/>
                <a:gd name="T7" fmla="*/ 277 h 317"/>
                <a:gd name="T8" fmla="*/ 0 w 318"/>
                <a:gd name="T9" fmla="*/ 40 h 317"/>
                <a:gd name="T10" fmla="*/ 40 w 318"/>
                <a:gd name="T11" fmla="*/ 0 h 317"/>
                <a:gd name="T12" fmla="*/ 278 w 318"/>
                <a:gd name="T13" fmla="*/ 0 h 317"/>
                <a:gd name="T14" fmla="*/ 318 w 318"/>
                <a:gd name="T15" fmla="*/ 40 h 317"/>
                <a:gd name="T16" fmla="*/ 318 w 318"/>
                <a:gd name="T17" fmla="*/ 277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8" h="317">
                  <a:moveTo>
                    <a:pt x="318" y="277"/>
                  </a:moveTo>
                  <a:cubicBezTo>
                    <a:pt x="318" y="299"/>
                    <a:pt x="300" y="317"/>
                    <a:pt x="278" y="317"/>
                  </a:cubicBezTo>
                  <a:cubicBezTo>
                    <a:pt x="40" y="317"/>
                    <a:pt x="40" y="317"/>
                    <a:pt x="40" y="317"/>
                  </a:cubicBezTo>
                  <a:cubicBezTo>
                    <a:pt x="18" y="317"/>
                    <a:pt x="0" y="299"/>
                    <a:pt x="0" y="277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278" y="0"/>
                    <a:pt x="278" y="0"/>
                    <a:pt x="278" y="0"/>
                  </a:cubicBezTo>
                  <a:cubicBezTo>
                    <a:pt x="300" y="0"/>
                    <a:pt x="318" y="18"/>
                    <a:pt x="318" y="40"/>
                  </a:cubicBezTo>
                  <a:lnTo>
                    <a:pt x="318" y="27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3" name="Freeform: Shape 27"/>
            <p:cNvSpPr/>
            <p:nvPr/>
          </p:nvSpPr>
          <p:spPr bwMode="auto">
            <a:xfrm>
              <a:off x="6605748" y="1670733"/>
              <a:ext cx="438150" cy="495300"/>
            </a:xfrm>
            <a:custGeom>
              <a:avLst/>
              <a:gdLst>
                <a:gd name="T0" fmla="*/ 62 w 240"/>
                <a:gd name="T1" fmla="*/ 49 h 272"/>
                <a:gd name="T2" fmla="*/ 35 w 240"/>
                <a:gd name="T3" fmla="*/ 35 h 272"/>
                <a:gd name="T4" fmla="*/ 49 w 240"/>
                <a:gd name="T5" fmla="*/ 62 h 272"/>
                <a:gd name="T6" fmla="*/ 62 w 240"/>
                <a:gd name="T7" fmla="*/ 62 h 272"/>
                <a:gd name="T8" fmla="*/ 9 w 240"/>
                <a:gd name="T9" fmla="*/ 111 h 272"/>
                <a:gd name="T10" fmla="*/ 9 w 240"/>
                <a:gd name="T11" fmla="*/ 130 h 272"/>
                <a:gd name="T12" fmla="*/ 38 w 240"/>
                <a:gd name="T13" fmla="*/ 120 h 272"/>
                <a:gd name="T14" fmla="*/ 120 w 240"/>
                <a:gd name="T15" fmla="*/ 38 h 272"/>
                <a:gd name="T16" fmla="*/ 129 w 240"/>
                <a:gd name="T17" fmla="*/ 10 h 272"/>
                <a:gd name="T18" fmla="*/ 111 w 240"/>
                <a:gd name="T19" fmla="*/ 10 h 272"/>
                <a:gd name="T20" fmla="*/ 120 w 240"/>
                <a:gd name="T21" fmla="*/ 38 h 272"/>
                <a:gd name="T22" fmla="*/ 107 w 240"/>
                <a:gd name="T23" fmla="*/ 272 h 272"/>
                <a:gd name="T24" fmla="*/ 153 w 240"/>
                <a:gd name="T25" fmla="*/ 253 h 272"/>
                <a:gd name="T26" fmla="*/ 87 w 240"/>
                <a:gd name="T27" fmla="*/ 244 h 272"/>
                <a:gd name="T28" fmla="*/ 205 w 240"/>
                <a:gd name="T29" fmla="*/ 35 h 272"/>
                <a:gd name="T30" fmla="*/ 178 w 240"/>
                <a:gd name="T31" fmla="*/ 49 h 272"/>
                <a:gd name="T32" fmla="*/ 185 w 240"/>
                <a:gd name="T33" fmla="*/ 65 h 272"/>
                <a:gd name="T34" fmla="*/ 205 w 240"/>
                <a:gd name="T35" fmla="*/ 49 h 272"/>
                <a:gd name="T36" fmla="*/ 120 w 240"/>
                <a:gd name="T37" fmla="*/ 49 h 272"/>
                <a:gd name="T38" fmla="*/ 61 w 240"/>
                <a:gd name="T39" fmla="*/ 156 h 272"/>
                <a:gd name="T40" fmla="*/ 78 w 240"/>
                <a:gd name="T41" fmla="*/ 186 h 272"/>
                <a:gd name="T42" fmla="*/ 75 w 240"/>
                <a:gd name="T43" fmla="*/ 199 h 272"/>
                <a:gd name="T44" fmla="*/ 69 w 240"/>
                <a:gd name="T45" fmla="*/ 229 h 272"/>
                <a:gd name="T46" fmla="*/ 166 w 240"/>
                <a:gd name="T47" fmla="*/ 235 h 272"/>
                <a:gd name="T48" fmla="*/ 171 w 240"/>
                <a:gd name="T49" fmla="*/ 204 h 272"/>
                <a:gd name="T50" fmla="*/ 162 w 240"/>
                <a:gd name="T51" fmla="*/ 199 h 272"/>
                <a:gd name="T52" fmla="*/ 178 w 240"/>
                <a:gd name="T53" fmla="*/ 158 h 272"/>
                <a:gd name="T54" fmla="*/ 120 w 240"/>
                <a:gd name="T55" fmla="*/ 49 h 272"/>
                <a:gd name="T56" fmla="*/ 117 w 240"/>
                <a:gd name="T57" fmla="*/ 136 h 272"/>
                <a:gd name="T58" fmla="*/ 120 w 240"/>
                <a:gd name="T59" fmla="*/ 170 h 272"/>
                <a:gd name="T60" fmla="*/ 143 w 240"/>
                <a:gd name="T61" fmla="*/ 186 h 272"/>
                <a:gd name="T62" fmla="*/ 127 w 240"/>
                <a:gd name="T63" fmla="*/ 199 h 272"/>
                <a:gd name="T64" fmla="*/ 141 w 240"/>
                <a:gd name="T65" fmla="*/ 136 h 272"/>
                <a:gd name="T66" fmla="*/ 141 w 240"/>
                <a:gd name="T67" fmla="*/ 107 h 272"/>
                <a:gd name="T68" fmla="*/ 125 w 240"/>
                <a:gd name="T69" fmla="*/ 127 h 272"/>
                <a:gd name="T70" fmla="*/ 111 w 240"/>
                <a:gd name="T71" fmla="*/ 111 h 272"/>
                <a:gd name="T72" fmla="*/ 85 w 240"/>
                <a:gd name="T73" fmla="*/ 122 h 272"/>
                <a:gd name="T74" fmla="*/ 107 w 240"/>
                <a:gd name="T75" fmla="*/ 136 h 272"/>
                <a:gd name="T76" fmla="*/ 97 w 240"/>
                <a:gd name="T77" fmla="*/ 199 h 272"/>
                <a:gd name="T78" fmla="*/ 78 w 240"/>
                <a:gd name="T79" fmla="*/ 147 h 272"/>
                <a:gd name="T80" fmla="*/ 77 w 240"/>
                <a:gd name="T81" fmla="*/ 146 h 272"/>
                <a:gd name="T82" fmla="*/ 120 w 240"/>
                <a:gd name="T83" fmla="*/ 68 h 272"/>
                <a:gd name="T84" fmla="*/ 162 w 240"/>
                <a:gd name="T85" fmla="*/ 147 h 272"/>
                <a:gd name="T86" fmla="*/ 138 w 240"/>
                <a:gd name="T87" fmla="*/ 117 h 272"/>
                <a:gd name="T88" fmla="*/ 147 w 240"/>
                <a:gd name="T89" fmla="*/ 122 h 272"/>
                <a:gd name="T90" fmla="*/ 135 w 240"/>
                <a:gd name="T91" fmla="*/ 127 h 272"/>
                <a:gd name="T92" fmla="*/ 100 w 240"/>
                <a:gd name="T93" fmla="*/ 127 h 272"/>
                <a:gd name="T94" fmla="*/ 100 w 240"/>
                <a:gd name="T95" fmla="*/ 116 h 272"/>
                <a:gd name="T96" fmla="*/ 107 w 240"/>
                <a:gd name="T97" fmla="*/ 127 h 272"/>
                <a:gd name="T98" fmla="*/ 212 w 240"/>
                <a:gd name="T99" fmla="*/ 111 h 272"/>
                <a:gd name="T100" fmla="*/ 212 w 240"/>
                <a:gd name="T101" fmla="*/ 130 h 272"/>
                <a:gd name="T102" fmla="*/ 240 w 240"/>
                <a:gd name="T103" fmla="*/ 12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40" h="272">
                  <a:moveTo>
                    <a:pt x="62" y="62"/>
                  </a:moveTo>
                  <a:cubicBezTo>
                    <a:pt x="66" y="58"/>
                    <a:pt x="66" y="52"/>
                    <a:pt x="62" y="49"/>
                  </a:cubicBezTo>
                  <a:cubicBezTo>
                    <a:pt x="49" y="35"/>
                    <a:pt x="49" y="35"/>
                    <a:pt x="49" y="35"/>
                  </a:cubicBezTo>
                  <a:cubicBezTo>
                    <a:pt x="45" y="32"/>
                    <a:pt x="39" y="32"/>
                    <a:pt x="35" y="35"/>
                  </a:cubicBezTo>
                  <a:cubicBezTo>
                    <a:pt x="32" y="39"/>
                    <a:pt x="32" y="45"/>
                    <a:pt x="35" y="49"/>
                  </a:cubicBezTo>
                  <a:cubicBezTo>
                    <a:pt x="49" y="62"/>
                    <a:pt x="49" y="62"/>
                    <a:pt x="49" y="62"/>
                  </a:cubicBezTo>
                  <a:cubicBezTo>
                    <a:pt x="50" y="64"/>
                    <a:pt x="53" y="65"/>
                    <a:pt x="55" y="65"/>
                  </a:cubicBezTo>
                  <a:cubicBezTo>
                    <a:pt x="58" y="65"/>
                    <a:pt x="60" y="64"/>
                    <a:pt x="62" y="62"/>
                  </a:cubicBezTo>
                  <a:moveTo>
                    <a:pt x="28" y="111"/>
                  </a:moveTo>
                  <a:cubicBezTo>
                    <a:pt x="9" y="111"/>
                    <a:pt x="9" y="111"/>
                    <a:pt x="9" y="111"/>
                  </a:cubicBezTo>
                  <a:cubicBezTo>
                    <a:pt x="4" y="111"/>
                    <a:pt x="0" y="115"/>
                    <a:pt x="0" y="120"/>
                  </a:cubicBezTo>
                  <a:cubicBezTo>
                    <a:pt x="0" y="125"/>
                    <a:pt x="4" y="130"/>
                    <a:pt x="9" y="130"/>
                  </a:cubicBezTo>
                  <a:cubicBezTo>
                    <a:pt x="28" y="130"/>
                    <a:pt x="28" y="130"/>
                    <a:pt x="28" y="130"/>
                  </a:cubicBezTo>
                  <a:cubicBezTo>
                    <a:pt x="34" y="130"/>
                    <a:pt x="38" y="125"/>
                    <a:pt x="38" y="120"/>
                  </a:cubicBezTo>
                  <a:cubicBezTo>
                    <a:pt x="38" y="115"/>
                    <a:pt x="34" y="111"/>
                    <a:pt x="28" y="111"/>
                  </a:cubicBezTo>
                  <a:moveTo>
                    <a:pt x="120" y="38"/>
                  </a:moveTo>
                  <a:cubicBezTo>
                    <a:pt x="125" y="38"/>
                    <a:pt x="129" y="34"/>
                    <a:pt x="129" y="29"/>
                  </a:cubicBezTo>
                  <a:cubicBezTo>
                    <a:pt x="129" y="10"/>
                    <a:pt x="129" y="10"/>
                    <a:pt x="129" y="10"/>
                  </a:cubicBezTo>
                  <a:cubicBezTo>
                    <a:pt x="129" y="4"/>
                    <a:pt x="125" y="0"/>
                    <a:pt x="120" y="0"/>
                  </a:cubicBezTo>
                  <a:cubicBezTo>
                    <a:pt x="115" y="0"/>
                    <a:pt x="111" y="4"/>
                    <a:pt x="111" y="10"/>
                  </a:cubicBezTo>
                  <a:cubicBezTo>
                    <a:pt x="111" y="29"/>
                    <a:pt x="111" y="29"/>
                    <a:pt x="111" y="29"/>
                  </a:cubicBezTo>
                  <a:cubicBezTo>
                    <a:pt x="111" y="34"/>
                    <a:pt x="115" y="38"/>
                    <a:pt x="120" y="38"/>
                  </a:cubicBezTo>
                  <a:moveTo>
                    <a:pt x="87" y="253"/>
                  </a:moveTo>
                  <a:cubicBezTo>
                    <a:pt x="87" y="264"/>
                    <a:pt x="96" y="272"/>
                    <a:pt x="107" y="272"/>
                  </a:cubicBezTo>
                  <a:cubicBezTo>
                    <a:pt x="133" y="272"/>
                    <a:pt x="133" y="272"/>
                    <a:pt x="133" y="272"/>
                  </a:cubicBezTo>
                  <a:cubicBezTo>
                    <a:pt x="144" y="272"/>
                    <a:pt x="153" y="264"/>
                    <a:pt x="153" y="253"/>
                  </a:cubicBezTo>
                  <a:cubicBezTo>
                    <a:pt x="153" y="244"/>
                    <a:pt x="153" y="244"/>
                    <a:pt x="153" y="244"/>
                  </a:cubicBezTo>
                  <a:cubicBezTo>
                    <a:pt x="87" y="244"/>
                    <a:pt x="87" y="244"/>
                    <a:pt x="87" y="244"/>
                  </a:cubicBezTo>
                  <a:cubicBezTo>
                    <a:pt x="87" y="253"/>
                    <a:pt x="87" y="253"/>
                    <a:pt x="87" y="253"/>
                  </a:cubicBezTo>
                  <a:close/>
                  <a:moveTo>
                    <a:pt x="205" y="35"/>
                  </a:moveTo>
                  <a:cubicBezTo>
                    <a:pt x="201" y="32"/>
                    <a:pt x="195" y="32"/>
                    <a:pt x="192" y="35"/>
                  </a:cubicBezTo>
                  <a:cubicBezTo>
                    <a:pt x="178" y="49"/>
                    <a:pt x="178" y="49"/>
                    <a:pt x="178" y="49"/>
                  </a:cubicBezTo>
                  <a:cubicBezTo>
                    <a:pt x="174" y="52"/>
                    <a:pt x="174" y="58"/>
                    <a:pt x="178" y="62"/>
                  </a:cubicBezTo>
                  <a:cubicBezTo>
                    <a:pt x="180" y="64"/>
                    <a:pt x="182" y="65"/>
                    <a:pt x="185" y="65"/>
                  </a:cubicBezTo>
                  <a:cubicBezTo>
                    <a:pt x="187" y="65"/>
                    <a:pt x="190" y="64"/>
                    <a:pt x="192" y="62"/>
                  </a:cubicBezTo>
                  <a:cubicBezTo>
                    <a:pt x="205" y="49"/>
                    <a:pt x="205" y="49"/>
                    <a:pt x="205" y="49"/>
                  </a:cubicBezTo>
                  <a:cubicBezTo>
                    <a:pt x="209" y="45"/>
                    <a:pt x="209" y="39"/>
                    <a:pt x="205" y="35"/>
                  </a:cubicBezTo>
                  <a:moveTo>
                    <a:pt x="120" y="49"/>
                  </a:moveTo>
                  <a:cubicBezTo>
                    <a:pt x="81" y="49"/>
                    <a:pt x="50" y="80"/>
                    <a:pt x="50" y="118"/>
                  </a:cubicBezTo>
                  <a:cubicBezTo>
                    <a:pt x="50" y="132"/>
                    <a:pt x="54" y="145"/>
                    <a:pt x="61" y="156"/>
                  </a:cubicBezTo>
                  <a:cubicBezTo>
                    <a:pt x="62" y="157"/>
                    <a:pt x="62" y="158"/>
                    <a:pt x="62" y="158"/>
                  </a:cubicBezTo>
                  <a:cubicBezTo>
                    <a:pt x="75" y="176"/>
                    <a:pt x="78" y="182"/>
                    <a:pt x="78" y="186"/>
                  </a:cubicBezTo>
                  <a:cubicBezTo>
                    <a:pt x="78" y="199"/>
                    <a:pt x="78" y="199"/>
                    <a:pt x="78" y="199"/>
                  </a:cubicBezTo>
                  <a:cubicBezTo>
                    <a:pt x="75" y="199"/>
                    <a:pt x="75" y="199"/>
                    <a:pt x="75" y="199"/>
                  </a:cubicBezTo>
                  <a:cubicBezTo>
                    <a:pt x="71" y="199"/>
                    <a:pt x="69" y="200"/>
                    <a:pt x="69" y="204"/>
                  </a:cubicBezTo>
                  <a:cubicBezTo>
                    <a:pt x="69" y="229"/>
                    <a:pt x="69" y="229"/>
                    <a:pt x="69" y="229"/>
                  </a:cubicBezTo>
                  <a:cubicBezTo>
                    <a:pt x="69" y="233"/>
                    <a:pt x="71" y="235"/>
                    <a:pt x="75" y="235"/>
                  </a:cubicBezTo>
                  <a:cubicBezTo>
                    <a:pt x="166" y="235"/>
                    <a:pt x="166" y="235"/>
                    <a:pt x="166" y="235"/>
                  </a:cubicBezTo>
                  <a:cubicBezTo>
                    <a:pt x="169" y="235"/>
                    <a:pt x="171" y="233"/>
                    <a:pt x="171" y="229"/>
                  </a:cubicBezTo>
                  <a:cubicBezTo>
                    <a:pt x="171" y="204"/>
                    <a:pt x="171" y="204"/>
                    <a:pt x="171" y="204"/>
                  </a:cubicBezTo>
                  <a:cubicBezTo>
                    <a:pt x="171" y="200"/>
                    <a:pt x="169" y="199"/>
                    <a:pt x="166" y="199"/>
                  </a:cubicBezTo>
                  <a:cubicBezTo>
                    <a:pt x="162" y="199"/>
                    <a:pt x="162" y="199"/>
                    <a:pt x="162" y="199"/>
                  </a:cubicBezTo>
                  <a:cubicBezTo>
                    <a:pt x="162" y="186"/>
                    <a:pt x="162" y="186"/>
                    <a:pt x="162" y="186"/>
                  </a:cubicBezTo>
                  <a:cubicBezTo>
                    <a:pt x="162" y="183"/>
                    <a:pt x="163" y="178"/>
                    <a:pt x="178" y="158"/>
                  </a:cubicBezTo>
                  <a:cubicBezTo>
                    <a:pt x="186" y="146"/>
                    <a:pt x="190" y="133"/>
                    <a:pt x="190" y="118"/>
                  </a:cubicBezTo>
                  <a:cubicBezTo>
                    <a:pt x="190" y="80"/>
                    <a:pt x="159" y="49"/>
                    <a:pt x="120" y="49"/>
                  </a:cubicBezTo>
                  <a:moveTo>
                    <a:pt x="120" y="170"/>
                  </a:moveTo>
                  <a:cubicBezTo>
                    <a:pt x="117" y="136"/>
                    <a:pt x="117" y="136"/>
                    <a:pt x="117" y="136"/>
                  </a:cubicBezTo>
                  <a:cubicBezTo>
                    <a:pt x="124" y="136"/>
                    <a:pt x="124" y="136"/>
                    <a:pt x="124" y="136"/>
                  </a:cubicBezTo>
                  <a:lnTo>
                    <a:pt x="120" y="170"/>
                  </a:lnTo>
                  <a:close/>
                  <a:moveTo>
                    <a:pt x="162" y="147"/>
                  </a:moveTo>
                  <a:cubicBezTo>
                    <a:pt x="147" y="168"/>
                    <a:pt x="143" y="176"/>
                    <a:pt x="143" y="186"/>
                  </a:cubicBezTo>
                  <a:cubicBezTo>
                    <a:pt x="143" y="199"/>
                    <a:pt x="143" y="199"/>
                    <a:pt x="143" y="199"/>
                  </a:cubicBezTo>
                  <a:cubicBezTo>
                    <a:pt x="127" y="199"/>
                    <a:pt x="127" y="199"/>
                    <a:pt x="127" y="199"/>
                  </a:cubicBezTo>
                  <a:cubicBezTo>
                    <a:pt x="134" y="136"/>
                    <a:pt x="134" y="136"/>
                    <a:pt x="134" y="136"/>
                  </a:cubicBezTo>
                  <a:cubicBezTo>
                    <a:pt x="141" y="136"/>
                    <a:pt x="141" y="136"/>
                    <a:pt x="141" y="136"/>
                  </a:cubicBezTo>
                  <a:cubicBezTo>
                    <a:pt x="149" y="136"/>
                    <a:pt x="156" y="130"/>
                    <a:pt x="156" y="122"/>
                  </a:cubicBezTo>
                  <a:cubicBezTo>
                    <a:pt x="156" y="113"/>
                    <a:pt x="149" y="107"/>
                    <a:pt x="141" y="107"/>
                  </a:cubicBezTo>
                  <a:cubicBezTo>
                    <a:pt x="137" y="107"/>
                    <a:pt x="134" y="108"/>
                    <a:pt x="131" y="111"/>
                  </a:cubicBezTo>
                  <a:cubicBezTo>
                    <a:pt x="127" y="115"/>
                    <a:pt x="125" y="122"/>
                    <a:pt x="125" y="127"/>
                  </a:cubicBezTo>
                  <a:cubicBezTo>
                    <a:pt x="116" y="127"/>
                    <a:pt x="116" y="127"/>
                    <a:pt x="116" y="127"/>
                  </a:cubicBezTo>
                  <a:cubicBezTo>
                    <a:pt x="116" y="122"/>
                    <a:pt x="115" y="116"/>
                    <a:pt x="111" y="111"/>
                  </a:cubicBezTo>
                  <a:cubicBezTo>
                    <a:pt x="108" y="108"/>
                    <a:pt x="104" y="107"/>
                    <a:pt x="100" y="107"/>
                  </a:cubicBezTo>
                  <a:cubicBezTo>
                    <a:pt x="92" y="107"/>
                    <a:pt x="85" y="113"/>
                    <a:pt x="85" y="122"/>
                  </a:cubicBezTo>
                  <a:cubicBezTo>
                    <a:pt x="85" y="130"/>
                    <a:pt x="92" y="136"/>
                    <a:pt x="100" y="136"/>
                  </a:cubicBezTo>
                  <a:cubicBezTo>
                    <a:pt x="107" y="136"/>
                    <a:pt x="107" y="136"/>
                    <a:pt x="107" y="136"/>
                  </a:cubicBezTo>
                  <a:cubicBezTo>
                    <a:pt x="114" y="199"/>
                    <a:pt x="114" y="199"/>
                    <a:pt x="114" y="199"/>
                  </a:cubicBezTo>
                  <a:cubicBezTo>
                    <a:pt x="97" y="199"/>
                    <a:pt x="97" y="199"/>
                    <a:pt x="97" y="199"/>
                  </a:cubicBezTo>
                  <a:cubicBezTo>
                    <a:pt x="97" y="186"/>
                    <a:pt x="97" y="186"/>
                    <a:pt x="97" y="186"/>
                  </a:cubicBezTo>
                  <a:cubicBezTo>
                    <a:pt x="97" y="177"/>
                    <a:pt x="93" y="168"/>
                    <a:pt x="78" y="147"/>
                  </a:cubicBezTo>
                  <a:cubicBezTo>
                    <a:pt x="78" y="147"/>
                    <a:pt x="78" y="147"/>
                    <a:pt x="78" y="147"/>
                  </a:cubicBezTo>
                  <a:cubicBezTo>
                    <a:pt x="77" y="146"/>
                    <a:pt x="77" y="146"/>
                    <a:pt x="77" y="146"/>
                  </a:cubicBezTo>
                  <a:cubicBezTo>
                    <a:pt x="71" y="138"/>
                    <a:pt x="68" y="128"/>
                    <a:pt x="68" y="118"/>
                  </a:cubicBezTo>
                  <a:cubicBezTo>
                    <a:pt x="68" y="91"/>
                    <a:pt x="92" y="68"/>
                    <a:pt x="120" y="68"/>
                  </a:cubicBezTo>
                  <a:cubicBezTo>
                    <a:pt x="148" y="68"/>
                    <a:pt x="172" y="91"/>
                    <a:pt x="172" y="118"/>
                  </a:cubicBezTo>
                  <a:cubicBezTo>
                    <a:pt x="172" y="129"/>
                    <a:pt x="168" y="139"/>
                    <a:pt x="162" y="147"/>
                  </a:cubicBezTo>
                  <a:moveTo>
                    <a:pt x="135" y="127"/>
                  </a:moveTo>
                  <a:cubicBezTo>
                    <a:pt x="135" y="124"/>
                    <a:pt x="136" y="119"/>
                    <a:pt x="138" y="117"/>
                  </a:cubicBezTo>
                  <a:cubicBezTo>
                    <a:pt x="139" y="116"/>
                    <a:pt x="140" y="116"/>
                    <a:pt x="141" y="116"/>
                  </a:cubicBezTo>
                  <a:cubicBezTo>
                    <a:pt x="144" y="116"/>
                    <a:pt x="147" y="119"/>
                    <a:pt x="147" y="122"/>
                  </a:cubicBezTo>
                  <a:cubicBezTo>
                    <a:pt x="147" y="125"/>
                    <a:pt x="144" y="127"/>
                    <a:pt x="141" y="127"/>
                  </a:cubicBezTo>
                  <a:cubicBezTo>
                    <a:pt x="135" y="127"/>
                    <a:pt x="135" y="127"/>
                    <a:pt x="135" y="127"/>
                  </a:cubicBezTo>
                  <a:close/>
                  <a:moveTo>
                    <a:pt x="107" y="127"/>
                  </a:moveTo>
                  <a:cubicBezTo>
                    <a:pt x="100" y="127"/>
                    <a:pt x="100" y="127"/>
                    <a:pt x="100" y="127"/>
                  </a:cubicBezTo>
                  <a:cubicBezTo>
                    <a:pt x="97" y="127"/>
                    <a:pt x="94" y="125"/>
                    <a:pt x="94" y="122"/>
                  </a:cubicBezTo>
                  <a:cubicBezTo>
                    <a:pt x="94" y="119"/>
                    <a:pt x="97" y="116"/>
                    <a:pt x="100" y="116"/>
                  </a:cubicBezTo>
                  <a:cubicBezTo>
                    <a:pt x="102" y="116"/>
                    <a:pt x="103" y="117"/>
                    <a:pt x="104" y="118"/>
                  </a:cubicBezTo>
                  <a:cubicBezTo>
                    <a:pt x="106" y="120"/>
                    <a:pt x="107" y="124"/>
                    <a:pt x="107" y="127"/>
                  </a:cubicBezTo>
                  <a:moveTo>
                    <a:pt x="231" y="111"/>
                  </a:moveTo>
                  <a:cubicBezTo>
                    <a:pt x="212" y="111"/>
                    <a:pt x="212" y="111"/>
                    <a:pt x="212" y="111"/>
                  </a:cubicBezTo>
                  <a:cubicBezTo>
                    <a:pt x="206" y="111"/>
                    <a:pt x="202" y="115"/>
                    <a:pt x="202" y="120"/>
                  </a:cubicBezTo>
                  <a:cubicBezTo>
                    <a:pt x="202" y="125"/>
                    <a:pt x="206" y="130"/>
                    <a:pt x="212" y="130"/>
                  </a:cubicBezTo>
                  <a:cubicBezTo>
                    <a:pt x="231" y="130"/>
                    <a:pt x="231" y="130"/>
                    <a:pt x="231" y="130"/>
                  </a:cubicBezTo>
                  <a:cubicBezTo>
                    <a:pt x="236" y="130"/>
                    <a:pt x="240" y="125"/>
                    <a:pt x="240" y="120"/>
                  </a:cubicBezTo>
                  <a:cubicBezTo>
                    <a:pt x="240" y="115"/>
                    <a:pt x="236" y="111"/>
                    <a:pt x="231" y="11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30" name="千图PPT彼岸天：ID 8661124组合 29"/>
          <p:cNvGrpSpPr/>
          <p:nvPr>
            <p:custDataLst>
              <p:tags r:id="rId6"/>
            </p:custDataLst>
          </p:nvPr>
        </p:nvGrpSpPr>
        <p:grpSpPr>
          <a:xfrm>
            <a:off x="6378346" y="4452021"/>
            <a:ext cx="863110" cy="867694"/>
            <a:chOff x="6378346" y="4452021"/>
            <a:chExt cx="863110" cy="867694"/>
          </a:xfrm>
        </p:grpSpPr>
        <p:sp>
          <p:nvSpPr>
            <p:cNvPr id="14" name="Freeform: Shape 33"/>
            <p:cNvSpPr/>
            <p:nvPr/>
          </p:nvSpPr>
          <p:spPr bwMode="auto">
            <a:xfrm>
              <a:off x="6378346" y="4452021"/>
              <a:ext cx="863110" cy="867694"/>
            </a:xfrm>
            <a:custGeom>
              <a:avLst/>
              <a:gdLst>
                <a:gd name="T0" fmla="*/ 318 w 318"/>
                <a:gd name="T1" fmla="*/ 277 h 317"/>
                <a:gd name="T2" fmla="*/ 278 w 318"/>
                <a:gd name="T3" fmla="*/ 317 h 317"/>
                <a:gd name="T4" fmla="*/ 40 w 318"/>
                <a:gd name="T5" fmla="*/ 317 h 317"/>
                <a:gd name="T6" fmla="*/ 0 w 318"/>
                <a:gd name="T7" fmla="*/ 277 h 317"/>
                <a:gd name="T8" fmla="*/ 0 w 318"/>
                <a:gd name="T9" fmla="*/ 40 h 317"/>
                <a:gd name="T10" fmla="*/ 40 w 318"/>
                <a:gd name="T11" fmla="*/ 0 h 317"/>
                <a:gd name="T12" fmla="*/ 278 w 318"/>
                <a:gd name="T13" fmla="*/ 0 h 317"/>
                <a:gd name="T14" fmla="*/ 318 w 318"/>
                <a:gd name="T15" fmla="*/ 40 h 317"/>
                <a:gd name="T16" fmla="*/ 318 w 318"/>
                <a:gd name="T17" fmla="*/ 277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8" h="317">
                  <a:moveTo>
                    <a:pt x="318" y="277"/>
                  </a:moveTo>
                  <a:cubicBezTo>
                    <a:pt x="318" y="299"/>
                    <a:pt x="300" y="317"/>
                    <a:pt x="278" y="317"/>
                  </a:cubicBezTo>
                  <a:cubicBezTo>
                    <a:pt x="40" y="317"/>
                    <a:pt x="40" y="317"/>
                    <a:pt x="40" y="317"/>
                  </a:cubicBezTo>
                  <a:cubicBezTo>
                    <a:pt x="18" y="317"/>
                    <a:pt x="0" y="299"/>
                    <a:pt x="0" y="277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278" y="0"/>
                    <a:pt x="278" y="0"/>
                    <a:pt x="278" y="0"/>
                  </a:cubicBezTo>
                  <a:cubicBezTo>
                    <a:pt x="300" y="0"/>
                    <a:pt x="318" y="18"/>
                    <a:pt x="318" y="40"/>
                  </a:cubicBezTo>
                  <a:lnTo>
                    <a:pt x="318" y="27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5" name="Freeform: Shape 32"/>
            <p:cNvSpPr/>
            <p:nvPr/>
          </p:nvSpPr>
          <p:spPr bwMode="auto">
            <a:xfrm>
              <a:off x="6634323" y="4639655"/>
              <a:ext cx="409575" cy="334963"/>
            </a:xfrm>
            <a:custGeom>
              <a:avLst/>
              <a:gdLst>
                <a:gd name="T0" fmla="*/ 0 w 225"/>
                <a:gd name="T1" fmla="*/ 69 h 184"/>
                <a:gd name="T2" fmla="*/ 0 w 225"/>
                <a:gd name="T3" fmla="*/ 172 h 184"/>
                <a:gd name="T4" fmla="*/ 5 w 225"/>
                <a:gd name="T5" fmla="*/ 177 h 184"/>
                <a:gd name="T6" fmla="*/ 58 w 225"/>
                <a:gd name="T7" fmla="*/ 177 h 184"/>
                <a:gd name="T8" fmla="*/ 58 w 225"/>
                <a:gd name="T9" fmla="*/ 65 h 184"/>
                <a:gd name="T10" fmla="*/ 5 w 225"/>
                <a:gd name="T11" fmla="*/ 65 h 184"/>
                <a:gd name="T12" fmla="*/ 0 w 225"/>
                <a:gd name="T13" fmla="*/ 69 h 184"/>
                <a:gd name="T14" fmla="*/ 24 w 225"/>
                <a:gd name="T15" fmla="*/ 147 h 184"/>
                <a:gd name="T16" fmla="*/ 32 w 225"/>
                <a:gd name="T17" fmla="*/ 155 h 184"/>
                <a:gd name="T18" fmla="*/ 24 w 225"/>
                <a:gd name="T19" fmla="*/ 163 h 184"/>
                <a:gd name="T20" fmla="*/ 17 w 225"/>
                <a:gd name="T21" fmla="*/ 155 h 184"/>
                <a:gd name="T22" fmla="*/ 24 w 225"/>
                <a:gd name="T23" fmla="*/ 147 h 184"/>
                <a:gd name="T24" fmla="*/ 206 w 225"/>
                <a:gd name="T25" fmla="*/ 69 h 184"/>
                <a:gd name="T26" fmla="*/ 160 w 225"/>
                <a:gd name="T27" fmla="*/ 69 h 184"/>
                <a:gd name="T28" fmla="*/ 146 w 225"/>
                <a:gd name="T29" fmla="*/ 55 h 184"/>
                <a:gd name="T30" fmla="*/ 153 w 225"/>
                <a:gd name="T31" fmla="*/ 14 h 184"/>
                <a:gd name="T32" fmla="*/ 141 w 225"/>
                <a:gd name="T33" fmla="*/ 0 h 184"/>
                <a:gd name="T34" fmla="*/ 139 w 225"/>
                <a:gd name="T35" fmla="*/ 0 h 184"/>
                <a:gd name="T36" fmla="*/ 124 w 225"/>
                <a:gd name="T37" fmla="*/ 10 h 184"/>
                <a:gd name="T38" fmla="*/ 98 w 225"/>
                <a:gd name="T39" fmla="*/ 70 h 184"/>
                <a:gd name="T40" fmla="*/ 92 w 225"/>
                <a:gd name="T41" fmla="*/ 74 h 184"/>
                <a:gd name="T42" fmla="*/ 66 w 225"/>
                <a:gd name="T43" fmla="*/ 74 h 184"/>
                <a:gd name="T44" fmla="*/ 66 w 225"/>
                <a:gd name="T45" fmla="*/ 165 h 184"/>
                <a:gd name="T46" fmla="*/ 76 w 225"/>
                <a:gd name="T47" fmla="*/ 165 h 184"/>
                <a:gd name="T48" fmla="*/ 93 w 225"/>
                <a:gd name="T49" fmla="*/ 171 h 184"/>
                <a:gd name="T50" fmla="*/ 102 w 225"/>
                <a:gd name="T51" fmla="*/ 178 h 184"/>
                <a:gd name="T52" fmla="*/ 122 w 225"/>
                <a:gd name="T53" fmla="*/ 184 h 184"/>
                <a:gd name="T54" fmla="*/ 190 w 225"/>
                <a:gd name="T55" fmla="*/ 184 h 184"/>
                <a:gd name="T56" fmla="*/ 214 w 225"/>
                <a:gd name="T57" fmla="*/ 168 h 184"/>
                <a:gd name="T58" fmla="*/ 224 w 225"/>
                <a:gd name="T59" fmla="*/ 90 h 184"/>
                <a:gd name="T60" fmla="*/ 206 w 225"/>
                <a:gd name="T61" fmla="*/ 69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25" h="184">
                  <a:moveTo>
                    <a:pt x="0" y="69"/>
                  </a:moveTo>
                  <a:cubicBezTo>
                    <a:pt x="0" y="172"/>
                    <a:pt x="0" y="172"/>
                    <a:pt x="0" y="172"/>
                  </a:cubicBezTo>
                  <a:cubicBezTo>
                    <a:pt x="0" y="174"/>
                    <a:pt x="2" y="177"/>
                    <a:pt x="5" y="177"/>
                  </a:cubicBezTo>
                  <a:cubicBezTo>
                    <a:pt x="58" y="177"/>
                    <a:pt x="58" y="177"/>
                    <a:pt x="58" y="177"/>
                  </a:cubicBezTo>
                  <a:cubicBezTo>
                    <a:pt x="58" y="65"/>
                    <a:pt x="58" y="65"/>
                    <a:pt x="58" y="65"/>
                  </a:cubicBezTo>
                  <a:cubicBezTo>
                    <a:pt x="5" y="65"/>
                    <a:pt x="5" y="65"/>
                    <a:pt x="5" y="65"/>
                  </a:cubicBezTo>
                  <a:cubicBezTo>
                    <a:pt x="2" y="65"/>
                    <a:pt x="0" y="67"/>
                    <a:pt x="0" y="69"/>
                  </a:cubicBezTo>
                  <a:close/>
                  <a:moveTo>
                    <a:pt x="24" y="147"/>
                  </a:moveTo>
                  <a:cubicBezTo>
                    <a:pt x="29" y="147"/>
                    <a:pt x="32" y="151"/>
                    <a:pt x="32" y="155"/>
                  </a:cubicBezTo>
                  <a:cubicBezTo>
                    <a:pt x="32" y="159"/>
                    <a:pt x="29" y="163"/>
                    <a:pt x="24" y="163"/>
                  </a:cubicBezTo>
                  <a:cubicBezTo>
                    <a:pt x="20" y="163"/>
                    <a:pt x="17" y="159"/>
                    <a:pt x="17" y="155"/>
                  </a:cubicBezTo>
                  <a:cubicBezTo>
                    <a:pt x="17" y="151"/>
                    <a:pt x="20" y="147"/>
                    <a:pt x="24" y="147"/>
                  </a:cubicBezTo>
                  <a:close/>
                  <a:moveTo>
                    <a:pt x="206" y="69"/>
                  </a:moveTo>
                  <a:cubicBezTo>
                    <a:pt x="160" y="69"/>
                    <a:pt x="160" y="69"/>
                    <a:pt x="160" y="69"/>
                  </a:cubicBezTo>
                  <a:cubicBezTo>
                    <a:pt x="152" y="69"/>
                    <a:pt x="144" y="64"/>
                    <a:pt x="146" y="55"/>
                  </a:cubicBezTo>
                  <a:cubicBezTo>
                    <a:pt x="153" y="14"/>
                    <a:pt x="153" y="14"/>
                    <a:pt x="153" y="14"/>
                  </a:cubicBezTo>
                  <a:cubicBezTo>
                    <a:pt x="153" y="6"/>
                    <a:pt x="147" y="0"/>
                    <a:pt x="141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31" y="0"/>
                    <a:pt x="126" y="5"/>
                    <a:pt x="124" y="10"/>
                  </a:cubicBezTo>
                  <a:cubicBezTo>
                    <a:pt x="98" y="70"/>
                    <a:pt x="98" y="70"/>
                    <a:pt x="98" y="70"/>
                  </a:cubicBezTo>
                  <a:cubicBezTo>
                    <a:pt x="97" y="72"/>
                    <a:pt x="94" y="74"/>
                    <a:pt x="92" y="74"/>
                  </a:cubicBezTo>
                  <a:cubicBezTo>
                    <a:pt x="66" y="74"/>
                    <a:pt x="66" y="74"/>
                    <a:pt x="66" y="74"/>
                  </a:cubicBezTo>
                  <a:cubicBezTo>
                    <a:pt x="66" y="165"/>
                    <a:pt x="66" y="165"/>
                    <a:pt x="66" y="165"/>
                  </a:cubicBezTo>
                  <a:cubicBezTo>
                    <a:pt x="76" y="165"/>
                    <a:pt x="76" y="165"/>
                    <a:pt x="76" y="165"/>
                  </a:cubicBezTo>
                  <a:cubicBezTo>
                    <a:pt x="84" y="165"/>
                    <a:pt x="90" y="168"/>
                    <a:pt x="93" y="171"/>
                  </a:cubicBezTo>
                  <a:cubicBezTo>
                    <a:pt x="96" y="174"/>
                    <a:pt x="100" y="176"/>
                    <a:pt x="102" y="178"/>
                  </a:cubicBezTo>
                  <a:cubicBezTo>
                    <a:pt x="106" y="182"/>
                    <a:pt x="115" y="184"/>
                    <a:pt x="122" y="184"/>
                  </a:cubicBezTo>
                  <a:cubicBezTo>
                    <a:pt x="139" y="184"/>
                    <a:pt x="190" y="184"/>
                    <a:pt x="190" y="184"/>
                  </a:cubicBezTo>
                  <a:cubicBezTo>
                    <a:pt x="202" y="184"/>
                    <a:pt x="212" y="180"/>
                    <a:pt x="214" y="168"/>
                  </a:cubicBezTo>
                  <a:cubicBezTo>
                    <a:pt x="224" y="90"/>
                    <a:pt x="224" y="90"/>
                    <a:pt x="224" y="90"/>
                  </a:cubicBezTo>
                  <a:cubicBezTo>
                    <a:pt x="225" y="79"/>
                    <a:pt x="217" y="69"/>
                    <a:pt x="206" y="6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33" name="千图PPT彼岸天：ID 8661124库_组合 32"/>
          <p:cNvGrpSpPr/>
          <p:nvPr>
            <p:custDataLst>
              <p:tags r:id="rId7"/>
            </p:custDataLst>
          </p:nvPr>
        </p:nvGrpSpPr>
        <p:grpSpPr>
          <a:xfrm>
            <a:off x="2422887" y="1551403"/>
            <a:ext cx="3333092" cy="705754"/>
            <a:chOff x="2422887" y="1551403"/>
            <a:chExt cx="3333092" cy="705754"/>
          </a:xfrm>
        </p:grpSpPr>
        <p:sp>
          <p:nvSpPr>
            <p:cNvPr id="16" name="TextBox 35"/>
            <p:cNvSpPr txBox="1"/>
            <p:nvPr/>
          </p:nvSpPr>
          <p:spPr>
            <a:xfrm>
              <a:off x="2422887" y="1822936"/>
              <a:ext cx="3333091" cy="434221"/>
            </a:xfrm>
            <a:prstGeom prst="rect">
              <a:avLst/>
            </a:prstGeom>
            <a:noFill/>
          </p:spPr>
          <p:txBody>
            <a:bodyPr wrap="square" lIns="0" tIns="0" rIns="0" bIns="0" anchor="ctr" anchorCtr="0">
              <a:normAutofit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1000" dirty="0"/>
                <a:t>请替换文字内容复制你的内容到此 如需更改请在（设置形状格式）菜单下（文本选项）中调整</a:t>
              </a:r>
              <a:endParaRPr lang="zh-CN" altLang="en-US" sz="1000" dirty="0"/>
            </a:p>
          </p:txBody>
        </p:sp>
        <p:sp>
          <p:nvSpPr>
            <p:cNvPr id="17" name="Rectangle 36"/>
            <p:cNvSpPr/>
            <p:nvPr/>
          </p:nvSpPr>
          <p:spPr>
            <a:xfrm>
              <a:off x="2422888" y="1551403"/>
              <a:ext cx="3333091" cy="215444"/>
            </a:xfrm>
            <a:prstGeom prst="rect">
              <a:avLst/>
            </a:prstGeom>
          </p:spPr>
          <p:txBody>
            <a:bodyPr wrap="none" lIns="0" tIns="0" rIns="0" bIns="0" anchor="ctr" anchorCtr="0">
              <a:normAutofit/>
            </a:bodyPr>
            <a:lstStyle/>
            <a:p>
              <a:pPr>
                <a:spcBef>
                  <a:spcPct val="0"/>
                </a:spcBef>
              </a:pPr>
              <a:r>
                <a:rPr lang="zh-CN" altLang="en-US" sz="1400" b="1" dirty="0">
                  <a:solidFill>
                    <a:schemeClr val="accent1"/>
                  </a:solidFill>
                </a:rPr>
                <a:t>输入标题文本</a:t>
              </a:r>
              <a:endParaRPr lang="zh-CN" altLang="en-US" sz="1400" b="1" dirty="0">
                <a:solidFill>
                  <a:schemeClr val="accent1"/>
                </a:solidFill>
              </a:endParaRPr>
            </a:p>
          </p:txBody>
        </p:sp>
      </p:grpSp>
      <p:grpSp>
        <p:nvGrpSpPr>
          <p:cNvPr id="34" name="千图PPT彼岸天：ID 8661124组合 33"/>
          <p:cNvGrpSpPr/>
          <p:nvPr>
            <p:custDataLst>
              <p:tags r:id="rId8"/>
            </p:custDataLst>
          </p:nvPr>
        </p:nvGrpSpPr>
        <p:grpSpPr>
          <a:xfrm>
            <a:off x="2422888" y="2991563"/>
            <a:ext cx="3333092" cy="733198"/>
            <a:chOff x="2422888" y="2991563"/>
            <a:chExt cx="3333092" cy="733198"/>
          </a:xfrm>
        </p:grpSpPr>
        <p:sp>
          <p:nvSpPr>
            <p:cNvPr id="18" name="TextBox 37"/>
            <p:cNvSpPr txBox="1"/>
            <p:nvPr/>
          </p:nvSpPr>
          <p:spPr>
            <a:xfrm>
              <a:off x="2422888" y="3263096"/>
              <a:ext cx="3333091" cy="461665"/>
            </a:xfrm>
            <a:prstGeom prst="rect">
              <a:avLst/>
            </a:prstGeom>
            <a:noFill/>
          </p:spPr>
          <p:txBody>
            <a:bodyPr wrap="square" lIns="0" tIns="0" rIns="0" bIns="0" anchor="ctr" anchorCtr="0">
              <a:normAutofit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1000" dirty="0"/>
                <a:t>请替换文字内容复制你的内容到此 如需更改请在（设置形状格式）菜单下（文本选项）中调整</a:t>
              </a:r>
              <a:endParaRPr lang="zh-CN" altLang="en-US" sz="1000" dirty="0"/>
            </a:p>
          </p:txBody>
        </p:sp>
        <p:sp>
          <p:nvSpPr>
            <p:cNvPr id="19" name="Rectangle 38"/>
            <p:cNvSpPr/>
            <p:nvPr/>
          </p:nvSpPr>
          <p:spPr>
            <a:xfrm>
              <a:off x="2422889" y="2991563"/>
              <a:ext cx="3333091" cy="215444"/>
            </a:xfrm>
            <a:prstGeom prst="rect">
              <a:avLst/>
            </a:prstGeom>
          </p:spPr>
          <p:txBody>
            <a:bodyPr wrap="none" lIns="0" tIns="0" rIns="0" bIns="0" anchor="ctr" anchorCtr="0">
              <a:normAutofit/>
            </a:bodyPr>
            <a:lstStyle/>
            <a:p>
              <a:pPr>
                <a:spcBef>
                  <a:spcPct val="0"/>
                </a:spcBef>
              </a:pPr>
              <a:r>
                <a:rPr lang="zh-CN" altLang="en-US" sz="1400" b="1" dirty="0">
                  <a:solidFill>
                    <a:schemeClr val="accent1"/>
                  </a:solidFill>
                </a:rPr>
                <a:t>输入标题文本</a:t>
              </a:r>
              <a:endParaRPr lang="zh-CN" altLang="en-US" sz="1400" b="1" dirty="0">
                <a:solidFill>
                  <a:schemeClr val="accent1"/>
                </a:solidFill>
              </a:endParaRPr>
            </a:p>
          </p:txBody>
        </p:sp>
      </p:grpSp>
      <p:grpSp>
        <p:nvGrpSpPr>
          <p:cNvPr id="35" name="千图PPT彼岸天：ID 8661124组合 34"/>
          <p:cNvGrpSpPr/>
          <p:nvPr>
            <p:custDataLst>
              <p:tags r:id="rId9"/>
            </p:custDataLst>
          </p:nvPr>
        </p:nvGrpSpPr>
        <p:grpSpPr>
          <a:xfrm>
            <a:off x="2422889" y="4428477"/>
            <a:ext cx="3333090" cy="733198"/>
            <a:chOff x="2422889" y="4428477"/>
            <a:chExt cx="3333090" cy="733198"/>
          </a:xfrm>
        </p:grpSpPr>
        <p:sp>
          <p:nvSpPr>
            <p:cNvPr id="20" name="TextBox 39"/>
            <p:cNvSpPr txBox="1"/>
            <p:nvPr/>
          </p:nvSpPr>
          <p:spPr>
            <a:xfrm>
              <a:off x="2422889" y="4700010"/>
              <a:ext cx="3333090" cy="461665"/>
            </a:xfrm>
            <a:prstGeom prst="rect">
              <a:avLst/>
            </a:prstGeom>
            <a:noFill/>
          </p:spPr>
          <p:txBody>
            <a:bodyPr wrap="square" lIns="0" tIns="0" rIns="0" bIns="0" anchor="ctr" anchorCtr="0">
              <a:normAutofit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1000" dirty="0"/>
                <a:t>请替换文字内容复制你的内容到此如需更改请在（设置形状格式）菜单下（文本选项）中调整</a:t>
              </a:r>
              <a:endParaRPr lang="zh-CN" altLang="en-US" sz="1000" dirty="0"/>
            </a:p>
          </p:txBody>
        </p:sp>
        <p:sp>
          <p:nvSpPr>
            <p:cNvPr id="21" name="Rectangle 40"/>
            <p:cNvSpPr/>
            <p:nvPr/>
          </p:nvSpPr>
          <p:spPr>
            <a:xfrm>
              <a:off x="2422889" y="4428477"/>
              <a:ext cx="1077218" cy="215444"/>
            </a:xfrm>
            <a:prstGeom prst="rect">
              <a:avLst/>
            </a:prstGeom>
          </p:spPr>
          <p:txBody>
            <a:bodyPr wrap="none" lIns="0" tIns="0" rIns="0" bIns="0" anchor="ctr" anchorCtr="0">
              <a:normAutofit/>
            </a:bodyPr>
            <a:lstStyle/>
            <a:p>
              <a:pPr>
                <a:spcBef>
                  <a:spcPct val="0"/>
                </a:spcBef>
              </a:pPr>
              <a:r>
                <a:rPr lang="zh-CN" altLang="en-US" sz="1400" b="1" dirty="0">
                  <a:solidFill>
                    <a:schemeClr val="accent1"/>
                  </a:solidFill>
                </a:rPr>
                <a:t>输入标题文本</a:t>
              </a:r>
              <a:endParaRPr lang="zh-CN" altLang="en-US" sz="1400" b="1" dirty="0">
                <a:solidFill>
                  <a:schemeClr val="accent1"/>
                </a:solidFill>
              </a:endParaRPr>
            </a:p>
          </p:txBody>
        </p:sp>
      </p:grpSp>
      <p:grpSp>
        <p:nvGrpSpPr>
          <p:cNvPr id="38" name="千图PPT彼岸天：ID 8661124组合 37"/>
          <p:cNvGrpSpPr/>
          <p:nvPr>
            <p:custDataLst>
              <p:tags r:id="rId10"/>
            </p:custDataLst>
          </p:nvPr>
        </p:nvGrpSpPr>
        <p:grpSpPr>
          <a:xfrm>
            <a:off x="7480180" y="1538285"/>
            <a:ext cx="3390765" cy="733198"/>
            <a:chOff x="7480180" y="1538285"/>
            <a:chExt cx="3390765" cy="733198"/>
          </a:xfrm>
        </p:grpSpPr>
        <p:sp>
          <p:nvSpPr>
            <p:cNvPr id="22" name="Rectangle 41"/>
            <p:cNvSpPr/>
            <p:nvPr/>
          </p:nvSpPr>
          <p:spPr>
            <a:xfrm>
              <a:off x="7480181" y="1538285"/>
              <a:ext cx="1077218" cy="215444"/>
            </a:xfrm>
            <a:prstGeom prst="rect">
              <a:avLst/>
            </a:prstGeom>
          </p:spPr>
          <p:txBody>
            <a:bodyPr wrap="none" lIns="0" tIns="0" rIns="0" bIns="0" anchor="ctr" anchorCtr="0">
              <a:normAutofit/>
            </a:bodyPr>
            <a:lstStyle/>
            <a:p>
              <a:pPr>
                <a:spcBef>
                  <a:spcPct val="0"/>
                </a:spcBef>
              </a:pPr>
              <a:r>
                <a:rPr lang="zh-CN" altLang="en-US" sz="1400" b="1" dirty="0">
                  <a:solidFill>
                    <a:schemeClr val="accent1"/>
                  </a:solidFill>
                </a:rPr>
                <a:t>输入标题文本</a:t>
              </a:r>
              <a:endParaRPr lang="zh-CN" altLang="en-US" sz="1400" b="1" dirty="0">
                <a:solidFill>
                  <a:schemeClr val="accent1"/>
                </a:solidFill>
              </a:endParaRPr>
            </a:p>
          </p:txBody>
        </p:sp>
        <p:sp>
          <p:nvSpPr>
            <p:cNvPr id="25" name="TextBox 44"/>
            <p:cNvSpPr txBox="1"/>
            <p:nvPr/>
          </p:nvSpPr>
          <p:spPr>
            <a:xfrm>
              <a:off x="7480180" y="1809818"/>
              <a:ext cx="3390765" cy="461665"/>
            </a:xfrm>
            <a:prstGeom prst="rect">
              <a:avLst/>
            </a:prstGeom>
            <a:noFill/>
          </p:spPr>
          <p:txBody>
            <a:bodyPr wrap="square" lIns="0" tIns="0" rIns="0" bIns="0" anchor="ctr" anchorCtr="0">
              <a:normAutofit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1000" dirty="0"/>
                <a:t>请替换文字内容复制你的内容到此 如需更改请在（设置形状格式）菜单下（文本选项）中调整</a:t>
              </a:r>
              <a:endParaRPr lang="zh-CN" altLang="en-US" sz="1000" dirty="0"/>
            </a:p>
          </p:txBody>
        </p:sp>
      </p:grpSp>
      <p:grpSp>
        <p:nvGrpSpPr>
          <p:cNvPr id="37" name="千图PPT彼岸天：ID 8661124组合 36"/>
          <p:cNvGrpSpPr/>
          <p:nvPr>
            <p:custDataLst>
              <p:tags r:id="rId11"/>
            </p:custDataLst>
          </p:nvPr>
        </p:nvGrpSpPr>
        <p:grpSpPr>
          <a:xfrm>
            <a:off x="7480179" y="2988317"/>
            <a:ext cx="3390765" cy="733198"/>
            <a:chOff x="7480179" y="2988317"/>
            <a:chExt cx="3390765" cy="733198"/>
          </a:xfrm>
        </p:grpSpPr>
        <p:sp>
          <p:nvSpPr>
            <p:cNvPr id="23" name="Rectangle 42"/>
            <p:cNvSpPr/>
            <p:nvPr/>
          </p:nvSpPr>
          <p:spPr>
            <a:xfrm>
              <a:off x="7480180" y="2988317"/>
              <a:ext cx="1077218" cy="215444"/>
            </a:xfrm>
            <a:prstGeom prst="rect">
              <a:avLst/>
            </a:prstGeom>
          </p:spPr>
          <p:txBody>
            <a:bodyPr wrap="none" lIns="0" tIns="0" rIns="0" bIns="0" anchor="ctr" anchorCtr="0">
              <a:normAutofit/>
            </a:bodyPr>
            <a:lstStyle/>
            <a:p>
              <a:pPr>
                <a:spcBef>
                  <a:spcPct val="0"/>
                </a:spcBef>
              </a:pPr>
              <a:r>
                <a:rPr lang="zh-CN" altLang="en-US" sz="1400" b="1" dirty="0">
                  <a:solidFill>
                    <a:schemeClr val="accent1"/>
                  </a:solidFill>
                </a:rPr>
                <a:t>输入标题文本</a:t>
              </a:r>
              <a:endParaRPr lang="zh-CN" altLang="en-US" sz="1400" b="1" dirty="0">
                <a:solidFill>
                  <a:schemeClr val="accent1"/>
                </a:solidFill>
              </a:endParaRPr>
            </a:p>
          </p:txBody>
        </p:sp>
        <p:sp>
          <p:nvSpPr>
            <p:cNvPr id="26" name="TextBox 45"/>
            <p:cNvSpPr txBox="1"/>
            <p:nvPr/>
          </p:nvSpPr>
          <p:spPr>
            <a:xfrm>
              <a:off x="7480179" y="3259850"/>
              <a:ext cx="3390765" cy="461665"/>
            </a:xfrm>
            <a:prstGeom prst="rect">
              <a:avLst/>
            </a:prstGeom>
            <a:noFill/>
          </p:spPr>
          <p:txBody>
            <a:bodyPr wrap="square" lIns="0" tIns="0" rIns="0" bIns="0" anchor="ctr" anchorCtr="0">
              <a:normAutofit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1000" dirty="0"/>
                <a:t>请替换文字内容复制你的内容到此 如需更改请在（设置形状格式）菜单下（文本选项）中调整</a:t>
              </a:r>
              <a:endParaRPr lang="zh-CN" altLang="en-US" sz="1000" dirty="0"/>
            </a:p>
          </p:txBody>
        </p:sp>
      </p:grpSp>
      <p:grpSp>
        <p:nvGrpSpPr>
          <p:cNvPr id="36" name="千图PPT彼岸天：ID 8661124组合 35"/>
          <p:cNvGrpSpPr/>
          <p:nvPr>
            <p:custDataLst>
              <p:tags r:id="rId12"/>
            </p:custDataLst>
          </p:nvPr>
        </p:nvGrpSpPr>
        <p:grpSpPr>
          <a:xfrm>
            <a:off x="7480180" y="4431723"/>
            <a:ext cx="3390764" cy="733198"/>
            <a:chOff x="7480180" y="4431723"/>
            <a:chExt cx="3390764" cy="733198"/>
          </a:xfrm>
        </p:grpSpPr>
        <p:sp>
          <p:nvSpPr>
            <p:cNvPr id="24" name="Rectangle 43"/>
            <p:cNvSpPr/>
            <p:nvPr/>
          </p:nvSpPr>
          <p:spPr>
            <a:xfrm>
              <a:off x="7480180" y="4431723"/>
              <a:ext cx="1112661" cy="215444"/>
            </a:xfrm>
            <a:prstGeom prst="rect">
              <a:avLst/>
            </a:prstGeom>
          </p:spPr>
          <p:txBody>
            <a:bodyPr wrap="none" lIns="0" tIns="0" rIns="0" bIns="0" anchor="ctr" anchorCtr="0">
              <a:normAutofit/>
            </a:bodyPr>
            <a:lstStyle/>
            <a:p>
              <a:pPr>
                <a:spcBef>
                  <a:spcPct val="0"/>
                </a:spcBef>
              </a:pPr>
              <a:r>
                <a:rPr lang="zh-CN" altLang="en-US" sz="1400" b="1" dirty="0">
                  <a:solidFill>
                    <a:schemeClr val="accent1"/>
                  </a:solidFill>
                </a:rPr>
                <a:t>输入标题文本</a:t>
              </a:r>
              <a:endParaRPr lang="zh-CN" altLang="en-US" sz="1400" b="1" dirty="0">
                <a:solidFill>
                  <a:schemeClr val="accent1"/>
                </a:solidFill>
              </a:endParaRPr>
            </a:p>
          </p:txBody>
        </p:sp>
        <p:sp>
          <p:nvSpPr>
            <p:cNvPr id="27" name="TextBox 46"/>
            <p:cNvSpPr txBox="1"/>
            <p:nvPr/>
          </p:nvSpPr>
          <p:spPr>
            <a:xfrm>
              <a:off x="7480180" y="4703256"/>
              <a:ext cx="3390764" cy="461665"/>
            </a:xfrm>
            <a:prstGeom prst="rect">
              <a:avLst/>
            </a:prstGeom>
            <a:noFill/>
          </p:spPr>
          <p:txBody>
            <a:bodyPr wrap="square" lIns="0" tIns="0" rIns="0" bIns="0" anchor="ctr" anchorCtr="0">
              <a:normAutofit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1000" dirty="0"/>
                <a:t>请替换文字内容复制你的内容到此 如需更改请在（设置形状格式）菜单下（文本选项）中调整</a:t>
              </a:r>
              <a:endParaRPr lang="zh-CN" altLang="en-US" sz="1000" dirty="0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5000">
        <p14:switch dir="r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500"/>
                            </p:stCondLst>
                            <p:childTnLst>
                              <p:par>
                                <p:cTn id="54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000"/>
                            </p:stCondLst>
                            <p:childTnLst>
                              <p:par>
                                <p:cTn id="6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500"/>
                            </p:stCondLst>
                            <p:childTnLst>
                              <p:par>
                                <p:cTn id="68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0"/>
                            </p:stCondLst>
                            <p:childTnLst>
                              <p:par>
                                <p:cTn id="7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5500"/>
                            </p:stCondLst>
                            <p:childTnLst>
                              <p:par>
                                <p:cTn id="82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556810" y="2501900"/>
            <a:ext cx="4164729" cy="7386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lvl="0" algn="ctr">
              <a:defRPr/>
            </a:pPr>
            <a:r>
              <a:rPr lang="zh-CN" altLang="en-US" sz="4800" b="1" kern="0" dirty="0">
                <a:solidFill>
                  <a:schemeClr val="bg1"/>
                </a:solidFill>
                <a:latin typeface="方正卡通简体" panose="02000000000000000000" pitchFamily="2" charset="-122"/>
                <a:ea typeface="方正卡通简体" panose="02000000000000000000" pitchFamily="2" charset="-122"/>
                <a:cs typeface="+mn-ea"/>
                <a:sym typeface="+mn-lt"/>
              </a:rPr>
              <a:t>第三课时</a:t>
            </a:r>
            <a:endParaRPr lang="zh-CN" altLang="en-US" sz="4800" b="1" kern="0" dirty="0">
              <a:solidFill>
                <a:schemeClr val="bg1"/>
              </a:solidFill>
              <a:latin typeface="方正卡通简体" panose="02000000000000000000" pitchFamily="2" charset="-122"/>
              <a:ea typeface="方正卡通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3" name="TextBox 11"/>
          <p:cNvSpPr txBox="1"/>
          <p:nvPr/>
        </p:nvSpPr>
        <p:spPr>
          <a:xfrm>
            <a:off x="6760977" y="3316503"/>
            <a:ext cx="2346390" cy="2965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62560" lvl="1" indent="-162560">
              <a:buFont typeface="Arial" panose="020B0604020202020204" pitchFamily="34" charset="0"/>
              <a:buChar char="•"/>
            </a:pPr>
            <a:r>
              <a:rPr lang="zh-CN" altLang="en-US" sz="132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添加相关标题文字</a:t>
            </a:r>
            <a:endParaRPr lang="en-US" altLang="zh-CN" sz="1325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Box 11"/>
          <p:cNvSpPr txBox="1"/>
          <p:nvPr/>
        </p:nvSpPr>
        <p:spPr>
          <a:xfrm>
            <a:off x="8637640" y="3316503"/>
            <a:ext cx="2346390" cy="2965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62560" lvl="1" indent="-162560">
              <a:buFont typeface="Arial" panose="020B0604020202020204" pitchFamily="34" charset="0"/>
              <a:buChar char="•"/>
            </a:pPr>
            <a:r>
              <a:rPr lang="zh-CN" altLang="en-US" sz="132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添加相关标题文字</a:t>
            </a:r>
            <a:endParaRPr lang="en-US" altLang="zh-CN" sz="1325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11"/>
          <p:cNvSpPr txBox="1"/>
          <p:nvPr/>
        </p:nvSpPr>
        <p:spPr>
          <a:xfrm>
            <a:off x="6760977" y="3665498"/>
            <a:ext cx="2346390" cy="2965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62560" lvl="1" indent="-162560">
              <a:buFont typeface="Arial" panose="020B0604020202020204" pitchFamily="34" charset="0"/>
              <a:buChar char="•"/>
            </a:pPr>
            <a:r>
              <a:rPr lang="zh-CN" altLang="en-US" sz="132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添加相关标题文字</a:t>
            </a:r>
            <a:endParaRPr lang="en-US" altLang="zh-CN" sz="1325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11"/>
          <p:cNvSpPr txBox="1"/>
          <p:nvPr/>
        </p:nvSpPr>
        <p:spPr>
          <a:xfrm>
            <a:off x="8637640" y="3665498"/>
            <a:ext cx="2346390" cy="2965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62560" lvl="1" indent="-162560">
              <a:buFont typeface="Arial" panose="020B0604020202020204" pitchFamily="34" charset="0"/>
              <a:buChar char="•"/>
            </a:pPr>
            <a:r>
              <a:rPr lang="zh-CN" altLang="en-US" sz="132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添加相关标题文字</a:t>
            </a:r>
            <a:endParaRPr lang="en-US" altLang="zh-CN" sz="1325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Click="0" advTm="5000">
        <p14:warp dir="in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千图PPT彼岸天：ID 8661124库_组合 1"/>
          <p:cNvGrpSpPr/>
          <p:nvPr>
            <p:custDataLst>
              <p:tags r:id="rId1"/>
            </p:custDataLst>
          </p:nvPr>
        </p:nvGrpSpPr>
        <p:grpSpPr>
          <a:xfrm>
            <a:off x="4063902" y="1123950"/>
            <a:ext cx="3633136" cy="5734050"/>
            <a:chOff x="4063902" y="1123950"/>
            <a:chExt cx="3633136" cy="5734050"/>
          </a:xfrm>
        </p:grpSpPr>
        <p:sp>
          <p:nvSpPr>
            <p:cNvPr id="4" name="Freeform: Shape 2"/>
            <p:cNvSpPr/>
            <p:nvPr/>
          </p:nvSpPr>
          <p:spPr bwMode="auto">
            <a:xfrm>
              <a:off x="5663952" y="1123950"/>
              <a:ext cx="429023" cy="5734050"/>
            </a:xfrm>
            <a:custGeom>
              <a:avLst/>
              <a:gdLst>
                <a:gd name="T0" fmla="*/ 167 w 167"/>
                <a:gd name="T1" fmla="*/ 145 h 3240"/>
                <a:gd name="T2" fmla="*/ 84 w 167"/>
                <a:gd name="T3" fmla="*/ 0 h 3240"/>
                <a:gd name="T4" fmla="*/ 0 w 167"/>
                <a:gd name="T5" fmla="*/ 145 h 3240"/>
                <a:gd name="T6" fmla="*/ 60 w 167"/>
                <a:gd name="T7" fmla="*/ 145 h 3240"/>
                <a:gd name="T8" fmla="*/ 60 w 167"/>
                <a:gd name="T9" fmla="*/ 3240 h 3240"/>
                <a:gd name="T10" fmla="*/ 108 w 167"/>
                <a:gd name="T11" fmla="*/ 3240 h 3240"/>
                <a:gd name="T12" fmla="*/ 108 w 167"/>
                <a:gd name="T13" fmla="*/ 145 h 3240"/>
                <a:gd name="T14" fmla="*/ 167 w 167"/>
                <a:gd name="T15" fmla="*/ 145 h 3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7" h="3240">
                  <a:moveTo>
                    <a:pt x="167" y="145"/>
                  </a:moveTo>
                  <a:lnTo>
                    <a:pt x="84" y="0"/>
                  </a:lnTo>
                  <a:lnTo>
                    <a:pt x="0" y="145"/>
                  </a:lnTo>
                  <a:lnTo>
                    <a:pt x="60" y="145"/>
                  </a:lnTo>
                  <a:lnTo>
                    <a:pt x="60" y="3240"/>
                  </a:lnTo>
                  <a:lnTo>
                    <a:pt x="108" y="3240"/>
                  </a:lnTo>
                  <a:lnTo>
                    <a:pt x="108" y="145"/>
                  </a:lnTo>
                  <a:lnTo>
                    <a:pt x="167" y="145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0">
              <a:noFill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5" name="Oval 7"/>
            <p:cNvSpPr/>
            <p:nvPr/>
          </p:nvSpPr>
          <p:spPr bwMode="auto">
            <a:xfrm>
              <a:off x="4063902" y="1882121"/>
              <a:ext cx="3633136" cy="3635728"/>
            </a:xfrm>
            <a:prstGeom prst="ellipse">
              <a:avLst/>
            </a:prstGeom>
            <a:noFill/>
            <a:ln w="6350" cap="flat">
              <a:solidFill>
                <a:schemeClr val="accent1">
                  <a:lumMod val="40000"/>
                  <a:lumOff val="60000"/>
                </a:schemeClr>
              </a:solidFill>
              <a:prstDash val="solid"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" name="TextBox 8"/>
            <p:cNvSpPr txBox="1"/>
            <p:nvPr/>
          </p:nvSpPr>
          <p:spPr>
            <a:xfrm>
              <a:off x="6028525" y="4728127"/>
              <a:ext cx="545341" cy="564322"/>
            </a:xfrm>
            <a:prstGeom prst="rect">
              <a:avLst/>
            </a:prstGeom>
            <a:noFill/>
            <a:effectLst/>
          </p:spPr>
          <p:txBody>
            <a:bodyPr wrap="none">
              <a:normAutofit/>
            </a:bodyPr>
            <a:lstStyle/>
            <a:p>
              <a:pPr algn="ctr"/>
              <a:r>
                <a:rPr lang="en-US" sz="3065">
                  <a:solidFill>
                    <a:schemeClr val="accent5"/>
                  </a:solidFill>
                  <a:latin typeface="Impact" panose="020B0806030902050204" pitchFamily="34" charset="0"/>
                </a:rPr>
                <a:t>01</a:t>
              </a:r>
              <a:endParaRPr lang="en-US" sz="3065">
                <a:solidFill>
                  <a:schemeClr val="accent5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7" name="TextBox 9"/>
            <p:cNvSpPr txBox="1"/>
            <p:nvPr/>
          </p:nvSpPr>
          <p:spPr>
            <a:xfrm>
              <a:off x="5128346" y="4087842"/>
              <a:ext cx="593432" cy="564322"/>
            </a:xfrm>
            <a:prstGeom prst="rect">
              <a:avLst/>
            </a:prstGeom>
            <a:noFill/>
            <a:effectLst/>
          </p:spPr>
          <p:txBody>
            <a:bodyPr wrap="none">
              <a:normAutofit/>
            </a:bodyPr>
            <a:lstStyle/>
            <a:p>
              <a:pPr algn="ctr"/>
              <a:r>
                <a:rPr lang="en-US" sz="3065">
                  <a:solidFill>
                    <a:schemeClr val="accent4"/>
                  </a:solidFill>
                  <a:latin typeface="Impact" panose="020B0806030902050204" pitchFamily="34" charset="0"/>
                </a:rPr>
                <a:t>02</a:t>
              </a:r>
              <a:endParaRPr lang="en-US" sz="3065">
                <a:solidFill>
                  <a:schemeClr val="accent4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8" name="TextBox 10"/>
            <p:cNvSpPr txBox="1"/>
            <p:nvPr/>
          </p:nvSpPr>
          <p:spPr>
            <a:xfrm>
              <a:off x="5985857" y="3410964"/>
              <a:ext cx="620683" cy="564322"/>
            </a:xfrm>
            <a:prstGeom prst="rect">
              <a:avLst/>
            </a:prstGeom>
            <a:noFill/>
            <a:effectLst/>
          </p:spPr>
          <p:txBody>
            <a:bodyPr wrap="none">
              <a:normAutofit/>
            </a:bodyPr>
            <a:lstStyle/>
            <a:p>
              <a:pPr algn="ctr"/>
              <a:r>
                <a:rPr lang="en-US" sz="3065">
                  <a:solidFill>
                    <a:schemeClr val="accent3"/>
                  </a:solidFill>
                  <a:latin typeface="Impact" panose="020B0806030902050204" pitchFamily="34" charset="0"/>
                </a:rPr>
                <a:t>03</a:t>
              </a:r>
              <a:endParaRPr lang="en-US" sz="3065">
                <a:solidFill>
                  <a:schemeClr val="accent3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9" name="TextBox 11"/>
            <p:cNvSpPr txBox="1"/>
            <p:nvPr/>
          </p:nvSpPr>
          <p:spPr>
            <a:xfrm>
              <a:off x="5134355" y="2717914"/>
              <a:ext cx="593432" cy="564322"/>
            </a:xfrm>
            <a:prstGeom prst="rect">
              <a:avLst/>
            </a:prstGeom>
            <a:noFill/>
            <a:effectLst/>
          </p:spPr>
          <p:txBody>
            <a:bodyPr wrap="none">
              <a:normAutofit/>
            </a:bodyPr>
            <a:lstStyle/>
            <a:p>
              <a:pPr algn="ctr"/>
              <a:r>
                <a:rPr lang="en-US" sz="3065">
                  <a:solidFill>
                    <a:schemeClr val="accent2"/>
                  </a:solidFill>
                  <a:latin typeface="Impact" panose="020B0806030902050204" pitchFamily="34" charset="0"/>
                </a:rPr>
                <a:t>04</a:t>
              </a:r>
              <a:endParaRPr lang="en-US" sz="3065">
                <a:solidFill>
                  <a:schemeClr val="accent2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0" name="TextBox 12"/>
            <p:cNvSpPr txBox="1"/>
            <p:nvPr/>
          </p:nvSpPr>
          <p:spPr>
            <a:xfrm>
              <a:off x="5985889" y="2081594"/>
              <a:ext cx="620683" cy="564322"/>
            </a:xfrm>
            <a:prstGeom prst="rect">
              <a:avLst/>
            </a:prstGeom>
            <a:noFill/>
            <a:effectLst/>
          </p:spPr>
          <p:txBody>
            <a:bodyPr wrap="none">
              <a:normAutofit/>
            </a:bodyPr>
            <a:lstStyle/>
            <a:p>
              <a:pPr algn="ctr"/>
              <a:r>
                <a:rPr lang="en-US" sz="3065">
                  <a:solidFill>
                    <a:schemeClr val="accent1"/>
                  </a:solidFill>
                  <a:latin typeface="Impact" panose="020B0806030902050204" pitchFamily="34" charset="0"/>
                </a:rPr>
                <a:t>05</a:t>
              </a:r>
              <a:endParaRPr lang="en-US" sz="3065">
                <a:solidFill>
                  <a:schemeClr val="accent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1" name="Freeform: Shape 29"/>
            <p:cNvSpPr/>
            <p:nvPr/>
          </p:nvSpPr>
          <p:spPr bwMode="auto">
            <a:xfrm>
              <a:off x="5881722" y="2686179"/>
              <a:ext cx="1659639" cy="678375"/>
            </a:xfrm>
            <a:custGeom>
              <a:avLst/>
              <a:gdLst>
                <a:gd name="T0" fmla="*/ 0 w 390"/>
                <a:gd name="T1" fmla="*/ 159 h 159"/>
                <a:gd name="T2" fmla="*/ 390 w 390"/>
                <a:gd name="T3" fmla="*/ 159 h 159"/>
                <a:gd name="T4" fmla="*/ 318 w 390"/>
                <a:gd name="T5" fmla="*/ 0 h 159"/>
                <a:gd name="T6" fmla="*/ 0 w 390"/>
                <a:gd name="T7" fmla="*/ 0 h 159"/>
                <a:gd name="T8" fmla="*/ 0 w 390"/>
                <a:gd name="T9" fmla="*/ 159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0" h="159">
                  <a:moveTo>
                    <a:pt x="0" y="159"/>
                  </a:moveTo>
                  <a:cubicBezTo>
                    <a:pt x="390" y="159"/>
                    <a:pt x="390" y="159"/>
                    <a:pt x="390" y="159"/>
                  </a:cubicBezTo>
                  <a:cubicBezTo>
                    <a:pt x="378" y="100"/>
                    <a:pt x="353" y="46"/>
                    <a:pt x="318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59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</a:p>
          </p:txBody>
        </p:sp>
        <p:grpSp>
          <p:nvGrpSpPr>
            <p:cNvPr id="12" name="Group 30"/>
            <p:cNvGrpSpPr/>
            <p:nvPr/>
          </p:nvGrpSpPr>
          <p:grpSpPr>
            <a:xfrm>
              <a:off x="6085631" y="2777495"/>
              <a:ext cx="457419" cy="475861"/>
              <a:chOff x="6559550" y="4365626"/>
              <a:chExt cx="590551" cy="614363"/>
            </a:xfrm>
            <a:solidFill>
              <a:schemeClr val="bg1"/>
            </a:solidFill>
          </p:grpSpPr>
          <p:sp>
            <p:nvSpPr>
              <p:cNvPr id="62" name="Freeform: Shape 31"/>
              <p:cNvSpPr/>
              <p:nvPr/>
            </p:nvSpPr>
            <p:spPr bwMode="auto">
              <a:xfrm>
                <a:off x="6648450" y="4365626"/>
                <a:ext cx="280988" cy="125413"/>
              </a:xfrm>
              <a:custGeom>
                <a:avLst/>
                <a:gdLst>
                  <a:gd name="T0" fmla="*/ 67 w 422"/>
                  <a:gd name="T1" fmla="*/ 137 h 187"/>
                  <a:gd name="T2" fmla="*/ 79 w 422"/>
                  <a:gd name="T3" fmla="*/ 153 h 187"/>
                  <a:gd name="T4" fmla="*/ 81 w 422"/>
                  <a:gd name="T5" fmla="*/ 158 h 187"/>
                  <a:gd name="T6" fmla="*/ 84 w 422"/>
                  <a:gd name="T7" fmla="*/ 162 h 187"/>
                  <a:gd name="T8" fmla="*/ 88 w 422"/>
                  <a:gd name="T9" fmla="*/ 167 h 187"/>
                  <a:gd name="T10" fmla="*/ 114 w 422"/>
                  <a:gd name="T11" fmla="*/ 175 h 187"/>
                  <a:gd name="T12" fmla="*/ 120 w 422"/>
                  <a:gd name="T13" fmla="*/ 174 h 187"/>
                  <a:gd name="T14" fmla="*/ 134 w 422"/>
                  <a:gd name="T15" fmla="*/ 168 h 187"/>
                  <a:gd name="T16" fmla="*/ 139 w 422"/>
                  <a:gd name="T17" fmla="*/ 166 h 187"/>
                  <a:gd name="T18" fmla="*/ 169 w 422"/>
                  <a:gd name="T19" fmla="*/ 157 h 187"/>
                  <a:gd name="T20" fmla="*/ 175 w 422"/>
                  <a:gd name="T21" fmla="*/ 156 h 187"/>
                  <a:gd name="T22" fmla="*/ 233 w 422"/>
                  <a:gd name="T23" fmla="*/ 156 h 187"/>
                  <a:gd name="T24" fmla="*/ 239 w 422"/>
                  <a:gd name="T25" fmla="*/ 157 h 187"/>
                  <a:gd name="T26" fmla="*/ 251 w 422"/>
                  <a:gd name="T27" fmla="*/ 158 h 187"/>
                  <a:gd name="T28" fmla="*/ 295 w 422"/>
                  <a:gd name="T29" fmla="*/ 168 h 187"/>
                  <a:gd name="T30" fmla="*/ 307 w 422"/>
                  <a:gd name="T31" fmla="*/ 172 h 187"/>
                  <a:gd name="T32" fmla="*/ 312 w 422"/>
                  <a:gd name="T33" fmla="*/ 173 h 187"/>
                  <a:gd name="T34" fmla="*/ 352 w 422"/>
                  <a:gd name="T35" fmla="*/ 142 h 187"/>
                  <a:gd name="T36" fmla="*/ 354 w 422"/>
                  <a:gd name="T37" fmla="*/ 136 h 187"/>
                  <a:gd name="T38" fmla="*/ 422 w 422"/>
                  <a:gd name="T39" fmla="*/ 61 h 187"/>
                  <a:gd name="T40" fmla="*/ 422 w 422"/>
                  <a:gd name="T41" fmla="*/ 61 h 187"/>
                  <a:gd name="T42" fmla="*/ 422 w 422"/>
                  <a:gd name="T43" fmla="*/ 57 h 187"/>
                  <a:gd name="T44" fmla="*/ 419 w 422"/>
                  <a:gd name="T45" fmla="*/ 50 h 187"/>
                  <a:gd name="T46" fmla="*/ 416 w 422"/>
                  <a:gd name="T47" fmla="*/ 47 h 187"/>
                  <a:gd name="T48" fmla="*/ 340 w 422"/>
                  <a:gd name="T49" fmla="*/ 53 h 187"/>
                  <a:gd name="T50" fmla="*/ 335 w 422"/>
                  <a:gd name="T51" fmla="*/ 56 h 187"/>
                  <a:gd name="T52" fmla="*/ 300 w 422"/>
                  <a:gd name="T53" fmla="*/ 73 h 187"/>
                  <a:gd name="T54" fmla="*/ 294 w 422"/>
                  <a:gd name="T55" fmla="*/ 75 h 187"/>
                  <a:gd name="T56" fmla="*/ 259 w 422"/>
                  <a:gd name="T57" fmla="*/ 71 h 187"/>
                  <a:gd name="T58" fmla="*/ 253 w 422"/>
                  <a:gd name="T59" fmla="*/ 64 h 187"/>
                  <a:gd name="T60" fmla="*/ 219 w 422"/>
                  <a:gd name="T61" fmla="*/ 8 h 187"/>
                  <a:gd name="T62" fmla="*/ 169 w 422"/>
                  <a:gd name="T63" fmla="*/ 62 h 187"/>
                  <a:gd name="T64" fmla="*/ 157 w 422"/>
                  <a:gd name="T65" fmla="*/ 72 h 187"/>
                  <a:gd name="T66" fmla="*/ 147 w 422"/>
                  <a:gd name="T67" fmla="*/ 73 h 187"/>
                  <a:gd name="T68" fmla="*/ 135 w 422"/>
                  <a:gd name="T69" fmla="*/ 70 h 187"/>
                  <a:gd name="T70" fmla="*/ 122 w 422"/>
                  <a:gd name="T71" fmla="*/ 64 h 187"/>
                  <a:gd name="T72" fmla="*/ 29 w 422"/>
                  <a:gd name="T73" fmla="*/ 46 h 187"/>
                  <a:gd name="T74" fmla="*/ 62 w 422"/>
                  <a:gd name="T75" fmla="*/ 129 h 187"/>
                  <a:gd name="T76" fmla="*/ 67 w 422"/>
                  <a:gd name="T77" fmla="*/ 137 h 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422" h="187">
                    <a:moveTo>
                      <a:pt x="67" y="137"/>
                    </a:moveTo>
                    <a:cubicBezTo>
                      <a:pt x="71" y="142"/>
                      <a:pt x="74" y="147"/>
                      <a:pt x="79" y="153"/>
                    </a:cubicBezTo>
                    <a:cubicBezTo>
                      <a:pt x="79" y="155"/>
                      <a:pt x="80" y="156"/>
                      <a:pt x="81" y="158"/>
                    </a:cubicBezTo>
                    <a:cubicBezTo>
                      <a:pt x="82" y="159"/>
                      <a:pt x="83" y="161"/>
                      <a:pt x="84" y="162"/>
                    </a:cubicBezTo>
                    <a:cubicBezTo>
                      <a:pt x="85" y="164"/>
                      <a:pt x="87" y="165"/>
                      <a:pt x="88" y="167"/>
                    </a:cubicBezTo>
                    <a:cubicBezTo>
                      <a:pt x="95" y="173"/>
                      <a:pt x="103" y="177"/>
                      <a:pt x="114" y="175"/>
                    </a:cubicBezTo>
                    <a:cubicBezTo>
                      <a:pt x="116" y="175"/>
                      <a:pt x="118" y="174"/>
                      <a:pt x="120" y="174"/>
                    </a:cubicBezTo>
                    <a:cubicBezTo>
                      <a:pt x="125" y="172"/>
                      <a:pt x="129" y="170"/>
                      <a:pt x="134" y="168"/>
                    </a:cubicBezTo>
                    <a:cubicBezTo>
                      <a:pt x="136" y="168"/>
                      <a:pt x="137" y="167"/>
                      <a:pt x="139" y="166"/>
                    </a:cubicBezTo>
                    <a:cubicBezTo>
                      <a:pt x="150" y="163"/>
                      <a:pt x="159" y="160"/>
                      <a:pt x="169" y="157"/>
                    </a:cubicBezTo>
                    <a:cubicBezTo>
                      <a:pt x="171" y="157"/>
                      <a:pt x="173" y="156"/>
                      <a:pt x="175" y="156"/>
                    </a:cubicBezTo>
                    <a:cubicBezTo>
                      <a:pt x="199" y="155"/>
                      <a:pt x="213" y="155"/>
                      <a:pt x="233" y="156"/>
                    </a:cubicBezTo>
                    <a:cubicBezTo>
                      <a:pt x="235" y="156"/>
                      <a:pt x="237" y="156"/>
                      <a:pt x="239" y="157"/>
                    </a:cubicBezTo>
                    <a:cubicBezTo>
                      <a:pt x="243" y="157"/>
                      <a:pt x="247" y="158"/>
                      <a:pt x="251" y="158"/>
                    </a:cubicBezTo>
                    <a:cubicBezTo>
                      <a:pt x="267" y="160"/>
                      <a:pt x="282" y="165"/>
                      <a:pt x="295" y="168"/>
                    </a:cubicBezTo>
                    <a:cubicBezTo>
                      <a:pt x="299" y="169"/>
                      <a:pt x="303" y="171"/>
                      <a:pt x="307" y="172"/>
                    </a:cubicBezTo>
                    <a:cubicBezTo>
                      <a:pt x="309" y="172"/>
                      <a:pt x="310" y="173"/>
                      <a:pt x="312" y="173"/>
                    </a:cubicBezTo>
                    <a:cubicBezTo>
                      <a:pt x="339" y="187"/>
                      <a:pt x="346" y="167"/>
                      <a:pt x="352" y="142"/>
                    </a:cubicBezTo>
                    <a:cubicBezTo>
                      <a:pt x="353" y="140"/>
                      <a:pt x="353" y="138"/>
                      <a:pt x="354" y="136"/>
                    </a:cubicBezTo>
                    <a:cubicBezTo>
                      <a:pt x="365" y="107"/>
                      <a:pt x="397" y="86"/>
                      <a:pt x="422" y="61"/>
                    </a:cubicBezTo>
                    <a:cubicBezTo>
                      <a:pt x="422" y="61"/>
                      <a:pt x="422" y="61"/>
                      <a:pt x="422" y="61"/>
                    </a:cubicBezTo>
                    <a:cubicBezTo>
                      <a:pt x="422" y="59"/>
                      <a:pt x="422" y="58"/>
                      <a:pt x="422" y="57"/>
                    </a:cubicBezTo>
                    <a:cubicBezTo>
                      <a:pt x="421" y="54"/>
                      <a:pt x="420" y="51"/>
                      <a:pt x="419" y="50"/>
                    </a:cubicBezTo>
                    <a:cubicBezTo>
                      <a:pt x="418" y="49"/>
                      <a:pt x="417" y="48"/>
                      <a:pt x="416" y="47"/>
                    </a:cubicBezTo>
                    <a:cubicBezTo>
                      <a:pt x="389" y="32"/>
                      <a:pt x="365" y="43"/>
                      <a:pt x="340" y="53"/>
                    </a:cubicBezTo>
                    <a:cubicBezTo>
                      <a:pt x="338" y="54"/>
                      <a:pt x="337" y="55"/>
                      <a:pt x="335" y="56"/>
                    </a:cubicBezTo>
                    <a:cubicBezTo>
                      <a:pt x="323" y="63"/>
                      <a:pt x="312" y="69"/>
                      <a:pt x="300" y="73"/>
                    </a:cubicBezTo>
                    <a:cubicBezTo>
                      <a:pt x="298" y="74"/>
                      <a:pt x="296" y="75"/>
                      <a:pt x="294" y="75"/>
                    </a:cubicBezTo>
                    <a:cubicBezTo>
                      <a:pt x="278" y="79"/>
                      <a:pt x="266" y="78"/>
                      <a:pt x="259" y="71"/>
                    </a:cubicBezTo>
                    <a:cubicBezTo>
                      <a:pt x="257" y="69"/>
                      <a:pt x="255" y="67"/>
                      <a:pt x="253" y="64"/>
                    </a:cubicBezTo>
                    <a:cubicBezTo>
                      <a:pt x="239" y="49"/>
                      <a:pt x="241" y="18"/>
                      <a:pt x="219" y="8"/>
                    </a:cubicBezTo>
                    <a:cubicBezTo>
                      <a:pt x="184" y="0"/>
                      <a:pt x="184" y="44"/>
                      <a:pt x="169" y="62"/>
                    </a:cubicBezTo>
                    <a:cubicBezTo>
                      <a:pt x="166" y="66"/>
                      <a:pt x="162" y="70"/>
                      <a:pt x="157" y="72"/>
                    </a:cubicBezTo>
                    <a:cubicBezTo>
                      <a:pt x="154" y="73"/>
                      <a:pt x="151" y="73"/>
                      <a:pt x="147" y="73"/>
                    </a:cubicBezTo>
                    <a:cubicBezTo>
                      <a:pt x="143" y="72"/>
                      <a:pt x="139" y="71"/>
                      <a:pt x="135" y="70"/>
                    </a:cubicBezTo>
                    <a:cubicBezTo>
                      <a:pt x="131" y="68"/>
                      <a:pt x="126" y="66"/>
                      <a:pt x="122" y="64"/>
                    </a:cubicBezTo>
                    <a:cubicBezTo>
                      <a:pt x="91" y="50"/>
                      <a:pt x="59" y="23"/>
                      <a:pt x="29" y="46"/>
                    </a:cubicBezTo>
                    <a:cubicBezTo>
                      <a:pt x="0" y="75"/>
                      <a:pt x="51" y="100"/>
                      <a:pt x="62" y="129"/>
                    </a:cubicBezTo>
                    <a:cubicBezTo>
                      <a:pt x="64" y="131"/>
                      <a:pt x="65" y="134"/>
                      <a:pt x="67" y="13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3" name="Freeform: Shape 32"/>
              <p:cNvSpPr/>
              <p:nvPr/>
            </p:nvSpPr>
            <p:spPr bwMode="auto">
              <a:xfrm>
                <a:off x="6916738" y="4552951"/>
                <a:ext cx="200025" cy="238125"/>
              </a:xfrm>
              <a:custGeom>
                <a:avLst/>
                <a:gdLst>
                  <a:gd name="T0" fmla="*/ 22 w 298"/>
                  <a:gd name="T1" fmla="*/ 356 h 356"/>
                  <a:gd name="T2" fmla="*/ 91 w 298"/>
                  <a:gd name="T3" fmla="*/ 310 h 356"/>
                  <a:gd name="T4" fmla="*/ 280 w 298"/>
                  <a:gd name="T5" fmla="*/ 46 h 356"/>
                  <a:gd name="T6" fmla="*/ 276 w 298"/>
                  <a:gd name="T7" fmla="*/ 0 h 356"/>
                  <a:gd name="T8" fmla="*/ 206 w 298"/>
                  <a:gd name="T9" fmla="*/ 46 h 356"/>
                  <a:gd name="T10" fmla="*/ 18 w 298"/>
                  <a:gd name="T11" fmla="*/ 310 h 356"/>
                  <a:gd name="T12" fmla="*/ 22 w 298"/>
                  <a:gd name="T13" fmla="*/ 356 h 3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8" h="356">
                    <a:moveTo>
                      <a:pt x="22" y="356"/>
                    </a:moveTo>
                    <a:cubicBezTo>
                      <a:pt x="42" y="356"/>
                      <a:pt x="73" y="335"/>
                      <a:pt x="91" y="310"/>
                    </a:cubicBezTo>
                    <a:cubicBezTo>
                      <a:pt x="280" y="46"/>
                      <a:pt x="280" y="46"/>
                      <a:pt x="280" y="46"/>
                    </a:cubicBezTo>
                    <a:cubicBezTo>
                      <a:pt x="298" y="20"/>
                      <a:pt x="296" y="0"/>
                      <a:pt x="276" y="0"/>
                    </a:cubicBezTo>
                    <a:cubicBezTo>
                      <a:pt x="256" y="0"/>
                      <a:pt x="224" y="20"/>
                      <a:pt x="206" y="46"/>
                    </a:cubicBezTo>
                    <a:cubicBezTo>
                      <a:pt x="18" y="310"/>
                      <a:pt x="18" y="310"/>
                      <a:pt x="18" y="310"/>
                    </a:cubicBezTo>
                    <a:cubicBezTo>
                      <a:pt x="0" y="335"/>
                      <a:pt x="1" y="356"/>
                      <a:pt x="22" y="35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4" name="Freeform: Shape 33"/>
              <p:cNvSpPr/>
              <p:nvPr/>
            </p:nvSpPr>
            <p:spPr bwMode="auto">
              <a:xfrm>
                <a:off x="6883400" y="4546601"/>
                <a:ext cx="119063" cy="111125"/>
              </a:xfrm>
              <a:custGeom>
                <a:avLst/>
                <a:gdLst>
                  <a:gd name="T0" fmla="*/ 26 w 178"/>
                  <a:gd name="T1" fmla="*/ 21 h 167"/>
                  <a:gd name="T2" fmla="*/ 7 w 178"/>
                  <a:gd name="T3" fmla="*/ 47 h 167"/>
                  <a:gd name="T4" fmla="*/ 0 w 178"/>
                  <a:gd name="T5" fmla="*/ 83 h 167"/>
                  <a:gd name="T6" fmla="*/ 7 w 178"/>
                  <a:gd name="T7" fmla="*/ 120 h 167"/>
                  <a:gd name="T8" fmla="*/ 26 w 178"/>
                  <a:gd name="T9" fmla="*/ 146 h 167"/>
                  <a:gd name="T10" fmla="*/ 54 w 178"/>
                  <a:gd name="T11" fmla="*/ 162 h 167"/>
                  <a:gd name="T12" fmla="*/ 89 w 178"/>
                  <a:gd name="T13" fmla="*/ 167 h 167"/>
                  <a:gd name="T14" fmla="*/ 125 w 178"/>
                  <a:gd name="T15" fmla="*/ 162 h 167"/>
                  <a:gd name="T16" fmla="*/ 153 w 178"/>
                  <a:gd name="T17" fmla="*/ 146 h 167"/>
                  <a:gd name="T18" fmla="*/ 171 w 178"/>
                  <a:gd name="T19" fmla="*/ 120 h 167"/>
                  <a:gd name="T20" fmla="*/ 178 w 178"/>
                  <a:gd name="T21" fmla="*/ 83 h 167"/>
                  <a:gd name="T22" fmla="*/ 171 w 178"/>
                  <a:gd name="T23" fmla="*/ 47 h 167"/>
                  <a:gd name="T24" fmla="*/ 153 w 178"/>
                  <a:gd name="T25" fmla="*/ 21 h 167"/>
                  <a:gd name="T26" fmla="*/ 125 w 178"/>
                  <a:gd name="T27" fmla="*/ 5 h 167"/>
                  <a:gd name="T28" fmla="*/ 89 w 178"/>
                  <a:gd name="T29" fmla="*/ 0 h 167"/>
                  <a:gd name="T30" fmla="*/ 54 w 178"/>
                  <a:gd name="T31" fmla="*/ 5 h 167"/>
                  <a:gd name="T32" fmla="*/ 26 w 178"/>
                  <a:gd name="T33" fmla="*/ 21 h 167"/>
                  <a:gd name="T34" fmla="*/ 66 w 178"/>
                  <a:gd name="T35" fmla="*/ 40 h 167"/>
                  <a:gd name="T36" fmla="*/ 89 w 178"/>
                  <a:gd name="T37" fmla="*/ 27 h 167"/>
                  <a:gd name="T38" fmla="*/ 112 w 178"/>
                  <a:gd name="T39" fmla="*/ 40 h 167"/>
                  <a:gd name="T40" fmla="*/ 122 w 178"/>
                  <a:gd name="T41" fmla="*/ 83 h 167"/>
                  <a:gd name="T42" fmla="*/ 112 w 178"/>
                  <a:gd name="T43" fmla="*/ 127 h 167"/>
                  <a:gd name="T44" fmla="*/ 89 w 178"/>
                  <a:gd name="T45" fmla="*/ 139 h 167"/>
                  <a:gd name="T46" fmla="*/ 66 w 178"/>
                  <a:gd name="T47" fmla="*/ 127 h 167"/>
                  <a:gd name="T48" fmla="*/ 56 w 178"/>
                  <a:gd name="T49" fmla="*/ 83 h 167"/>
                  <a:gd name="T50" fmla="*/ 66 w 178"/>
                  <a:gd name="T51" fmla="*/ 40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78" h="167">
                    <a:moveTo>
                      <a:pt x="26" y="21"/>
                    </a:moveTo>
                    <a:cubicBezTo>
                      <a:pt x="18" y="28"/>
                      <a:pt x="12" y="36"/>
                      <a:pt x="7" y="47"/>
                    </a:cubicBezTo>
                    <a:cubicBezTo>
                      <a:pt x="3" y="57"/>
                      <a:pt x="0" y="70"/>
                      <a:pt x="0" y="83"/>
                    </a:cubicBezTo>
                    <a:cubicBezTo>
                      <a:pt x="0" y="97"/>
                      <a:pt x="3" y="110"/>
                      <a:pt x="7" y="120"/>
                    </a:cubicBezTo>
                    <a:cubicBezTo>
                      <a:pt x="12" y="131"/>
                      <a:pt x="18" y="139"/>
                      <a:pt x="26" y="146"/>
                    </a:cubicBezTo>
                    <a:cubicBezTo>
                      <a:pt x="33" y="153"/>
                      <a:pt x="43" y="158"/>
                      <a:pt x="54" y="162"/>
                    </a:cubicBezTo>
                    <a:cubicBezTo>
                      <a:pt x="64" y="166"/>
                      <a:pt x="76" y="167"/>
                      <a:pt x="89" y="167"/>
                    </a:cubicBezTo>
                    <a:cubicBezTo>
                      <a:pt x="102" y="167"/>
                      <a:pt x="114" y="166"/>
                      <a:pt x="125" y="162"/>
                    </a:cubicBezTo>
                    <a:cubicBezTo>
                      <a:pt x="136" y="158"/>
                      <a:pt x="145" y="153"/>
                      <a:pt x="153" y="146"/>
                    </a:cubicBezTo>
                    <a:cubicBezTo>
                      <a:pt x="161" y="139"/>
                      <a:pt x="167" y="131"/>
                      <a:pt x="171" y="120"/>
                    </a:cubicBezTo>
                    <a:cubicBezTo>
                      <a:pt x="176" y="110"/>
                      <a:pt x="178" y="97"/>
                      <a:pt x="178" y="83"/>
                    </a:cubicBezTo>
                    <a:cubicBezTo>
                      <a:pt x="178" y="70"/>
                      <a:pt x="176" y="57"/>
                      <a:pt x="171" y="47"/>
                    </a:cubicBezTo>
                    <a:cubicBezTo>
                      <a:pt x="167" y="36"/>
                      <a:pt x="161" y="28"/>
                      <a:pt x="153" y="21"/>
                    </a:cubicBezTo>
                    <a:cubicBezTo>
                      <a:pt x="145" y="14"/>
                      <a:pt x="136" y="8"/>
                      <a:pt x="125" y="5"/>
                    </a:cubicBezTo>
                    <a:cubicBezTo>
                      <a:pt x="114" y="1"/>
                      <a:pt x="102" y="0"/>
                      <a:pt x="89" y="0"/>
                    </a:cubicBezTo>
                    <a:cubicBezTo>
                      <a:pt x="76" y="0"/>
                      <a:pt x="64" y="1"/>
                      <a:pt x="54" y="5"/>
                    </a:cubicBezTo>
                    <a:cubicBezTo>
                      <a:pt x="43" y="8"/>
                      <a:pt x="33" y="14"/>
                      <a:pt x="26" y="21"/>
                    </a:cubicBezTo>
                    <a:close/>
                    <a:moveTo>
                      <a:pt x="66" y="40"/>
                    </a:moveTo>
                    <a:cubicBezTo>
                      <a:pt x="73" y="32"/>
                      <a:pt x="80" y="27"/>
                      <a:pt x="89" y="27"/>
                    </a:cubicBezTo>
                    <a:cubicBezTo>
                      <a:pt x="98" y="27"/>
                      <a:pt x="106" y="32"/>
                      <a:pt x="112" y="40"/>
                    </a:cubicBezTo>
                    <a:cubicBezTo>
                      <a:pt x="119" y="49"/>
                      <a:pt x="122" y="63"/>
                      <a:pt x="122" y="83"/>
                    </a:cubicBezTo>
                    <a:cubicBezTo>
                      <a:pt x="122" y="104"/>
                      <a:pt x="119" y="118"/>
                      <a:pt x="112" y="127"/>
                    </a:cubicBezTo>
                    <a:cubicBezTo>
                      <a:pt x="106" y="135"/>
                      <a:pt x="98" y="139"/>
                      <a:pt x="89" y="139"/>
                    </a:cubicBezTo>
                    <a:cubicBezTo>
                      <a:pt x="80" y="139"/>
                      <a:pt x="73" y="135"/>
                      <a:pt x="66" y="127"/>
                    </a:cubicBezTo>
                    <a:cubicBezTo>
                      <a:pt x="59" y="118"/>
                      <a:pt x="56" y="104"/>
                      <a:pt x="56" y="83"/>
                    </a:cubicBezTo>
                    <a:cubicBezTo>
                      <a:pt x="56" y="63"/>
                      <a:pt x="59" y="49"/>
                      <a:pt x="66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5" name="Freeform: Shape 34"/>
              <p:cNvSpPr/>
              <p:nvPr/>
            </p:nvSpPr>
            <p:spPr bwMode="auto">
              <a:xfrm>
                <a:off x="7031038" y="4684713"/>
                <a:ext cx="119063" cy="112713"/>
              </a:xfrm>
              <a:custGeom>
                <a:avLst/>
                <a:gdLst>
                  <a:gd name="T0" fmla="*/ 172 w 178"/>
                  <a:gd name="T1" fmla="*/ 47 h 168"/>
                  <a:gd name="T2" fmla="*/ 153 w 178"/>
                  <a:gd name="T3" fmla="*/ 21 h 168"/>
                  <a:gd name="T4" fmla="*/ 125 w 178"/>
                  <a:gd name="T5" fmla="*/ 5 h 168"/>
                  <a:gd name="T6" fmla="*/ 89 w 178"/>
                  <a:gd name="T7" fmla="*/ 0 h 168"/>
                  <a:gd name="T8" fmla="*/ 54 w 178"/>
                  <a:gd name="T9" fmla="*/ 5 h 168"/>
                  <a:gd name="T10" fmla="*/ 26 w 178"/>
                  <a:gd name="T11" fmla="*/ 21 h 168"/>
                  <a:gd name="T12" fmla="*/ 7 w 178"/>
                  <a:gd name="T13" fmla="*/ 47 h 168"/>
                  <a:gd name="T14" fmla="*/ 0 w 178"/>
                  <a:gd name="T15" fmla="*/ 84 h 168"/>
                  <a:gd name="T16" fmla="*/ 7 w 178"/>
                  <a:gd name="T17" fmla="*/ 121 h 168"/>
                  <a:gd name="T18" fmla="*/ 26 w 178"/>
                  <a:gd name="T19" fmla="*/ 147 h 168"/>
                  <a:gd name="T20" fmla="*/ 54 w 178"/>
                  <a:gd name="T21" fmla="*/ 163 h 168"/>
                  <a:gd name="T22" fmla="*/ 89 w 178"/>
                  <a:gd name="T23" fmla="*/ 168 h 168"/>
                  <a:gd name="T24" fmla="*/ 125 w 178"/>
                  <a:gd name="T25" fmla="*/ 163 h 168"/>
                  <a:gd name="T26" fmla="*/ 153 w 178"/>
                  <a:gd name="T27" fmla="*/ 147 h 168"/>
                  <a:gd name="T28" fmla="*/ 172 w 178"/>
                  <a:gd name="T29" fmla="*/ 121 h 168"/>
                  <a:gd name="T30" fmla="*/ 178 w 178"/>
                  <a:gd name="T31" fmla="*/ 84 h 168"/>
                  <a:gd name="T32" fmla="*/ 172 w 178"/>
                  <a:gd name="T33" fmla="*/ 47 h 168"/>
                  <a:gd name="T34" fmla="*/ 113 w 178"/>
                  <a:gd name="T35" fmla="*/ 127 h 168"/>
                  <a:gd name="T36" fmla="*/ 89 w 178"/>
                  <a:gd name="T37" fmla="*/ 140 h 168"/>
                  <a:gd name="T38" fmla="*/ 66 w 178"/>
                  <a:gd name="T39" fmla="*/ 127 h 168"/>
                  <a:gd name="T40" fmla="*/ 56 w 178"/>
                  <a:gd name="T41" fmla="*/ 84 h 168"/>
                  <a:gd name="T42" fmla="*/ 66 w 178"/>
                  <a:gd name="T43" fmla="*/ 41 h 168"/>
                  <a:gd name="T44" fmla="*/ 89 w 178"/>
                  <a:gd name="T45" fmla="*/ 28 h 168"/>
                  <a:gd name="T46" fmla="*/ 113 w 178"/>
                  <a:gd name="T47" fmla="*/ 41 h 168"/>
                  <a:gd name="T48" fmla="*/ 123 w 178"/>
                  <a:gd name="T49" fmla="*/ 84 h 168"/>
                  <a:gd name="T50" fmla="*/ 113 w 178"/>
                  <a:gd name="T51" fmla="*/ 127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78" h="168">
                    <a:moveTo>
                      <a:pt x="172" y="47"/>
                    </a:moveTo>
                    <a:cubicBezTo>
                      <a:pt x="167" y="37"/>
                      <a:pt x="161" y="28"/>
                      <a:pt x="153" y="21"/>
                    </a:cubicBezTo>
                    <a:cubicBezTo>
                      <a:pt x="145" y="14"/>
                      <a:pt x="136" y="9"/>
                      <a:pt x="125" y="5"/>
                    </a:cubicBezTo>
                    <a:cubicBezTo>
                      <a:pt x="114" y="2"/>
                      <a:pt x="102" y="0"/>
                      <a:pt x="89" y="0"/>
                    </a:cubicBezTo>
                    <a:cubicBezTo>
                      <a:pt x="77" y="0"/>
                      <a:pt x="65" y="2"/>
                      <a:pt x="54" y="5"/>
                    </a:cubicBezTo>
                    <a:cubicBezTo>
                      <a:pt x="43" y="9"/>
                      <a:pt x="34" y="14"/>
                      <a:pt x="26" y="21"/>
                    </a:cubicBezTo>
                    <a:cubicBezTo>
                      <a:pt x="18" y="28"/>
                      <a:pt x="12" y="37"/>
                      <a:pt x="7" y="47"/>
                    </a:cubicBezTo>
                    <a:cubicBezTo>
                      <a:pt x="3" y="58"/>
                      <a:pt x="0" y="70"/>
                      <a:pt x="0" y="84"/>
                    </a:cubicBezTo>
                    <a:cubicBezTo>
                      <a:pt x="0" y="98"/>
                      <a:pt x="3" y="110"/>
                      <a:pt x="7" y="121"/>
                    </a:cubicBezTo>
                    <a:cubicBezTo>
                      <a:pt x="12" y="131"/>
                      <a:pt x="18" y="140"/>
                      <a:pt x="26" y="147"/>
                    </a:cubicBezTo>
                    <a:cubicBezTo>
                      <a:pt x="34" y="154"/>
                      <a:pt x="43" y="159"/>
                      <a:pt x="54" y="163"/>
                    </a:cubicBezTo>
                    <a:cubicBezTo>
                      <a:pt x="65" y="166"/>
                      <a:pt x="77" y="168"/>
                      <a:pt x="89" y="168"/>
                    </a:cubicBezTo>
                    <a:cubicBezTo>
                      <a:pt x="102" y="168"/>
                      <a:pt x="114" y="166"/>
                      <a:pt x="125" y="163"/>
                    </a:cubicBezTo>
                    <a:cubicBezTo>
                      <a:pt x="136" y="159"/>
                      <a:pt x="145" y="154"/>
                      <a:pt x="153" y="147"/>
                    </a:cubicBezTo>
                    <a:cubicBezTo>
                      <a:pt x="161" y="140"/>
                      <a:pt x="167" y="131"/>
                      <a:pt x="172" y="121"/>
                    </a:cubicBezTo>
                    <a:cubicBezTo>
                      <a:pt x="176" y="110"/>
                      <a:pt x="178" y="98"/>
                      <a:pt x="178" y="84"/>
                    </a:cubicBezTo>
                    <a:cubicBezTo>
                      <a:pt x="178" y="70"/>
                      <a:pt x="176" y="58"/>
                      <a:pt x="172" y="47"/>
                    </a:cubicBezTo>
                    <a:close/>
                    <a:moveTo>
                      <a:pt x="113" y="127"/>
                    </a:moveTo>
                    <a:cubicBezTo>
                      <a:pt x="106" y="136"/>
                      <a:pt x="98" y="140"/>
                      <a:pt x="89" y="140"/>
                    </a:cubicBezTo>
                    <a:cubicBezTo>
                      <a:pt x="81" y="140"/>
                      <a:pt x="73" y="136"/>
                      <a:pt x="66" y="127"/>
                    </a:cubicBezTo>
                    <a:cubicBezTo>
                      <a:pt x="60" y="119"/>
                      <a:pt x="56" y="104"/>
                      <a:pt x="56" y="84"/>
                    </a:cubicBezTo>
                    <a:cubicBezTo>
                      <a:pt x="56" y="64"/>
                      <a:pt x="60" y="49"/>
                      <a:pt x="66" y="41"/>
                    </a:cubicBezTo>
                    <a:cubicBezTo>
                      <a:pt x="73" y="32"/>
                      <a:pt x="81" y="28"/>
                      <a:pt x="89" y="28"/>
                    </a:cubicBezTo>
                    <a:cubicBezTo>
                      <a:pt x="98" y="28"/>
                      <a:pt x="106" y="32"/>
                      <a:pt x="113" y="41"/>
                    </a:cubicBezTo>
                    <a:cubicBezTo>
                      <a:pt x="119" y="49"/>
                      <a:pt x="123" y="64"/>
                      <a:pt x="123" y="84"/>
                    </a:cubicBezTo>
                    <a:cubicBezTo>
                      <a:pt x="123" y="104"/>
                      <a:pt x="119" y="119"/>
                      <a:pt x="113" y="1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6" name="Freeform: Shape 35"/>
              <p:cNvSpPr/>
              <p:nvPr/>
            </p:nvSpPr>
            <p:spPr bwMode="auto">
              <a:xfrm>
                <a:off x="6559550" y="4492626"/>
                <a:ext cx="455613" cy="487363"/>
              </a:xfrm>
              <a:custGeom>
                <a:avLst/>
                <a:gdLst>
                  <a:gd name="T0" fmla="*/ 670 w 681"/>
                  <a:gd name="T1" fmla="*/ 409 h 729"/>
                  <a:gd name="T2" fmla="*/ 659 w 681"/>
                  <a:gd name="T3" fmla="*/ 423 h 729"/>
                  <a:gd name="T4" fmla="*/ 612 w 681"/>
                  <a:gd name="T5" fmla="*/ 467 h 729"/>
                  <a:gd name="T6" fmla="*/ 594 w 681"/>
                  <a:gd name="T7" fmla="*/ 515 h 729"/>
                  <a:gd name="T8" fmla="*/ 386 w 681"/>
                  <a:gd name="T9" fmla="*/ 666 h 729"/>
                  <a:gd name="T10" fmla="*/ 346 w 681"/>
                  <a:gd name="T11" fmla="*/ 668 h 729"/>
                  <a:gd name="T12" fmla="*/ 90 w 681"/>
                  <a:gd name="T13" fmla="*/ 497 h 729"/>
                  <a:gd name="T14" fmla="*/ 82 w 681"/>
                  <a:gd name="T15" fmla="*/ 474 h 729"/>
                  <a:gd name="T16" fmla="*/ 72 w 681"/>
                  <a:gd name="T17" fmla="*/ 431 h 729"/>
                  <a:gd name="T18" fmla="*/ 116 w 681"/>
                  <a:gd name="T19" fmla="*/ 238 h 729"/>
                  <a:gd name="T20" fmla="*/ 207 w 681"/>
                  <a:gd name="T21" fmla="*/ 153 h 729"/>
                  <a:gd name="T22" fmla="*/ 214 w 681"/>
                  <a:gd name="T23" fmla="*/ 148 h 729"/>
                  <a:gd name="T24" fmla="*/ 220 w 681"/>
                  <a:gd name="T25" fmla="*/ 142 h 729"/>
                  <a:gd name="T26" fmla="*/ 221 w 681"/>
                  <a:gd name="T27" fmla="*/ 141 h 729"/>
                  <a:gd name="T28" fmla="*/ 226 w 681"/>
                  <a:gd name="T29" fmla="*/ 136 h 729"/>
                  <a:gd name="T30" fmla="*/ 229 w 681"/>
                  <a:gd name="T31" fmla="*/ 131 h 729"/>
                  <a:gd name="T32" fmla="*/ 249 w 681"/>
                  <a:gd name="T33" fmla="*/ 107 h 729"/>
                  <a:gd name="T34" fmla="*/ 260 w 681"/>
                  <a:gd name="T35" fmla="*/ 96 h 729"/>
                  <a:gd name="T36" fmla="*/ 260 w 681"/>
                  <a:gd name="T37" fmla="*/ 96 h 729"/>
                  <a:gd name="T38" fmla="*/ 261 w 681"/>
                  <a:gd name="T39" fmla="*/ 95 h 729"/>
                  <a:gd name="T40" fmla="*/ 346 w 681"/>
                  <a:gd name="T41" fmla="*/ 61 h 729"/>
                  <a:gd name="T42" fmla="*/ 382 w 681"/>
                  <a:gd name="T43" fmla="*/ 67 h 729"/>
                  <a:gd name="T44" fmla="*/ 385 w 681"/>
                  <a:gd name="T45" fmla="*/ 67 h 729"/>
                  <a:gd name="T46" fmla="*/ 388 w 681"/>
                  <a:gd name="T47" fmla="*/ 68 h 729"/>
                  <a:gd name="T48" fmla="*/ 402 w 681"/>
                  <a:gd name="T49" fmla="*/ 72 h 729"/>
                  <a:gd name="T50" fmla="*/ 453 w 681"/>
                  <a:gd name="T51" fmla="*/ 113 h 729"/>
                  <a:gd name="T52" fmla="*/ 454 w 681"/>
                  <a:gd name="T53" fmla="*/ 111 h 729"/>
                  <a:gd name="T54" fmla="*/ 483 w 681"/>
                  <a:gd name="T55" fmla="*/ 71 h 729"/>
                  <a:gd name="T56" fmla="*/ 492 w 681"/>
                  <a:gd name="T57" fmla="*/ 64 h 729"/>
                  <a:gd name="T58" fmla="*/ 423 w 681"/>
                  <a:gd name="T59" fmla="*/ 16 h 729"/>
                  <a:gd name="T60" fmla="*/ 402 w 681"/>
                  <a:gd name="T61" fmla="*/ 9 h 729"/>
                  <a:gd name="T62" fmla="*/ 346 w 681"/>
                  <a:gd name="T63" fmla="*/ 0 h 729"/>
                  <a:gd name="T64" fmla="*/ 220 w 681"/>
                  <a:gd name="T65" fmla="*/ 50 h 729"/>
                  <a:gd name="T66" fmla="*/ 205 w 681"/>
                  <a:gd name="T67" fmla="*/ 65 h 729"/>
                  <a:gd name="T68" fmla="*/ 178 w 681"/>
                  <a:gd name="T69" fmla="*/ 98 h 729"/>
                  <a:gd name="T70" fmla="*/ 176 w 681"/>
                  <a:gd name="T71" fmla="*/ 100 h 729"/>
                  <a:gd name="T72" fmla="*/ 66 w 681"/>
                  <a:gd name="T73" fmla="*/ 204 h 729"/>
                  <a:gd name="T74" fmla="*/ 13 w 681"/>
                  <a:gd name="T75" fmla="*/ 440 h 729"/>
                  <a:gd name="T76" fmla="*/ 24 w 681"/>
                  <a:gd name="T77" fmla="*/ 492 h 729"/>
                  <a:gd name="T78" fmla="*/ 31 w 681"/>
                  <a:gd name="T79" fmla="*/ 511 h 729"/>
                  <a:gd name="T80" fmla="*/ 346 w 681"/>
                  <a:gd name="T81" fmla="*/ 729 h 729"/>
                  <a:gd name="T82" fmla="*/ 395 w 681"/>
                  <a:gd name="T83" fmla="*/ 725 h 729"/>
                  <a:gd name="T84" fmla="*/ 652 w 681"/>
                  <a:gd name="T85" fmla="*/ 535 h 729"/>
                  <a:gd name="T86" fmla="*/ 681 w 681"/>
                  <a:gd name="T87" fmla="*/ 435 h 729"/>
                  <a:gd name="T88" fmla="*/ 675 w 681"/>
                  <a:gd name="T89" fmla="*/ 425 h 729"/>
                  <a:gd name="T90" fmla="*/ 670 w 681"/>
                  <a:gd name="T91" fmla="*/ 409 h 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681" h="729">
                    <a:moveTo>
                      <a:pt x="670" y="409"/>
                    </a:moveTo>
                    <a:cubicBezTo>
                      <a:pt x="659" y="423"/>
                      <a:pt x="659" y="423"/>
                      <a:pt x="659" y="423"/>
                    </a:cubicBezTo>
                    <a:cubicBezTo>
                      <a:pt x="648" y="439"/>
                      <a:pt x="631" y="455"/>
                      <a:pt x="612" y="467"/>
                    </a:cubicBezTo>
                    <a:cubicBezTo>
                      <a:pt x="608" y="484"/>
                      <a:pt x="602" y="500"/>
                      <a:pt x="594" y="515"/>
                    </a:cubicBezTo>
                    <a:cubicBezTo>
                      <a:pt x="555" y="593"/>
                      <a:pt x="479" y="652"/>
                      <a:pt x="386" y="666"/>
                    </a:cubicBezTo>
                    <a:cubicBezTo>
                      <a:pt x="373" y="668"/>
                      <a:pt x="359" y="668"/>
                      <a:pt x="346" y="668"/>
                    </a:cubicBezTo>
                    <a:cubicBezTo>
                      <a:pt x="234" y="668"/>
                      <a:pt x="133" y="599"/>
                      <a:pt x="90" y="497"/>
                    </a:cubicBezTo>
                    <a:cubicBezTo>
                      <a:pt x="87" y="489"/>
                      <a:pt x="85" y="482"/>
                      <a:pt x="82" y="474"/>
                    </a:cubicBezTo>
                    <a:cubicBezTo>
                      <a:pt x="78" y="460"/>
                      <a:pt x="75" y="446"/>
                      <a:pt x="72" y="431"/>
                    </a:cubicBezTo>
                    <a:cubicBezTo>
                      <a:pt x="63" y="364"/>
                      <a:pt x="78" y="295"/>
                      <a:pt x="116" y="238"/>
                    </a:cubicBezTo>
                    <a:cubicBezTo>
                      <a:pt x="140" y="203"/>
                      <a:pt x="171" y="174"/>
                      <a:pt x="207" y="153"/>
                    </a:cubicBezTo>
                    <a:cubicBezTo>
                      <a:pt x="214" y="148"/>
                      <a:pt x="214" y="148"/>
                      <a:pt x="214" y="148"/>
                    </a:cubicBezTo>
                    <a:cubicBezTo>
                      <a:pt x="220" y="142"/>
                      <a:pt x="220" y="142"/>
                      <a:pt x="220" y="142"/>
                    </a:cubicBezTo>
                    <a:cubicBezTo>
                      <a:pt x="221" y="141"/>
                      <a:pt x="221" y="141"/>
                      <a:pt x="221" y="141"/>
                    </a:cubicBezTo>
                    <a:cubicBezTo>
                      <a:pt x="226" y="136"/>
                      <a:pt x="226" y="136"/>
                      <a:pt x="226" y="136"/>
                    </a:cubicBezTo>
                    <a:cubicBezTo>
                      <a:pt x="229" y="131"/>
                      <a:pt x="229" y="131"/>
                      <a:pt x="229" y="131"/>
                    </a:cubicBezTo>
                    <a:cubicBezTo>
                      <a:pt x="235" y="122"/>
                      <a:pt x="241" y="114"/>
                      <a:pt x="249" y="107"/>
                    </a:cubicBezTo>
                    <a:cubicBezTo>
                      <a:pt x="252" y="103"/>
                      <a:pt x="256" y="99"/>
                      <a:pt x="260" y="96"/>
                    </a:cubicBezTo>
                    <a:cubicBezTo>
                      <a:pt x="260" y="96"/>
                      <a:pt x="260" y="96"/>
                      <a:pt x="260" y="96"/>
                    </a:cubicBezTo>
                    <a:cubicBezTo>
                      <a:pt x="261" y="95"/>
                      <a:pt x="261" y="95"/>
                      <a:pt x="261" y="95"/>
                    </a:cubicBezTo>
                    <a:cubicBezTo>
                      <a:pt x="285" y="73"/>
                      <a:pt x="315" y="61"/>
                      <a:pt x="346" y="61"/>
                    </a:cubicBezTo>
                    <a:cubicBezTo>
                      <a:pt x="358" y="61"/>
                      <a:pt x="370" y="63"/>
                      <a:pt x="382" y="67"/>
                    </a:cubicBezTo>
                    <a:cubicBezTo>
                      <a:pt x="385" y="67"/>
                      <a:pt x="385" y="67"/>
                      <a:pt x="385" y="67"/>
                    </a:cubicBezTo>
                    <a:cubicBezTo>
                      <a:pt x="388" y="68"/>
                      <a:pt x="388" y="68"/>
                      <a:pt x="388" y="68"/>
                    </a:cubicBezTo>
                    <a:cubicBezTo>
                      <a:pt x="393" y="69"/>
                      <a:pt x="398" y="71"/>
                      <a:pt x="402" y="72"/>
                    </a:cubicBezTo>
                    <a:cubicBezTo>
                      <a:pt x="420" y="79"/>
                      <a:pt x="436" y="92"/>
                      <a:pt x="453" y="113"/>
                    </a:cubicBezTo>
                    <a:cubicBezTo>
                      <a:pt x="454" y="112"/>
                      <a:pt x="454" y="111"/>
                      <a:pt x="454" y="111"/>
                    </a:cubicBezTo>
                    <a:cubicBezTo>
                      <a:pt x="461" y="95"/>
                      <a:pt x="471" y="81"/>
                      <a:pt x="483" y="71"/>
                    </a:cubicBezTo>
                    <a:cubicBezTo>
                      <a:pt x="485" y="68"/>
                      <a:pt x="489" y="66"/>
                      <a:pt x="492" y="64"/>
                    </a:cubicBezTo>
                    <a:cubicBezTo>
                      <a:pt x="473" y="43"/>
                      <a:pt x="451" y="26"/>
                      <a:pt x="423" y="16"/>
                    </a:cubicBezTo>
                    <a:cubicBezTo>
                      <a:pt x="417" y="13"/>
                      <a:pt x="409" y="11"/>
                      <a:pt x="402" y="9"/>
                    </a:cubicBezTo>
                    <a:cubicBezTo>
                      <a:pt x="383" y="3"/>
                      <a:pt x="364" y="0"/>
                      <a:pt x="346" y="0"/>
                    </a:cubicBezTo>
                    <a:cubicBezTo>
                      <a:pt x="299" y="0"/>
                      <a:pt x="254" y="19"/>
                      <a:pt x="220" y="50"/>
                    </a:cubicBezTo>
                    <a:cubicBezTo>
                      <a:pt x="215" y="55"/>
                      <a:pt x="210" y="60"/>
                      <a:pt x="205" y="65"/>
                    </a:cubicBezTo>
                    <a:cubicBezTo>
                      <a:pt x="195" y="75"/>
                      <a:pt x="186" y="86"/>
                      <a:pt x="178" y="98"/>
                    </a:cubicBezTo>
                    <a:cubicBezTo>
                      <a:pt x="178" y="99"/>
                      <a:pt x="177" y="100"/>
                      <a:pt x="176" y="100"/>
                    </a:cubicBezTo>
                    <a:cubicBezTo>
                      <a:pt x="132" y="126"/>
                      <a:pt x="94" y="162"/>
                      <a:pt x="66" y="204"/>
                    </a:cubicBezTo>
                    <a:cubicBezTo>
                      <a:pt x="21" y="271"/>
                      <a:pt x="0" y="354"/>
                      <a:pt x="13" y="440"/>
                    </a:cubicBezTo>
                    <a:cubicBezTo>
                      <a:pt x="15" y="458"/>
                      <a:pt x="19" y="475"/>
                      <a:pt x="24" y="492"/>
                    </a:cubicBezTo>
                    <a:cubicBezTo>
                      <a:pt x="26" y="498"/>
                      <a:pt x="29" y="505"/>
                      <a:pt x="31" y="511"/>
                    </a:cubicBezTo>
                    <a:cubicBezTo>
                      <a:pt x="80" y="641"/>
                      <a:pt x="205" y="729"/>
                      <a:pt x="346" y="729"/>
                    </a:cubicBezTo>
                    <a:cubicBezTo>
                      <a:pt x="362" y="729"/>
                      <a:pt x="379" y="728"/>
                      <a:pt x="395" y="725"/>
                    </a:cubicBezTo>
                    <a:cubicBezTo>
                      <a:pt x="511" y="709"/>
                      <a:pt x="605" y="634"/>
                      <a:pt x="652" y="535"/>
                    </a:cubicBezTo>
                    <a:cubicBezTo>
                      <a:pt x="666" y="504"/>
                      <a:pt x="676" y="470"/>
                      <a:pt x="681" y="435"/>
                    </a:cubicBezTo>
                    <a:cubicBezTo>
                      <a:pt x="679" y="431"/>
                      <a:pt x="677" y="428"/>
                      <a:pt x="675" y="425"/>
                    </a:cubicBezTo>
                    <a:cubicBezTo>
                      <a:pt x="673" y="419"/>
                      <a:pt x="671" y="414"/>
                      <a:pt x="670" y="40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7" name="Freeform: Shape 36"/>
              <p:cNvSpPr/>
              <p:nvPr/>
            </p:nvSpPr>
            <p:spPr bwMode="auto">
              <a:xfrm>
                <a:off x="6669088" y="4811713"/>
                <a:ext cx="244475" cy="92075"/>
              </a:xfrm>
              <a:custGeom>
                <a:avLst/>
                <a:gdLst>
                  <a:gd name="T0" fmla="*/ 0 w 365"/>
                  <a:gd name="T1" fmla="*/ 15 h 139"/>
                  <a:gd name="T2" fmla="*/ 185 w 365"/>
                  <a:gd name="T3" fmla="*/ 139 h 139"/>
                  <a:gd name="T4" fmla="*/ 214 w 365"/>
                  <a:gd name="T5" fmla="*/ 137 h 139"/>
                  <a:gd name="T6" fmla="*/ 365 w 365"/>
                  <a:gd name="T7" fmla="*/ 27 h 139"/>
                  <a:gd name="T8" fmla="*/ 156 w 365"/>
                  <a:gd name="T9" fmla="*/ 0 h 139"/>
                  <a:gd name="T10" fmla="*/ 0 w 365"/>
                  <a:gd name="T11" fmla="*/ 15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5" h="139">
                    <a:moveTo>
                      <a:pt x="0" y="15"/>
                    </a:moveTo>
                    <a:cubicBezTo>
                      <a:pt x="30" y="89"/>
                      <a:pt x="104" y="139"/>
                      <a:pt x="185" y="139"/>
                    </a:cubicBezTo>
                    <a:cubicBezTo>
                      <a:pt x="195" y="139"/>
                      <a:pt x="205" y="138"/>
                      <a:pt x="214" y="137"/>
                    </a:cubicBezTo>
                    <a:cubicBezTo>
                      <a:pt x="282" y="127"/>
                      <a:pt x="337" y="84"/>
                      <a:pt x="365" y="27"/>
                    </a:cubicBezTo>
                    <a:cubicBezTo>
                      <a:pt x="309" y="10"/>
                      <a:pt x="236" y="0"/>
                      <a:pt x="156" y="0"/>
                    </a:cubicBezTo>
                    <a:cubicBezTo>
                      <a:pt x="99" y="0"/>
                      <a:pt x="46" y="5"/>
                      <a:pt x="0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13" name="Freeform: Shape 38"/>
            <p:cNvSpPr/>
            <p:nvPr/>
          </p:nvSpPr>
          <p:spPr bwMode="auto">
            <a:xfrm>
              <a:off x="5881722" y="4040425"/>
              <a:ext cx="1659639" cy="678375"/>
            </a:xfrm>
            <a:custGeom>
              <a:avLst/>
              <a:gdLst>
                <a:gd name="T0" fmla="*/ 0 w 390"/>
                <a:gd name="T1" fmla="*/ 159 h 159"/>
                <a:gd name="T2" fmla="*/ 318 w 390"/>
                <a:gd name="T3" fmla="*/ 159 h 159"/>
                <a:gd name="T4" fmla="*/ 390 w 390"/>
                <a:gd name="T5" fmla="*/ 0 h 159"/>
                <a:gd name="T6" fmla="*/ 0 w 390"/>
                <a:gd name="T7" fmla="*/ 0 h 159"/>
                <a:gd name="T8" fmla="*/ 0 w 390"/>
                <a:gd name="T9" fmla="*/ 159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0" h="159">
                  <a:moveTo>
                    <a:pt x="0" y="159"/>
                  </a:moveTo>
                  <a:cubicBezTo>
                    <a:pt x="318" y="159"/>
                    <a:pt x="318" y="159"/>
                    <a:pt x="318" y="159"/>
                  </a:cubicBezTo>
                  <a:cubicBezTo>
                    <a:pt x="353" y="113"/>
                    <a:pt x="378" y="59"/>
                    <a:pt x="39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59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</a:p>
          </p:txBody>
        </p:sp>
        <p:grpSp>
          <p:nvGrpSpPr>
            <p:cNvPr id="14" name="Group 39"/>
            <p:cNvGrpSpPr/>
            <p:nvPr/>
          </p:nvGrpSpPr>
          <p:grpSpPr>
            <a:xfrm>
              <a:off x="6084278" y="4142869"/>
              <a:ext cx="422170" cy="447827"/>
              <a:chOff x="2913063" y="2968626"/>
              <a:chExt cx="574675" cy="609600"/>
            </a:xfrm>
            <a:solidFill>
              <a:schemeClr val="bg1"/>
            </a:solidFill>
          </p:grpSpPr>
          <p:sp>
            <p:nvSpPr>
              <p:cNvPr id="56" name="Freeform: Shape 40"/>
              <p:cNvSpPr/>
              <p:nvPr/>
            </p:nvSpPr>
            <p:spPr bwMode="auto">
              <a:xfrm>
                <a:off x="3105150" y="3127376"/>
                <a:ext cx="228600" cy="450850"/>
              </a:xfrm>
              <a:custGeom>
                <a:avLst/>
                <a:gdLst>
                  <a:gd name="T0" fmla="*/ 236 w 341"/>
                  <a:gd name="T1" fmla="*/ 645 h 674"/>
                  <a:gd name="T2" fmla="*/ 159 w 341"/>
                  <a:gd name="T3" fmla="*/ 568 h 674"/>
                  <a:gd name="T4" fmla="*/ 159 w 341"/>
                  <a:gd name="T5" fmla="*/ 182 h 674"/>
                  <a:gd name="T6" fmla="*/ 279 w 341"/>
                  <a:gd name="T7" fmla="*/ 232 h 674"/>
                  <a:gd name="T8" fmla="*/ 281 w 341"/>
                  <a:gd name="T9" fmla="*/ 207 h 674"/>
                  <a:gd name="T10" fmla="*/ 269 w 341"/>
                  <a:gd name="T11" fmla="*/ 123 h 674"/>
                  <a:gd name="T12" fmla="*/ 222 w 341"/>
                  <a:gd name="T13" fmla="*/ 52 h 674"/>
                  <a:gd name="T14" fmla="*/ 152 w 341"/>
                  <a:gd name="T15" fmla="*/ 19 h 674"/>
                  <a:gd name="T16" fmla="*/ 152 w 341"/>
                  <a:gd name="T17" fmla="*/ 10 h 674"/>
                  <a:gd name="T18" fmla="*/ 142 w 341"/>
                  <a:gd name="T19" fmla="*/ 0 h 674"/>
                  <a:gd name="T20" fmla="*/ 133 w 341"/>
                  <a:gd name="T21" fmla="*/ 10 h 674"/>
                  <a:gd name="T22" fmla="*/ 133 w 341"/>
                  <a:gd name="T23" fmla="*/ 19 h 674"/>
                  <a:gd name="T24" fmla="*/ 64 w 341"/>
                  <a:gd name="T25" fmla="*/ 51 h 674"/>
                  <a:gd name="T26" fmla="*/ 16 w 341"/>
                  <a:gd name="T27" fmla="*/ 121 h 674"/>
                  <a:gd name="T28" fmla="*/ 6 w 341"/>
                  <a:gd name="T29" fmla="*/ 231 h 674"/>
                  <a:gd name="T30" fmla="*/ 130 w 341"/>
                  <a:gd name="T31" fmla="*/ 182 h 674"/>
                  <a:gd name="T32" fmla="*/ 130 w 341"/>
                  <a:gd name="T33" fmla="*/ 568 h 674"/>
                  <a:gd name="T34" fmla="*/ 236 w 341"/>
                  <a:gd name="T35" fmla="*/ 674 h 674"/>
                  <a:gd name="T36" fmla="*/ 341 w 341"/>
                  <a:gd name="T37" fmla="*/ 568 h 674"/>
                  <a:gd name="T38" fmla="*/ 312 w 341"/>
                  <a:gd name="T39" fmla="*/ 568 h 674"/>
                  <a:gd name="T40" fmla="*/ 236 w 341"/>
                  <a:gd name="T41" fmla="*/ 645 h 6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41" h="674">
                    <a:moveTo>
                      <a:pt x="236" y="645"/>
                    </a:moveTo>
                    <a:cubicBezTo>
                      <a:pt x="194" y="645"/>
                      <a:pt x="159" y="611"/>
                      <a:pt x="159" y="568"/>
                    </a:cubicBezTo>
                    <a:cubicBezTo>
                      <a:pt x="159" y="182"/>
                      <a:pt x="159" y="182"/>
                      <a:pt x="159" y="182"/>
                    </a:cubicBezTo>
                    <a:cubicBezTo>
                      <a:pt x="215" y="185"/>
                      <a:pt x="262" y="205"/>
                      <a:pt x="279" y="232"/>
                    </a:cubicBezTo>
                    <a:cubicBezTo>
                      <a:pt x="280" y="224"/>
                      <a:pt x="281" y="215"/>
                      <a:pt x="281" y="207"/>
                    </a:cubicBezTo>
                    <a:cubicBezTo>
                      <a:pt x="283" y="179"/>
                      <a:pt x="279" y="150"/>
                      <a:pt x="269" y="123"/>
                    </a:cubicBezTo>
                    <a:cubicBezTo>
                      <a:pt x="259" y="96"/>
                      <a:pt x="243" y="71"/>
                      <a:pt x="222" y="52"/>
                    </a:cubicBezTo>
                    <a:cubicBezTo>
                      <a:pt x="203" y="34"/>
                      <a:pt x="178" y="22"/>
                      <a:pt x="152" y="19"/>
                    </a:cubicBezTo>
                    <a:cubicBezTo>
                      <a:pt x="152" y="10"/>
                      <a:pt x="152" y="10"/>
                      <a:pt x="152" y="10"/>
                    </a:cubicBezTo>
                    <a:cubicBezTo>
                      <a:pt x="152" y="4"/>
                      <a:pt x="148" y="0"/>
                      <a:pt x="142" y="0"/>
                    </a:cubicBezTo>
                    <a:cubicBezTo>
                      <a:pt x="137" y="0"/>
                      <a:pt x="133" y="4"/>
                      <a:pt x="133" y="10"/>
                    </a:cubicBezTo>
                    <a:cubicBezTo>
                      <a:pt x="133" y="19"/>
                      <a:pt x="133" y="19"/>
                      <a:pt x="133" y="19"/>
                    </a:cubicBezTo>
                    <a:cubicBezTo>
                      <a:pt x="107" y="22"/>
                      <a:pt x="83" y="34"/>
                      <a:pt x="64" y="51"/>
                    </a:cubicBezTo>
                    <a:cubicBezTo>
                      <a:pt x="42" y="70"/>
                      <a:pt x="26" y="94"/>
                      <a:pt x="16" y="121"/>
                    </a:cubicBezTo>
                    <a:cubicBezTo>
                      <a:pt x="3" y="156"/>
                      <a:pt x="0" y="195"/>
                      <a:pt x="6" y="231"/>
                    </a:cubicBezTo>
                    <a:cubicBezTo>
                      <a:pt x="24" y="204"/>
                      <a:pt x="72" y="184"/>
                      <a:pt x="130" y="182"/>
                    </a:cubicBezTo>
                    <a:cubicBezTo>
                      <a:pt x="130" y="568"/>
                      <a:pt x="130" y="568"/>
                      <a:pt x="130" y="568"/>
                    </a:cubicBezTo>
                    <a:cubicBezTo>
                      <a:pt x="130" y="627"/>
                      <a:pt x="178" y="674"/>
                      <a:pt x="236" y="674"/>
                    </a:cubicBezTo>
                    <a:cubicBezTo>
                      <a:pt x="294" y="674"/>
                      <a:pt x="341" y="627"/>
                      <a:pt x="341" y="568"/>
                    </a:cubicBezTo>
                    <a:cubicBezTo>
                      <a:pt x="312" y="568"/>
                      <a:pt x="312" y="568"/>
                      <a:pt x="312" y="568"/>
                    </a:cubicBezTo>
                    <a:cubicBezTo>
                      <a:pt x="312" y="611"/>
                      <a:pt x="278" y="645"/>
                      <a:pt x="236" y="6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7" name="Freeform: Shape 41"/>
              <p:cNvSpPr/>
              <p:nvPr/>
            </p:nvSpPr>
            <p:spPr bwMode="auto">
              <a:xfrm>
                <a:off x="2913063" y="3140076"/>
                <a:ext cx="279400" cy="150813"/>
              </a:xfrm>
              <a:custGeom>
                <a:avLst/>
                <a:gdLst>
                  <a:gd name="T0" fmla="*/ 348 w 419"/>
                  <a:gd name="T1" fmla="*/ 26 h 225"/>
                  <a:gd name="T2" fmla="*/ 419 w 419"/>
                  <a:gd name="T3" fmla="*/ 0 h 225"/>
                  <a:gd name="T4" fmla="*/ 0 w 419"/>
                  <a:gd name="T5" fmla="*/ 208 h 225"/>
                  <a:gd name="T6" fmla="*/ 2 w 419"/>
                  <a:gd name="T7" fmla="*/ 225 h 225"/>
                  <a:gd name="T8" fmla="*/ 144 w 419"/>
                  <a:gd name="T9" fmla="*/ 162 h 225"/>
                  <a:gd name="T10" fmla="*/ 270 w 419"/>
                  <a:gd name="T11" fmla="*/ 201 h 225"/>
                  <a:gd name="T12" fmla="*/ 270 w 419"/>
                  <a:gd name="T13" fmla="*/ 184 h 225"/>
                  <a:gd name="T14" fmla="*/ 292 w 419"/>
                  <a:gd name="T15" fmla="*/ 96 h 225"/>
                  <a:gd name="T16" fmla="*/ 348 w 419"/>
                  <a:gd name="T17" fmla="*/ 26 h 2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19" h="225">
                    <a:moveTo>
                      <a:pt x="348" y="26"/>
                    </a:moveTo>
                    <a:cubicBezTo>
                      <a:pt x="369" y="11"/>
                      <a:pt x="394" y="1"/>
                      <a:pt x="419" y="0"/>
                    </a:cubicBezTo>
                    <a:cubicBezTo>
                      <a:pt x="187" y="3"/>
                      <a:pt x="0" y="95"/>
                      <a:pt x="0" y="208"/>
                    </a:cubicBezTo>
                    <a:cubicBezTo>
                      <a:pt x="0" y="214"/>
                      <a:pt x="1" y="220"/>
                      <a:pt x="2" y="225"/>
                    </a:cubicBezTo>
                    <a:cubicBezTo>
                      <a:pt x="11" y="190"/>
                      <a:pt x="71" y="162"/>
                      <a:pt x="144" y="162"/>
                    </a:cubicBezTo>
                    <a:cubicBezTo>
                      <a:pt x="198" y="162"/>
                      <a:pt x="246" y="178"/>
                      <a:pt x="270" y="201"/>
                    </a:cubicBezTo>
                    <a:cubicBezTo>
                      <a:pt x="270" y="195"/>
                      <a:pt x="270" y="190"/>
                      <a:pt x="270" y="184"/>
                    </a:cubicBezTo>
                    <a:cubicBezTo>
                      <a:pt x="272" y="154"/>
                      <a:pt x="279" y="124"/>
                      <a:pt x="292" y="96"/>
                    </a:cubicBezTo>
                    <a:cubicBezTo>
                      <a:pt x="305" y="69"/>
                      <a:pt x="324" y="44"/>
                      <a:pt x="348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8" name="Freeform: Shape 42"/>
              <p:cNvSpPr/>
              <p:nvPr/>
            </p:nvSpPr>
            <p:spPr bwMode="auto">
              <a:xfrm>
                <a:off x="3208338" y="3140076"/>
                <a:ext cx="279400" cy="150813"/>
              </a:xfrm>
              <a:custGeom>
                <a:avLst/>
                <a:gdLst>
                  <a:gd name="T0" fmla="*/ 0 w 419"/>
                  <a:gd name="T1" fmla="*/ 0 h 225"/>
                  <a:gd name="T2" fmla="*/ 72 w 419"/>
                  <a:gd name="T3" fmla="*/ 27 h 225"/>
                  <a:gd name="T4" fmla="*/ 128 w 419"/>
                  <a:gd name="T5" fmla="*/ 98 h 225"/>
                  <a:gd name="T6" fmla="*/ 149 w 419"/>
                  <a:gd name="T7" fmla="*/ 188 h 225"/>
                  <a:gd name="T8" fmla="*/ 149 w 419"/>
                  <a:gd name="T9" fmla="*/ 201 h 225"/>
                  <a:gd name="T10" fmla="*/ 275 w 419"/>
                  <a:gd name="T11" fmla="*/ 162 h 225"/>
                  <a:gd name="T12" fmla="*/ 418 w 419"/>
                  <a:gd name="T13" fmla="*/ 225 h 225"/>
                  <a:gd name="T14" fmla="*/ 419 w 419"/>
                  <a:gd name="T15" fmla="*/ 208 h 225"/>
                  <a:gd name="T16" fmla="*/ 0 w 419"/>
                  <a:gd name="T17" fmla="*/ 0 h 2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19" h="225">
                    <a:moveTo>
                      <a:pt x="0" y="0"/>
                    </a:moveTo>
                    <a:cubicBezTo>
                      <a:pt x="26" y="1"/>
                      <a:pt x="51" y="11"/>
                      <a:pt x="72" y="27"/>
                    </a:cubicBezTo>
                    <a:cubicBezTo>
                      <a:pt x="97" y="45"/>
                      <a:pt x="115" y="71"/>
                      <a:pt x="128" y="98"/>
                    </a:cubicBezTo>
                    <a:cubicBezTo>
                      <a:pt x="141" y="126"/>
                      <a:pt x="148" y="157"/>
                      <a:pt x="149" y="188"/>
                    </a:cubicBezTo>
                    <a:cubicBezTo>
                      <a:pt x="149" y="192"/>
                      <a:pt x="149" y="196"/>
                      <a:pt x="149" y="201"/>
                    </a:cubicBezTo>
                    <a:cubicBezTo>
                      <a:pt x="173" y="178"/>
                      <a:pt x="221" y="162"/>
                      <a:pt x="275" y="162"/>
                    </a:cubicBezTo>
                    <a:cubicBezTo>
                      <a:pt x="348" y="162"/>
                      <a:pt x="408" y="190"/>
                      <a:pt x="418" y="225"/>
                    </a:cubicBezTo>
                    <a:cubicBezTo>
                      <a:pt x="419" y="220"/>
                      <a:pt x="419" y="214"/>
                      <a:pt x="419" y="208"/>
                    </a:cubicBezTo>
                    <a:cubicBezTo>
                      <a:pt x="419" y="95"/>
                      <a:pt x="232" y="3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9" name="Freeform: Shape 43"/>
              <p:cNvSpPr/>
              <p:nvPr/>
            </p:nvSpPr>
            <p:spPr bwMode="auto">
              <a:xfrm>
                <a:off x="2955925" y="3065463"/>
                <a:ext cx="88900" cy="88900"/>
              </a:xfrm>
              <a:custGeom>
                <a:avLst/>
                <a:gdLst>
                  <a:gd name="T0" fmla="*/ 56 w 56"/>
                  <a:gd name="T1" fmla="*/ 19 h 56"/>
                  <a:gd name="T2" fmla="*/ 18 w 56"/>
                  <a:gd name="T3" fmla="*/ 0 h 56"/>
                  <a:gd name="T4" fmla="*/ 0 w 56"/>
                  <a:gd name="T5" fmla="*/ 38 h 56"/>
                  <a:gd name="T6" fmla="*/ 37 w 56"/>
                  <a:gd name="T7" fmla="*/ 56 h 56"/>
                  <a:gd name="T8" fmla="*/ 56 w 56"/>
                  <a:gd name="T9" fmla="*/ 19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56">
                    <a:moveTo>
                      <a:pt x="56" y="19"/>
                    </a:moveTo>
                    <a:lnTo>
                      <a:pt x="18" y="0"/>
                    </a:lnTo>
                    <a:lnTo>
                      <a:pt x="0" y="38"/>
                    </a:lnTo>
                    <a:lnTo>
                      <a:pt x="37" y="56"/>
                    </a:lnTo>
                    <a:lnTo>
                      <a:pt x="56" y="1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0" name="Freeform: Shape 44"/>
              <p:cNvSpPr/>
              <p:nvPr/>
            </p:nvSpPr>
            <p:spPr bwMode="auto">
              <a:xfrm>
                <a:off x="3155950" y="2968626"/>
                <a:ext cx="128588" cy="128588"/>
              </a:xfrm>
              <a:custGeom>
                <a:avLst/>
                <a:gdLst>
                  <a:gd name="T0" fmla="*/ 81 w 81"/>
                  <a:gd name="T1" fmla="*/ 65 h 81"/>
                  <a:gd name="T2" fmla="*/ 65 w 81"/>
                  <a:gd name="T3" fmla="*/ 0 h 81"/>
                  <a:gd name="T4" fmla="*/ 0 w 81"/>
                  <a:gd name="T5" fmla="*/ 15 h 81"/>
                  <a:gd name="T6" fmla="*/ 16 w 81"/>
                  <a:gd name="T7" fmla="*/ 81 h 81"/>
                  <a:gd name="T8" fmla="*/ 81 w 81"/>
                  <a:gd name="T9" fmla="*/ 65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1" h="81">
                    <a:moveTo>
                      <a:pt x="81" y="65"/>
                    </a:moveTo>
                    <a:lnTo>
                      <a:pt x="65" y="0"/>
                    </a:lnTo>
                    <a:lnTo>
                      <a:pt x="0" y="15"/>
                    </a:lnTo>
                    <a:lnTo>
                      <a:pt x="16" y="81"/>
                    </a:lnTo>
                    <a:lnTo>
                      <a:pt x="81" y="6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1" name="Freeform: Shape 45"/>
              <p:cNvSpPr/>
              <p:nvPr/>
            </p:nvSpPr>
            <p:spPr bwMode="auto">
              <a:xfrm>
                <a:off x="3362325" y="3098801"/>
                <a:ext cx="58738" cy="58738"/>
              </a:xfrm>
              <a:custGeom>
                <a:avLst/>
                <a:gdLst>
                  <a:gd name="T0" fmla="*/ 37 w 37"/>
                  <a:gd name="T1" fmla="*/ 11 h 37"/>
                  <a:gd name="T2" fmla="*/ 11 w 37"/>
                  <a:gd name="T3" fmla="*/ 0 h 37"/>
                  <a:gd name="T4" fmla="*/ 0 w 37"/>
                  <a:gd name="T5" fmla="*/ 26 h 37"/>
                  <a:gd name="T6" fmla="*/ 26 w 37"/>
                  <a:gd name="T7" fmla="*/ 37 h 37"/>
                  <a:gd name="T8" fmla="*/ 37 w 37"/>
                  <a:gd name="T9" fmla="*/ 11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37">
                    <a:moveTo>
                      <a:pt x="37" y="11"/>
                    </a:moveTo>
                    <a:lnTo>
                      <a:pt x="11" y="0"/>
                    </a:lnTo>
                    <a:lnTo>
                      <a:pt x="0" y="26"/>
                    </a:lnTo>
                    <a:lnTo>
                      <a:pt x="26" y="37"/>
                    </a:lnTo>
                    <a:lnTo>
                      <a:pt x="37" y="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15" name="Freeform: Shape 47"/>
            <p:cNvSpPr/>
            <p:nvPr/>
          </p:nvSpPr>
          <p:spPr bwMode="auto">
            <a:xfrm>
              <a:off x="4527473" y="2010311"/>
              <a:ext cx="1354245" cy="675871"/>
            </a:xfrm>
            <a:custGeom>
              <a:avLst/>
              <a:gdLst>
                <a:gd name="T0" fmla="*/ 0 w 318"/>
                <a:gd name="T1" fmla="*/ 159 h 159"/>
                <a:gd name="T2" fmla="*/ 318 w 318"/>
                <a:gd name="T3" fmla="*/ 159 h 159"/>
                <a:gd name="T4" fmla="*/ 318 w 318"/>
                <a:gd name="T5" fmla="*/ 0 h 159"/>
                <a:gd name="T6" fmla="*/ 0 w 318"/>
                <a:gd name="T7" fmla="*/ 159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8" h="159">
                  <a:moveTo>
                    <a:pt x="0" y="159"/>
                  </a:moveTo>
                  <a:cubicBezTo>
                    <a:pt x="318" y="159"/>
                    <a:pt x="318" y="159"/>
                    <a:pt x="318" y="159"/>
                  </a:cubicBezTo>
                  <a:cubicBezTo>
                    <a:pt x="318" y="0"/>
                    <a:pt x="318" y="0"/>
                    <a:pt x="318" y="0"/>
                  </a:cubicBezTo>
                  <a:cubicBezTo>
                    <a:pt x="188" y="0"/>
                    <a:pt x="73" y="62"/>
                    <a:pt x="0" y="15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</a:p>
          </p:txBody>
        </p:sp>
        <p:grpSp>
          <p:nvGrpSpPr>
            <p:cNvPr id="16" name="Group 48"/>
            <p:cNvGrpSpPr/>
            <p:nvPr/>
          </p:nvGrpSpPr>
          <p:grpSpPr>
            <a:xfrm>
              <a:off x="5192961" y="2235234"/>
              <a:ext cx="502507" cy="318730"/>
              <a:chOff x="7466013" y="1681163"/>
              <a:chExt cx="620712" cy="393700"/>
            </a:xfrm>
            <a:solidFill>
              <a:schemeClr val="bg1"/>
            </a:solidFill>
          </p:grpSpPr>
          <p:sp>
            <p:nvSpPr>
              <p:cNvPr id="43" name="Freeform: Shape 49"/>
              <p:cNvSpPr/>
              <p:nvPr/>
            </p:nvSpPr>
            <p:spPr bwMode="auto">
              <a:xfrm>
                <a:off x="7697788" y="1787526"/>
                <a:ext cx="76200" cy="20638"/>
              </a:xfrm>
              <a:custGeom>
                <a:avLst/>
                <a:gdLst>
                  <a:gd name="T0" fmla="*/ 48 w 48"/>
                  <a:gd name="T1" fmla="*/ 0 h 13"/>
                  <a:gd name="T2" fmla="*/ 0 w 48"/>
                  <a:gd name="T3" fmla="*/ 3 h 13"/>
                  <a:gd name="T4" fmla="*/ 47 w 48"/>
                  <a:gd name="T5" fmla="*/ 13 h 13"/>
                  <a:gd name="T6" fmla="*/ 48 w 48"/>
                  <a:gd name="T7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8" h="13">
                    <a:moveTo>
                      <a:pt x="48" y="0"/>
                    </a:moveTo>
                    <a:lnTo>
                      <a:pt x="0" y="3"/>
                    </a:lnTo>
                    <a:lnTo>
                      <a:pt x="47" y="13"/>
                    </a:lnTo>
                    <a:lnTo>
                      <a:pt x="4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4" name="Freeform: Shape 50"/>
              <p:cNvSpPr/>
              <p:nvPr/>
            </p:nvSpPr>
            <p:spPr bwMode="auto">
              <a:xfrm>
                <a:off x="7667625" y="1941513"/>
                <a:ext cx="60325" cy="33338"/>
              </a:xfrm>
              <a:custGeom>
                <a:avLst/>
                <a:gdLst>
                  <a:gd name="T0" fmla="*/ 33 w 38"/>
                  <a:gd name="T1" fmla="*/ 21 h 21"/>
                  <a:gd name="T2" fmla="*/ 38 w 38"/>
                  <a:gd name="T3" fmla="*/ 10 h 21"/>
                  <a:gd name="T4" fmla="*/ 0 w 38"/>
                  <a:gd name="T5" fmla="*/ 0 h 21"/>
                  <a:gd name="T6" fmla="*/ 33 w 38"/>
                  <a:gd name="T7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" h="21">
                    <a:moveTo>
                      <a:pt x="33" y="21"/>
                    </a:moveTo>
                    <a:lnTo>
                      <a:pt x="38" y="10"/>
                    </a:lnTo>
                    <a:lnTo>
                      <a:pt x="0" y="0"/>
                    </a:lnTo>
                    <a:lnTo>
                      <a:pt x="33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5" name="Freeform: Shape 51"/>
              <p:cNvSpPr/>
              <p:nvPr/>
            </p:nvSpPr>
            <p:spPr bwMode="auto">
              <a:xfrm>
                <a:off x="7650163" y="1855788"/>
                <a:ext cx="107950" cy="34925"/>
              </a:xfrm>
              <a:custGeom>
                <a:avLst/>
                <a:gdLst>
                  <a:gd name="T0" fmla="*/ 65 w 68"/>
                  <a:gd name="T1" fmla="*/ 22 h 22"/>
                  <a:gd name="T2" fmla="*/ 68 w 68"/>
                  <a:gd name="T3" fmla="*/ 9 h 22"/>
                  <a:gd name="T4" fmla="*/ 0 w 68"/>
                  <a:gd name="T5" fmla="*/ 0 h 22"/>
                  <a:gd name="T6" fmla="*/ 65 w 68"/>
                  <a:gd name="T7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8" h="22">
                    <a:moveTo>
                      <a:pt x="65" y="22"/>
                    </a:moveTo>
                    <a:lnTo>
                      <a:pt x="68" y="9"/>
                    </a:lnTo>
                    <a:lnTo>
                      <a:pt x="0" y="0"/>
                    </a:lnTo>
                    <a:lnTo>
                      <a:pt x="65" y="2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6" name="Freeform: Shape 52"/>
              <p:cNvSpPr/>
              <p:nvPr/>
            </p:nvSpPr>
            <p:spPr bwMode="auto">
              <a:xfrm>
                <a:off x="7534275" y="1825626"/>
                <a:ext cx="74613" cy="58738"/>
              </a:xfrm>
              <a:custGeom>
                <a:avLst/>
                <a:gdLst>
                  <a:gd name="T0" fmla="*/ 101 w 111"/>
                  <a:gd name="T1" fmla="*/ 31 h 89"/>
                  <a:gd name="T2" fmla="*/ 98 w 111"/>
                  <a:gd name="T3" fmla="*/ 19 h 89"/>
                  <a:gd name="T4" fmla="*/ 91 w 111"/>
                  <a:gd name="T5" fmla="*/ 12 h 89"/>
                  <a:gd name="T6" fmla="*/ 83 w 111"/>
                  <a:gd name="T7" fmla="*/ 9 h 89"/>
                  <a:gd name="T8" fmla="*/ 68 w 111"/>
                  <a:gd name="T9" fmla="*/ 13 h 89"/>
                  <a:gd name="T10" fmla="*/ 58 w 111"/>
                  <a:gd name="T11" fmla="*/ 25 h 89"/>
                  <a:gd name="T12" fmla="*/ 54 w 111"/>
                  <a:gd name="T13" fmla="*/ 33 h 89"/>
                  <a:gd name="T14" fmla="*/ 45 w 111"/>
                  <a:gd name="T15" fmla="*/ 51 h 89"/>
                  <a:gd name="T16" fmla="*/ 37 w 111"/>
                  <a:gd name="T17" fmla="*/ 64 h 89"/>
                  <a:gd name="T18" fmla="*/ 28 w 111"/>
                  <a:gd name="T19" fmla="*/ 66 h 89"/>
                  <a:gd name="T20" fmla="*/ 20 w 111"/>
                  <a:gd name="T21" fmla="*/ 60 h 89"/>
                  <a:gd name="T22" fmla="*/ 19 w 111"/>
                  <a:gd name="T23" fmla="*/ 42 h 89"/>
                  <a:gd name="T24" fmla="*/ 25 w 111"/>
                  <a:gd name="T25" fmla="*/ 22 h 89"/>
                  <a:gd name="T26" fmla="*/ 33 w 111"/>
                  <a:gd name="T27" fmla="*/ 10 h 89"/>
                  <a:gd name="T28" fmla="*/ 34 w 111"/>
                  <a:gd name="T29" fmla="*/ 4 h 89"/>
                  <a:gd name="T30" fmla="*/ 30 w 111"/>
                  <a:gd name="T31" fmla="*/ 0 h 89"/>
                  <a:gd name="T32" fmla="*/ 19 w 111"/>
                  <a:gd name="T33" fmla="*/ 14 h 89"/>
                  <a:gd name="T34" fmla="*/ 13 w 111"/>
                  <a:gd name="T35" fmla="*/ 29 h 89"/>
                  <a:gd name="T36" fmla="*/ 7 w 111"/>
                  <a:gd name="T37" fmla="*/ 33 h 89"/>
                  <a:gd name="T38" fmla="*/ 6 w 111"/>
                  <a:gd name="T39" fmla="*/ 33 h 89"/>
                  <a:gd name="T40" fmla="*/ 1 w 111"/>
                  <a:gd name="T41" fmla="*/ 36 h 89"/>
                  <a:gd name="T42" fmla="*/ 0 w 111"/>
                  <a:gd name="T43" fmla="*/ 41 h 89"/>
                  <a:gd name="T44" fmla="*/ 4 w 111"/>
                  <a:gd name="T45" fmla="*/ 46 h 89"/>
                  <a:gd name="T46" fmla="*/ 10 w 111"/>
                  <a:gd name="T47" fmla="*/ 47 h 89"/>
                  <a:gd name="T48" fmla="*/ 9 w 111"/>
                  <a:gd name="T49" fmla="*/ 64 h 89"/>
                  <a:gd name="T50" fmla="*/ 13 w 111"/>
                  <a:gd name="T51" fmla="*/ 75 h 89"/>
                  <a:gd name="T52" fmla="*/ 20 w 111"/>
                  <a:gd name="T53" fmla="*/ 83 h 89"/>
                  <a:gd name="T54" fmla="*/ 29 w 111"/>
                  <a:gd name="T55" fmla="*/ 86 h 89"/>
                  <a:gd name="T56" fmla="*/ 44 w 111"/>
                  <a:gd name="T57" fmla="*/ 82 h 89"/>
                  <a:gd name="T58" fmla="*/ 54 w 111"/>
                  <a:gd name="T59" fmla="*/ 69 h 89"/>
                  <a:gd name="T60" fmla="*/ 58 w 111"/>
                  <a:gd name="T61" fmla="*/ 61 h 89"/>
                  <a:gd name="T62" fmla="*/ 67 w 111"/>
                  <a:gd name="T63" fmla="*/ 43 h 89"/>
                  <a:gd name="T64" fmla="*/ 71 w 111"/>
                  <a:gd name="T65" fmla="*/ 36 h 89"/>
                  <a:gd name="T66" fmla="*/ 75 w 111"/>
                  <a:gd name="T67" fmla="*/ 31 h 89"/>
                  <a:gd name="T68" fmla="*/ 79 w 111"/>
                  <a:gd name="T69" fmla="*/ 29 h 89"/>
                  <a:gd name="T70" fmla="*/ 84 w 111"/>
                  <a:gd name="T71" fmla="*/ 28 h 89"/>
                  <a:gd name="T72" fmla="*/ 91 w 111"/>
                  <a:gd name="T73" fmla="*/ 34 h 89"/>
                  <a:gd name="T74" fmla="*/ 92 w 111"/>
                  <a:gd name="T75" fmla="*/ 48 h 89"/>
                  <a:gd name="T76" fmla="*/ 86 w 111"/>
                  <a:gd name="T77" fmla="*/ 68 h 89"/>
                  <a:gd name="T78" fmla="*/ 78 w 111"/>
                  <a:gd name="T79" fmla="*/ 79 h 89"/>
                  <a:gd name="T80" fmla="*/ 77 w 111"/>
                  <a:gd name="T81" fmla="*/ 85 h 89"/>
                  <a:gd name="T82" fmla="*/ 81 w 111"/>
                  <a:gd name="T83" fmla="*/ 89 h 89"/>
                  <a:gd name="T84" fmla="*/ 91 w 111"/>
                  <a:gd name="T85" fmla="*/ 77 h 89"/>
                  <a:gd name="T86" fmla="*/ 97 w 111"/>
                  <a:gd name="T87" fmla="*/ 64 h 89"/>
                  <a:gd name="T88" fmla="*/ 103 w 111"/>
                  <a:gd name="T89" fmla="*/ 61 h 89"/>
                  <a:gd name="T90" fmla="*/ 105 w 111"/>
                  <a:gd name="T91" fmla="*/ 61 h 89"/>
                  <a:gd name="T92" fmla="*/ 110 w 111"/>
                  <a:gd name="T93" fmla="*/ 57 h 89"/>
                  <a:gd name="T94" fmla="*/ 111 w 111"/>
                  <a:gd name="T95" fmla="*/ 53 h 89"/>
                  <a:gd name="T96" fmla="*/ 107 w 111"/>
                  <a:gd name="T97" fmla="*/ 47 h 89"/>
                  <a:gd name="T98" fmla="*/ 101 w 111"/>
                  <a:gd name="T99" fmla="*/ 47 h 89"/>
                  <a:gd name="T100" fmla="*/ 101 w 111"/>
                  <a:gd name="T101" fmla="*/ 31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11" h="89">
                    <a:moveTo>
                      <a:pt x="101" y="31"/>
                    </a:moveTo>
                    <a:cubicBezTo>
                      <a:pt x="101" y="26"/>
                      <a:pt x="99" y="22"/>
                      <a:pt x="98" y="19"/>
                    </a:cubicBezTo>
                    <a:cubicBezTo>
                      <a:pt x="96" y="16"/>
                      <a:pt x="94" y="14"/>
                      <a:pt x="91" y="12"/>
                    </a:cubicBezTo>
                    <a:cubicBezTo>
                      <a:pt x="89" y="10"/>
                      <a:pt x="86" y="9"/>
                      <a:pt x="83" y="9"/>
                    </a:cubicBezTo>
                    <a:cubicBezTo>
                      <a:pt x="77" y="8"/>
                      <a:pt x="72" y="9"/>
                      <a:pt x="68" y="13"/>
                    </a:cubicBezTo>
                    <a:cubicBezTo>
                      <a:pt x="64" y="16"/>
                      <a:pt x="58" y="25"/>
                      <a:pt x="58" y="25"/>
                    </a:cubicBezTo>
                    <a:cubicBezTo>
                      <a:pt x="57" y="27"/>
                      <a:pt x="55" y="31"/>
                      <a:pt x="54" y="33"/>
                    </a:cubicBezTo>
                    <a:cubicBezTo>
                      <a:pt x="45" y="51"/>
                      <a:pt x="45" y="51"/>
                      <a:pt x="45" y="51"/>
                    </a:cubicBezTo>
                    <a:cubicBezTo>
                      <a:pt x="42" y="57"/>
                      <a:pt x="40" y="61"/>
                      <a:pt x="37" y="64"/>
                    </a:cubicBezTo>
                    <a:cubicBezTo>
                      <a:pt x="34" y="66"/>
                      <a:pt x="31" y="67"/>
                      <a:pt x="28" y="66"/>
                    </a:cubicBezTo>
                    <a:cubicBezTo>
                      <a:pt x="24" y="66"/>
                      <a:pt x="22" y="64"/>
                      <a:pt x="20" y="60"/>
                    </a:cubicBezTo>
                    <a:cubicBezTo>
                      <a:pt x="18" y="56"/>
                      <a:pt x="18" y="50"/>
                      <a:pt x="19" y="42"/>
                    </a:cubicBezTo>
                    <a:cubicBezTo>
                      <a:pt x="20" y="35"/>
                      <a:pt x="22" y="28"/>
                      <a:pt x="25" y="22"/>
                    </a:cubicBezTo>
                    <a:cubicBezTo>
                      <a:pt x="28" y="16"/>
                      <a:pt x="33" y="10"/>
                      <a:pt x="33" y="10"/>
                    </a:cubicBezTo>
                    <a:cubicBezTo>
                      <a:pt x="35" y="9"/>
                      <a:pt x="35" y="6"/>
                      <a:pt x="34" y="4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26" y="3"/>
                      <a:pt x="22" y="8"/>
                      <a:pt x="19" y="14"/>
                    </a:cubicBezTo>
                    <a:cubicBezTo>
                      <a:pt x="16" y="20"/>
                      <a:pt x="13" y="29"/>
                      <a:pt x="13" y="29"/>
                    </a:cubicBezTo>
                    <a:cubicBezTo>
                      <a:pt x="12" y="31"/>
                      <a:pt x="9" y="33"/>
                      <a:pt x="7" y="33"/>
                    </a:cubicBezTo>
                    <a:cubicBezTo>
                      <a:pt x="6" y="33"/>
                      <a:pt x="6" y="33"/>
                      <a:pt x="6" y="33"/>
                    </a:cubicBezTo>
                    <a:cubicBezTo>
                      <a:pt x="3" y="32"/>
                      <a:pt x="1" y="34"/>
                      <a:pt x="1" y="36"/>
                    </a:cubicBezTo>
                    <a:cubicBezTo>
                      <a:pt x="0" y="41"/>
                      <a:pt x="0" y="41"/>
                      <a:pt x="0" y="41"/>
                    </a:cubicBezTo>
                    <a:cubicBezTo>
                      <a:pt x="0" y="43"/>
                      <a:pt x="1" y="46"/>
                      <a:pt x="4" y="46"/>
                    </a:cubicBezTo>
                    <a:cubicBezTo>
                      <a:pt x="10" y="47"/>
                      <a:pt x="10" y="47"/>
                      <a:pt x="10" y="47"/>
                    </a:cubicBezTo>
                    <a:cubicBezTo>
                      <a:pt x="9" y="53"/>
                      <a:pt x="8" y="59"/>
                      <a:pt x="9" y="64"/>
                    </a:cubicBezTo>
                    <a:cubicBezTo>
                      <a:pt x="10" y="68"/>
                      <a:pt x="11" y="72"/>
                      <a:pt x="13" y="75"/>
                    </a:cubicBezTo>
                    <a:cubicBezTo>
                      <a:pt x="15" y="78"/>
                      <a:pt x="17" y="81"/>
                      <a:pt x="20" y="83"/>
                    </a:cubicBezTo>
                    <a:cubicBezTo>
                      <a:pt x="22" y="84"/>
                      <a:pt x="25" y="85"/>
                      <a:pt x="29" y="86"/>
                    </a:cubicBezTo>
                    <a:cubicBezTo>
                      <a:pt x="35" y="87"/>
                      <a:pt x="40" y="85"/>
                      <a:pt x="44" y="82"/>
                    </a:cubicBezTo>
                    <a:cubicBezTo>
                      <a:pt x="49" y="78"/>
                      <a:pt x="54" y="69"/>
                      <a:pt x="54" y="69"/>
                    </a:cubicBezTo>
                    <a:cubicBezTo>
                      <a:pt x="55" y="67"/>
                      <a:pt x="57" y="64"/>
                      <a:pt x="58" y="61"/>
                    </a:cubicBezTo>
                    <a:cubicBezTo>
                      <a:pt x="67" y="43"/>
                      <a:pt x="67" y="43"/>
                      <a:pt x="67" y="43"/>
                    </a:cubicBezTo>
                    <a:cubicBezTo>
                      <a:pt x="68" y="40"/>
                      <a:pt x="70" y="38"/>
                      <a:pt x="71" y="36"/>
                    </a:cubicBezTo>
                    <a:cubicBezTo>
                      <a:pt x="72" y="34"/>
                      <a:pt x="74" y="32"/>
                      <a:pt x="75" y="31"/>
                    </a:cubicBezTo>
                    <a:cubicBezTo>
                      <a:pt x="76" y="30"/>
                      <a:pt x="78" y="29"/>
                      <a:pt x="79" y="29"/>
                    </a:cubicBezTo>
                    <a:cubicBezTo>
                      <a:pt x="81" y="28"/>
                      <a:pt x="82" y="28"/>
                      <a:pt x="84" y="28"/>
                    </a:cubicBezTo>
                    <a:cubicBezTo>
                      <a:pt x="87" y="29"/>
                      <a:pt x="89" y="31"/>
                      <a:pt x="91" y="34"/>
                    </a:cubicBezTo>
                    <a:cubicBezTo>
                      <a:pt x="92" y="37"/>
                      <a:pt x="93" y="42"/>
                      <a:pt x="92" y="48"/>
                    </a:cubicBezTo>
                    <a:cubicBezTo>
                      <a:pt x="91" y="56"/>
                      <a:pt x="89" y="62"/>
                      <a:pt x="86" y="68"/>
                    </a:cubicBezTo>
                    <a:cubicBezTo>
                      <a:pt x="83" y="73"/>
                      <a:pt x="78" y="79"/>
                      <a:pt x="78" y="79"/>
                    </a:cubicBezTo>
                    <a:cubicBezTo>
                      <a:pt x="76" y="80"/>
                      <a:pt x="76" y="83"/>
                      <a:pt x="77" y="85"/>
                    </a:cubicBezTo>
                    <a:cubicBezTo>
                      <a:pt x="81" y="89"/>
                      <a:pt x="81" y="89"/>
                      <a:pt x="81" y="89"/>
                    </a:cubicBezTo>
                    <a:cubicBezTo>
                      <a:pt x="85" y="86"/>
                      <a:pt x="88" y="82"/>
                      <a:pt x="91" y="77"/>
                    </a:cubicBezTo>
                    <a:cubicBezTo>
                      <a:pt x="94" y="72"/>
                      <a:pt x="97" y="64"/>
                      <a:pt x="97" y="64"/>
                    </a:cubicBezTo>
                    <a:cubicBezTo>
                      <a:pt x="98" y="62"/>
                      <a:pt x="101" y="60"/>
                      <a:pt x="103" y="61"/>
                    </a:cubicBezTo>
                    <a:cubicBezTo>
                      <a:pt x="105" y="61"/>
                      <a:pt x="105" y="61"/>
                      <a:pt x="105" y="61"/>
                    </a:cubicBezTo>
                    <a:cubicBezTo>
                      <a:pt x="107" y="61"/>
                      <a:pt x="110" y="59"/>
                      <a:pt x="110" y="57"/>
                    </a:cubicBezTo>
                    <a:cubicBezTo>
                      <a:pt x="111" y="53"/>
                      <a:pt x="111" y="53"/>
                      <a:pt x="111" y="53"/>
                    </a:cubicBezTo>
                    <a:cubicBezTo>
                      <a:pt x="111" y="50"/>
                      <a:pt x="109" y="48"/>
                      <a:pt x="107" y="47"/>
                    </a:cubicBezTo>
                    <a:cubicBezTo>
                      <a:pt x="101" y="47"/>
                      <a:pt x="101" y="47"/>
                      <a:pt x="101" y="47"/>
                    </a:cubicBezTo>
                    <a:cubicBezTo>
                      <a:pt x="102" y="40"/>
                      <a:pt x="102" y="35"/>
                      <a:pt x="101" y="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7" name="Freeform: Shape 53"/>
              <p:cNvSpPr/>
              <p:nvPr/>
            </p:nvSpPr>
            <p:spPr bwMode="auto">
              <a:xfrm>
                <a:off x="7529513" y="1681163"/>
                <a:ext cx="55563" cy="44450"/>
              </a:xfrm>
              <a:custGeom>
                <a:avLst/>
                <a:gdLst>
                  <a:gd name="T0" fmla="*/ 84 w 84"/>
                  <a:gd name="T1" fmla="*/ 15 h 67"/>
                  <a:gd name="T2" fmla="*/ 25 w 84"/>
                  <a:gd name="T3" fmla="*/ 0 h 67"/>
                  <a:gd name="T4" fmla="*/ 0 w 84"/>
                  <a:gd name="T5" fmla="*/ 59 h 67"/>
                  <a:gd name="T6" fmla="*/ 84 w 84"/>
                  <a:gd name="T7" fmla="*/ 15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4" h="67">
                    <a:moveTo>
                      <a:pt x="84" y="15"/>
                    </a:moveTo>
                    <a:cubicBezTo>
                      <a:pt x="65" y="10"/>
                      <a:pt x="45" y="5"/>
                      <a:pt x="25" y="0"/>
                    </a:cubicBezTo>
                    <a:cubicBezTo>
                      <a:pt x="15" y="19"/>
                      <a:pt x="7" y="39"/>
                      <a:pt x="0" y="59"/>
                    </a:cubicBezTo>
                    <a:cubicBezTo>
                      <a:pt x="33" y="67"/>
                      <a:pt x="68" y="46"/>
                      <a:pt x="84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8" name="Freeform: Shape 54"/>
              <p:cNvSpPr/>
              <p:nvPr/>
            </p:nvSpPr>
            <p:spPr bwMode="auto">
              <a:xfrm>
                <a:off x="7486650" y="1692276"/>
                <a:ext cx="165100" cy="323850"/>
              </a:xfrm>
              <a:custGeom>
                <a:avLst/>
                <a:gdLst>
                  <a:gd name="T0" fmla="*/ 203 w 249"/>
                  <a:gd name="T1" fmla="*/ 10 h 484"/>
                  <a:gd name="T2" fmla="*/ 163 w 249"/>
                  <a:gd name="T3" fmla="*/ 0 h 484"/>
                  <a:gd name="T4" fmla="*/ 59 w 249"/>
                  <a:gd name="T5" fmla="*/ 55 h 484"/>
                  <a:gd name="T6" fmla="*/ 0 w 249"/>
                  <a:gd name="T7" fmla="*/ 383 h 484"/>
                  <a:gd name="T8" fmla="*/ 1 w 249"/>
                  <a:gd name="T9" fmla="*/ 383 h 484"/>
                  <a:gd name="T10" fmla="*/ 49 w 249"/>
                  <a:gd name="T11" fmla="*/ 475 h 484"/>
                  <a:gd name="T12" fmla="*/ 90 w 249"/>
                  <a:gd name="T13" fmla="*/ 484 h 484"/>
                  <a:gd name="T14" fmla="*/ 195 w 249"/>
                  <a:gd name="T15" fmla="*/ 430 h 484"/>
                  <a:gd name="T16" fmla="*/ 249 w 249"/>
                  <a:gd name="T17" fmla="*/ 101 h 484"/>
                  <a:gd name="T18" fmla="*/ 203 w 249"/>
                  <a:gd name="T19" fmla="*/ 10 h 484"/>
                  <a:gd name="T20" fmla="*/ 118 w 249"/>
                  <a:gd name="T21" fmla="*/ 308 h 484"/>
                  <a:gd name="T22" fmla="*/ 48 w 249"/>
                  <a:gd name="T23" fmla="*/ 223 h 484"/>
                  <a:gd name="T24" fmla="*/ 134 w 249"/>
                  <a:gd name="T25" fmla="*/ 177 h 484"/>
                  <a:gd name="T26" fmla="*/ 204 w 249"/>
                  <a:gd name="T27" fmla="*/ 261 h 484"/>
                  <a:gd name="T28" fmla="*/ 118 w 249"/>
                  <a:gd name="T29" fmla="*/ 308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49" h="484">
                    <a:moveTo>
                      <a:pt x="203" y="10"/>
                    </a:moveTo>
                    <a:cubicBezTo>
                      <a:pt x="190" y="7"/>
                      <a:pt x="176" y="3"/>
                      <a:pt x="163" y="0"/>
                    </a:cubicBezTo>
                    <a:cubicBezTo>
                      <a:pt x="143" y="39"/>
                      <a:pt x="101" y="65"/>
                      <a:pt x="59" y="55"/>
                    </a:cubicBezTo>
                    <a:cubicBezTo>
                      <a:pt x="27" y="161"/>
                      <a:pt x="32" y="277"/>
                      <a:pt x="0" y="383"/>
                    </a:cubicBezTo>
                    <a:cubicBezTo>
                      <a:pt x="0" y="383"/>
                      <a:pt x="1" y="383"/>
                      <a:pt x="1" y="383"/>
                    </a:cubicBezTo>
                    <a:cubicBezTo>
                      <a:pt x="43" y="393"/>
                      <a:pt x="69" y="435"/>
                      <a:pt x="49" y="475"/>
                    </a:cubicBezTo>
                    <a:cubicBezTo>
                      <a:pt x="63" y="478"/>
                      <a:pt x="76" y="481"/>
                      <a:pt x="90" y="484"/>
                    </a:cubicBezTo>
                    <a:cubicBezTo>
                      <a:pt x="110" y="445"/>
                      <a:pt x="153" y="420"/>
                      <a:pt x="195" y="430"/>
                    </a:cubicBezTo>
                    <a:cubicBezTo>
                      <a:pt x="225" y="323"/>
                      <a:pt x="219" y="208"/>
                      <a:pt x="249" y="101"/>
                    </a:cubicBezTo>
                    <a:cubicBezTo>
                      <a:pt x="208" y="91"/>
                      <a:pt x="183" y="49"/>
                      <a:pt x="203" y="10"/>
                    </a:cubicBezTo>
                    <a:close/>
                    <a:moveTo>
                      <a:pt x="118" y="308"/>
                    </a:moveTo>
                    <a:cubicBezTo>
                      <a:pt x="74" y="297"/>
                      <a:pt x="43" y="260"/>
                      <a:pt x="48" y="223"/>
                    </a:cubicBezTo>
                    <a:cubicBezTo>
                      <a:pt x="52" y="187"/>
                      <a:pt x="91" y="166"/>
                      <a:pt x="134" y="177"/>
                    </a:cubicBezTo>
                    <a:cubicBezTo>
                      <a:pt x="177" y="187"/>
                      <a:pt x="208" y="225"/>
                      <a:pt x="204" y="261"/>
                    </a:cubicBezTo>
                    <a:cubicBezTo>
                      <a:pt x="200" y="297"/>
                      <a:pt x="161" y="318"/>
                      <a:pt x="118" y="30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9" name="Freeform: Shape 55"/>
              <p:cNvSpPr/>
              <p:nvPr/>
            </p:nvSpPr>
            <p:spPr bwMode="auto">
              <a:xfrm>
                <a:off x="7466013" y="1957388"/>
                <a:ext cx="53975" cy="50800"/>
              </a:xfrm>
              <a:custGeom>
                <a:avLst/>
                <a:gdLst>
                  <a:gd name="T0" fmla="*/ 27 w 80"/>
                  <a:gd name="T1" fmla="*/ 1 h 74"/>
                  <a:gd name="T2" fmla="*/ 25 w 80"/>
                  <a:gd name="T3" fmla="*/ 0 h 74"/>
                  <a:gd name="T4" fmla="*/ 0 w 80"/>
                  <a:gd name="T5" fmla="*/ 59 h 74"/>
                  <a:gd name="T6" fmla="*/ 64 w 80"/>
                  <a:gd name="T7" fmla="*/ 74 h 74"/>
                  <a:gd name="T8" fmla="*/ 27 w 80"/>
                  <a:gd name="T9" fmla="*/ 1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0" h="74">
                    <a:moveTo>
                      <a:pt x="27" y="1"/>
                    </a:moveTo>
                    <a:cubicBezTo>
                      <a:pt x="26" y="1"/>
                      <a:pt x="26" y="0"/>
                      <a:pt x="25" y="0"/>
                    </a:cubicBezTo>
                    <a:cubicBezTo>
                      <a:pt x="18" y="20"/>
                      <a:pt x="10" y="40"/>
                      <a:pt x="0" y="59"/>
                    </a:cubicBezTo>
                    <a:cubicBezTo>
                      <a:pt x="22" y="64"/>
                      <a:pt x="43" y="69"/>
                      <a:pt x="64" y="74"/>
                    </a:cubicBezTo>
                    <a:cubicBezTo>
                      <a:pt x="80" y="42"/>
                      <a:pt x="61" y="9"/>
                      <a:pt x="2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0" name="Freeform: Shape 56"/>
              <p:cNvSpPr/>
              <p:nvPr/>
            </p:nvSpPr>
            <p:spPr bwMode="auto">
              <a:xfrm>
                <a:off x="7556500" y="1984376"/>
                <a:ext cx="57150" cy="44450"/>
              </a:xfrm>
              <a:custGeom>
                <a:avLst/>
                <a:gdLst>
                  <a:gd name="T0" fmla="*/ 0 w 86"/>
                  <a:gd name="T1" fmla="*/ 52 h 67"/>
                  <a:gd name="T2" fmla="*/ 62 w 86"/>
                  <a:gd name="T3" fmla="*/ 67 h 67"/>
                  <a:gd name="T4" fmla="*/ 86 w 86"/>
                  <a:gd name="T5" fmla="*/ 8 h 67"/>
                  <a:gd name="T6" fmla="*/ 0 w 86"/>
                  <a:gd name="T7" fmla="*/ 52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6" h="67">
                    <a:moveTo>
                      <a:pt x="0" y="52"/>
                    </a:moveTo>
                    <a:cubicBezTo>
                      <a:pt x="21" y="57"/>
                      <a:pt x="41" y="62"/>
                      <a:pt x="62" y="67"/>
                    </a:cubicBezTo>
                    <a:cubicBezTo>
                      <a:pt x="72" y="48"/>
                      <a:pt x="79" y="28"/>
                      <a:pt x="86" y="8"/>
                    </a:cubicBezTo>
                    <a:cubicBezTo>
                      <a:pt x="52" y="0"/>
                      <a:pt x="16" y="20"/>
                      <a:pt x="0" y="5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1" name="Freeform: Shape 57"/>
              <p:cNvSpPr/>
              <p:nvPr/>
            </p:nvSpPr>
            <p:spPr bwMode="auto">
              <a:xfrm>
                <a:off x="7621588" y="1701801"/>
                <a:ext cx="50800" cy="49213"/>
              </a:xfrm>
              <a:custGeom>
                <a:avLst/>
                <a:gdLst>
                  <a:gd name="T0" fmla="*/ 52 w 76"/>
                  <a:gd name="T1" fmla="*/ 73 h 73"/>
                  <a:gd name="T2" fmla="*/ 76 w 76"/>
                  <a:gd name="T3" fmla="*/ 15 h 73"/>
                  <a:gd name="T4" fmla="*/ 16 w 76"/>
                  <a:gd name="T5" fmla="*/ 0 h 73"/>
                  <a:gd name="T6" fmla="*/ 52 w 76"/>
                  <a:gd name="T7" fmla="*/ 7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6" h="73">
                    <a:moveTo>
                      <a:pt x="52" y="73"/>
                    </a:moveTo>
                    <a:cubicBezTo>
                      <a:pt x="58" y="53"/>
                      <a:pt x="66" y="34"/>
                      <a:pt x="76" y="15"/>
                    </a:cubicBezTo>
                    <a:cubicBezTo>
                      <a:pt x="56" y="10"/>
                      <a:pt x="36" y="5"/>
                      <a:pt x="16" y="0"/>
                    </a:cubicBezTo>
                    <a:cubicBezTo>
                      <a:pt x="0" y="32"/>
                      <a:pt x="19" y="65"/>
                      <a:pt x="52" y="7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2" name="Freeform: Shape 58"/>
              <p:cNvSpPr/>
              <p:nvPr/>
            </p:nvSpPr>
            <p:spPr bwMode="auto">
              <a:xfrm>
                <a:off x="7808913" y="1751013"/>
                <a:ext cx="85725" cy="82550"/>
              </a:xfrm>
              <a:custGeom>
                <a:avLst/>
                <a:gdLst>
                  <a:gd name="T0" fmla="*/ 44 w 54"/>
                  <a:gd name="T1" fmla="*/ 52 h 52"/>
                  <a:gd name="T2" fmla="*/ 54 w 54"/>
                  <a:gd name="T3" fmla="*/ 10 h 52"/>
                  <a:gd name="T4" fmla="*/ 52 w 54"/>
                  <a:gd name="T5" fmla="*/ 10 h 52"/>
                  <a:gd name="T6" fmla="*/ 10 w 54"/>
                  <a:gd name="T7" fmla="*/ 0 h 52"/>
                  <a:gd name="T8" fmla="*/ 0 w 54"/>
                  <a:gd name="T9" fmla="*/ 42 h 52"/>
                  <a:gd name="T10" fmla="*/ 42 w 54"/>
                  <a:gd name="T11" fmla="*/ 52 h 52"/>
                  <a:gd name="T12" fmla="*/ 44 w 54"/>
                  <a:gd name="T13" fmla="*/ 52 h 52"/>
                  <a:gd name="T14" fmla="*/ 34 w 54"/>
                  <a:gd name="T15" fmla="*/ 37 h 52"/>
                  <a:gd name="T16" fmla="*/ 16 w 54"/>
                  <a:gd name="T17" fmla="*/ 32 h 52"/>
                  <a:gd name="T18" fmla="*/ 20 w 54"/>
                  <a:gd name="T19" fmla="*/ 16 h 52"/>
                  <a:gd name="T20" fmla="*/ 39 w 54"/>
                  <a:gd name="T21" fmla="*/ 20 h 52"/>
                  <a:gd name="T22" fmla="*/ 34 w 54"/>
                  <a:gd name="T23" fmla="*/ 37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4" h="52">
                    <a:moveTo>
                      <a:pt x="44" y="52"/>
                    </a:moveTo>
                    <a:lnTo>
                      <a:pt x="54" y="10"/>
                    </a:lnTo>
                    <a:lnTo>
                      <a:pt x="52" y="10"/>
                    </a:lnTo>
                    <a:lnTo>
                      <a:pt x="10" y="0"/>
                    </a:lnTo>
                    <a:lnTo>
                      <a:pt x="0" y="42"/>
                    </a:lnTo>
                    <a:lnTo>
                      <a:pt x="42" y="52"/>
                    </a:lnTo>
                    <a:lnTo>
                      <a:pt x="44" y="52"/>
                    </a:lnTo>
                    <a:close/>
                    <a:moveTo>
                      <a:pt x="34" y="37"/>
                    </a:moveTo>
                    <a:lnTo>
                      <a:pt x="16" y="32"/>
                    </a:lnTo>
                    <a:lnTo>
                      <a:pt x="20" y="16"/>
                    </a:lnTo>
                    <a:lnTo>
                      <a:pt x="39" y="20"/>
                    </a:lnTo>
                    <a:lnTo>
                      <a:pt x="34" y="3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3" name="Freeform: Shape 59"/>
              <p:cNvSpPr/>
              <p:nvPr/>
            </p:nvSpPr>
            <p:spPr bwMode="auto">
              <a:xfrm>
                <a:off x="7899400" y="1771651"/>
                <a:ext cx="187325" cy="169863"/>
              </a:xfrm>
              <a:custGeom>
                <a:avLst/>
                <a:gdLst>
                  <a:gd name="T0" fmla="*/ 108 w 281"/>
                  <a:gd name="T1" fmla="*/ 19 h 253"/>
                  <a:gd name="T2" fmla="*/ 28 w 281"/>
                  <a:gd name="T3" fmla="*/ 1 h 253"/>
                  <a:gd name="T4" fmla="*/ 22 w 281"/>
                  <a:gd name="T5" fmla="*/ 0 h 253"/>
                  <a:gd name="T6" fmla="*/ 0 w 281"/>
                  <a:gd name="T7" fmla="*/ 99 h 253"/>
                  <a:gd name="T8" fmla="*/ 5 w 281"/>
                  <a:gd name="T9" fmla="*/ 100 h 253"/>
                  <a:gd name="T10" fmla="*/ 85 w 281"/>
                  <a:gd name="T11" fmla="*/ 119 h 253"/>
                  <a:gd name="T12" fmla="*/ 163 w 281"/>
                  <a:gd name="T13" fmla="*/ 230 h 253"/>
                  <a:gd name="T14" fmla="*/ 262 w 281"/>
                  <a:gd name="T15" fmla="*/ 253 h 253"/>
                  <a:gd name="T16" fmla="*/ 108 w 281"/>
                  <a:gd name="T17" fmla="*/ 19 h 2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81" h="253">
                    <a:moveTo>
                      <a:pt x="108" y="19"/>
                    </a:moveTo>
                    <a:cubicBezTo>
                      <a:pt x="28" y="1"/>
                      <a:pt x="28" y="1"/>
                      <a:pt x="28" y="1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0" y="99"/>
                      <a:pt x="0" y="99"/>
                      <a:pt x="0" y="99"/>
                    </a:cubicBezTo>
                    <a:cubicBezTo>
                      <a:pt x="5" y="100"/>
                      <a:pt x="5" y="100"/>
                      <a:pt x="5" y="100"/>
                    </a:cubicBezTo>
                    <a:cubicBezTo>
                      <a:pt x="85" y="119"/>
                      <a:pt x="85" y="119"/>
                      <a:pt x="85" y="119"/>
                    </a:cubicBezTo>
                    <a:cubicBezTo>
                      <a:pt x="135" y="131"/>
                      <a:pt x="168" y="179"/>
                      <a:pt x="163" y="230"/>
                    </a:cubicBezTo>
                    <a:cubicBezTo>
                      <a:pt x="262" y="253"/>
                      <a:pt x="262" y="253"/>
                      <a:pt x="262" y="253"/>
                    </a:cubicBezTo>
                    <a:cubicBezTo>
                      <a:pt x="281" y="147"/>
                      <a:pt x="214" y="44"/>
                      <a:pt x="108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4" name="Freeform: Shape 60"/>
              <p:cNvSpPr/>
              <p:nvPr/>
            </p:nvSpPr>
            <p:spPr bwMode="auto">
              <a:xfrm>
                <a:off x="7761288" y="1957388"/>
                <a:ext cx="85725" cy="82550"/>
              </a:xfrm>
              <a:custGeom>
                <a:avLst/>
                <a:gdLst>
                  <a:gd name="T0" fmla="*/ 10 w 54"/>
                  <a:gd name="T1" fmla="*/ 0 h 52"/>
                  <a:gd name="T2" fmla="*/ 0 w 54"/>
                  <a:gd name="T3" fmla="*/ 42 h 52"/>
                  <a:gd name="T4" fmla="*/ 42 w 54"/>
                  <a:gd name="T5" fmla="*/ 51 h 52"/>
                  <a:gd name="T6" fmla="*/ 44 w 54"/>
                  <a:gd name="T7" fmla="*/ 52 h 52"/>
                  <a:gd name="T8" fmla="*/ 54 w 54"/>
                  <a:gd name="T9" fmla="*/ 10 h 52"/>
                  <a:gd name="T10" fmla="*/ 52 w 54"/>
                  <a:gd name="T11" fmla="*/ 10 h 52"/>
                  <a:gd name="T12" fmla="*/ 10 w 54"/>
                  <a:gd name="T13" fmla="*/ 0 h 52"/>
                  <a:gd name="T14" fmla="*/ 35 w 54"/>
                  <a:gd name="T15" fmla="*/ 37 h 52"/>
                  <a:gd name="T16" fmla="*/ 16 w 54"/>
                  <a:gd name="T17" fmla="*/ 32 h 52"/>
                  <a:gd name="T18" fmla="*/ 20 w 54"/>
                  <a:gd name="T19" fmla="*/ 15 h 52"/>
                  <a:gd name="T20" fmla="*/ 39 w 54"/>
                  <a:gd name="T21" fmla="*/ 20 h 52"/>
                  <a:gd name="T22" fmla="*/ 35 w 54"/>
                  <a:gd name="T23" fmla="*/ 37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4" h="52">
                    <a:moveTo>
                      <a:pt x="10" y="0"/>
                    </a:moveTo>
                    <a:lnTo>
                      <a:pt x="0" y="42"/>
                    </a:lnTo>
                    <a:lnTo>
                      <a:pt x="42" y="51"/>
                    </a:lnTo>
                    <a:lnTo>
                      <a:pt x="44" y="52"/>
                    </a:lnTo>
                    <a:lnTo>
                      <a:pt x="54" y="10"/>
                    </a:lnTo>
                    <a:lnTo>
                      <a:pt x="52" y="10"/>
                    </a:lnTo>
                    <a:lnTo>
                      <a:pt x="10" y="0"/>
                    </a:lnTo>
                    <a:close/>
                    <a:moveTo>
                      <a:pt x="35" y="37"/>
                    </a:moveTo>
                    <a:lnTo>
                      <a:pt x="16" y="32"/>
                    </a:lnTo>
                    <a:lnTo>
                      <a:pt x="20" y="15"/>
                    </a:lnTo>
                    <a:lnTo>
                      <a:pt x="39" y="20"/>
                    </a:lnTo>
                    <a:lnTo>
                      <a:pt x="35" y="3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5" name="Freeform: Shape 61"/>
              <p:cNvSpPr/>
              <p:nvPr/>
            </p:nvSpPr>
            <p:spPr bwMode="auto">
              <a:xfrm>
                <a:off x="7851775" y="1947863"/>
                <a:ext cx="217488" cy="127000"/>
              </a:xfrm>
              <a:custGeom>
                <a:avLst/>
                <a:gdLst>
                  <a:gd name="T0" fmla="*/ 107 w 326"/>
                  <a:gd name="T1" fmla="*/ 64 h 189"/>
                  <a:gd name="T2" fmla="*/ 27 w 326"/>
                  <a:gd name="T3" fmla="*/ 46 h 189"/>
                  <a:gd name="T4" fmla="*/ 23 w 326"/>
                  <a:gd name="T5" fmla="*/ 45 h 189"/>
                  <a:gd name="T6" fmla="*/ 0 w 326"/>
                  <a:gd name="T7" fmla="*/ 144 h 189"/>
                  <a:gd name="T8" fmla="*/ 4 w 326"/>
                  <a:gd name="T9" fmla="*/ 145 h 189"/>
                  <a:gd name="T10" fmla="*/ 84 w 326"/>
                  <a:gd name="T11" fmla="*/ 164 h 189"/>
                  <a:gd name="T12" fmla="*/ 326 w 326"/>
                  <a:gd name="T13" fmla="*/ 23 h 189"/>
                  <a:gd name="T14" fmla="*/ 226 w 326"/>
                  <a:gd name="T15" fmla="*/ 0 h 189"/>
                  <a:gd name="T16" fmla="*/ 107 w 326"/>
                  <a:gd name="T17" fmla="*/ 64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26" h="189">
                    <a:moveTo>
                      <a:pt x="107" y="64"/>
                    </a:moveTo>
                    <a:cubicBezTo>
                      <a:pt x="27" y="46"/>
                      <a:pt x="27" y="46"/>
                      <a:pt x="27" y="46"/>
                    </a:cubicBezTo>
                    <a:cubicBezTo>
                      <a:pt x="23" y="45"/>
                      <a:pt x="23" y="45"/>
                      <a:pt x="23" y="45"/>
                    </a:cubicBezTo>
                    <a:cubicBezTo>
                      <a:pt x="0" y="144"/>
                      <a:pt x="0" y="144"/>
                      <a:pt x="0" y="144"/>
                    </a:cubicBezTo>
                    <a:cubicBezTo>
                      <a:pt x="4" y="145"/>
                      <a:pt x="4" y="145"/>
                      <a:pt x="4" y="145"/>
                    </a:cubicBezTo>
                    <a:cubicBezTo>
                      <a:pt x="84" y="164"/>
                      <a:pt x="84" y="164"/>
                      <a:pt x="84" y="164"/>
                    </a:cubicBezTo>
                    <a:cubicBezTo>
                      <a:pt x="190" y="189"/>
                      <a:pt x="295" y="126"/>
                      <a:pt x="326" y="23"/>
                    </a:cubicBezTo>
                    <a:cubicBezTo>
                      <a:pt x="226" y="0"/>
                      <a:pt x="226" y="0"/>
                      <a:pt x="226" y="0"/>
                    </a:cubicBezTo>
                    <a:cubicBezTo>
                      <a:pt x="209" y="48"/>
                      <a:pt x="158" y="76"/>
                      <a:pt x="107" y="6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17" name="Freeform: Shape 63"/>
            <p:cNvSpPr/>
            <p:nvPr/>
          </p:nvSpPr>
          <p:spPr bwMode="auto">
            <a:xfrm>
              <a:off x="4192042" y="3364555"/>
              <a:ext cx="1689679" cy="675871"/>
            </a:xfrm>
            <a:custGeom>
              <a:avLst/>
              <a:gdLst>
                <a:gd name="T0" fmla="*/ 397 w 397"/>
                <a:gd name="T1" fmla="*/ 0 h 159"/>
                <a:gd name="T2" fmla="*/ 8 w 397"/>
                <a:gd name="T3" fmla="*/ 0 h 159"/>
                <a:gd name="T4" fmla="*/ 0 w 397"/>
                <a:gd name="T5" fmla="*/ 79 h 159"/>
                <a:gd name="T6" fmla="*/ 8 w 397"/>
                <a:gd name="T7" fmla="*/ 159 h 159"/>
                <a:gd name="T8" fmla="*/ 397 w 397"/>
                <a:gd name="T9" fmla="*/ 159 h 159"/>
                <a:gd name="T10" fmla="*/ 397 w 397"/>
                <a:gd name="T11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7" h="159">
                  <a:moveTo>
                    <a:pt x="397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3" y="26"/>
                    <a:pt x="0" y="52"/>
                    <a:pt x="0" y="79"/>
                  </a:cubicBezTo>
                  <a:cubicBezTo>
                    <a:pt x="0" y="107"/>
                    <a:pt x="3" y="133"/>
                    <a:pt x="8" y="159"/>
                  </a:cubicBezTo>
                  <a:cubicBezTo>
                    <a:pt x="397" y="159"/>
                    <a:pt x="397" y="159"/>
                    <a:pt x="397" y="159"/>
                  </a:cubicBezTo>
                  <a:lnTo>
                    <a:pt x="397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</a:p>
          </p:txBody>
        </p:sp>
        <p:grpSp>
          <p:nvGrpSpPr>
            <p:cNvPr id="18" name="Group 64"/>
            <p:cNvGrpSpPr/>
            <p:nvPr/>
          </p:nvGrpSpPr>
          <p:grpSpPr>
            <a:xfrm>
              <a:off x="5268546" y="3530884"/>
              <a:ext cx="346343" cy="326101"/>
              <a:chOff x="3870325" y="1641476"/>
              <a:chExt cx="488950" cy="460375"/>
            </a:xfrm>
            <a:solidFill>
              <a:schemeClr val="bg1"/>
            </a:solidFill>
          </p:grpSpPr>
          <p:sp>
            <p:nvSpPr>
              <p:cNvPr id="41" name="Freeform: Shape 65"/>
              <p:cNvSpPr/>
              <p:nvPr/>
            </p:nvSpPr>
            <p:spPr bwMode="auto">
              <a:xfrm>
                <a:off x="4184650" y="1830388"/>
                <a:ext cx="174625" cy="120650"/>
              </a:xfrm>
              <a:custGeom>
                <a:avLst/>
                <a:gdLst>
                  <a:gd name="T0" fmla="*/ 0 w 261"/>
                  <a:gd name="T1" fmla="*/ 57 h 179"/>
                  <a:gd name="T2" fmla="*/ 0 w 261"/>
                  <a:gd name="T3" fmla="*/ 122 h 179"/>
                  <a:gd name="T4" fmla="*/ 58 w 261"/>
                  <a:gd name="T5" fmla="*/ 179 h 179"/>
                  <a:gd name="T6" fmla="*/ 261 w 261"/>
                  <a:gd name="T7" fmla="*/ 179 h 179"/>
                  <a:gd name="T8" fmla="*/ 261 w 261"/>
                  <a:gd name="T9" fmla="*/ 0 h 179"/>
                  <a:gd name="T10" fmla="*/ 58 w 261"/>
                  <a:gd name="T11" fmla="*/ 0 h 179"/>
                  <a:gd name="T12" fmla="*/ 0 w 261"/>
                  <a:gd name="T13" fmla="*/ 57 h 179"/>
                  <a:gd name="T14" fmla="*/ 143 w 261"/>
                  <a:gd name="T15" fmla="*/ 89 h 179"/>
                  <a:gd name="T16" fmla="*/ 93 w 261"/>
                  <a:gd name="T17" fmla="*/ 140 h 179"/>
                  <a:gd name="T18" fmla="*/ 42 w 261"/>
                  <a:gd name="T19" fmla="*/ 89 h 179"/>
                  <a:gd name="T20" fmla="*/ 93 w 261"/>
                  <a:gd name="T21" fmla="*/ 39 h 179"/>
                  <a:gd name="T22" fmla="*/ 143 w 261"/>
                  <a:gd name="T23" fmla="*/ 89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61" h="179">
                    <a:moveTo>
                      <a:pt x="0" y="57"/>
                    </a:moveTo>
                    <a:cubicBezTo>
                      <a:pt x="0" y="122"/>
                      <a:pt x="0" y="122"/>
                      <a:pt x="0" y="122"/>
                    </a:cubicBezTo>
                    <a:cubicBezTo>
                      <a:pt x="0" y="153"/>
                      <a:pt x="26" y="179"/>
                      <a:pt x="58" y="179"/>
                    </a:cubicBezTo>
                    <a:cubicBezTo>
                      <a:pt x="261" y="179"/>
                      <a:pt x="261" y="179"/>
                      <a:pt x="261" y="179"/>
                    </a:cubicBezTo>
                    <a:cubicBezTo>
                      <a:pt x="261" y="0"/>
                      <a:pt x="261" y="0"/>
                      <a:pt x="261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26" y="0"/>
                      <a:pt x="0" y="25"/>
                      <a:pt x="0" y="57"/>
                    </a:cubicBezTo>
                    <a:close/>
                    <a:moveTo>
                      <a:pt x="143" y="89"/>
                    </a:moveTo>
                    <a:cubicBezTo>
                      <a:pt x="143" y="117"/>
                      <a:pt x="120" y="140"/>
                      <a:pt x="93" y="140"/>
                    </a:cubicBezTo>
                    <a:cubicBezTo>
                      <a:pt x="65" y="140"/>
                      <a:pt x="42" y="117"/>
                      <a:pt x="42" y="89"/>
                    </a:cubicBezTo>
                    <a:cubicBezTo>
                      <a:pt x="42" y="62"/>
                      <a:pt x="65" y="39"/>
                      <a:pt x="93" y="39"/>
                    </a:cubicBezTo>
                    <a:cubicBezTo>
                      <a:pt x="120" y="39"/>
                      <a:pt x="143" y="62"/>
                      <a:pt x="143" y="8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2" name="Freeform: Shape 66"/>
              <p:cNvSpPr/>
              <p:nvPr/>
            </p:nvSpPr>
            <p:spPr bwMode="auto">
              <a:xfrm>
                <a:off x="3870325" y="1641476"/>
                <a:ext cx="488950" cy="460375"/>
              </a:xfrm>
              <a:custGeom>
                <a:avLst/>
                <a:gdLst>
                  <a:gd name="T0" fmla="*/ 62 w 731"/>
                  <a:gd name="T1" fmla="*/ 19 h 688"/>
                  <a:gd name="T2" fmla="*/ 617 w 731"/>
                  <a:gd name="T3" fmla="*/ 19 h 688"/>
                  <a:gd name="T4" fmla="*/ 660 w 731"/>
                  <a:gd name="T5" fmla="*/ 19 h 688"/>
                  <a:gd name="T6" fmla="*/ 673 w 731"/>
                  <a:gd name="T7" fmla="*/ 19 h 688"/>
                  <a:gd name="T8" fmla="*/ 711 w 731"/>
                  <a:gd name="T9" fmla="*/ 50 h 688"/>
                  <a:gd name="T10" fmla="*/ 731 w 731"/>
                  <a:gd name="T11" fmla="*/ 66 h 688"/>
                  <a:gd name="T12" fmla="*/ 731 w 731"/>
                  <a:gd name="T13" fmla="*/ 57 h 688"/>
                  <a:gd name="T14" fmla="*/ 716 w 731"/>
                  <a:gd name="T15" fmla="*/ 19 h 688"/>
                  <a:gd name="T16" fmla="*/ 673 w 731"/>
                  <a:gd name="T17" fmla="*/ 0 h 688"/>
                  <a:gd name="T18" fmla="*/ 660 w 731"/>
                  <a:gd name="T19" fmla="*/ 0 h 688"/>
                  <a:gd name="T20" fmla="*/ 56 w 731"/>
                  <a:gd name="T21" fmla="*/ 0 h 688"/>
                  <a:gd name="T22" fmla="*/ 1 w 731"/>
                  <a:gd name="T23" fmla="*/ 28 h 688"/>
                  <a:gd name="T24" fmla="*/ 1 w 731"/>
                  <a:gd name="T25" fmla="*/ 50 h 688"/>
                  <a:gd name="T26" fmla="*/ 1 w 731"/>
                  <a:gd name="T27" fmla="*/ 62 h 688"/>
                  <a:gd name="T28" fmla="*/ 1 w 731"/>
                  <a:gd name="T29" fmla="*/ 72 h 688"/>
                  <a:gd name="T30" fmla="*/ 1 w 731"/>
                  <a:gd name="T31" fmla="*/ 116 h 688"/>
                  <a:gd name="T32" fmla="*/ 1 w 731"/>
                  <a:gd name="T33" fmla="*/ 174 h 688"/>
                  <a:gd name="T34" fmla="*/ 1 w 731"/>
                  <a:gd name="T35" fmla="*/ 243 h 688"/>
                  <a:gd name="T36" fmla="*/ 1 w 731"/>
                  <a:gd name="T37" fmla="*/ 317 h 688"/>
                  <a:gd name="T38" fmla="*/ 1 w 731"/>
                  <a:gd name="T39" fmla="*/ 390 h 688"/>
                  <a:gd name="T40" fmla="*/ 1 w 731"/>
                  <a:gd name="T41" fmla="*/ 458 h 688"/>
                  <a:gd name="T42" fmla="*/ 1 w 731"/>
                  <a:gd name="T43" fmla="*/ 515 h 688"/>
                  <a:gd name="T44" fmla="*/ 1 w 731"/>
                  <a:gd name="T45" fmla="*/ 556 h 688"/>
                  <a:gd name="T46" fmla="*/ 1 w 731"/>
                  <a:gd name="T47" fmla="*/ 575 h 688"/>
                  <a:gd name="T48" fmla="*/ 1 w 731"/>
                  <a:gd name="T49" fmla="*/ 575 h 688"/>
                  <a:gd name="T50" fmla="*/ 1 w 731"/>
                  <a:gd name="T51" fmla="*/ 630 h 688"/>
                  <a:gd name="T52" fmla="*/ 58 w 731"/>
                  <a:gd name="T53" fmla="*/ 688 h 688"/>
                  <a:gd name="T54" fmla="*/ 673 w 731"/>
                  <a:gd name="T55" fmla="*/ 688 h 688"/>
                  <a:gd name="T56" fmla="*/ 731 w 731"/>
                  <a:gd name="T57" fmla="*/ 630 h 688"/>
                  <a:gd name="T58" fmla="*/ 731 w 731"/>
                  <a:gd name="T59" fmla="*/ 584 h 688"/>
                  <a:gd name="T60" fmla="*/ 731 w 731"/>
                  <a:gd name="T61" fmla="*/ 492 h 688"/>
                  <a:gd name="T62" fmla="*/ 528 w 731"/>
                  <a:gd name="T63" fmla="*/ 492 h 688"/>
                  <a:gd name="T64" fmla="*/ 442 w 731"/>
                  <a:gd name="T65" fmla="*/ 406 h 688"/>
                  <a:gd name="T66" fmla="*/ 442 w 731"/>
                  <a:gd name="T67" fmla="*/ 341 h 688"/>
                  <a:gd name="T68" fmla="*/ 528 w 731"/>
                  <a:gd name="T69" fmla="*/ 255 h 688"/>
                  <a:gd name="T70" fmla="*/ 731 w 731"/>
                  <a:gd name="T71" fmla="*/ 255 h 688"/>
                  <a:gd name="T72" fmla="*/ 731 w 731"/>
                  <a:gd name="T73" fmla="*/ 191 h 688"/>
                  <a:gd name="T74" fmla="*/ 731 w 731"/>
                  <a:gd name="T75" fmla="*/ 179 h 688"/>
                  <a:gd name="T76" fmla="*/ 731 w 731"/>
                  <a:gd name="T77" fmla="*/ 175 h 688"/>
                  <a:gd name="T78" fmla="*/ 731 w 731"/>
                  <a:gd name="T79" fmla="*/ 141 h 688"/>
                  <a:gd name="T80" fmla="*/ 731 w 731"/>
                  <a:gd name="T81" fmla="*/ 116 h 688"/>
                  <a:gd name="T82" fmla="*/ 673 w 731"/>
                  <a:gd name="T83" fmla="*/ 59 h 688"/>
                  <a:gd name="T84" fmla="*/ 624 w 731"/>
                  <a:gd name="T85" fmla="*/ 59 h 688"/>
                  <a:gd name="T86" fmla="*/ 622 w 731"/>
                  <a:gd name="T87" fmla="*/ 59 h 688"/>
                  <a:gd name="T88" fmla="*/ 613 w 731"/>
                  <a:gd name="T89" fmla="*/ 59 h 688"/>
                  <a:gd name="T90" fmla="*/ 602 w 731"/>
                  <a:gd name="T91" fmla="*/ 59 h 688"/>
                  <a:gd name="T92" fmla="*/ 590 w 731"/>
                  <a:gd name="T93" fmla="*/ 59 h 688"/>
                  <a:gd name="T94" fmla="*/ 574 w 731"/>
                  <a:gd name="T95" fmla="*/ 59 h 688"/>
                  <a:gd name="T96" fmla="*/ 554 w 731"/>
                  <a:gd name="T97" fmla="*/ 59 h 688"/>
                  <a:gd name="T98" fmla="*/ 62 w 731"/>
                  <a:gd name="T99" fmla="*/ 59 h 688"/>
                  <a:gd name="T100" fmla="*/ 24 w 731"/>
                  <a:gd name="T101" fmla="*/ 37 h 688"/>
                  <a:gd name="T102" fmla="*/ 62 w 731"/>
                  <a:gd name="T103" fmla="*/ 19 h 6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731" h="688">
                    <a:moveTo>
                      <a:pt x="62" y="19"/>
                    </a:moveTo>
                    <a:cubicBezTo>
                      <a:pt x="62" y="19"/>
                      <a:pt x="617" y="19"/>
                      <a:pt x="617" y="19"/>
                    </a:cubicBezTo>
                    <a:cubicBezTo>
                      <a:pt x="660" y="19"/>
                      <a:pt x="660" y="19"/>
                      <a:pt x="660" y="19"/>
                    </a:cubicBezTo>
                    <a:cubicBezTo>
                      <a:pt x="673" y="19"/>
                      <a:pt x="673" y="19"/>
                      <a:pt x="673" y="19"/>
                    </a:cubicBezTo>
                    <a:cubicBezTo>
                      <a:pt x="692" y="19"/>
                      <a:pt x="707" y="32"/>
                      <a:pt x="711" y="50"/>
                    </a:cubicBezTo>
                    <a:cubicBezTo>
                      <a:pt x="718" y="54"/>
                      <a:pt x="725" y="59"/>
                      <a:pt x="731" y="66"/>
                    </a:cubicBezTo>
                    <a:cubicBezTo>
                      <a:pt x="731" y="57"/>
                      <a:pt x="731" y="57"/>
                      <a:pt x="731" y="57"/>
                    </a:cubicBezTo>
                    <a:cubicBezTo>
                      <a:pt x="731" y="42"/>
                      <a:pt x="725" y="29"/>
                      <a:pt x="716" y="19"/>
                    </a:cubicBezTo>
                    <a:cubicBezTo>
                      <a:pt x="705" y="7"/>
                      <a:pt x="690" y="0"/>
                      <a:pt x="673" y="0"/>
                    </a:cubicBezTo>
                    <a:cubicBezTo>
                      <a:pt x="660" y="0"/>
                      <a:pt x="660" y="0"/>
                      <a:pt x="660" y="0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37" y="0"/>
                      <a:pt x="6" y="6"/>
                      <a:pt x="1" y="28"/>
                    </a:cubicBezTo>
                    <a:cubicBezTo>
                      <a:pt x="0" y="35"/>
                      <a:pt x="1" y="43"/>
                      <a:pt x="1" y="50"/>
                    </a:cubicBezTo>
                    <a:cubicBezTo>
                      <a:pt x="1" y="54"/>
                      <a:pt x="1" y="58"/>
                      <a:pt x="1" y="62"/>
                    </a:cubicBezTo>
                    <a:cubicBezTo>
                      <a:pt x="1" y="66"/>
                      <a:pt x="1" y="69"/>
                      <a:pt x="1" y="72"/>
                    </a:cubicBezTo>
                    <a:cubicBezTo>
                      <a:pt x="1" y="86"/>
                      <a:pt x="1" y="101"/>
                      <a:pt x="1" y="116"/>
                    </a:cubicBezTo>
                    <a:cubicBezTo>
                      <a:pt x="1" y="135"/>
                      <a:pt x="1" y="155"/>
                      <a:pt x="1" y="174"/>
                    </a:cubicBezTo>
                    <a:cubicBezTo>
                      <a:pt x="1" y="197"/>
                      <a:pt x="1" y="220"/>
                      <a:pt x="1" y="243"/>
                    </a:cubicBezTo>
                    <a:cubicBezTo>
                      <a:pt x="1" y="268"/>
                      <a:pt x="1" y="292"/>
                      <a:pt x="1" y="317"/>
                    </a:cubicBezTo>
                    <a:cubicBezTo>
                      <a:pt x="1" y="341"/>
                      <a:pt x="1" y="366"/>
                      <a:pt x="1" y="390"/>
                    </a:cubicBezTo>
                    <a:cubicBezTo>
                      <a:pt x="1" y="413"/>
                      <a:pt x="1" y="436"/>
                      <a:pt x="1" y="458"/>
                    </a:cubicBezTo>
                    <a:cubicBezTo>
                      <a:pt x="1" y="477"/>
                      <a:pt x="1" y="496"/>
                      <a:pt x="1" y="515"/>
                    </a:cubicBezTo>
                    <a:cubicBezTo>
                      <a:pt x="1" y="529"/>
                      <a:pt x="1" y="542"/>
                      <a:pt x="1" y="556"/>
                    </a:cubicBezTo>
                    <a:cubicBezTo>
                      <a:pt x="1" y="562"/>
                      <a:pt x="1" y="568"/>
                      <a:pt x="1" y="575"/>
                    </a:cubicBezTo>
                    <a:cubicBezTo>
                      <a:pt x="1" y="575"/>
                      <a:pt x="1" y="575"/>
                      <a:pt x="1" y="575"/>
                    </a:cubicBezTo>
                    <a:cubicBezTo>
                      <a:pt x="1" y="630"/>
                      <a:pt x="1" y="630"/>
                      <a:pt x="1" y="630"/>
                    </a:cubicBezTo>
                    <a:cubicBezTo>
                      <a:pt x="1" y="662"/>
                      <a:pt x="26" y="688"/>
                      <a:pt x="58" y="688"/>
                    </a:cubicBezTo>
                    <a:cubicBezTo>
                      <a:pt x="673" y="688"/>
                      <a:pt x="673" y="688"/>
                      <a:pt x="673" y="688"/>
                    </a:cubicBezTo>
                    <a:cubicBezTo>
                      <a:pt x="705" y="688"/>
                      <a:pt x="731" y="662"/>
                      <a:pt x="731" y="630"/>
                    </a:cubicBezTo>
                    <a:cubicBezTo>
                      <a:pt x="731" y="584"/>
                      <a:pt x="731" y="584"/>
                      <a:pt x="731" y="584"/>
                    </a:cubicBezTo>
                    <a:cubicBezTo>
                      <a:pt x="731" y="492"/>
                      <a:pt x="731" y="492"/>
                      <a:pt x="731" y="492"/>
                    </a:cubicBezTo>
                    <a:cubicBezTo>
                      <a:pt x="528" y="492"/>
                      <a:pt x="528" y="492"/>
                      <a:pt x="528" y="492"/>
                    </a:cubicBezTo>
                    <a:cubicBezTo>
                      <a:pt x="480" y="492"/>
                      <a:pt x="442" y="453"/>
                      <a:pt x="442" y="406"/>
                    </a:cubicBezTo>
                    <a:cubicBezTo>
                      <a:pt x="442" y="341"/>
                      <a:pt x="442" y="341"/>
                      <a:pt x="442" y="341"/>
                    </a:cubicBezTo>
                    <a:cubicBezTo>
                      <a:pt x="442" y="294"/>
                      <a:pt x="480" y="255"/>
                      <a:pt x="528" y="255"/>
                    </a:cubicBezTo>
                    <a:cubicBezTo>
                      <a:pt x="731" y="255"/>
                      <a:pt x="731" y="255"/>
                      <a:pt x="731" y="255"/>
                    </a:cubicBezTo>
                    <a:cubicBezTo>
                      <a:pt x="731" y="191"/>
                      <a:pt x="731" y="191"/>
                      <a:pt x="731" y="191"/>
                    </a:cubicBezTo>
                    <a:cubicBezTo>
                      <a:pt x="731" y="179"/>
                      <a:pt x="731" y="179"/>
                      <a:pt x="731" y="179"/>
                    </a:cubicBezTo>
                    <a:cubicBezTo>
                      <a:pt x="731" y="175"/>
                      <a:pt x="731" y="175"/>
                      <a:pt x="731" y="175"/>
                    </a:cubicBezTo>
                    <a:cubicBezTo>
                      <a:pt x="731" y="141"/>
                      <a:pt x="731" y="141"/>
                      <a:pt x="731" y="141"/>
                    </a:cubicBezTo>
                    <a:cubicBezTo>
                      <a:pt x="731" y="116"/>
                      <a:pt x="731" y="116"/>
                      <a:pt x="731" y="116"/>
                    </a:cubicBezTo>
                    <a:cubicBezTo>
                      <a:pt x="731" y="84"/>
                      <a:pt x="705" y="59"/>
                      <a:pt x="673" y="59"/>
                    </a:cubicBezTo>
                    <a:cubicBezTo>
                      <a:pt x="624" y="59"/>
                      <a:pt x="624" y="59"/>
                      <a:pt x="624" y="59"/>
                    </a:cubicBezTo>
                    <a:cubicBezTo>
                      <a:pt x="622" y="59"/>
                      <a:pt x="622" y="59"/>
                      <a:pt x="622" y="59"/>
                    </a:cubicBezTo>
                    <a:cubicBezTo>
                      <a:pt x="613" y="59"/>
                      <a:pt x="613" y="59"/>
                      <a:pt x="613" y="59"/>
                    </a:cubicBezTo>
                    <a:cubicBezTo>
                      <a:pt x="602" y="59"/>
                      <a:pt x="602" y="59"/>
                      <a:pt x="602" y="59"/>
                    </a:cubicBezTo>
                    <a:cubicBezTo>
                      <a:pt x="590" y="59"/>
                      <a:pt x="590" y="59"/>
                      <a:pt x="590" y="59"/>
                    </a:cubicBezTo>
                    <a:cubicBezTo>
                      <a:pt x="574" y="59"/>
                      <a:pt x="574" y="59"/>
                      <a:pt x="574" y="59"/>
                    </a:cubicBezTo>
                    <a:cubicBezTo>
                      <a:pt x="554" y="59"/>
                      <a:pt x="554" y="59"/>
                      <a:pt x="554" y="59"/>
                    </a:cubicBezTo>
                    <a:cubicBezTo>
                      <a:pt x="554" y="59"/>
                      <a:pt x="63" y="59"/>
                      <a:pt x="62" y="59"/>
                    </a:cubicBezTo>
                    <a:cubicBezTo>
                      <a:pt x="50" y="59"/>
                      <a:pt x="22" y="56"/>
                      <a:pt x="24" y="37"/>
                    </a:cubicBezTo>
                    <a:cubicBezTo>
                      <a:pt x="27" y="21"/>
                      <a:pt x="50" y="19"/>
                      <a:pt x="62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19" name="Freeform: Shape 68"/>
            <p:cNvSpPr/>
            <p:nvPr/>
          </p:nvSpPr>
          <p:spPr bwMode="auto">
            <a:xfrm>
              <a:off x="4527473" y="4718799"/>
              <a:ext cx="1354245" cy="675871"/>
            </a:xfrm>
            <a:custGeom>
              <a:avLst/>
              <a:gdLst>
                <a:gd name="T0" fmla="*/ 0 w 318"/>
                <a:gd name="T1" fmla="*/ 0 h 159"/>
                <a:gd name="T2" fmla="*/ 318 w 318"/>
                <a:gd name="T3" fmla="*/ 159 h 159"/>
                <a:gd name="T4" fmla="*/ 318 w 318"/>
                <a:gd name="T5" fmla="*/ 0 h 159"/>
                <a:gd name="T6" fmla="*/ 0 w 318"/>
                <a:gd name="T7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8" h="159">
                  <a:moveTo>
                    <a:pt x="0" y="0"/>
                  </a:moveTo>
                  <a:cubicBezTo>
                    <a:pt x="73" y="96"/>
                    <a:pt x="188" y="159"/>
                    <a:pt x="318" y="159"/>
                  </a:cubicBezTo>
                  <a:cubicBezTo>
                    <a:pt x="318" y="0"/>
                    <a:pt x="318" y="0"/>
                    <a:pt x="318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</a:p>
          </p:txBody>
        </p:sp>
        <p:grpSp>
          <p:nvGrpSpPr>
            <p:cNvPr id="20" name="Group 69"/>
            <p:cNvGrpSpPr/>
            <p:nvPr/>
          </p:nvGrpSpPr>
          <p:grpSpPr>
            <a:xfrm>
              <a:off x="5268971" y="4854216"/>
              <a:ext cx="337064" cy="322790"/>
              <a:chOff x="5699125" y="234951"/>
              <a:chExt cx="487363" cy="466725"/>
            </a:xfrm>
            <a:solidFill>
              <a:schemeClr val="bg1"/>
            </a:solidFill>
          </p:grpSpPr>
          <p:sp>
            <p:nvSpPr>
              <p:cNvPr id="36" name="Freeform: Shape 70"/>
              <p:cNvSpPr/>
              <p:nvPr/>
            </p:nvSpPr>
            <p:spPr bwMode="auto">
              <a:xfrm>
                <a:off x="5700713" y="234951"/>
                <a:ext cx="485775" cy="239713"/>
              </a:xfrm>
              <a:custGeom>
                <a:avLst/>
                <a:gdLst>
                  <a:gd name="T0" fmla="*/ 16 w 727"/>
                  <a:gd name="T1" fmla="*/ 357 h 357"/>
                  <a:gd name="T2" fmla="*/ 22 w 727"/>
                  <a:gd name="T3" fmla="*/ 356 h 357"/>
                  <a:gd name="T4" fmla="*/ 251 w 727"/>
                  <a:gd name="T5" fmla="*/ 260 h 357"/>
                  <a:gd name="T6" fmla="*/ 493 w 727"/>
                  <a:gd name="T7" fmla="*/ 210 h 357"/>
                  <a:gd name="T8" fmla="*/ 661 w 727"/>
                  <a:gd name="T9" fmla="*/ 72 h 357"/>
                  <a:gd name="T10" fmla="*/ 688 w 727"/>
                  <a:gd name="T11" fmla="*/ 104 h 357"/>
                  <a:gd name="T12" fmla="*/ 727 w 727"/>
                  <a:gd name="T13" fmla="*/ 0 h 357"/>
                  <a:gd name="T14" fmla="*/ 617 w 727"/>
                  <a:gd name="T15" fmla="*/ 18 h 357"/>
                  <a:gd name="T16" fmla="*/ 644 w 727"/>
                  <a:gd name="T17" fmla="*/ 51 h 357"/>
                  <a:gd name="T18" fmla="*/ 481 w 727"/>
                  <a:gd name="T19" fmla="*/ 184 h 357"/>
                  <a:gd name="T20" fmla="*/ 244 w 727"/>
                  <a:gd name="T21" fmla="*/ 233 h 357"/>
                  <a:gd name="T22" fmla="*/ 11 w 727"/>
                  <a:gd name="T23" fmla="*/ 331 h 357"/>
                  <a:gd name="T24" fmla="*/ 3 w 727"/>
                  <a:gd name="T25" fmla="*/ 349 h 357"/>
                  <a:gd name="T26" fmla="*/ 16 w 727"/>
                  <a:gd name="T27" fmla="*/ 357 h 3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27" h="357">
                    <a:moveTo>
                      <a:pt x="16" y="357"/>
                    </a:moveTo>
                    <a:cubicBezTo>
                      <a:pt x="18" y="357"/>
                      <a:pt x="20" y="357"/>
                      <a:pt x="22" y="356"/>
                    </a:cubicBezTo>
                    <a:cubicBezTo>
                      <a:pt x="251" y="260"/>
                      <a:pt x="251" y="260"/>
                      <a:pt x="251" y="260"/>
                    </a:cubicBezTo>
                    <a:cubicBezTo>
                      <a:pt x="493" y="210"/>
                      <a:pt x="493" y="210"/>
                      <a:pt x="493" y="210"/>
                    </a:cubicBezTo>
                    <a:cubicBezTo>
                      <a:pt x="661" y="72"/>
                      <a:pt x="661" y="72"/>
                      <a:pt x="661" y="72"/>
                    </a:cubicBezTo>
                    <a:cubicBezTo>
                      <a:pt x="688" y="104"/>
                      <a:pt x="688" y="104"/>
                      <a:pt x="688" y="104"/>
                    </a:cubicBezTo>
                    <a:cubicBezTo>
                      <a:pt x="727" y="0"/>
                      <a:pt x="727" y="0"/>
                      <a:pt x="727" y="0"/>
                    </a:cubicBezTo>
                    <a:cubicBezTo>
                      <a:pt x="617" y="18"/>
                      <a:pt x="617" y="18"/>
                      <a:pt x="617" y="18"/>
                    </a:cubicBezTo>
                    <a:cubicBezTo>
                      <a:pt x="644" y="51"/>
                      <a:pt x="644" y="51"/>
                      <a:pt x="644" y="51"/>
                    </a:cubicBezTo>
                    <a:cubicBezTo>
                      <a:pt x="481" y="184"/>
                      <a:pt x="481" y="184"/>
                      <a:pt x="481" y="184"/>
                    </a:cubicBezTo>
                    <a:cubicBezTo>
                      <a:pt x="244" y="233"/>
                      <a:pt x="244" y="233"/>
                      <a:pt x="244" y="233"/>
                    </a:cubicBezTo>
                    <a:cubicBezTo>
                      <a:pt x="11" y="331"/>
                      <a:pt x="11" y="331"/>
                      <a:pt x="11" y="331"/>
                    </a:cubicBezTo>
                    <a:cubicBezTo>
                      <a:pt x="4" y="334"/>
                      <a:pt x="0" y="342"/>
                      <a:pt x="3" y="349"/>
                    </a:cubicBezTo>
                    <a:cubicBezTo>
                      <a:pt x="6" y="354"/>
                      <a:pt x="11" y="357"/>
                      <a:pt x="16" y="35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7" name="Rectangle 71"/>
              <p:cNvSpPr/>
              <p:nvPr/>
            </p:nvSpPr>
            <p:spPr bwMode="auto">
              <a:xfrm>
                <a:off x="5699125" y="549276"/>
                <a:ext cx="92075" cy="1524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8" name="Rectangle 72"/>
              <p:cNvSpPr/>
              <p:nvPr/>
            </p:nvSpPr>
            <p:spPr bwMode="auto">
              <a:xfrm>
                <a:off x="5826125" y="496888"/>
                <a:ext cx="93663" cy="2047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9" name="Rectangle 73"/>
              <p:cNvSpPr/>
              <p:nvPr/>
            </p:nvSpPr>
            <p:spPr bwMode="auto">
              <a:xfrm>
                <a:off x="5959475" y="469901"/>
                <a:ext cx="93663" cy="2317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0" name="Rectangle 74"/>
              <p:cNvSpPr/>
              <p:nvPr/>
            </p:nvSpPr>
            <p:spPr bwMode="auto">
              <a:xfrm>
                <a:off x="6092825" y="363538"/>
                <a:ext cx="93663" cy="3381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</p:grpSp>
      </p:grpSp>
      <p:grpSp>
        <p:nvGrpSpPr>
          <p:cNvPr id="21" name="千图PPT彼岸天：ID 8661124库_组合 62"/>
          <p:cNvGrpSpPr/>
          <p:nvPr>
            <p:custDataLst>
              <p:tags r:id="rId2"/>
            </p:custDataLst>
          </p:nvPr>
        </p:nvGrpSpPr>
        <p:grpSpPr>
          <a:xfrm>
            <a:off x="1997110" y="1797427"/>
            <a:ext cx="2530363" cy="1006991"/>
            <a:chOff x="8328246" y="2276873"/>
            <a:chExt cx="2198694" cy="1006991"/>
          </a:xfrm>
        </p:grpSpPr>
        <p:sp>
          <p:nvSpPr>
            <p:cNvPr id="34" name="TextBox 67"/>
            <p:cNvSpPr txBox="1"/>
            <p:nvPr/>
          </p:nvSpPr>
          <p:spPr>
            <a:xfrm>
              <a:off x="8328247" y="2276873"/>
              <a:ext cx="2198693" cy="388226"/>
            </a:xfrm>
            <a:prstGeom prst="rect">
              <a:avLst/>
            </a:prstGeom>
            <a:noFill/>
          </p:spPr>
          <p:txBody>
            <a:bodyPr wrap="none" lIns="0" tIns="0" rIns="360000" bIns="0" anchor="b" anchorCtr="0">
              <a:normAutofit/>
            </a:bodyPr>
            <a:lstStyle/>
            <a:p>
              <a:pPr algn="r"/>
              <a:r>
                <a:rPr lang="zh-CN" altLang="en-US" sz="1600" b="1" dirty="0">
                  <a:solidFill>
                    <a:schemeClr val="accent1">
                      <a:lumMod val="100000"/>
                    </a:schemeClr>
                  </a:solidFill>
                </a:rPr>
                <a:t>输入标题文本</a:t>
              </a:r>
              <a:endParaRPr lang="zh-CN" altLang="en-US" sz="1600" b="1" dirty="0">
                <a:solidFill>
                  <a:schemeClr val="accent1">
                    <a:lumMod val="100000"/>
                  </a:schemeClr>
                </a:solidFill>
              </a:endParaRPr>
            </a:p>
          </p:txBody>
        </p:sp>
        <p:sp>
          <p:nvSpPr>
            <p:cNvPr id="35" name="TextBox 77"/>
            <p:cNvSpPr txBox="1"/>
            <p:nvPr/>
          </p:nvSpPr>
          <p:spPr>
            <a:xfrm>
              <a:off x="8328246" y="2665098"/>
              <a:ext cx="2198693" cy="618766"/>
            </a:xfrm>
            <a:prstGeom prst="rect">
              <a:avLst/>
            </a:prstGeom>
          </p:spPr>
          <p:txBody>
            <a:bodyPr vert="horz" wrap="square" lIns="0" tIns="0" rIns="360000" bIns="0" anchor="ctr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</a:rPr>
                <a:t>请替换文字内容复制你的内容到此 </a:t>
              </a:r>
              <a:b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</a:rPr>
              </a:br>
              <a:endParaRPr lang="zh-CN" altLang="en-US" sz="105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</p:grpSp>
      <p:grpSp>
        <p:nvGrpSpPr>
          <p:cNvPr id="22" name="千图PPT彼岸天：ID 8661124库_组合 78"/>
          <p:cNvGrpSpPr/>
          <p:nvPr>
            <p:custDataLst>
              <p:tags r:id="rId3"/>
            </p:custDataLst>
          </p:nvPr>
        </p:nvGrpSpPr>
        <p:grpSpPr>
          <a:xfrm>
            <a:off x="7541361" y="2489330"/>
            <a:ext cx="2549181" cy="1006991"/>
            <a:chOff x="1197898" y="2503545"/>
            <a:chExt cx="2198693" cy="1006991"/>
          </a:xfrm>
        </p:grpSpPr>
        <p:sp>
          <p:nvSpPr>
            <p:cNvPr id="32" name="TextBox 79"/>
            <p:cNvSpPr txBox="1"/>
            <p:nvPr/>
          </p:nvSpPr>
          <p:spPr>
            <a:xfrm>
              <a:off x="1197898" y="2503545"/>
              <a:ext cx="2198693" cy="388226"/>
            </a:xfrm>
            <a:prstGeom prst="rect">
              <a:avLst/>
            </a:prstGeom>
            <a:noFill/>
          </p:spPr>
          <p:txBody>
            <a:bodyPr wrap="none" lIns="360000" tIns="0" rIns="0" bIns="0" anchor="b" anchorCtr="0">
              <a:normAutofit/>
            </a:bodyPr>
            <a:lstStyle/>
            <a:p>
              <a:r>
                <a:rPr lang="zh-CN" altLang="en-US" sz="1600" b="1" dirty="0">
                  <a:solidFill>
                    <a:schemeClr val="accent2">
                      <a:lumMod val="100000"/>
                    </a:schemeClr>
                  </a:solidFill>
                </a:rPr>
                <a:t>输入标题文本</a:t>
              </a:r>
              <a:endParaRPr lang="zh-CN" altLang="en-US" sz="1600" b="1" dirty="0">
                <a:solidFill>
                  <a:schemeClr val="accent2">
                    <a:lumMod val="100000"/>
                  </a:schemeClr>
                </a:solidFill>
              </a:endParaRPr>
            </a:p>
          </p:txBody>
        </p:sp>
        <p:sp>
          <p:nvSpPr>
            <p:cNvPr id="33" name="TextBox 80"/>
            <p:cNvSpPr txBox="1"/>
            <p:nvPr/>
          </p:nvSpPr>
          <p:spPr>
            <a:xfrm>
              <a:off x="1197898" y="2891770"/>
              <a:ext cx="2198693" cy="618766"/>
            </a:xfrm>
            <a:prstGeom prst="rect">
              <a:avLst/>
            </a:prstGeom>
          </p:spPr>
          <p:txBody>
            <a:bodyPr vert="horz" wrap="square" lIns="360000" tIns="0" rIns="0" bIns="0" anchor="ctr" anchorCtr="0">
              <a:norm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</a:rPr>
                <a:t>请替换文字内容复制你的内容到此 </a:t>
              </a:r>
              <a:b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</a:rPr>
              </a:br>
              <a:endParaRPr lang="zh-CN" altLang="en-US" sz="105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</p:grpSp>
      <p:grpSp>
        <p:nvGrpSpPr>
          <p:cNvPr id="23" name="千图PPT彼岸天：ID 8661124库_组合 81"/>
          <p:cNvGrpSpPr/>
          <p:nvPr>
            <p:custDataLst>
              <p:tags r:id="rId4"/>
            </p:custDataLst>
          </p:nvPr>
        </p:nvGrpSpPr>
        <p:grpSpPr>
          <a:xfrm>
            <a:off x="1661679" y="3196489"/>
            <a:ext cx="2530363" cy="1006991"/>
            <a:chOff x="8328246" y="2276873"/>
            <a:chExt cx="2198694" cy="1006991"/>
          </a:xfrm>
        </p:grpSpPr>
        <p:sp>
          <p:nvSpPr>
            <p:cNvPr id="30" name="TextBox 82"/>
            <p:cNvSpPr txBox="1"/>
            <p:nvPr/>
          </p:nvSpPr>
          <p:spPr>
            <a:xfrm>
              <a:off x="8328247" y="2276873"/>
              <a:ext cx="2198693" cy="388226"/>
            </a:xfrm>
            <a:prstGeom prst="rect">
              <a:avLst/>
            </a:prstGeom>
            <a:noFill/>
          </p:spPr>
          <p:txBody>
            <a:bodyPr wrap="none" lIns="0" tIns="0" rIns="360000" bIns="0" anchor="b" anchorCtr="0">
              <a:normAutofit/>
            </a:bodyPr>
            <a:lstStyle/>
            <a:p>
              <a:pPr algn="r"/>
              <a:r>
                <a:rPr lang="zh-CN" altLang="en-US" sz="1600" b="1" dirty="0">
                  <a:solidFill>
                    <a:schemeClr val="accent3">
                      <a:lumMod val="100000"/>
                    </a:schemeClr>
                  </a:solidFill>
                </a:rPr>
                <a:t>输入标题文本</a:t>
              </a:r>
              <a:endParaRPr lang="zh-CN" altLang="en-US" sz="1600" b="1" dirty="0">
                <a:solidFill>
                  <a:schemeClr val="accent3">
                    <a:lumMod val="100000"/>
                  </a:schemeClr>
                </a:solidFill>
              </a:endParaRPr>
            </a:p>
          </p:txBody>
        </p:sp>
        <p:sp>
          <p:nvSpPr>
            <p:cNvPr id="31" name="TextBox 83"/>
            <p:cNvSpPr txBox="1"/>
            <p:nvPr/>
          </p:nvSpPr>
          <p:spPr>
            <a:xfrm>
              <a:off x="8328246" y="2665098"/>
              <a:ext cx="2198693" cy="618766"/>
            </a:xfrm>
            <a:prstGeom prst="rect">
              <a:avLst/>
            </a:prstGeom>
          </p:spPr>
          <p:txBody>
            <a:bodyPr vert="horz" wrap="square" lIns="0" tIns="0" rIns="360000" bIns="0" anchor="ctr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</a:rPr>
                <a:t>请替换文字内容复制你的内容到此 </a:t>
              </a:r>
              <a:b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</a:rPr>
              </a:br>
              <a:endParaRPr lang="zh-CN" altLang="en-US" sz="105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</p:grpSp>
      <p:grpSp>
        <p:nvGrpSpPr>
          <p:cNvPr id="24" name="千图PPT彼岸天：ID 8661124库_组合 84"/>
          <p:cNvGrpSpPr/>
          <p:nvPr>
            <p:custDataLst>
              <p:tags r:id="rId5"/>
            </p:custDataLst>
          </p:nvPr>
        </p:nvGrpSpPr>
        <p:grpSpPr>
          <a:xfrm>
            <a:off x="7541361" y="3825044"/>
            <a:ext cx="2549181" cy="1006991"/>
            <a:chOff x="1197898" y="2503545"/>
            <a:chExt cx="2198693" cy="1006991"/>
          </a:xfrm>
        </p:grpSpPr>
        <p:sp>
          <p:nvSpPr>
            <p:cNvPr id="28" name="TextBox 85"/>
            <p:cNvSpPr txBox="1"/>
            <p:nvPr/>
          </p:nvSpPr>
          <p:spPr>
            <a:xfrm>
              <a:off x="1197898" y="2503545"/>
              <a:ext cx="2198693" cy="388226"/>
            </a:xfrm>
            <a:prstGeom prst="rect">
              <a:avLst/>
            </a:prstGeom>
            <a:noFill/>
          </p:spPr>
          <p:txBody>
            <a:bodyPr wrap="none" lIns="360000" tIns="0" rIns="0" bIns="0" anchor="b" anchorCtr="0">
              <a:normAutofit/>
            </a:bodyPr>
            <a:lstStyle/>
            <a:p>
              <a:r>
                <a:rPr lang="zh-CN" altLang="en-US" sz="1600" b="1" dirty="0">
                  <a:solidFill>
                    <a:schemeClr val="accent4">
                      <a:lumMod val="100000"/>
                    </a:schemeClr>
                  </a:solidFill>
                </a:rPr>
                <a:t>输入标题文本</a:t>
              </a:r>
              <a:endParaRPr lang="zh-CN" altLang="en-US" sz="1600" b="1" dirty="0">
                <a:solidFill>
                  <a:schemeClr val="accent4">
                    <a:lumMod val="100000"/>
                  </a:schemeClr>
                </a:solidFill>
              </a:endParaRPr>
            </a:p>
          </p:txBody>
        </p:sp>
        <p:sp>
          <p:nvSpPr>
            <p:cNvPr id="29" name="TextBox 86"/>
            <p:cNvSpPr txBox="1"/>
            <p:nvPr/>
          </p:nvSpPr>
          <p:spPr>
            <a:xfrm>
              <a:off x="1197898" y="2891770"/>
              <a:ext cx="2198693" cy="618766"/>
            </a:xfrm>
            <a:prstGeom prst="rect">
              <a:avLst/>
            </a:prstGeom>
          </p:spPr>
          <p:txBody>
            <a:bodyPr vert="horz" wrap="square" lIns="360000" tIns="0" rIns="0" bIns="0" anchor="ctr" anchorCtr="0">
              <a:norm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</a:rPr>
                <a:t>请替换文字内容复制你的内容到此 </a:t>
              </a:r>
              <a:b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</a:rPr>
              </a:br>
              <a:endParaRPr lang="zh-CN" altLang="en-US" sz="105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</p:grpSp>
      <p:grpSp>
        <p:nvGrpSpPr>
          <p:cNvPr id="25" name="千图PPT彼岸天：ID 8661124库_组合 87"/>
          <p:cNvGrpSpPr/>
          <p:nvPr>
            <p:custDataLst>
              <p:tags r:id="rId6"/>
            </p:custDataLst>
          </p:nvPr>
        </p:nvGrpSpPr>
        <p:grpSpPr>
          <a:xfrm>
            <a:off x="1997110" y="4535951"/>
            <a:ext cx="2530363" cy="1006991"/>
            <a:chOff x="8328246" y="2276873"/>
            <a:chExt cx="2198694" cy="1006991"/>
          </a:xfrm>
        </p:grpSpPr>
        <p:sp>
          <p:nvSpPr>
            <p:cNvPr id="26" name="TextBox 88"/>
            <p:cNvSpPr txBox="1"/>
            <p:nvPr/>
          </p:nvSpPr>
          <p:spPr>
            <a:xfrm>
              <a:off x="8328247" y="2276873"/>
              <a:ext cx="2198693" cy="388226"/>
            </a:xfrm>
            <a:prstGeom prst="rect">
              <a:avLst/>
            </a:prstGeom>
            <a:noFill/>
          </p:spPr>
          <p:txBody>
            <a:bodyPr wrap="none" lIns="0" tIns="0" rIns="360000" bIns="0" anchor="b" anchorCtr="0">
              <a:normAutofit/>
            </a:bodyPr>
            <a:lstStyle/>
            <a:p>
              <a:pPr algn="r"/>
              <a:r>
                <a:rPr lang="zh-CN" altLang="en-US" sz="1600" b="1" dirty="0">
                  <a:solidFill>
                    <a:schemeClr val="accent5">
                      <a:lumMod val="100000"/>
                    </a:schemeClr>
                  </a:solidFill>
                </a:rPr>
                <a:t>输入标题文本</a:t>
              </a:r>
              <a:endParaRPr lang="zh-CN" altLang="en-US" sz="1600" b="1" dirty="0">
                <a:solidFill>
                  <a:schemeClr val="accent5">
                    <a:lumMod val="100000"/>
                  </a:schemeClr>
                </a:solidFill>
              </a:endParaRPr>
            </a:p>
          </p:txBody>
        </p:sp>
        <p:sp>
          <p:nvSpPr>
            <p:cNvPr id="27" name="TextBox 89"/>
            <p:cNvSpPr txBox="1"/>
            <p:nvPr/>
          </p:nvSpPr>
          <p:spPr>
            <a:xfrm>
              <a:off x="8328246" y="2665098"/>
              <a:ext cx="2198693" cy="618766"/>
            </a:xfrm>
            <a:prstGeom prst="rect">
              <a:avLst/>
            </a:prstGeom>
          </p:spPr>
          <p:txBody>
            <a:bodyPr vert="horz" wrap="square" lIns="0" tIns="0" rIns="360000" bIns="0" anchor="ctr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</a:rPr>
                <a:t>请替换文字内容复制你的内容到此 </a:t>
              </a:r>
              <a:b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</a:rPr>
              </a:br>
              <a:endParaRPr lang="zh-CN" altLang="en-US" sz="105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5000">
        <p14:flip dir="r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500"/>
                            </p:stCondLst>
                            <p:childTnLst>
                              <p:par>
                                <p:cTn id="44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千图PPT彼岸天：ID 8661124库_组合 2"/>
          <p:cNvGrpSpPr/>
          <p:nvPr>
            <p:custDataLst>
              <p:tags r:id="rId1"/>
            </p:custDataLst>
          </p:nvPr>
        </p:nvGrpSpPr>
        <p:grpSpPr>
          <a:xfrm>
            <a:off x="1559496" y="2952937"/>
            <a:ext cx="9229181" cy="1729097"/>
            <a:chOff x="926817" y="2952937"/>
            <a:chExt cx="9229181" cy="1729097"/>
          </a:xfrm>
        </p:grpSpPr>
        <p:sp>
          <p:nvSpPr>
            <p:cNvPr id="20" name="Arc 48"/>
            <p:cNvSpPr/>
            <p:nvPr/>
          </p:nvSpPr>
          <p:spPr>
            <a:xfrm>
              <a:off x="8148199" y="2952937"/>
              <a:ext cx="1729097" cy="1729097"/>
            </a:xfrm>
            <a:prstGeom prst="arc">
              <a:avLst>
                <a:gd name="adj1" fmla="val 11792622"/>
                <a:gd name="adj2" fmla="val 20673024"/>
              </a:avLst>
            </a:prstGeom>
            <a:ln w="88900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21" name="Oval 49"/>
            <p:cNvSpPr/>
            <p:nvPr/>
          </p:nvSpPr>
          <p:spPr bwMode="auto">
            <a:xfrm>
              <a:off x="9598593" y="3508069"/>
              <a:ext cx="557405" cy="557405"/>
            </a:xfrm>
            <a:prstGeom prst="ellipse">
              <a:avLst/>
            </a:prstGeom>
            <a:solidFill>
              <a:schemeClr val="accent6"/>
            </a:solidFill>
            <a:ln w="57150">
              <a:solidFill>
                <a:schemeClr val="bg1">
                  <a:lumMod val="75000"/>
                </a:schemeClr>
              </a:solidFill>
              <a:round/>
            </a:ln>
          </p:spPr>
          <p:txBody>
            <a:bodyPr vert="horz" wrap="none" lIns="91440" tIns="45720" rIns="91440" bIns="45720" anchor="ctr" anchorCtr="1" compatLnSpc="1">
              <a:normAutofit/>
            </a:bodyPr>
            <a:lstStyle/>
            <a:p>
              <a:pPr algn="ctr"/>
              <a:r>
                <a:rPr lang="en-US" sz="1200" b="1">
                  <a:solidFill>
                    <a:schemeClr val="bg1"/>
                  </a:solidFill>
                </a:rPr>
                <a:t>06</a:t>
              </a:r>
              <a:endParaRPr lang="en-US" sz="1200" b="1">
                <a:solidFill>
                  <a:schemeClr val="bg1"/>
                </a:solidFill>
              </a:endParaRPr>
            </a:p>
          </p:txBody>
        </p:sp>
        <p:sp>
          <p:nvSpPr>
            <p:cNvPr id="22" name="Arc 50"/>
            <p:cNvSpPr/>
            <p:nvPr/>
          </p:nvSpPr>
          <p:spPr>
            <a:xfrm flipV="1">
              <a:off x="6412531" y="2952937"/>
              <a:ext cx="1729097" cy="1729097"/>
            </a:xfrm>
            <a:prstGeom prst="arc">
              <a:avLst>
                <a:gd name="adj1" fmla="val 11792622"/>
                <a:gd name="adj2" fmla="val 20673024"/>
              </a:avLst>
            </a:prstGeom>
            <a:ln w="889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23" name="Oval 51"/>
            <p:cNvSpPr/>
            <p:nvPr/>
          </p:nvSpPr>
          <p:spPr bwMode="auto">
            <a:xfrm>
              <a:off x="7864238" y="3569497"/>
              <a:ext cx="557405" cy="557405"/>
            </a:xfrm>
            <a:prstGeom prst="ellipse">
              <a:avLst/>
            </a:prstGeom>
            <a:solidFill>
              <a:schemeClr val="accent5"/>
            </a:solidFill>
            <a:ln w="57150">
              <a:solidFill>
                <a:schemeClr val="bg1">
                  <a:lumMod val="75000"/>
                </a:schemeClr>
              </a:solidFill>
              <a:round/>
            </a:ln>
          </p:spPr>
          <p:txBody>
            <a:bodyPr vert="horz" wrap="none" lIns="91440" tIns="45720" rIns="91440" bIns="45720" anchor="ctr" anchorCtr="1" compatLnSpc="1">
              <a:normAutofit/>
            </a:bodyPr>
            <a:lstStyle/>
            <a:p>
              <a:pPr algn="ctr"/>
              <a:r>
                <a:rPr lang="en-US" sz="1200" b="1">
                  <a:solidFill>
                    <a:schemeClr val="bg1"/>
                  </a:solidFill>
                </a:rPr>
                <a:t>05</a:t>
              </a:r>
              <a:endParaRPr lang="en-US" sz="1200" b="1">
                <a:solidFill>
                  <a:schemeClr val="bg1"/>
                </a:solidFill>
              </a:endParaRPr>
            </a:p>
          </p:txBody>
        </p:sp>
        <p:sp>
          <p:nvSpPr>
            <p:cNvPr id="24" name="Arc 52"/>
            <p:cNvSpPr/>
            <p:nvPr/>
          </p:nvSpPr>
          <p:spPr>
            <a:xfrm>
              <a:off x="4676861" y="2952937"/>
              <a:ext cx="1729097" cy="1729097"/>
            </a:xfrm>
            <a:prstGeom prst="arc">
              <a:avLst>
                <a:gd name="adj1" fmla="val 11792622"/>
                <a:gd name="adj2" fmla="val 20673024"/>
              </a:avLst>
            </a:prstGeom>
            <a:ln w="889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25" name="Oval 53"/>
            <p:cNvSpPr/>
            <p:nvPr/>
          </p:nvSpPr>
          <p:spPr bwMode="auto">
            <a:xfrm>
              <a:off x="6129883" y="3508069"/>
              <a:ext cx="557405" cy="557405"/>
            </a:xfrm>
            <a:prstGeom prst="ellipse">
              <a:avLst/>
            </a:prstGeom>
            <a:solidFill>
              <a:schemeClr val="accent4"/>
            </a:solidFill>
            <a:ln w="57150">
              <a:solidFill>
                <a:schemeClr val="bg1">
                  <a:lumMod val="75000"/>
                </a:schemeClr>
              </a:solidFill>
              <a:round/>
            </a:ln>
          </p:spPr>
          <p:txBody>
            <a:bodyPr vert="horz" wrap="none" lIns="91440" tIns="45720" rIns="91440" bIns="45720" anchor="ctr" anchorCtr="1" compatLnSpc="1">
              <a:normAutofit/>
            </a:bodyPr>
            <a:lstStyle/>
            <a:p>
              <a:pPr algn="ctr"/>
              <a:r>
                <a:rPr lang="en-US" sz="1200" b="1">
                  <a:solidFill>
                    <a:schemeClr val="bg1"/>
                  </a:solidFill>
                </a:rPr>
                <a:t>04</a:t>
              </a:r>
              <a:endParaRPr lang="en-US" sz="1200" b="1">
                <a:solidFill>
                  <a:schemeClr val="bg1"/>
                </a:solidFill>
              </a:endParaRPr>
            </a:p>
          </p:txBody>
        </p:sp>
        <p:sp>
          <p:nvSpPr>
            <p:cNvPr id="26" name="Arc 54"/>
            <p:cNvSpPr/>
            <p:nvPr/>
          </p:nvSpPr>
          <p:spPr>
            <a:xfrm flipV="1">
              <a:off x="2941190" y="2952937"/>
              <a:ext cx="1729097" cy="1729097"/>
            </a:xfrm>
            <a:prstGeom prst="arc">
              <a:avLst>
                <a:gd name="adj1" fmla="val 11792622"/>
                <a:gd name="adj2" fmla="val 20673024"/>
              </a:avLst>
            </a:prstGeom>
            <a:ln w="889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27" name="Oval 55"/>
            <p:cNvSpPr/>
            <p:nvPr/>
          </p:nvSpPr>
          <p:spPr bwMode="auto">
            <a:xfrm>
              <a:off x="4395527" y="3569497"/>
              <a:ext cx="557405" cy="557405"/>
            </a:xfrm>
            <a:prstGeom prst="ellipse">
              <a:avLst/>
            </a:prstGeom>
            <a:solidFill>
              <a:schemeClr val="accent3"/>
            </a:solidFill>
            <a:ln w="57150">
              <a:solidFill>
                <a:schemeClr val="bg1">
                  <a:lumMod val="75000"/>
                </a:schemeClr>
              </a:solidFill>
              <a:round/>
            </a:ln>
          </p:spPr>
          <p:txBody>
            <a:bodyPr vert="horz" wrap="none" lIns="91440" tIns="45720" rIns="91440" bIns="45720" anchor="ctr" anchorCtr="1" compatLnSpc="1">
              <a:normAutofit/>
            </a:bodyPr>
            <a:lstStyle/>
            <a:p>
              <a:pPr algn="ctr"/>
              <a:r>
                <a:rPr lang="en-US" sz="1200" b="1">
                  <a:solidFill>
                    <a:schemeClr val="bg1"/>
                  </a:solidFill>
                </a:rPr>
                <a:t>03</a:t>
              </a:r>
              <a:endParaRPr lang="en-US" sz="1200" b="1">
                <a:solidFill>
                  <a:schemeClr val="bg1"/>
                </a:solidFill>
              </a:endParaRPr>
            </a:p>
          </p:txBody>
        </p:sp>
        <p:sp>
          <p:nvSpPr>
            <p:cNvPr id="28" name="Arc 56"/>
            <p:cNvSpPr/>
            <p:nvPr/>
          </p:nvSpPr>
          <p:spPr>
            <a:xfrm>
              <a:off x="1205519" y="2952937"/>
              <a:ext cx="1729097" cy="1729097"/>
            </a:xfrm>
            <a:prstGeom prst="arc">
              <a:avLst>
                <a:gd name="adj1" fmla="val 11792622"/>
                <a:gd name="adj2" fmla="val 20673024"/>
              </a:avLst>
            </a:prstGeom>
            <a:ln w="889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29" name="Oval 57"/>
            <p:cNvSpPr/>
            <p:nvPr/>
          </p:nvSpPr>
          <p:spPr bwMode="auto">
            <a:xfrm>
              <a:off x="926817" y="3508069"/>
              <a:ext cx="557405" cy="557405"/>
            </a:xfrm>
            <a:prstGeom prst="ellipse">
              <a:avLst/>
            </a:prstGeom>
            <a:solidFill>
              <a:schemeClr val="accent1"/>
            </a:solidFill>
            <a:ln w="57150">
              <a:solidFill>
                <a:schemeClr val="bg1">
                  <a:lumMod val="75000"/>
                </a:schemeClr>
              </a:solidFill>
              <a:round/>
            </a:ln>
          </p:spPr>
          <p:txBody>
            <a:bodyPr vert="horz" wrap="none" lIns="91440" tIns="45720" rIns="91440" bIns="45720" anchor="ctr" anchorCtr="1" compatLnSpc="1">
              <a:normAutofit/>
            </a:bodyPr>
            <a:lstStyle/>
            <a:p>
              <a:pPr algn="ctr"/>
              <a:r>
                <a:rPr lang="en-US" sz="1200" b="1">
                  <a:solidFill>
                    <a:schemeClr val="bg1"/>
                  </a:solidFill>
                </a:rPr>
                <a:t>01</a:t>
              </a:r>
              <a:endParaRPr lang="en-US" sz="1200" b="1">
                <a:solidFill>
                  <a:schemeClr val="bg1"/>
                </a:solidFill>
              </a:endParaRPr>
            </a:p>
          </p:txBody>
        </p:sp>
        <p:sp>
          <p:nvSpPr>
            <p:cNvPr id="30" name="Oval 58"/>
            <p:cNvSpPr/>
            <p:nvPr/>
          </p:nvSpPr>
          <p:spPr bwMode="auto">
            <a:xfrm>
              <a:off x="2661172" y="3508069"/>
              <a:ext cx="557405" cy="557405"/>
            </a:xfrm>
            <a:prstGeom prst="ellipse">
              <a:avLst/>
            </a:prstGeom>
            <a:solidFill>
              <a:schemeClr val="accent2"/>
            </a:solidFill>
            <a:ln w="57150">
              <a:solidFill>
                <a:schemeClr val="bg1">
                  <a:lumMod val="75000"/>
                </a:schemeClr>
              </a:solidFill>
              <a:round/>
            </a:ln>
          </p:spPr>
          <p:txBody>
            <a:bodyPr vert="horz" wrap="none" lIns="91440" tIns="45720" rIns="91440" bIns="45720" anchor="ctr" anchorCtr="1" compatLnSpc="1">
              <a:normAutofit/>
            </a:bodyPr>
            <a:lstStyle/>
            <a:p>
              <a:pPr algn="ctr"/>
              <a:r>
                <a:rPr lang="en-US" sz="1200" b="1" dirty="0">
                  <a:solidFill>
                    <a:schemeClr val="bg1"/>
                  </a:solidFill>
                </a:rPr>
                <a:t>02</a:t>
              </a:r>
              <a:endParaRPr lang="en-US" sz="12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" name="千图PPT彼岸天：ID 8661124库_组合 3"/>
          <p:cNvGrpSpPr/>
          <p:nvPr>
            <p:custDataLst>
              <p:tags r:id="rId2"/>
            </p:custDataLst>
          </p:nvPr>
        </p:nvGrpSpPr>
        <p:grpSpPr>
          <a:xfrm>
            <a:off x="6786770" y="4682034"/>
            <a:ext cx="2913191" cy="1082161"/>
            <a:chOff x="6240016" y="4869160"/>
            <a:chExt cx="2913191" cy="1082161"/>
          </a:xfrm>
        </p:grpSpPr>
        <p:sp>
          <p:nvSpPr>
            <p:cNvPr id="18" name="TextBox 36"/>
            <p:cNvSpPr txBox="1"/>
            <p:nvPr/>
          </p:nvSpPr>
          <p:spPr bwMode="auto">
            <a:xfrm>
              <a:off x="6240016" y="4869160"/>
              <a:ext cx="2913191" cy="525982"/>
            </a:xfrm>
            <a:prstGeom prst="rect">
              <a:avLst/>
            </a:prstGeom>
            <a:noFill/>
          </p:spPr>
          <p:txBody>
            <a:bodyPr wrap="none" lIns="0" tIns="0" rIns="0" bIns="0" anchor="b" anchorCtr="0">
              <a:normAutofit/>
            </a:bodyPr>
            <a:lstStyle/>
            <a:p>
              <a:pPr algn="l" latinLnBrk="0"/>
              <a:r>
                <a:rPr lang="zh-CN" altLang="en-US" sz="1400" dirty="0">
                  <a:solidFill>
                    <a:schemeClr val="accent4">
                      <a:lumMod val="100000"/>
                    </a:schemeClr>
                  </a:solidFill>
                  <a:effectLst/>
                </a:rPr>
                <a:t>输入标题文本</a:t>
              </a:r>
              <a:endParaRPr lang="zh-CN" altLang="en-US" sz="1400" dirty="0">
                <a:solidFill>
                  <a:schemeClr val="accent4">
                    <a:lumMod val="100000"/>
                  </a:schemeClr>
                </a:solidFill>
                <a:effectLst/>
              </a:endParaRPr>
            </a:p>
          </p:txBody>
        </p:sp>
        <p:sp>
          <p:nvSpPr>
            <p:cNvPr id="19" name="TextBox 37"/>
            <p:cNvSpPr txBox="1"/>
            <p:nvPr/>
          </p:nvSpPr>
          <p:spPr bwMode="auto">
            <a:xfrm>
              <a:off x="6240016" y="5395142"/>
              <a:ext cx="2913191" cy="556179"/>
            </a:xfrm>
            <a:prstGeom prst="rect">
              <a:avLst/>
            </a:prstGeom>
            <a:noFill/>
          </p:spPr>
          <p:txBody>
            <a:bodyPr wrap="square" lIns="0" tIns="0" rIns="0" bIns="0" anchor="ctr" anchorCtr="0">
              <a:normAutofit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000" b="0" dirty="0">
                  <a:solidFill>
                    <a:schemeClr val="tx1"/>
                  </a:solidFill>
                  <a:effectLst/>
                </a:rPr>
                <a:t>请替换文字内容复制你的内容到此 </a:t>
              </a:r>
              <a:br>
                <a:rPr lang="zh-CN" altLang="en-US" sz="1000" b="0" dirty="0">
                  <a:solidFill>
                    <a:schemeClr val="tx1"/>
                  </a:solidFill>
                  <a:effectLst/>
                </a:rPr>
              </a:br>
              <a:endParaRPr lang="zh-CN" altLang="en-US" sz="1000" b="0" dirty="0">
                <a:solidFill>
                  <a:schemeClr val="tx1"/>
                </a:solidFill>
                <a:effectLst/>
              </a:endParaRPr>
            </a:p>
          </p:txBody>
        </p:sp>
      </p:grpSp>
      <p:grpSp>
        <p:nvGrpSpPr>
          <p:cNvPr id="6" name="千图PPT彼岸天：ID 8661124库_组合 39"/>
          <p:cNvGrpSpPr/>
          <p:nvPr>
            <p:custDataLst>
              <p:tags r:id="rId3"/>
            </p:custDataLst>
          </p:nvPr>
        </p:nvGrpSpPr>
        <p:grpSpPr>
          <a:xfrm>
            <a:off x="3293851" y="4682034"/>
            <a:ext cx="2913191" cy="1082161"/>
            <a:chOff x="6240016" y="4869160"/>
            <a:chExt cx="2913191" cy="1082161"/>
          </a:xfrm>
        </p:grpSpPr>
        <p:sp>
          <p:nvSpPr>
            <p:cNvPr id="16" name="TextBox 40"/>
            <p:cNvSpPr txBox="1"/>
            <p:nvPr/>
          </p:nvSpPr>
          <p:spPr bwMode="auto">
            <a:xfrm>
              <a:off x="6240016" y="4869160"/>
              <a:ext cx="2913191" cy="525982"/>
            </a:xfrm>
            <a:prstGeom prst="rect">
              <a:avLst/>
            </a:prstGeom>
            <a:noFill/>
          </p:spPr>
          <p:txBody>
            <a:bodyPr wrap="none" lIns="0" tIns="0" rIns="0" bIns="0" anchor="b" anchorCtr="0">
              <a:normAutofit/>
            </a:bodyPr>
            <a:lstStyle/>
            <a:p>
              <a:pPr algn="l" latinLnBrk="0"/>
              <a:r>
                <a:rPr lang="zh-CN" altLang="en-US" sz="1400" dirty="0">
                  <a:solidFill>
                    <a:schemeClr val="accent2">
                      <a:lumMod val="100000"/>
                    </a:schemeClr>
                  </a:solidFill>
                  <a:effectLst/>
                </a:rPr>
                <a:t>输入标题文本</a:t>
              </a:r>
              <a:endParaRPr lang="zh-CN" altLang="en-US" sz="1400" dirty="0">
                <a:solidFill>
                  <a:schemeClr val="accent2">
                    <a:lumMod val="100000"/>
                  </a:schemeClr>
                </a:solidFill>
                <a:effectLst/>
              </a:endParaRPr>
            </a:p>
          </p:txBody>
        </p:sp>
        <p:sp>
          <p:nvSpPr>
            <p:cNvPr id="17" name="TextBox 41"/>
            <p:cNvSpPr txBox="1"/>
            <p:nvPr/>
          </p:nvSpPr>
          <p:spPr bwMode="auto">
            <a:xfrm>
              <a:off x="6240016" y="5395142"/>
              <a:ext cx="2913191" cy="556179"/>
            </a:xfrm>
            <a:prstGeom prst="rect">
              <a:avLst/>
            </a:prstGeom>
            <a:noFill/>
          </p:spPr>
          <p:txBody>
            <a:bodyPr wrap="square" lIns="0" tIns="0" rIns="0" bIns="0" anchor="ctr" anchorCtr="0">
              <a:normAutofit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000" b="0" dirty="0">
                  <a:solidFill>
                    <a:schemeClr val="tx1"/>
                  </a:solidFill>
                  <a:effectLst/>
                </a:rPr>
                <a:t>请替换文字内容复制你的内容到此 </a:t>
              </a:r>
              <a:br>
                <a:rPr lang="zh-CN" altLang="en-US" sz="1000" b="0" dirty="0">
                  <a:solidFill>
                    <a:schemeClr val="tx1"/>
                  </a:solidFill>
                  <a:effectLst/>
                </a:rPr>
              </a:br>
              <a:endParaRPr lang="zh-CN" altLang="en-US" sz="1000" b="0" dirty="0">
                <a:solidFill>
                  <a:schemeClr val="tx1"/>
                </a:solidFill>
                <a:effectLst/>
              </a:endParaRPr>
            </a:p>
          </p:txBody>
        </p:sp>
      </p:grpSp>
      <p:grpSp>
        <p:nvGrpSpPr>
          <p:cNvPr id="7" name="千图PPT彼岸天：ID 8661124库_组合 4"/>
          <p:cNvGrpSpPr/>
          <p:nvPr>
            <p:custDataLst>
              <p:tags r:id="rId4"/>
            </p:custDataLst>
          </p:nvPr>
        </p:nvGrpSpPr>
        <p:grpSpPr>
          <a:xfrm>
            <a:off x="1559496" y="1718222"/>
            <a:ext cx="2913191" cy="1234715"/>
            <a:chOff x="983432" y="1772817"/>
            <a:chExt cx="2913191" cy="1234715"/>
          </a:xfrm>
        </p:grpSpPr>
        <p:sp>
          <p:nvSpPr>
            <p:cNvPr id="14" name="TextBox 43"/>
            <p:cNvSpPr txBox="1"/>
            <p:nvPr/>
          </p:nvSpPr>
          <p:spPr bwMode="auto">
            <a:xfrm>
              <a:off x="983432" y="1772817"/>
              <a:ext cx="2913191" cy="337980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rmAutofit/>
            </a:bodyPr>
            <a:lstStyle/>
            <a:p>
              <a:pPr algn="l" latinLnBrk="0"/>
              <a:r>
                <a:rPr lang="zh-CN" altLang="en-US" sz="1400" dirty="0">
                  <a:solidFill>
                    <a:schemeClr val="accent1">
                      <a:lumMod val="100000"/>
                    </a:schemeClr>
                  </a:solidFill>
                  <a:effectLst/>
                </a:rPr>
                <a:t>输入标题文本</a:t>
              </a:r>
              <a:endParaRPr lang="zh-CN" altLang="en-US" sz="1400" dirty="0">
                <a:solidFill>
                  <a:schemeClr val="accent1">
                    <a:lumMod val="100000"/>
                  </a:schemeClr>
                </a:solidFill>
                <a:effectLst/>
              </a:endParaRPr>
            </a:p>
          </p:txBody>
        </p:sp>
        <p:sp>
          <p:nvSpPr>
            <p:cNvPr id="15" name="TextBox 44"/>
            <p:cNvSpPr txBox="1"/>
            <p:nvPr/>
          </p:nvSpPr>
          <p:spPr bwMode="auto">
            <a:xfrm>
              <a:off x="983432" y="2110797"/>
              <a:ext cx="2913191" cy="896735"/>
            </a:xfrm>
            <a:prstGeom prst="rect">
              <a:avLst/>
            </a:prstGeom>
            <a:noFill/>
          </p:spPr>
          <p:txBody>
            <a:bodyPr wrap="square" lIns="0" tIns="0" rIns="0" bIns="0" anchor="t" anchorCtr="0">
              <a:normAutofit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000" b="0" dirty="0">
                  <a:solidFill>
                    <a:schemeClr val="tx1"/>
                  </a:solidFill>
                  <a:effectLst/>
                </a:rPr>
                <a:t>请替换文字内容复制你的内容到此 </a:t>
              </a:r>
              <a:br>
                <a:rPr lang="zh-CN" altLang="en-US" sz="1000" b="0" dirty="0">
                  <a:solidFill>
                    <a:schemeClr val="tx1"/>
                  </a:solidFill>
                  <a:effectLst/>
                </a:rPr>
              </a:br>
              <a:endParaRPr lang="zh-CN" altLang="en-US" sz="1000" b="0" dirty="0">
                <a:solidFill>
                  <a:schemeClr val="tx1"/>
                </a:solidFill>
                <a:effectLst/>
              </a:endParaRPr>
            </a:p>
          </p:txBody>
        </p:sp>
      </p:grpSp>
      <p:grpSp>
        <p:nvGrpSpPr>
          <p:cNvPr id="8" name="千图PPT彼岸天：ID 8661124库_组合 46"/>
          <p:cNvGrpSpPr/>
          <p:nvPr>
            <p:custDataLst>
              <p:tags r:id="rId5"/>
            </p:custDataLst>
          </p:nvPr>
        </p:nvGrpSpPr>
        <p:grpSpPr>
          <a:xfrm>
            <a:off x="5032076" y="1718222"/>
            <a:ext cx="2913191" cy="1234715"/>
            <a:chOff x="983432" y="1772817"/>
            <a:chExt cx="2913191" cy="1234715"/>
          </a:xfrm>
        </p:grpSpPr>
        <p:sp>
          <p:nvSpPr>
            <p:cNvPr id="12" name="TextBox 47"/>
            <p:cNvSpPr txBox="1"/>
            <p:nvPr/>
          </p:nvSpPr>
          <p:spPr bwMode="auto">
            <a:xfrm>
              <a:off x="983432" y="1772817"/>
              <a:ext cx="2913191" cy="337980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rmAutofit/>
            </a:bodyPr>
            <a:lstStyle/>
            <a:p>
              <a:pPr algn="l" latinLnBrk="0"/>
              <a:r>
                <a:rPr lang="zh-CN" altLang="en-US" sz="1400" dirty="0">
                  <a:solidFill>
                    <a:schemeClr val="accent3">
                      <a:lumMod val="100000"/>
                    </a:schemeClr>
                  </a:solidFill>
                  <a:effectLst/>
                </a:rPr>
                <a:t>输入标题文本</a:t>
              </a:r>
              <a:endParaRPr lang="zh-CN" altLang="en-US" sz="1400" dirty="0">
                <a:solidFill>
                  <a:schemeClr val="accent3">
                    <a:lumMod val="100000"/>
                  </a:schemeClr>
                </a:solidFill>
                <a:effectLst/>
              </a:endParaRPr>
            </a:p>
          </p:txBody>
        </p:sp>
        <p:sp>
          <p:nvSpPr>
            <p:cNvPr id="13" name="TextBox 74"/>
            <p:cNvSpPr txBox="1"/>
            <p:nvPr/>
          </p:nvSpPr>
          <p:spPr bwMode="auto">
            <a:xfrm>
              <a:off x="983432" y="2110797"/>
              <a:ext cx="2913191" cy="896735"/>
            </a:xfrm>
            <a:prstGeom prst="rect">
              <a:avLst/>
            </a:prstGeom>
            <a:noFill/>
          </p:spPr>
          <p:txBody>
            <a:bodyPr wrap="square" lIns="0" tIns="0" rIns="0" bIns="0" anchor="t" anchorCtr="0">
              <a:normAutofit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000" b="0" dirty="0">
                  <a:solidFill>
                    <a:schemeClr val="tx1"/>
                  </a:solidFill>
                  <a:effectLst/>
                </a:rPr>
                <a:t>请替换文字内容复制你的内容到此 </a:t>
              </a:r>
              <a:br>
                <a:rPr lang="zh-CN" altLang="en-US" sz="1000" b="0" dirty="0">
                  <a:solidFill>
                    <a:schemeClr val="tx1"/>
                  </a:solidFill>
                  <a:effectLst/>
                </a:rPr>
              </a:br>
              <a:endParaRPr lang="zh-CN" altLang="en-US" sz="1000" b="0" dirty="0">
                <a:solidFill>
                  <a:schemeClr val="tx1"/>
                </a:solidFill>
                <a:effectLst/>
              </a:endParaRPr>
            </a:p>
          </p:txBody>
        </p:sp>
      </p:grpSp>
      <p:grpSp>
        <p:nvGrpSpPr>
          <p:cNvPr id="9" name="千图PPT彼岸天：ID 8661124库_组合 75"/>
          <p:cNvGrpSpPr/>
          <p:nvPr>
            <p:custDataLst>
              <p:tags r:id="rId6"/>
            </p:custDataLst>
          </p:nvPr>
        </p:nvGrpSpPr>
        <p:grpSpPr>
          <a:xfrm>
            <a:off x="8496917" y="1718222"/>
            <a:ext cx="2913191" cy="1234715"/>
            <a:chOff x="983432" y="1772817"/>
            <a:chExt cx="2913191" cy="1234715"/>
          </a:xfrm>
        </p:grpSpPr>
        <p:sp>
          <p:nvSpPr>
            <p:cNvPr id="10" name="TextBox 76"/>
            <p:cNvSpPr txBox="1"/>
            <p:nvPr/>
          </p:nvSpPr>
          <p:spPr bwMode="auto">
            <a:xfrm>
              <a:off x="983432" y="1772817"/>
              <a:ext cx="2913191" cy="337980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rmAutofit/>
            </a:bodyPr>
            <a:lstStyle/>
            <a:p>
              <a:pPr algn="l" latinLnBrk="0"/>
              <a:r>
                <a:rPr lang="zh-CN" altLang="en-US" sz="1400" dirty="0">
                  <a:solidFill>
                    <a:schemeClr val="accent5">
                      <a:lumMod val="100000"/>
                    </a:schemeClr>
                  </a:solidFill>
                  <a:effectLst/>
                </a:rPr>
                <a:t>输入标题文本</a:t>
              </a:r>
              <a:endParaRPr lang="zh-CN" altLang="en-US" sz="1400" dirty="0">
                <a:solidFill>
                  <a:schemeClr val="accent5">
                    <a:lumMod val="100000"/>
                  </a:schemeClr>
                </a:solidFill>
                <a:effectLst/>
              </a:endParaRPr>
            </a:p>
          </p:txBody>
        </p:sp>
        <p:sp>
          <p:nvSpPr>
            <p:cNvPr id="11" name="TextBox 77"/>
            <p:cNvSpPr txBox="1"/>
            <p:nvPr/>
          </p:nvSpPr>
          <p:spPr bwMode="auto">
            <a:xfrm>
              <a:off x="983432" y="2110797"/>
              <a:ext cx="2913191" cy="896735"/>
            </a:xfrm>
            <a:prstGeom prst="rect">
              <a:avLst/>
            </a:prstGeom>
            <a:noFill/>
          </p:spPr>
          <p:txBody>
            <a:bodyPr wrap="square" lIns="0" tIns="0" rIns="0" bIns="0" anchor="t" anchorCtr="0">
              <a:normAutofit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000" b="0" dirty="0">
                  <a:solidFill>
                    <a:schemeClr val="tx1"/>
                  </a:solidFill>
                  <a:effectLst/>
                </a:rPr>
                <a:t>请替换文字内容复制你的内容到此 </a:t>
              </a:r>
              <a:br>
                <a:rPr lang="zh-CN" altLang="en-US" sz="1000" b="0" dirty="0">
                  <a:solidFill>
                    <a:schemeClr val="tx1"/>
                  </a:solidFill>
                  <a:effectLst/>
                </a:rPr>
              </a:br>
              <a:endParaRPr lang="zh-CN" altLang="en-US" sz="1000" b="0" dirty="0">
                <a:solidFill>
                  <a:schemeClr val="tx1"/>
                </a:solidFill>
                <a:effectLst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5000">
        <p14:flip dir="r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00"/>
                            </p:stCondLst>
                            <p:childTnLst>
                              <p:par>
                                <p:cTn id="41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千图PPT彼岸天：ID 8661124库_组合 1"/>
          <p:cNvGrpSpPr/>
          <p:nvPr>
            <p:custDataLst>
              <p:tags r:id="rId1"/>
            </p:custDataLst>
          </p:nvPr>
        </p:nvGrpSpPr>
        <p:grpSpPr>
          <a:xfrm>
            <a:off x="4142975" y="1275866"/>
            <a:ext cx="3906051" cy="4997450"/>
            <a:chOff x="4142975" y="1275866"/>
            <a:chExt cx="3906051" cy="4997450"/>
          </a:xfrm>
        </p:grpSpPr>
        <p:grpSp>
          <p:nvGrpSpPr>
            <p:cNvPr id="4" name="Group 2"/>
            <p:cNvGrpSpPr/>
            <p:nvPr/>
          </p:nvGrpSpPr>
          <p:grpSpPr>
            <a:xfrm>
              <a:off x="4142975" y="1409897"/>
              <a:ext cx="3906051" cy="4863419"/>
              <a:chOff x="4142975" y="1409897"/>
              <a:chExt cx="3906051" cy="4863419"/>
            </a:xfrm>
          </p:grpSpPr>
          <p:sp>
            <p:nvSpPr>
              <p:cNvPr id="60" name="Oval 29"/>
              <p:cNvSpPr/>
              <p:nvPr/>
            </p:nvSpPr>
            <p:spPr bwMode="auto">
              <a:xfrm flipV="1">
                <a:off x="5176928" y="4435174"/>
                <a:ext cx="1838142" cy="1838142"/>
              </a:xfrm>
              <a:prstGeom prst="ellipse">
                <a:avLst/>
              </a:prstGeom>
              <a:solidFill>
                <a:schemeClr val="accent6">
                  <a:alpha val="75000"/>
                </a:schemeClr>
              </a:solidFill>
              <a:ln w="19050">
                <a:noFill/>
                <a:round/>
              </a:ln>
              <a:scene3d>
                <a:camera prst="isometricOffAxis1Top"/>
                <a:lightRig rig="threePt" dir="t"/>
              </a:scene3d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1" name="Oval 30"/>
              <p:cNvSpPr/>
              <p:nvPr/>
            </p:nvSpPr>
            <p:spPr bwMode="auto">
              <a:xfrm flipV="1">
                <a:off x="4851426" y="3650133"/>
                <a:ext cx="2489150" cy="2489151"/>
              </a:xfrm>
              <a:prstGeom prst="ellipse">
                <a:avLst/>
              </a:prstGeom>
              <a:solidFill>
                <a:schemeClr val="accent5">
                  <a:alpha val="75000"/>
                </a:schemeClr>
              </a:solidFill>
              <a:ln w="19050">
                <a:noFill/>
                <a:round/>
              </a:ln>
              <a:scene3d>
                <a:camera prst="isometricOffAxis1Top"/>
                <a:lightRig rig="threePt" dir="t"/>
              </a:scene3d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2" name="Oval 31"/>
              <p:cNvSpPr/>
              <p:nvPr/>
            </p:nvSpPr>
            <p:spPr bwMode="auto">
              <a:xfrm flipV="1">
                <a:off x="4411037" y="2654473"/>
                <a:ext cx="3369927" cy="3369928"/>
              </a:xfrm>
              <a:prstGeom prst="ellipse">
                <a:avLst/>
              </a:prstGeom>
              <a:solidFill>
                <a:schemeClr val="accent4">
                  <a:alpha val="75000"/>
                </a:schemeClr>
              </a:solidFill>
              <a:ln w="19050">
                <a:noFill/>
                <a:round/>
              </a:ln>
              <a:scene3d>
                <a:camera prst="isometricOffAxis1Top"/>
                <a:lightRig rig="threePt" dir="t"/>
              </a:scene3d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3" name="Oval 32"/>
              <p:cNvSpPr/>
              <p:nvPr/>
            </p:nvSpPr>
            <p:spPr bwMode="auto">
              <a:xfrm>
                <a:off x="4142975" y="1811990"/>
                <a:ext cx="3906051" cy="3906054"/>
              </a:xfrm>
              <a:prstGeom prst="ellipse">
                <a:avLst/>
              </a:prstGeom>
              <a:solidFill>
                <a:schemeClr val="bg1">
                  <a:lumMod val="65000"/>
                  <a:alpha val="75000"/>
                </a:schemeClr>
              </a:solidFill>
              <a:ln w="19050">
                <a:noFill/>
                <a:round/>
              </a:ln>
              <a:scene3d>
                <a:camera prst="isometricOffAxis1Top"/>
                <a:lightRig rig="threePt" dir="t"/>
              </a:scene3d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4" name="Oval 33"/>
              <p:cNvSpPr/>
              <p:nvPr/>
            </p:nvSpPr>
            <p:spPr bwMode="auto">
              <a:xfrm>
                <a:off x="4411037" y="1524781"/>
                <a:ext cx="3369927" cy="3369928"/>
              </a:xfrm>
              <a:prstGeom prst="ellipse">
                <a:avLst/>
              </a:prstGeom>
              <a:solidFill>
                <a:schemeClr val="accent3">
                  <a:alpha val="75000"/>
                </a:schemeClr>
              </a:solidFill>
              <a:ln w="19050">
                <a:noFill/>
                <a:round/>
              </a:ln>
              <a:scene3d>
                <a:camera prst="isometricOffAxis1Top"/>
                <a:lightRig rig="threePt" dir="t"/>
              </a:scene3d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5" name="Oval 34"/>
              <p:cNvSpPr/>
              <p:nvPr/>
            </p:nvSpPr>
            <p:spPr bwMode="auto">
              <a:xfrm>
                <a:off x="4851426" y="1409897"/>
                <a:ext cx="2489150" cy="2489151"/>
              </a:xfrm>
              <a:prstGeom prst="ellipse">
                <a:avLst/>
              </a:prstGeom>
              <a:solidFill>
                <a:schemeClr val="accent2">
                  <a:alpha val="75000"/>
                </a:schemeClr>
              </a:solidFill>
              <a:ln w="19050">
                <a:noFill/>
                <a:round/>
              </a:ln>
              <a:scene3d>
                <a:camera prst="isometricOffAxis1Top"/>
                <a:lightRig rig="threePt" dir="t"/>
              </a:scene3d>
            </p:spPr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5" name="Oval 35"/>
            <p:cNvSpPr/>
            <p:nvPr/>
          </p:nvSpPr>
          <p:spPr bwMode="auto">
            <a:xfrm>
              <a:off x="5176931" y="1275866"/>
              <a:ext cx="1838142" cy="1838142"/>
            </a:xfrm>
            <a:prstGeom prst="ellipse">
              <a:avLst/>
            </a:prstGeom>
            <a:solidFill>
              <a:schemeClr val="accent1">
                <a:alpha val="75000"/>
              </a:schemeClr>
            </a:solidFill>
            <a:ln w="19050">
              <a:noFill/>
              <a:round/>
            </a:ln>
            <a:scene3d>
              <a:camera prst="isometricOffAxis1Top"/>
              <a:lightRig rig="threePt" dir="t"/>
            </a:scene3d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6" name="千图PPT彼岸天：ID 8661124库_组合 45"/>
          <p:cNvGrpSpPr/>
          <p:nvPr>
            <p:custDataLst>
              <p:tags r:id="rId2"/>
            </p:custDataLst>
          </p:nvPr>
        </p:nvGrpSpPr>
        <p:grpSpPr>
          <a:xfrm>
            <a:off x="8208819" y="1807724"/>
            <a:ext cx="709012" cy="709012"/>
            <a:chOff x="6143330" y="1459595"/>
            <a:chExt cx="638470" cy="638470"/>
          </a:xfrm>
        </p:grpSpPr>
        <p:sp>
          <p:nvSpPr>
            <p:cNvPr id="56" name="Oval 46"/>
            <p:cNvSpPr/>
            <p:nvPr/>
          </p:nvSpPr>
          <p:spPr>
            <a:xfrm rot="18900000">
              <a:off x="6143330" y="1459595"/>
              <a:ext cx="638470" cy="638470"/>
            </a:xfrm>
            <a:prstGeom prst="ellipse">
              <a:avLst/>
            </a:prstGeom>
            <a:solidFill>
              <a:schemeClr val="accent2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grpSp>
          <p:nvGrpSpPr>
            <p:cNvPr id="57" name="Group 47"/>
            <p:cNvGrpSpPr/>
            <p:nvPr/>
          </p:nvGrpSpPr>
          <p:grpSpPr>
            <a:xfrm>
              <a:off x="6308820" y="1602113"/>
              <a:ext cx="307491" cy="353435"/>
              <a:chOff x="5130801" y="1333499"/>
              <a:chExt cx="276225" cy="317500"/>
            </a:xfrm>
            <a:solidFill>
              <a:schemeClr val="bg1"/>
            </a:solidFill>
          </p:grpSpPr>
          <p:sp>
            <p:nvSpPr>
              <p:cNvPr id="58" name="Freeform: Shape 48"/>
              <p:cNvSpPr/>
              <p:nvPr/>
            </p:nvSpPr>
            <p:spPr bwMode="auto">
              <a:xfrm>
                <a:off x="5167313" y="1333499"/>
                <a:ext cx="203200" cy="166688"/>
              </a:xfrm>
              <a:custGeom>
                <a:avLst/>
                <a:gdLst/>
                <a:ahLst/>
                <a:cxnLst>
                  <a:cxn ang="0">
                    <a:pos x="44" y="12"/>
                  </a:cxn>
                  <a:cxn ang="0">
                    <a:pos x="17" y="28"/>
                  </a:cxn>
                  <a:cxn ang="0">
                    <a:pos x="16" y="28"/>
                  </a:cxn>
                  <a:cxn ang="0">
                    <a:pos x="15" y="28"/>
                  </a:cxn>
                  <a:cxn ang="0">
                    <a:pos x="14" y="27"/>
                  </a:cxn>
                  <a:cxn ang="0">
                    <a:pos x="42" y="6"/>
                  </a:cxn>
                  <a:cxn ang="0">
                    <a:pos x="46" y="6"/>
                  </a:cxn>
                  <a:cxn ang="0">
                    <a:pos x="74" y="27"/>
                  </a:cxn>
                  <a:cxn ang="0">
                    <a:pos x="73" y="28"/>
                  </a:cxn>
                  <a:cxn ang="0">
                    <a:pos x="72" y="28"/>
                  </a:cxn>
                  <a:cxn ang="0">
                    <a:pos x="71" y="28"/>
                  </a:cxn>
                  <a:cxn ang="0">
                    <a:pos x="44" y="12"/>
                  </a:cxn>
                  <a:cxn ang="0">
                    <a:pos x="81" y="27"/>
                  </a:cxn>
                  <a:cxn ang="0">
                    <a:pos x="46" y="0"/>
                  </a:cxn>
                  <a:cxn ang="0">
                    <a:pos x="42" y="0"/>
                  </a:cxn>
                  <a:cxn ang="0">
                    <a:pos x="8" y="27"/>
                  </a:cxn>
                  <a:cxn ang="0">
                    <a:pos x="6" y="28"/>
                  </a:cxn>
                  <a:cxn ang="0">
                    <a:pos x="0" y="42"/>
                  </a:cxn>
                  <a:cxn ang="0">
                    <a:pos x="0" y="48"/>
                  </a:cxn>
                  <a:cxn ang="0">
                    <a:pos x="8" y="58"/>
                  </a:cxn>
                  <a:cxn ang="0">
                    <a:pos x="15" y="58"/>
                  </a:cxn>
                  <a:cxn ang="0">
                    <a:pos x="17" y="58"/>
                  </a:cxn>
                  <a:cxn ang="0">
                    <a:pos x="18" y="58"/>
                  </a:cxn>
                  <a:cxn ang="0">
                    <a:pos x="44" y="73"/>
                  </a:cxn>
                  <a:cxn ang="0">
                    <a:pos x="70" y="58"/>
                  </a:cxn>
                  <a:cxn ang="0">
                    <a:pos x="71" y="58"/>
                  </a:cxn>
                  <a:cxn ang="0">
                    <a:pos x="73" y="58"/>
                  </a:cxn>
                  <a:cxn ang="0">
                    <a:pos x="80" y="58"/>
                  </a:cxn>
                  <a:cxn ang="0">
                    <a:pos x="88" y="48"/>
                  </a:cxn>
                  <a:cxn ang="0">
                    <a:pos x="88" y="42"/>
                  </a:cxn>
                  <a:cxn ang="0">
                    <a:pos x="82" y="28"/>
                  </a:cxn>
                  <a:cxn ang="0">
                    <a:pos x="81" y="27"/>
                  </a:cxn>
                </a:cxnLst>
                <a:rect l="0" t="0" r="r" b="b"/>
                <a:pathLst>
                  <a:path w="88" h="73">
                    <a:moveTo>
                      <a:pt x="44" y="12"/>
                    </a:moveTo>
                    <a:cubicBezTo>
                      <a:pt x="32" y="12"/>
                      <a:pt x="22" y="18"/>
                      <a:pt x="17" y="28"/>
                    </a:cubicBezTo>
                    <a:cubicBezTo>
                      <a:pt x="17" y="28"/>
                      <a:pt x="17" y="28"/>
                      <a:pt x="16" y="28"/>
                    </a:cubicBezTo>
                    <a:cubicBezTo>
                      <a:pt x="16" y="28"/>
                      <a:pt x="15" y="28"/>
                      <a:pt x="15" y="28"/>
                    </a:cubicBezTo>
                    <a:cubicBezTo>
                      <a:pt x="15" y="28"/>
                      <a:pt x="14" y="28"/>
                      <a:pt x="14" y="27"/>
                    </a:cubicBezTo>
                    <a:cubicBezTo>
                      <a:pt x="15" y="15"/>
                      <a:pt x="28" y="6"/>
                      <a:pt x="42" y="6"/>
                    </a:cubicBezTo>
                    <a:cubicBezTo>
                      <a:pt x="46" y="6"/>
                      <a:pt x="46" y="6"/>
                      <a:pt x="46" y="6"/>
                    </a:cubicBezTo>
                    <a:cubicBezTo>
                      <a:pt x="60" y="6"/>
                      <a:pt x="72" y="15"/>
                      <a:pt x="74" y="27"/>
                    </a:cubicBezTo>
                    <a:cubicBezTo>
                      <a:pt x="74" y="27"/>
                      <a:pt x="74" y="28"/>
                      <a:pt x="73" y="28"/>
                    </a:cubicBezTo>
                    <a:cubicBezTo>
                      <a:pt x="73" y="28"/>
                      <a:pt x="73" y="28"/>
                      <a:pt x="72" y="28"/>
                    </a:cubicBezTo>
                    <a:cubicBezTo>
                      <a:pt x="72" y="28"/>
                      <a:pt x="71" y="28"/>
                      <a:pt x="71" y="28"/>
                    </a:cubicBezTo>
                    <a:cubicBezTo>
                      <a:pt x="66" y="18"/>
                      <a:pt x="56" y="12"/>
                      <a:pt x="44" y="12"/>
                    </a:cubicBezTo>
                    <a:moveTo>
                      <a:pt x="81" y="27"/>
                    </a:moveTo>
                    <a:cubicBezTo>
                      <a:pt x="79" y="12"/>
                      <a:pt x="64" y="0"/>
                      <a:pt x="46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24" y="0"/>
                      <a:pt x="9" y="11"/>
                      <a:pt x="8" y="27"/>
                    </a:cubicBezTo>
                    <a:cubicBezTo>
                      <a:pt x="7" y="28"/>
                      <a:pt x="7" y="28"/>
                      <a:pt x="6" y="28"/>
                    </a:cubicBezTo>
                    <a:cubicBezTo>
                      <a:pt x="4" y="29"/>
                      <a:pt x="0" y="32"/>
                      <a:pt x="0" y="42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0" y="56"/>
                      <a:pt x="6" y="58"/>
                      <a:pt x="8" y="58"/>
                    </a:cubicBezTo>
                    <a:cubicBezTo>
                      <a:pt x="15" y="58"/>
                      <a:pt x="15" y="58"/>
                      <a:pt x="15" y="58"/>
                    </a:cubicBezTo>
                    <a:cubicBezTo>
                      <a:pt x="16" y="58"/>
                      <a:pt x="16" y="57"/>
                      <a:pt x="17" y="58"/>
                    </a:cubicBezTo>
                    <a:cubicBezTo>
                      <a:pt x="17" y="58"/>
                      <a:pt x="18" y="58"/>
                      <a:pt x="18" y="58"/>
                    </a:cubicBezTo>
                    <a:cubicBezTo>
                      <a:pt x="23" y="67"/>
                      <a:pt x="33" y="73"/>
                      <a:pt x="44" y="73"/>
                    </a:cubicBezTo>
                    <a:cubicBezTo>
                      <a:pt x="55" y="73"/>
                      <a:pt x="65" y="67"/>
                      <a:pt x="70" y="58"/>
                    </a:cubicBezTo>
                    <a:cubicBezTo>
                      <a:pt x="70" y="58"/>
                      <a:pt x="71" y="58"/>
                      <a:pt x="71" y="58"/>
                    </a:cubicBezTo>
                    <a:cubicBezTo>
                      <a:pt x="72" y="57"/>
                      <a:pt x="72" y="58"/>
                      <a:pt x="73" y="58"/>
                    </a:cubicBezTo>
                    <a:cubicBezTo>
                      <a:pt x="80" y="58"/>
                      <a:pt x="80" y="58"/>
                      <a:pt x="80" y="58"/>
                    </a:cubicBezTo>
                    <a:cubicBezTo>
                      <a:pt x="83" y="58"/>
                      <a:pt x="88" y="56"/>
                      <a:pt x="88" y="48"/>
                    </a:cubicBezTo>
                    <a:cubicBezTo>
                      <a:pt x="88" y="42"/>
                      <a:pt x="88" y="42"/>
                      <a:pt x="88" y="42"/>
                    </a:cubicBezTo>
                    <a:cubicBezTo>
                      <a:pt x="88" y="32"/>
                      <a:pt x="84" y="29"/>
                      <a:pt x="82" y="28"/>
                    </a:cubicBezTo>
                    <a:cubicBezTo>
                      <a:pt x="81" y="28"/>
                      <a:pt x="81" y="28"/>
                      <a:pt x="81" y="27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9" name="Freeform: Shape 49"/>
              <p:cNvSpPr/>
              <p:nvPr/>
            </p:nvSpPr>
            <p:spPr bwMode="auto">
              <a:xfrm>
                <a:off x="5130801" y="1519236"/>
                <a:ext cx="276225" cy="131763"/>
              </a:xfrm>
              <a:custGeom>
                <a:avLst/>
                <a:gdLst/>
                <a:ahLst/>
                <a:cxnLst>
                  <a:cxn ang="0">
                    <a:pos x="85" y="26"/>
                  </a:cxn>
                  <a:cxn ang="0">
                    <a:pos x="82" y="28"/>
                  </a:cxn>
                  <a:cxn ang="0">
                    <a:pos x="67" y="28"/>
                  </a:cxn>
                  <a:cxn ang="0">
                    <a:pos x="65" y="26"/>
                  </a:cxn>
                  <a:cxn ang="0">
                    <a:pos x="65" y="22"/>
                  </a:cxn>
                  <a:cxn ang="0">
                    <a:pos x="67" y="20"/>
                  </a:cxn>
                  <a:cxn ang="0">
                    <a:pos x="82" y="20"/>
                  </a:cxn>
                  <a:cxn ang="0">
                    <a:pos x="85" y="22"/>
                  </a:cxn>
                  <a:cxn ang="0">
                    <a:pos x="85" y="26"/>
                  </a:cxn>
                  <a:cxn ang="0">
                    <a:pos x="119" y="54"/>
                  </a:cxn>
                  <a:cxn ang="0">
                    <a:pos x="99" y="11"/>
                  </a:cxn>
                  <a:cxn ang="0">
                    <a:pos x="85" y="0"/>
                  </a:cxn>
                  <a:cxn ang="0">
                    <a:pos x="36" y="0"/>
                  </a:cxn>
                  <a:cxn ang="0">
                    <a:pos x="35" y="0"/>
                  </a:cxn>
                  <a:cxn ang="0">
                    <a:pos x="22" y="11"/>
                  </a:cxn>
                  <a:cxn ang="0">
                    <a:pos x="1" y="54"/>
                  </a:cxn>
                  <a:cxn ang="0">
                    <a:pos x="4" y="58"/>
                  </a:cxn>
                  <a:cxn ang="0">
                    <a:pos x="19" y="58"/>
                  </a:cxn>
                  <a:cxn ang="0">
                    <a:pos x="22" y="55"/>
                  </a:cxn>
                  <a:cxn ang="0">
                    <a:pos x="31" y="39"/>
                  </a:cxn>
                  <a:cxn ang="0">
                    <a:pos x="33" y="40"/>
                  </a:cxn>
                  <a:cxn ang="0">
                    <a:pos x="34" y="54"/>
                  </a:cxn>
                  <a:cxn ang="0">
                    <a:pos x="36" y="58"/>
                  </a:cxn>
                  <a:cxn ang="0">
                    <a:pos x="86" y="58"/>
                  </a:cxn>
                  <a:cxn ang="0">
                    <a:pos x="90" y="53"/>
                  </a:cxn>
                  <a:cxn ang="0">
                    <a:pos x="90" y="40"/>
                  </a:cxn>
                  <a:cxn ang="0">
                    <a:pos x="92" y="39"/>
                  </a:cxn>
                  <a:cxn ang="0">
                    <a:pos x="100" y="55"/>
                  </a:cxn>
                  <a:cxn ang="0">
                    <a:pos x="104" y="58"/>
                  </a:cxn>
                  <a:cxn ang="0">
                    <a:pos x="116" y="58"/>
                  </a:cxn>
                  <a:cxn ang="0">
                    <a:pos x="119" y="54"/>
                  </a:cxn>
                </a:cxnLst>
                <a:rect l="0" t="0" r="r" b="b"/>
                <a:pathLst>
                  <a:path w="120" h="58">
                    <a:moveTo>
                      <a:pt x="85" y="26"/>
                    </a:moveTo>
                    <a:cubicBezTo>
                      <a:pt x="85" y="27"/>
                      <a:pt x="84" y="28"/>
                      <a:pt x="82" y="28"/>
                    </a:cubicBezTo>
                    <a:cubicBezTo>
                      <a:pt x="67" y="28"/>
                      <a:pt x="67" y="28"/>
                      <a:pt x="67" y="28"/>
                    </a:cubicBezTo>
                    <a:cubicBezTo>
                      <a:pt x="66" y="28"/>
                      <a:pt x="65" y="27"/>
                      <a:pt x="65" y="26"/>
                    </a:cubicBezTo>
                    <a:cubicBezTo>
                      <a:pt x="65" y="22"/>
                      <a:pt x="65" y="22"/>
                      <a:pt x="65" y="22"/>
                    </a:cubicBezTo>
                    <a:cubicBezTo>
                      <a:pt x="65" y="21"/>
                      <a:pt x="66" y="20"/>
                      <a:pt x="67" y="20"/>
                    </a:cubicBezTo>
                    <a:cubicBezTo>
                      <a:pt x="82" y="20"/>
                      <a:pt x="82" y="20"/>
                      <a:pt x="82" y="20"/>
                    </a:cubicBezTo>
                    <a:cubicBezTo>
                      <a:pt x="84" y="20"/>
                      <a:pt x="85" y="21"/>
                      <a:pt x="85" y="22"/>
                    </a:cubicBezTo>
                    <a:lnTo>
                      <a:pt x="85" y="26"/>
                    </a:lnTo>
                    <a:close/>
                    <a:moveTo>
                      <a:pt x="119" y="54"/>
                    </a:moveTo>
                    <a:cubicBezTo>
                      <a:pt x="99" y="11"/>
                      <a:pt x="99" y="11"/>
                      <a:pt x="99" y="11"/>
                    </a:cubicBezTo>
                    <a:cubicBezTo>
                      <a:pt x="98" y="9"/>
                      <a:pt x="94" y="0"/>
                      <a:pt x="85" y="0"/>
                    </a:cubicBezTo>
                    <a:cubicBezTo>
                      <a:pt x="83" y="0"/>
                      <a:pt x="38" y="0"/>
                      <a:pt x="36" y="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25" y="0"/>
                      <a:pt x="22" y="9"/>
                      <a:pt x="22" y="11"/>
                    </a:cubicBezTo>
                    <a:cubicBezTo>
                      <a:pt x="1" y="54"/>
                      <a:pt x="1" y="54"/>
                      <a:pt x="1" y="54"/>
                    </a:cubicBezTo>
                    <a:cubicBezTo>
                      <a:pt x="0" y="56"/>
                      <a:pt x="1" y="58"/>
                      <a:pt x="4" y="58"/>
                    </a:cubicBezTo>
                    <a:cubicBezTo>
                      <a:pt x="19" y="58"/>
                      <a:pt x="19" y="58"/>
                      <a:pt x="19" y="58"/>
                    </a:cubicBezTo>
                    <a:cubicBezTo>
                      <a:pt x="22" y="58"/>
                      <a:pt x="22" y="55"/>
                      <a:pt x="22" y="55"/>
                    </a:cubicBezTo>
                    <a:cubicBezTo>
                      <a:pt x="31" y="39"/>
                      <a:pt x="31" y="39"/>
                      <a:pt x="31" y="39"/>
                    </a:cubicBezTo>
                    <a:cubicBezTo>
                      <a:pt x="31" y="39"/>
                      <a:pt x="33" y="34"/>
                      <a:pt x="33" y="40"/>
                    </a:cubicBezTo>
                    <a:cubicBezTo>
                      <a:pt x="33" y="45"/>
                      <a:pt x="34" y="48"/>
                      <a:pt x="34" y="54"/>
                    </a:cubicBezTo>
                    <a:cubicBezTo>
                      <a:pt x="34" y="56"/>
                      <a:pt x="34" y="58"/>
                      <a:pt x="36" y="58"/>
                    </a:cubicBezTo>
                    <a:cubicBezTo>
                      <a:pt x="86" y="58"/>
                      <a:pt x="86" y="58"/>
                      <a:pt x="86" y="58"/>
                    </a:cubicBezTo>
                    <a:cubicBezTo>
                      <a:pt x="90" y="58"/>
                      <a:pt x="90" y="56"/>
                      <a:pt x="90" y="53"/>
                    </a:cubicBezTo>
                    <a:cubicBezTo>
                      <a:pt x="90" y="46"/>
                      <a:pt x="90" y="44"/>
                      <a:pt x="90" y="40"/>
                    </a:cubicBezTo>
                    <a:cubicBezTo>
                      <a:pt x="90" y="35"/>
                      <a:pt x="92" y="39"/>
                      <a:pt x="92" y="39"/>
                    </a:cubicBezTo>
                    <a:cubicBezTo>
                      <a:pt x="100" y="55"/>
                      <a:pt x="100" y="55"/>
                      <a:pt x="100" y="55"/>
                    </a:cubicBezTo>
                    <a:cubicBezTo>
                      <a:pt x="100" y="55"/>
                      <a:pt x="101" y="58"/>
                      <a:pt x="104" y="58"/>
                    </a:cubicBezTo>
                    <a:cubicBezTo>
                      <a:pt x="116" y="58"/>
                      <a:pt x="116" y="58"/>
                      <a:pt x="116" y="58"/>
                    </a:cubicBezTo>
                    <a:cubicBezTo>
                      <a:pt x="119" y="58"/>
                      <a:pt x="120" y="56"/>
                      <a:pt x="119" y="54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</p:grpSp>
      <p:grpSp>
        <p:nvGrpSpPr>
          <p:cNvPr id="7" name="千图PPT彼岸天：ID 8661124库_组合 36"/>
          <p:cNvGrpSpPr/>
          <p:nvPr>
            <p:custDataLst>
              <p:tags r:id="rId3"/>
            </p:custDataLst>
          </p:nvPr>
        </p:nvGrpSpPr>
        <p:grpSpPr>
          <a:xfrm>
            <a:off x="3274172" y="1810968"/>
            <a:ext cx="709012" cy="702525"/>
            <a:chOff x="2438400" y="1455513"/>
            <a:chExt cx="638468" cy="632627"/>
          </a:xfrm>
        </p:grpSpPr>
        <p:sp>
          <p:nvSpPr>
            <p:cNvPr id="48" name="Oval 37"/>
            <p:cNvSpPr/>
            <p:nvPr/>
          </p:nvSpPr>
          <p:spPr>
            <a:xfrm rot="18900000">
              <a:off x="2438400" y="1455513"/>
              <a:ext cx="638468" cy="632627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grpSp>
          <p:nvGrpSpPr>
            <p:cNvPr id="49" name="Group 38"/>
            <p:cNvGrpSpPr/>
            <p:nvPr/>
          </p:nvGrpSpPr>
          <p:grpSpPr>
            <a:xfrm>
              <a:off x="2588327" y="1602519"/>
              <a:ext cx="338614" cy="338615"/>
              <a:chOff x="3959226" y="841373"/>
              <a:chExt cx="273050" cy="266701"/>
            </a:xfrm>
            <a:solidFill>
              <a:schemeClr val="bg1"/>
            </a:solidFill>
          </p:grpSpPr>
          <p:sp>
            <p:nvSpPr>
              <p:cNvPr id="50" name="Freeform: Shape 39"/>
              <p:cNvSpPr/>
              <p:nvPr/>
            </p:nvSpPr>
            <p:spPr bwMode="auto">
              <a:xfrm>
                <a:off x="3978276" y="841373"/>
                <a:ext cx="238125" cy="74613"/>
              </a:xfrm>
              <a:custGeom>
                <a:avLst/>
                <a:gdLst/>
                <a:ahLst/>
                <a:cxnLst>
                  <a:cxn ang="0">
                    <a:pos x="101" y="30"/>
                  </a:cxn>
                  <a:cxn ang="0">
                    <a:pos x="96" y="32"/>
                  </a:cxn>
                  <a:cxn ang="0">
                    <a:pos x="55" y="13"/>
                  </a:cxn>
                  <a:cxn ang="0">
                    <a:pos x="49" y="13"/>
                  </a:cxn>
                  <a:cxn ang="0">
                    <a:pos x="7" y="32"/>
                  </a:cxn>
                  <a:cxn ang="0">
                    <a:pos x="2" y="30"/>
                  </a:cxn>
                  <a:cxn ang="0">
                    <a:pos x="1" y="26"/>
                  </a:cxn>
                  <a:cxn ang="0">
                    <a:pos x="2" y="21"/>
                  </a:cxn>
                  <a:cxn ang="0">
                    <a:pos x="49" y="0"/>
                  </a:cxn>
                  <a:cxn ang="0">
                    <a:pos x="55" y="0"/>
                  </a:cxn>
                  <a:cxn ang="0">
                    <a:pos x="101" y="21"/>
                  </a:cxn>
                  <a:cxn ang="0">
                    <a:pos x="103" y="26"/>
                  </a:cxn>
                  <a:cxn ang="0">
                    <a:pos x="101" y="30"/>
                  </a:cxn>
                </a:cxnLst>
                <a:rect l="0" t="0" r="r" b="b"/>
                <a:pathLst>
                  <a:path w="104" h="32">
                    <a:moveTo>
                      <a:pt x="101" y="30"/>
                    </a:moveTo>
                    <a:cubicBezTo>
                      <a:pt x="100" y="32"/>
                      <a:pt x="98" y="32"/>
                      <a:pt x="96" y="32"/>
                    </a:cubicBezTo>
                    <a:cubicBezTo>
                      <a:pt x="55" y="13"/>
                      <a:pt x="55" y="13"/>
                      <a:pt x="55" y="13"/>
                    </a:cubicBezTo>
                    <a:cubicBezTo>
                      <a:pt x="53" y="12"/>
                      <a:pt x="50" y="12"/>
                      <a:pt x="49" y="13"/>
                    </a:cubicBezTo>
                    <a:cubicBezTo>
                      <a:pt x="7" y="32"/>
                      <a:pt x="7" y="32"/>
                      <a:pt x="7" y="32"/>
                    </a:cubicBezTo>
                    <a:cubicBezTo>
                      <a:pt x="5" y="32"/>
                      <a:pt x="3" y="32"/>
                      <a:pt x="2" y="30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0" y="24"/>
                      <a:pt x="1" y="22"/>
                      <a:pt x="2" y="21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50" y="0"/>
                      <a:pt x="53" y="0"/>
                      <a:pt x="55" y="0"/>
                    </a:cubicBezTo>
                    <a:cubicBezTo>
                      <a:pt x="101" y="21"/>
                      <a:pt x="101" y="21"/>
                      <a:pt x="101" y="21"/>
                    </a:cubicBezTo>
                    <a:cubicBezTo>
                      <a:pt x="103" y="22"/>
                      <a:pt x="104" y="24"/>
                      <a:pt x="103" y="26"/>
                    </a:cubicBezTo>
                    <a:lnTo>
                      <a:pt x="101" y="3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1" name="Freeform: Shape 40"/>
              <p:cNvSpPr/>
              <p:nvPr/>
            </p:nvSpPr>
            <p:spPr bwMode="auto">
              <a:xfrm>
                <a:off x="4008438" y="928686"/>
                <a:ext cx="31750" cy="96838"/>
              </a:xfrm>
              <a:custGeom>
                <a:avLst/>
                <a:gdLst/>
                <a:ahLst/>
                <a:cxnLst>
                  <a:cxn ang="0">
                    <a:pos x="14" y="39"/>
                  </a:cxn>
                  <a:cxn ang="0">
                    <a:pos x="11" y="42"/>
                  </a:cxn>
                  <a:cxn ang="0">
                    <a:pos x="3" y="42"/>
                  </a:cxn>
                  <a:cxn ang="0">
                    <a:pos x="0" y="39"/>
                  </a:cxn>
                  <a:cxn ang="0">
                    <a:pos x="0" y="3"/>
                  </a:cxn>
                  <a:cxn ang="0">
                    <a:pos x="3" y="0"/>
                  </a:cxn>
                  <a:cxn ang="0">
                    <a:pos x="11" y="0"/>
                  </a:cxn>
                  <a:cxn ang="0">
                    <a:pos x="14" y="3"/>
                  </a:cxn>
                  <a:cxn ang="0">
                    <a:pos x="14" y="39"/>
                  </a:cxn>
                </a:cxnLst>
                <a:rect l="0" t="0" r="r" b="b"/>
                <a:pathLst>
                  <a:path w="14" h="42">
                    <a:moveTo>
                      <a:pt x="14" y="39"/>
                    </a:moveTo>
                    <a:cubicBezTo>
                      <a:pt x="14" y="41"/>
                      <a:pt x="12" y="42"/>
                      <a:pt x="11" y="42"/>
                    </a:cubicBezTo>
                    <a:cubicBezTo>
                      <a:pt x="3" y="42"/>
                      <a:pt x="3" y="42"/>
                      <a:pt x="3" y="42"/>
                    </a:cubicBezTo>
                    <a:cubicBezTo>
                      <a:pt x="1" y="42"/>
                      <a:pt x="0" y="41"/>
                      <a:pt x="0" y="39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2" y="0"/>
                      <a:pt x="14" y="2"/>
                      <a:pt x="14" y="3"/>
                    </a:cubicBezTo>
                    <a:lnTo>
                      <a:pt x="14" y="39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2" name="Freeform: Shape 41"/>
              <p:cNvSpPr/>
              <p:nvPr/>
            </p:nvSpPr>
            <p:spPr bwMode="auto">
              <a:xfrm>
                <a:off x="4081463" y="928686"/>
                <a:ext cx="31750" cy="96838"/>
              </a:xfrm>
              <a:custGeom>
                <a:avLst/>
                <a:gdLst/>
                <a:ahLst/>
                <a:cxnLst>
                  <a:cxn ang="0">
                    <a:pos x="14" y="39"/>
                  </a:cxn>
                  <a:cxn ang="0">
                    <a:pos x="11" y="42"/>
                  </a:cxn>
                  <a:cxn ang="0">
                    <a:pos x="3" y="42"/>
                  </a:cxn>
                  <a:cxn ang="0">
                    <a:pos x="0" y="39"/>
                  </a:cxn>
                  <a:cxn ang="0">
                    <a:pos x="0" y="3"/>
                  </a:cxn>
                  <a:cxn ang="0">
                    <a:pos x="3" y="0"/>
                  </a:cxn>
                  <a:cxn ang="0">
                    <a:pos x="11" y="0"/>
                  </a:cxn>
                  <a:cxn ang="0">
                    <a:pos x="14" y="3"/>
                  </a:cxn>
                  <a:cxn ang="0">
                    <a:pos x="14" y="39"/>
                  </a:cxn>
                </a:cxnLst>
                <a:rect l="0" t="0" r="r" b="b"/>
                <a:pathLst>
                  <a:path w="14" h="42">
                    <a:moveTo>
                      <a:pt x="14" y="39"/>
                    </a:moveTo>
                    <a:cubicBezTo>
                      <a:pt x="14" y="41"/>
                      <a:pt x="12" y="42"/>
                      <a:pt x="11" y="42"/>
                    </a:cubicBezTo>
                    <a:cubicBezTo>
                      <a:pt x="3" y="42"/>
                      <a:pt x="3" y="42"/>
                      <a:pt x="3" y="42"/>
                    </a:cubicBezTo>
                    <a:cubicBezTo>
                      <a:pt x="1" y="42"/>
                      <a:pt x="0" y="41"/>
                      <a:pt x="0" y="39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2" y="0"/>
                      <a:pt x="14" y="2"/>
                      <a:pt x="14" y="3"/>
                    </a:cubicBezTo>
                    <a:lnTo>
                      <a:pt x="14" y="39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3" name="Freeform: Shape 42"/>
              <p:cNvSpPr/>
              <p:nvPr/>
            </p:nvSpPr>
            <p:spPr bwMode="auto">
              <a:xfrm>
                <a:off x="4154488" y="928686"/>
                <a:ext cx="30163" cy="96838"/>
              </a:xfrm>
              <a:custGeom>
                <a:avLst/>
                <a:gdLst/>
                <a:ahLst/>
                <a:cxnLst>
                  <a:cxn ang="0">
                    <a:pos x="13" y="39"/>
                  </a:cxn>
                  <a:cxn ang="0">
                    <a:pos x="11" y="42"/>
                  </a:cxn>
                  <a:cxn ang="0">
                    <a:pos x="3" y="42"/>
                  </a:cxn>
                  <a:cxn ang="0">
                    <a:pos x="0" y="39"/>
                  </a:cxn>
                  <a:cxn ang="0">
                    <a:pos x="0" y="3"/>
                  </a:cxn>
                  <a:cxn ang="0">
                    <a:pos x="3" y="0"/>
                  </a:cxn>
                  <a:cxn ang="0">
                    <a:pos x="11" y="0"/>
                  </a:cxn>
                  <a:cxn ang="0">
                    <a:pos x="13" y="3"/>
                  </a:cxn>
                  <a:cxn ang="0">
                    <a:pos x="13" y="39"/>
                  </a:cxn>
                </a:cxnLst>
                <a:rect l="0" t="0" r="r" b="b"/>
                <a:pathLst>
                  <a:path w="13" h="42">
                    <a:moveTo>
                      <a:pt x="13" y="39"/>
                    </a:moveTo>
                    <a:cubicBezTo>
                      <a:pt x="13" y="41"/>
                      <a:pt x="12" y="42"/>
                      <a:pt x="11" y="42"/>
                    </a:cubicBezTo>
                    <a:cubicBezTo>
                      <a:pt x="3" y="42"/>
                      <a:pt x="3" y="42"/>
                      <a:pt x="3" y="42"/>
                    </a:cubicBezTo>
                    <a:cubicBezTo>
                      <a:pt x="1" y="42"/>
                      <a:pt x="0" y="41"/>
                      <a:pt x="0" y="39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2" y="0"/>
                      <a:pt x="13" y="2"/>
                      <a:pt x="13" y="3"/>
                    </a:cubicBezTo>
                    <a:lnTo>
                      <a:pt x="13" y="39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4" name="Freeform: Shape 43"/>
              <p:cNvSpPr/>
              <p:nvPr/>
            </p:nvSpPr>
            <p:spPr bwMode="auto">
              <a:xfrm>
                <a:off x="3978276" y="1046161"/>
                <a:ext cx="236538" cy="22225"/>
              </a:xfrm>
              <a:custGeom>
                <a:avLst/>
                <a:gdLst/>
                <a:ahLst/>
                <a:cxnLst>
                  <a:cxn ang="0">
                    <a:pos x="103" y="7"/>
                  </a:cxn>
                  <a:cxn ang="0">
                    <a:pos x="100" y="10"/>
                  </a:cxn>
                  <a:cxn ang="0">
                    <a:pos x="4" y="10"/>
                  </a:cxn>
                  <a:cxn ang="0">
                    <a:pos x="0" y="7"/>
                  </a:cxn>
                  <a:cxn ang="0">
                    <a:pos x="0" y="3"/>
                  </a:cxn>
                  <a:cxn ang="0">
                    <a:pos x="4" y="0"/>
                  </a:cxn>
                  <a:cxn ang="0">
                    <a:pos x="100" y="0"/>
                  </a:cxn>
                  <a:cxn ang="0">
                    <a:pos x="103" y="3"/>
                  </a:cxn>
                  <a:cxn ang="0">
                    <a:pos x="103" y="7"/>
                  </a:cxn>
                </a:cxnLst>
                <a:rect l="0" t="0" r="r" b="b"/>
                <a:pathLst>
                  <a:path w="103" h="10">
                    <a:moveTo>
                      <a:pt x="103" y="7"/>
                    </a:moveTo>
                    <a:cubicBezTo>
                      <a:pt x="103" y="9"/>
                      <a:pt x="102" y="10"/>
                      <a:pt x="100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2" y="10"/>
                      <a:pt x="0" y="9"/>
                      <a:pt x="0" y="7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100" y="0"/>
                      <a:pt x="100" y="0"/>
                      <a:pt x="100" y="0"/>
                    </a:cubicBezTo>
                    <a:cubicBezTo>
                      <a:pt x="102" y="0"/>
                      <a:pt x="103" y="1"/>
                      <a:pt x="103" y="3"/>
                    </a:cubicBezTo>
                    <a:lnTo>
                      <a:pt x="103" y="7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5" name="Freeform: Shape 44"/>
              <p:cNvSpPr/>
              <p:nvPr/>
            </p:nvSpPr>
            <p:spPr bwMode="auto">
              <a:xfrm>
                <a:off x="3959226" y="1082674"/>
                <a:ext cx="273050" cy="25400"/>
              </a:xfrm>
              <a:custGeom>
                <a:avLst/>
                <a:gdLst/>
                <a:ahLst/>
                <a:cxnLst>
                  <a:cxn ang="0">
                    <a:pos x="119" y="8"/>
                  </a:cxn>
                  <a:cxn ang="0">
                    <a:pos x="116" y="11"/>
                  </a:cxn>
                  <a:cxn ang="0">
                    <a:pos x="4" y="11"/>
                  </a:cxn>
                  <a:cxn ang="0">
                    <a:pos x="0" y="8"/>
                  </a:cxn>
                  <a:cxn ang="0">
                    <a:pos x="0" y="4"/>
                  </a:cxn>
                  <a:cxn ang="0">
                    <a:pos x="4" y="0"/>
                  </a:cxn>
                  <a:cxn ang="0">
                    <a:pos x="116" y="0"/>
                  </a:cxn>
                  <a:cxn ang="0">
                    <a:pos x="119" y="4"/>
                  </a:cxn>
                  <a:cxn ang="0">
                    <a:pos x="119" y="8"/>
                  </a:cxn>
                </a:cxnLst>
                <a:rect l="0" t="0" r="r" b="b"/>
                <a:pathLst>
                  <a:path w="119" h="11">
                    <a:moveTo>
                      <a:pt x="119" y="8"/>
                    </a:moveTo>
                    <a:cubicBezTo>
                      <a:pt x="119" y="9"/>
                      <a:pt x="117" y="11"/>
                      <a:pt x="116" y="11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2" y="11"/>
                      <a:pt x="0" y="9"/>
                      <a:pt x="0" y="8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116" y="0"/>
                      <a:pt x="116" y="0"/>
                      <a:pt x="116" y="0"/>
                    </a:cubicBezTo>
                    <a:cubicBezTo>
                      <a:pt x="117" y="0"/>
                      <a:pt x="119" y="2"/>
                      <a:pt x="119" y="4"/>
                    </a:cubicBezTo>
                    <a:lnTo>
                      <a:pt x="119" y="8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</p:grpSp>
      <p:grpSp>
        <p:nvGrpSpPr>
          <p:cNvPr id="8" name="千图PPT彼岸天：ID 8661124库_组合 71"/>
          <p:cNvGrpSpPr/>
          <p:nvPr>
            <p:custDataLst>
              <p:tags r:id="rId4"/>
            </p:custDataLst>
          </p:nvPr>
        </p:nvGrpSpPr>
        <p:grpSpPr>
          <a:xfrm>
            <a:off x="8208819" y="3326521"/>
            <a:ext cx="709012" cy="709012"/>
            <a:chOff x="6143330" y="2684962"/>
            <a:chExt cx="638470" cy="638470"/>
          </a:xfrm>
        </p:grpSpPr>
        <p:sp>
          <p:nvSpPr>
            <p:cNvPr id="46" name="Oval 72"/>
            <p:cNvSpPr/>
            <p:nvPr/>
          </p:nvSpPr>
          <p:spPr>
            <a:xfrm rot="18900000">
              <a:off x="6143330" y="2684962"/>
              <a:ext cx="638470" cy="638470"/>
            </a:xfrm>
            <a:prstGeom prst="ellipse">
              <a:avLst/>
            </a:prstGeom>
            <a:solidFill>
              <a:schemeClr val="accent4"/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47" name="Freeform: Shape 73"/>
            <p:cNvSpPr/>
            <p:nvPr/>
          </p:nvSpPr>
          <p:spPr bwMode="auto">
            <a:xfrm>
              <a:off x="6275216" y="2824473"/>
              <a:ext cx="374698" cy="359448"/>
            </a:xfrm>
            <a:custGeom>
              <a:avLst/>
              <a:gdLst/>
              <a:ahLst/>
              <a:cxnLst>
                <a:cxn ang="0">
                  <a:pos x="64" y="93"/>
                </a:cxn>
                <a:cxn ang="0">
                  <a:pos x="67" y="106"/>
                </a:cxn>
                <a:cxn ang="0">
                  <a:pos x="62" y="113"/>
                </a:cxn>
                <a:cxn ang="0">
                  <a:pos x="49" y="101"/>
                </a:cxn>
                <a:cxn ang="0">
                  <a:pos x="78" y="71"/>
                </a:cxn>
                <a:cxn ang="0">
                  <a:pos x="65" y="74"/>
                </a:cxn>
                <a:cxn ang="0">
                  <a:pos x="70" y="70"/>
                </a:cxn>
                <a:cxn ang="0">
                  <a:pos x="20" y="68"/>
                </a:cxn>
                <a:cxn ang="0">
                  <a:pos x="10" y="70"/>
                </a:cxn>
                <a:cxn ang="0">
                  <a:pos x="28" y="85"/>
                </a:cxn>
                <a:cxn ang="0">
                  <a:pos x="7" y="87"/>
                </a:cxn>
                <a:cxn ang="0">
                  <a:pos x="2" y="87"/>
                </a:cxn>
                <a:cxn ang="0">
                  <a:pos x="6" y="99"/>
                </a:cxn>
                <a:cxn ang="0">
                  <a:pos x="3" y="103"/>
                </a:cxn>
                <a:cxn ang="0">
                  <a:pos x="83" y="76"/>
                </a:cxn>
                <a:cxn ang="0">
                  <a:pos x="119" y="55"/>
                </a:cxn>
                <a:cxn ang="0">
                  <a:pos x="73" y="105"/>
                </a:cxn>
                <a:cxn ang="0">
                  <a:pos x="97" y="90"/>
                </a:cxn>
                <a:cxn ang="0">
                  <a:pos x="96" y="81"/>
                </a:cxn>
                <a:cxn ang="0">
                  <a:pos x="97" y="71"/>
                </a:cxn>
                <a:cxn ang="0">
                  <a:pos x="83" y="58"/>
                </a:cxn>
                <a:cxn ang="0">
                  <a:pos x="79" y="37"/>
                </a:cxn>
                <a:cxn ang="0">
                  <a:pos x="82" y="11"/>
                </a:cxn>
                <a:cxn ang="0">
                  <a:pos x="59" y="11"/>
                </a:cxn>
                <a:cxn ang="0">
                  <a:pos x="62" y="33"/>
                </a:cxn>
                <a:cxn ang="0">
                  <a:pos x="60" y="44"/>
                </a:cxn>
                <a:cxn ang="0">
                  <a:pos x="41" y="47"/>
                </a:cxn>
                <a:cxn ang="0">
                  <a:pos x="56" y="61"/>
                </a:cxn>
                <a:cxn ang="0">
                  <a:pos x="48" y="70"/>
                </a:cxn>
                <a:cxn ang="0">
                  <a:pos x="47" y="61"/>
                </a:cxn>
                <a:cxn ang="0">
                  <a:pos x="22" y="33"/>
                </a:cxn>
                <a:cxn ang="0">
                  <a:pos x="17" y="62"/>
                </a:cxn>
                <a:cxn ang="0">
                  <a:pos x="11" y="63"/>
                </a:cxn>
                <a:cxn ang="0">
                  <a:pos x="65" y="0"/>
                </a:cxn>
              </a:cxnLst>
              <a:rect l="0" t="0" r="r" b="b"/>
              <a:pathLst>
                <a:path w="119" h="114">
                  <a:moveTo>
                    <a:pt x="49" y="99"/>
                  </a:moveTo>
                  <a:cubicBezTo>
                    <a:pt x="64" y="93"/>
                    <a:pt x="64" y="93"/>
                    <a:pt x="64" y="93"/>
                  </a:cubicBezTo>
                  <a:cubicBezTo>
                    <a:pt x="65" y="93"/>
                    <a:pt x="66" y="94"/>
                    <a:pt x="66" y="94"/>
                  </a:cubicBezTo>
                  <a:cubicBezTo>
                    <a:pt x="67" y="106"/>
                    <a:pt x="67" y="106"/>
                    <a:pt x="67" y="106"/>
                  </a:cubicBezTo>
                  <a:cubicBezTo>
                    <a:pt x="67" y="109"/>
                    <a:pt x="66" y="111"/>
                    <a:pt x="63" y="113"/>
                  </a:cubicBezTo>
                  <a:cubicBezTo>
                    <a:pt x="62" y="113"/>
                    <a:pt x="62" y="113"/>
                    <a:pt x="62" y="113"/>
                  </a:cubicBezTo>
                  <a:cubicBezTo>
                    <a:pt x="61" y="114"/>
                    <a:pt x="60" y="113"/>
                    <a:pt x="59" y="113"/>
                  </a:cubicBezTo>
                  <a:cubicBezTo>
                    <a:pt x="49" y="101"/>
                    <a:pt x="49" y="101"/>
                    <a:pt x="49" y="101"/>
                  </a:cubicBezTo>
                  <a:cubicBezTo>
                    <a:pt x="48" y="100"/>
                    <a:pt x="48" y="99"/>
                    <a:pt x="49" y="99"/>
                  </a:cubicBezTo>
                  <a:moveTo>
                    <a:pt x="78" y="71"/>
                  </a:moveTo>
                  <a:cubicBezTo>
                    <a:pt x="65" y="77"/>
                    <a:pt x="65" y="77"/>
                    <a:pt x="65" y="77"/>
                  </a:cubicBezTo>
                  <a:cubicBezTo>
                    <a:pt x="65" y="74"/>
                    <a:pt x="65" y="74"/>
                    <a:pt x="65" y="74"/>
                  </a:cubicBezTo>
                  <a:cubicBezTo>
                    <a:pt x="74" y="70"/>
                    <a:pt x="74" y="70"/>
                    <a:pt x="74" y="70"/>
                  </a:cubicBezTo>
                  <a:cubicBezTo>
                    <a:pt x="73" y="70"/>
                    <a:pt x="71" y="70"/>
                    <a:pt x="70" y="70"/>
                  </a:cubicBezTo>
                  <a:cubicBezTo>
                    <a:pt x="65" y="70"/>
                    <a:pt x="57" y="72"/>
                    <a:pt x="48" y="76"/>
                  </a:cubicBezTo>
                  <a:cubicBezTo>
                    <a:pt x="20" y="68"/>
                    <a:pt x="20" y="68"/>
                    <a:pt x="20" y="68"/>
                  </a:cubicBezTo>
                  <a:cubicBezTo>
                    <a:pt x="17" y="68"/>
                    <a:pt x="14" y="68"/>
                    <a:pt x="12" y="70"/>
                  </a:cubicBezTo>
                  <a:cubicBezTo>
                    <a:pt x="10" y="70"/>
                    <a:pt x="10" y="70"/>
                    <a:pt x="10" y="70"/>
                  </a:cubicBezTo>
                  <a:cubicBezTo>
                    <a:pt x="9" y="71"/>
                    <a:pt x="9" y="73"/>
                    <a:pt x="10" y="74"/>
                  </a:cubicBezTo>
                  <a:cubicBezTo>
                    <a:pt x="28" y="85"/>
                    <a:pt x="28" y="85"/>
                    <a:pt x="28" y="85"/>
                  </a:cubicBezTo>
                  <a:cubicBezTo>
                    <a:pt x="23" y="87"/>
                    <a:pt x="20" y="90"/>
                    <a:pt x="16" y="92"/>
                  </a:cubicBezTo>
                  <a:cubicBezTo>
                    <a:pt x="7" y="87"/>
                    <a:pt x="7" y="87"/>
                    <a:pt x="7" y="87"/>
                  </a:cubicBezTo>
                  <a:cubicBezTo>
                    <a:pt x="6" y="86"/>
                    <a:pt x="4" y="86"/>
                    <a:pt x="3" y="87"/>
                  </a:cubicBezTo>
                  <a:cubicBezTo>
                    <a:pt x="2" y="87"/>
                    <a:pt x="2" y="87"/>
                    <a:pt x="2" y="87"/>
                  </a:cubicBezTo>
                  <a:cubicBezTo>
                    <a:pt x="1" y="88"/>
                    <a:pt x="0" y="89"/>
                    <a:pt x="1" y="90"/>
                  </a:cubicBezTo>
                  <a:cubicBezTo>
                    <a:pt x="6" y="99"/>
                    <a:pt x="6" y="99"/>
                    <a:pt x="6" y="99"/>
                  </a:cubicBezTo>
                  <a:cubicBezTo>
                    <a:pt x="6" y="99"/>
                    <a:pt x="6" y="99"/>
                    <a:pt x="6" y="99"/>
                  </a:cubicBezTo>
                  <a:cubicBezTo>
                    <a:pt x="4" y="100"/>
                    <a:pt x="3" y="102"/>
                    <a:pt x="3" y="103"/>
                  </a:cubicBezTo>
                  <a:cubicBezTo>
                    <a:pt x="3" y="105"/>
                    <a:pt x="6" y="106"/>
                    <a:pt x="9" y="106"/>
                  </a:cubicBezTo>
                  <a:cubicBezTo>
                    <a:pt x="14" y="106"/>
                    <a:pt x="83" y="90"/>
                    <a:pt x="83" y="76"/>
                  </a:cubicBezTo>
                  <a:cubicBezTo>
                    <a:pt x="83" y="73"/>
                    <a:pt x="81" y="72"/>
                    <a:pt x="78" y="71"/>
                  </a:cubicBezTo>
                  <a:moveTo>
                    <a:pt x="119" y="55"/>
                  </a:moveTo>
                  <a:cubicBezTo>
                    <a:pt x="119" y="82"/>
                    <a:pt x="99" y="105"/>
                    <a:pt x="73" y="109"/>
                  </a:cubicBezTo>
                  <a:cubicBezTo>
                    <a:pt x="73" y="108"/>
                    <a:pt x="73" y="106"/>
                    <a:pt x="73" y="105"/>
                  </a:cubicBezTo>
                  <a:cubicBezTo>
                    <a:pt x="73" y="105"/>
                    <a:pt x="73" y="104"/>
                    <a:pt x="73" y="102"/>
                  </a:cubicBezTo>
                  <a:cubicBezTo>
                    <a:pt x="82" y="100"/>
                    <a:pt x="90" y="96"/>
                    <a:pt x="97" y="90"/>
                  </a:cubicBezTo>
                  <a:cubicBezTo>
                    <a:pt x="97" y="90"/>
                    <a:pt x="96" y="89"/>
                    <a:pt x="96" y="89"/>
                  </a:cubicBezTo>
                  <a:cubicBezTo>
                    <a:pt x="94" y="86"/>
                    <a:pt x="96" y="84"/>
                    <a:pt x="96" y="81"/>
                  </a:cubicBezTo>
                  <a:cubicBezTo>
                    <a:pt x="96" y="79"/>
                    <a:pt x="92" y="79"/>
                    <a:pt x="92" y="78"/>
                  </a:cubicBezTo>
                  <a:cubicBezTo>
                    <a:pt x="91" y="73"/>
                    <a:pt x="95" y="73"/>
                    <a:pt x="97" y="71"/>
                  </a:cubicBezTo>
                  <a:cubicBezTo>
                    <a:pt x="99" y="69"/>
                    <a:pt x="95" y="64"/>
                    <a:pt x="92" y="65"/>
                  </a:cubicBezTo>
                  <a:cubicBezTo>
                    <a:pt x="90" y="65"/>
                    <a:pt x="83" y="63"/>
                    <a:pt x="83" y="58"/>
                  </a:cubicBezTo>
                  <a:cubicBezTo>
                    <a:pt x="84" y="51"/>
                    <a:pt x="75" y="52"/>
                    <a:pt x="74" y="49"/>
                  </a:cubicBezTo>
                  <a:cubicBezTo>
                    <a:pt x="72" y="44"/>
                    <a:pt x="75" y="39"/>
                    <a:pt x="79" y="37"/>
                  </a:cubicBezTo>
                  <a:cubicBezTo>
                    <a:pt x="85" y="36"/>
                    <a:pt x="91" y="31"/>
                    <a:pt x="90" y="25"/>
                  </a:cubicBezTo>
                  <a:cubicBezTo>
                    <a:pt x="90" y="19"/>
                    <a:pt x="87" y="14"/>
                    <a:pt x="82" y="11"/>
                  </a:cubicBezTo>
                  <a:cubicBezTo>
                    <a:pt x="78" y="9"/>
                    <a:pt x="73" y="7"/>
                    <a:pt x="67" y="7"/>
                  </a:cubicBezTo>
                  <a:cubicBezTo>
                    <a:pt x="63" y="7"/>
                    <a:pt x="58" y="8"/>
                    <a:pt x="59" y="11"/>
                  </a:cubicBezTo>
                  <a:cubicBezTo>
                    <a:pt x="59" y="16"/>
                    <a:pt x="74" y="17"/>
                    <a:pt x="72" y="22"/>
                  </a:cubicBezTo>
                  <a:cubicBezTo>
                    <a:pt x="70" y="25"/>
                    <a:pt x="60" y="29"/>
                    <a:pt x="62" y="33"/>
                  </a:cubicBezTo>
                  <a:cubicBezTo>
                    <a:pt x="63" y="35"/>
                    <a:pt x="66" y="33"/>
                    <a:pt x="65" y="38"/>
                  </a:cubicBezTo>
                  <a:cubicBezTo>
                    <a:pt x="65" y="40"/>
                    <a:pt x="63" y="44"/>
                    <a:pt x="60" y="44"/>
                  </a:cubicBezTo>
                  <a:cubicBezTo>
                    <a:pt x="57" y="45"/>
                    <a:pt x="54" y="37"/>
                    <a:pt x="46" y="36"/>
                  </a:cubicBezTo>
                  <a:cubicBezTo>
                    <a:pt x="42" y="36"/>
                    <a:pt x="36" y="42"/>
                    <a:pt x="41" y="47"/>
                  </a:cubicBezTo>
                  <a:cubicBezTo>
                    <a:pt x="44" y="50"/>
                    <a:pt x="49" y="44"/>
                    <a:pt x="51" y="48"/>
                  </a:cubicBezTo>
                  <a:cubicBezTo>
                    <a:pt x="52" y="52"/>
                    <a:pt x="51" y="58"/>
                    <a:pt x="56" y="61"/>
                  </a:cubicBezTo>
                  <a:cubicBezTo>
                    <a:pt x="58" y="62"/>
                    <a:pt x="61" y="63"/>
                    <a:pt x="64" y="65"/>
                  </a:cubicBezTo>
                  <a:cubicBezTo>
                    <a:pt x="59" y="66"/>
                    <a:pt x="54" y="67"/>
                    <a:pt x="48" y="70"/>
                  </a:cubicBezTo>
                  <a:cubicBezTo>
                    <a:pt x="43" y="68"/>
                    <a:pt x="43" y="68"/>
                    <a:pt x="43" y="68"/>
                  </a:cubicBezTo>
                  <a:cubicBezTo>
                    <a:pt x="45" y="66"/>
                    <a:pt x="48" y="65"/>
                    <a:pt x="47" y="61"/>
                  </a:cubicBezTo>
                  <a:cubicBezTo>
                    <a:pt x="46" y="55"/>
                    <a:pt x="36" y="58"/>
                    <a:pt x="29" y="51"/>
                  </a:cubicBezTo>
                  <a:cubicBezTo>
                    <a:pt x="27" y="48"/>
                    <a:pt x="22" y="41"/>
                    <a:pt x="22" y="33"/>
                  </a:cubicBezTo>
                  <a:cubicBezTo>
                    <a:pt x="19" y="39"/>
                    <a:pt x="17" y="47"/>
                    <a:pt x="17" y="55"/>
                  </a:cubicBezTo>
                  <a:cubicBezTo>
                    <a:pt x="17" y="57"/>
                    <a:pt x="17" y="60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5" y="62"/>
                    <a:pt x="13" y="63"/>
                    <a:pt x="11" y="63"/>
                  </a:cubicBezTo>
                  <a:cubicBezTo>
                    <a:pt x="10" y="61"/>
                    <a:pt x="10" y="58"/>
                    <a:pt x="10" y="55"/>
                  </a:cubicBezTo>
                  <a:cubicBezTo>
                    <a:pt x="10" y="25"/>
                    <a:pt x="35" y="0"/>
                    <a:pt x="65" y="0"/>
                  </a:cubicBezTo>
                  <a:cubicBezTo>
                    <a:pt x="95" y="0"/>
                    <a:pt x="119" y="25"/>
                    <a:pt x="119" y="55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9" name="千图PPT彼岸天：ID 8661124库_组合 50"/>
          <p:cNvGrpSpPr/>
          <p:nvPr>
            <p:custDataLst>
              <p:tags r:id="rId5"/>
            </p:custDataLst>
          </p:nvPr>
        </p:nvGrpSpPr>
        <p:grpSpPr>
          <a:xfrm>
            <a:off x="3274172" y="3329765"/>
            <a:ext cx="709012" cy="702525"/>
            <a:chOff x="2438400" y="2680880"/>
            <a:chExt cx="638468" cy="632627"/>
          </a:xfrm>
        </p:grpSpPr>
        <p:sp>
          <p:nvSpPr>
            <p:cNvPr id="42" name="Oval 51"/>
            <p:cNvSpPr/>
            <p:nvPr/>
          </p:nvSpPr>
          <p:spPr>
            <a:xfrm rot="18900000">
              <a:off x="2438400" y="2680880"/>
              <a:ext cx="638468" cy="632627"/>
            </a:xfrm>
            <a:prstGeom prst="ellipse">
              <a:avLst/>
            </a:prstGeom>
            <a:solidFill>
              <a:schemeClr val="accent3"/>
            </a:solidFill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grpSp>
          <p:nvGrpSpPr>
            <p:cNvPr id="43" name="Group 52"/>
            <p:cNvGrpSpPr/>
            <p:nvPr/>
          </p:nvGrpSpPr>
          <p:grpSpPr>
            <a:xfrm>
              <a:off x="2565879" y="2816091"/>
              <a:ext cx="383510" cy="362204"/>
              <a:chOff x="5530851" y="1866899"/>
              <a:chExt cx="285750" cy="269875"/>
            </a:xfrm>
            <a:solidFill>
              <a:schemeClr val="bg1"/>
            </a:solidFill>
          </p:grpSpPr>
          <p:sp>
            <p:nvSpPr>
              <p:cNvPr id="44" name="Oval 53"/>
              <p:cNvSpPr/>
              <p:nvPr/>
            </p:nvSpPr>
            <p:spPr bwMode="auto">
              <a:xfrm>
                <a:off x="5661026" y="1912936"/>
                <a:ext cx="68263" cy="68263"/>
              </a:xfrm>
              <a:prstGeom prst="ellipse">
                <a:avLst/>
              </a:pr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5" name="Freeform: Shape 54"/>
              <p:cNvSpPr/>
              <p:nvPr/>
            </p:nvSpPr>
            <p:spPr bwMode="auto">
              <a:xfrm>
                <a:off x="5530851" y="1866899"/>
                <a:ext cx="285750" cy="269875"/>
              </a:xfrm>
              <a:custGeom>
                <a:avLst/>
                <a:gdLst/>
                <a:ahLst/>
                <a:cxnLst>
                  <a:cxn ang="0">
                    <a:pos x="100" y="75"/>
                  </a:cxn>
                  <a:cxn ang="0">
                    <a:pos x="97" y="77"/>
                  </a:cxn>
                  <a:cxn ang="0">
                    <a:pos x="96" y="77"/>
                  </a:cxn>
                  <a:cxn ang="0">
                    <a:pos x="90" y="57"/>
                  </a:cxn>
                  <a:cxn ang="0">
                    <a:pos x="84" y="53"/>
                  </a:cxn>
                  <a:cxn ang="0">
                    <a:pos x="82" y="53"/>
                  </a:cxn>
                  <a:cxn ang="0">
                    <a:pos x="60" y="53"/>
                  </a:cxn>
                  <a:cxn ang="0">
                    <a:pos x="55" y="57"/>
                  </a:cxn>
                  <a:cxn ang="0">
                    <a:pos x="48" y="76"/>
                  </a:cxn>
                  <a:cxn ang="0">
                    <a:pos x="47" y="76"/>
                  </a:cxn>
                  <a:cxn ang="0">
                    <a:pos x="46" y="75"/>
                  </a:cxn>
                  <a:cxn ang="0">
                    <a:pos x="46" y="20"/>
                  </a:cxn>
                  <a:cxn ang="0">
                    <a:pos x="73" y="9"/>
                  </a:cxn>
                  <a:cxn ang="0">
                    <a:pos x="100" y="20"/>
                  </a:cxn>
                  <a:cxn ang="0">
                    <a:pos x="111" y="48"/>
                  </a:cxn>
                  <a:cxn ang="0">
                    <a:pos x="100" y="75"/>
                  </a:cxn>
                  <a:cxn ang="0">
                    <a:pos x="78" y="78"/>
                  </a:cxn>
                  <a:cxn ang="0">
                    <a:pos x="73" y="83"/>
                  </a:cxn>
                  <a:cxn ang="0">
                    <a:pos x="71" y="83"/>
                  </a:cxn>
                  <a:cxn ang="0">
                    <a:pos x="66" y="78"/>
                  </a:cxn>
                  <a:cxn ang="0">
                    <a:pos x="66" y="76"/>
                  </a:cxn>
                  <a:cxn ang="0">
                    <a:pos x="68" y="63"/>
                  </a:cxn>
                  <a:cxn ang="0">
                    <a:pos x="68" y="60"/>
                  </a:cxn>
                  <a:cxn ang="0">
                    <a:pos x="69" y="59"/>
                  </a:cxn>
                  <a:cxn ang="0">
                    <a:pos x="75" y="59"/>
                  </a:cxn>
                  <a:cxn ang="0">
                    <a:pos x="76" y="60"/>
                  </a:cxn>
                  <a:cxn ang="0">
                    <a:pos x="76" y="63"/>
                  </a:cxn>
                  <a:cxn ang="0">
                    <a:pos x="79" y="76"/>
                  </a:cxn>
                  <a:cxn ang="0">
                    <a:pos x="78" y="78"/>
                  </a:cxn>
                  <a:cxn ang="0">
                    <a:pos x="106" y="14"/>
                  </a:cxn>
                  <a:cxn ang="0">
                    <a:pos x="73" y="0"/>
                  </a:cxn>
                  <a:cxn ang="0">
                    <a:pos x="39" y="14"/>
                  </a:cxn>
                  <a:cxn ang="0">
                    <a:pos x="25" y="42"/>
                  </a:cxn>
                  <a:cxn ang="0">
                    <a:pos x="32" y="71"/>
                  </a:cxn>
                  <a:cxn ang="0">
                    <a:pos x="31" y="76"/>
                  </a:cxn>
                  <a:cxn ang="0">
                    <a:pos x="6" y="101"/>
                  </a:cxn>
                  <a:cxn ang="0">
                    <a:pos x="4" y="115"/>
                  </a:cxn>
                  <a:cxn ang="0">
                    <a:pos x="5" y="116"/>
                  </a:cxn>
                  <a:cxn ang="0">
                    <a:pos x="10" y="118"/>
                  </a:cxn>
                  <a:cxn ang="0">
                    <a:pos x="19" y="114"/>
                  </a:cxn>
                  <a:cxn ang="0">
                    <a:pos x="44" y="89"/>
                  </a:cxn>
                  <a:cxn ang="0">
                    <a:pos x="44" y="89"/>
                  </a:cxn>
                  <a:cxn ang="0">
                    <a:pos x="47" y="88"/>
                  </a:cxn>
                  <a:cxn ang="0">
                    <a:pos x="49" y="88"/>
                  </a:cxn>
                  <a:cxn ang="0">
                    <a:pos x="54" y="91"/>
                  </a:cxn>
                  <a:cxn ang="0">
                    <a:pos x="57" y="92"/>
                  </a:cxn>
                  <a:cxn ang="0">
                    <a:pos x="61" y="94"/>
                  </a:cxn>
                  <a:cxn ang="0">
                    <a:pos x="73" y="95"/>
                  </a:cxn>
                  <a:cxn ang="0">
                    <a:pos x="88" y="93"/>
                  </a:cxn>
                  <a:cxn ang="0">
                    <a:pos x="90" y="92"/>
                  </a:cxn>
                  <a:cxn ang="0">
                    <a:pos x="100" y="87"/>
                  </a:cxn>
                  <a:cxn ang="0">
                    <a:pos x="106" y="81"/>
                  </a:cxn>
                  <a:cxn ang="0">
                    <a:pos x="106" y="14"/>
                  </a:cxn>
                </a:cxnLst>
                <a:rect l="0" t="0" r="r" b="b"/>
                <a:pathLst>
                  <a:path w="125" h="118">
                    <a:moveTo>
                      <a:pt x="100" y="75"/>
                    </a:moveTo>
                    <a:cubicBezTo>
                      <a:pt x="99" y="75"/>
                      <a:pt x="98" y="76"/>
                      <a:pt x="97" y="77"/>
                    </a:cubicBezTo>
                    <a:cubicBezTo>
                      <a:pt x="97" y="77"/>
                      <a:pt x="97" y="77"/>
                      <a:pt x="96" y="77"/>
                    </a:cubicBezTo>
                    <a:cubicBezTo>
                      <a:pt x="90" y="57"/>
                      <a:pt x="90" y="57"/>
                      <a:pt x="90" y="57"/>
                    </a:cubicBezTo>
                    <a:cubicBezTo>
                      <a:pt x="89" y="55"/>
                      <a:pt x="86" y="53"/>
                      <a:pt x="84" y="53"/>
                    </a:cubicBezTo>
                    <a:cubicBezTo>
                      <a:pt x="83" y="53"/>
                      <a:pt x="83" y="53"/>
                      <a:pt x="82" y="53"/>
                    </a:cubicBezTo>
                    <a:cubicBezTo>
                      <a:pt x="60" y="53"/>
                      <a:pt x="60" y="53"/>
                      <a:pt x="60" y="53"/>
                    </a:cubicBezTo>
                    <a:cubicBezTo>
                      <a:pt x="58" y="53"/>
                      <a:pt x="55" y="55"/>
                      <a:pt x="55" y="57"/>
                    </a:cubicBezTo>
                    <a:cubicBezTo>
                      <a:pt x="48" y="76"/>
                      <a:pt x="48" y="76"/>
                      <a:pt x="48" y="76"/>
                    </a:cubicBezTo>
                    <a:cubicBezTo>
                      <a:pt x="48" y="77"/>
                      <a:pt x="48" y="77"/>
                      <a:pt x="47" y="76"/>
                    </a:cubicBezTo>
                    <a:cubicBezTo>
                      <a:pt x="47" y="76"/>
                      <a:pt x="46" y="75"/>
                      <a:pt x="46" y="75"/>
                    </a:cubicBezTo>
                    <a:cubicBezTo>
                      <a:pt x="31" y="60"/>
                      <a:pt x="31" y="35"/>
                      <a:pt x="46" y="20"/>
                    </a:cubicBezTo>
                    <a:cubicBezTo>
                      <a:pt x="53" y="13"/>
                      <a:pt x="62" y="9"/>
                      <a:pt x="73" y="9"/>
                    </a:cubicBezTo>
                    <a:cubicBezTo>
                      <a:pt x="83" y="9"/>
                      <a:pt x="93" y="13"/>
                      <a:pt x="100" y="20"/>
                    </a:cubicBezTo>
                    <a:cubicBezTo>
                      <a:pt x="107" y="28"/>
                      <a:pt x="111" y="37"/>
                      <a:pt x="111" y="48"/>
                    </a:cubicBezTo>
                    <a:cubicBezTo>
                      <a:pt x="111" y="58"/>
                      <a:pt x="107" y="67"/>
                      <a:pt x="100" y="75"/>
                    </a:cubicBezTo>
                    <a:moveTo>
                      <a:pt x="78" y="78"/>
                    </a:moveTo>
                    <a:cubicBezTo>
                      <a:pt x="73" y="83"/>
                      <a:pt x="73" y="83"/>
                      <a:pt x="73" y="83"/>
                    </a:cubicBezTo>
                    <a:cubicBezTo>
                      <a:pt x="73" y="83"/>
                      <a:pt x="72" y="83"/>
                      <a:pt x="71" y="83"/>
                    </a:cubicBezTo>
                    <a:cubicBezTo>
                      <a:pt x="66" y="78"/>
                      <a:pt x="66" y="78"/>
                      <a:pt x="66" y="78"/>
                    </a:cubicBezTo>
                    <a:cubicBezTo>
                      <a:pt x="66" y="78"/>
                      <a:pt x="65" y="77"/>
                      <a:pt x="66" y="76"/>
                    </a:cubicBezTo>
                    <a:cubicBezTo>
                      <a:pt x="66" y="76"/>
                      <a:pt x="68" y="66"/>
                      <a:pt x="68" y="63"/>
                    </a:cubicBezTo>
                    <a:cubicBezTo>
                      <a:pt x="68" y="63"/>
                      <a:pt x="68" y="60"/>
                      <a:pt x="68" y="60"/>
                    </a:cubicBezTo>
                    <a:cubicBezTo>
                      <a:pt x="68" y="60"/>
                      <a:pt x="69" y="59"/>
                      <a:pt x="69" y="59"/>
                    </a:cubicBezTo>
                    <a:cubicBezTo>
                      <a:pt x="75" y="59"/>
                      <a:pt x="75" y="59"/>
                      <a:pt x="75" y="59"/>
                    </a:cubicBezTo>
                    <a:cubicBezTo>
                      <a:pt x="76" y="59"/>
                      <a:pt x="76" y="60"/>
                      <a:pt x="76" y="60"/>
                    </a:cubicBezTo>
                    <a:cubicBezTo>
                      <a:pt x="76" y="60"/>
                      <a:pt x="76" y="63"/>
                      <a:pt x="76" y="63"/>
                    </a:cubicBezTo>
                    <a:cubicBezTo>
                      <a:pt x="77" y="66"/>
                      <a:pt x="79" y="76"/>
                      <a:pt x="79" y="76"/>
                    </a:cubicBezTo>
                    <a:cubicBezTo>
                      <a:pt x="79" y="77"/>
                      <a:pt x="79" y="78"/>
                      <a:pt x="78" y="78"/>
                    </a:cubicBezTo>
                    <a:moveTo>
                      <a:pt x="106" y="14"/>
                    </a:moveTo>
                    <a:cubicBezTo>
                      <a:pt x="97" y="5"/>
                      <a:pt x="85" y="0"/>
                      <a:pt x="73" y="0"/>
                    </a:cubicBezTo>
                    <a:cubicBezTo>
                      <a:pt x="60" y="0"/>
                      <a:pt x="48" y="5"/>
                      <a:pt x="39" y="14"/>
                    </a:cubicBezTo>
                    <a:cubicBezTo>
                      <a:pt x="31" y="21"/>
                      <a:pt x="26" y="31"/>
                      <a:pt x="25" y="42"/>
                    </a:cubicBezTo>
                    <a:cubicBezTo>
                      <a:pt x="24" y="52"/>
                      <a:pt x="26" y="62"/>
                      <a:pt x="32" y="71"/>
                    </a:cubicBezTo>
                    <a:cubicBezTo>
                      <a:pt x="32" y="73"/>
                      <a:pt x="33" y="75"/>
                      <a:pt x="31" y="76"/>
                    </a:cubicBezTo>
                    <a:cubicBezTo>
                      <a:pt x="6" y="101"/>
                      <a:pt x="6" y="101"/>
                      <a:pt x="6" y="101"/>
                    </a:cubicBezTo>
                    <a:cubicBezTo>
                      <a:pt x="2" y="105"/>
                      <a:pt x="0" y="111"/>
                      <a:pt x="4" y="115"/>
                    </a:cubicBezTo>
                    <a:cubicBezTo>
                      <a:pt x="5" y="116"/>
                      <a:pt x="5" y="116"/>
                      <a:pt x="5" y="116"/>
                    </a:cubicBezTo>
                    <a:cubicBezTo>
                      <a:pt x="6" y="117"/>
                      <a:pt x="8" y="118"/>
                      <a:pt x="10" y="118"/>
                    </a:cubicBezTo>
                    <a:cubicBezTo>
                      <a:pt x="13" y="118"/>
                      <a:pt x="16" y="117"/>
                      <a:pt x="19" y="114"/>
                    </a:cubicBezTo>
                    <a:cubicBezTo>
                      <a:pt x="44" y="89"/>
                      <a:pt x="44" y="89"/>
                      <a:pt x="44" y="89"/>
                    </a:cubicBezTo>
                    <a:cubicBezTo>
                      <a:pt x="44" y="89"/>
                      <a:pt x="44" y="89"/>
                      <a:pt x="44" y="89"/>
                    </a:cubicBezTo>
                    <a:cubicBezTo>
                      <a:pt x="45" y="88"/>
                      <a:pt x="46" y="88"/>
                      <a:pt x="47" y="88"/>
                    </a:cubicBezTo>
                    <a:cubicBezTo>
                      <a:pt x="48" y="88"/>
                      <a:pt x="49" y="88"/>
                      <a:pt x="49" y="88"/>
                    </a:cubicBezTo>
                    <a:cubicBezTo>
                      <a:pt x="51" y="90"/>
                      <a:pt x="52" y="90"/>
                      <a:pt x="54" y="91"/>
                    </a:cubicBezTo>
                    <a:cubicBezTo>
                      <a:pt x="55" y="92"/>
                      <a:pt x="56" y="92"/>
                      <a:pt x="57" y="92"/>
                    </a:cubicBezTo>
                    <a:cubicBezTo>
                      <a:pt x="58" y="93"/>
                      <a:pt x="59" y="93"/>
                      <a:pt x="61" y="94"/>
                    </a:cubicBezTo>
                    <a:cubicBezTo>
                      <a:pt x="65" y="95"/>
                      <a:pt x="69" y="95"/>
                      <a:pt x="73" y="95"/>
                    </a:cubicBezTo>
                    <a:cubicBezTo>
                      <a:pt x="78" y="95"/>
                      <a:pt x="83" y="94"/>
                      <a:pt x="88" y="93"/>
                    </a:cubicBezTo>
                    <a:cubicBezTo>
                      <a:pt x="89" y="93"/>
                      <a:pt x="89" y="92"/>
                      <a:pt x="90" y="92"/>
                    </a:cubicBezTo>
                    <a:cubicBezTo>
                      <a:pt x="94" y="91"/>
                      <a:pt x="97" y="89"/>
                      <a:pt x="100" y="87"/>
                    </a:cubicBezTo>
                    <a:cubicBezTo>
                      <a:pt x="102" y="85"/>
                      <a:pt x="104" y="83"/>
                      <a:pt x="106" y="81"/>
                    </a:cubicBezTo>
                    <a:cubicBezTo>
                      <a:pt x="125" y="63"/>
                      <a:pt x="125" y="32"/>
                      <a:pt x="106" y="14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</p:grpSp>
      <p:grpSp>
        <p:nvGrpSpPr>
          <p:cNvPr id="10" name="千图PPT彼岸天：ID 8661124库_组合 74"/>
          <p:cNvGrpSpPr/>
          <p:nvPr>
            <p:custDataLst>
              <p:tags r:id="rId6"/>
            </p:custDataLst>
          </p:nvPr>
        </p:nvGrpSpPr>
        <p:grpSpPr>
          <a:xfrm>
            <a:off x="8208819" y="4874327"/>
            <a:ext cx="709012" cy="709012"/>
            <a:chOff x="6143330" y="3910329"/>
            <a:chExt cx="638470" cy="638470"/>
          </a:xfrm>
        </p:grpSpPr>
        <p:sp>
          <p:nvSpPr>
            <p:cNvPr id="40" name="Oval 75"/>
            <p:cNvSpPr/>
            <p:nvPr/>
          </p:nvSpPr>
          <p:spPr>
            <a:xfrm rot="18900000">
              <a:off x="6143330" y="3910329"/>
              <a:ext cx="638470" cy="638470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41" name="Freeform: Shape 76"/>
            <p:cNvSpPr/>
            <p:nvPr/>
          </p:nvSpPr>
          <p:spPr bwMode="auto">
            <a:xfrm>
              <a:off x="6260925" y="4076910"/>
              <a:ext cx="403280" cy="305308"/>
            </a:xfrm>
            <a:custGeom>
              <a:avLst/>
              <a:gdLst/>
              <a:ahLst/>
              <a:cxnLst>
                <a:cxn ang="0">
                  <a:pos x="68" y="25"/>
                </a:cxn>
                <a:cxn ang="0">
                  <a:pos x="59" y="14"/>
                </a:cxn>
                <a:cxn ang="0">
                  <a:pos x="50" y="25"/>
                </a:cxn>
                <a:cxn ang="0">
                  <a:pos x="55" y="25"/>
                </a:cxn>
                <a:cxn ang="0">
                  <a:pos x="55" y="37"/>
                </a:cxn>
                <a:cxn ang="0">
                  <a:pos x="63" y="37"/>
                </a:cxn>
                <a:cxn ang="0">
                  <a:pos x="63" y="25"/>
                </a:cxn>
                <a:cxn ang="0">
                  <a:pos x="68" y="25"/>
                </a:cxn>
                <a:cxn ang="0">
                  <a:pos x="84" y="8"/>
                </a:cxn>
                <a:cxn ang="0">
                  <a:pos x="84" y="37"/>
                </a:cxn>
                <a:cxn ang="0">
                  <a:pos x="76" y="45"/>
                </a:cxn>
                <a:cxn ang="0">
                  <a:pos x="44" y="45"/>
                </a:cxn>
                <a:cxn ang="0">
                  <a:pos x="35" y="37"/>
                </a:cxn>
                <a:cxn ang="0">
                  <a:pos x="35" y="8"/>
                </a:cxn>
                <a:cxn ang="0">
                  <a:pos x="44" y="0"/>
                </a:cxn>
                <a:cxn ang="0">
                  <a:pos x="57" y="0"/>
                </a:cxn>
                <a:cxn ang="0">
                  <a:pos x="57" y="6"/>
                </a:cxn>
                <a:cxn ang="0">
                  <a:pos x="63" y="6"/>
                </a:cxn>
                <a:cxn ang="0">
                  <a:pos x="63" y="0"/>
                </a:cxn>
                <a:cxn ang="0">
                  <a:pos x="76" y="0"/>
                </a:cxn>
                <a:cxn ang="0">
                  <a:pos x="84" y="8"/>
                </a:cxn>
                <a:cxn ang="0">
                  <a:pos x="32" y="58"/>
                </a:cxn>
                <a:cxn ang="0">
                  <a:pos x="35" y="54"/>
                </a:cxn>
                <a:cxn ang="0">
                  <a:pos x="22" y="44"/>
                </a:cxn>
                <a:cxn ang="0">
                  <a:pos x="18" y="46"/>
                </a:cxn>
                <a:cxn ang="0">
                  <a:pos x="32" y="58"/>
                </a:cxn>
                <a:cxn ang="0">
                  <a:pos x="29" y="65"/>
                </a:cxn>
                <a:cxn ang="0">
                  <a:pos x="32" y="61"/>
                </a:cxn>
                <a:cxn ang="0">
                  <a:pos x="15" y="48"/>
                </a:cxn>
                <a:cxn ang="0">
                  <a:pos x="11" y="49"/>
                </a:cxn>
                <a:cxn ang="0">
                  <a:pos x="29" y="65"/>
                </a:cxn>
                <a:cxn ang="0">
                  <a:pos x="98" y="54"/>
                </a:cxn>
                <a:cxn ang="0">
                  <a:pos x="84" y="51"/>
                </a:cxn>
                <a:cxn ang="0">
                  <a:pos x="66" y="57"/>
                </a:cxn>
                <a:cxn ang="0">
                  <a:pos x="43" y="57"/>
                </a:cxn>
                <a:cxn ang="0">
                  <a:pos x="33" y="67"/>
                </a:cxn>
                <a:cxn ang="0">
                  <a:pos x="43" y="76"/>
                </a:cxn>
                <a:cxn ang="0">
                  <a:pos x="70" y="76"/>
                </a:cxn>
                <a:cxn ang="0">
                  <a:pos x="74" y="79"/>
                </a:cxn>
                <a:cxn ang="0">
                  <a:pos x="42" y="79"/>
                </a:cxn>
                <a:cxn ang="0">
                  <a:pos x="30" y="71"/>
                </a:cxn>
                <a:cxn ang="0">
                  <a:pos x="11" y="53"/>
                </a:cxn>
                <a:cxn ang="0">
                  <a:pos x="4" y="60"/>
                </a:cxn>
                <a:cxn ang="0">
                  <a:pos x="24" y="81"/>
                </a:cxn>
                <a:cxn ang="0">
                  <a:pos x="60" y="93"/>
                </a:cxn>
                <a:cxn ang="0">
                  <a:pos x="98" y="84"/>
                </a:cxn>
                <a:cxn ang="0">
                  <a:pos x="99" y="82"/>
                </a:cxn>
                <a:cxn ang="0">
                  <a:pos x="99" y="56"/>
                </a:cxn>
                <a:cxn ang="0">
                  <a:pos x="98" y="54"/>
                </a:cxn>
                <a:cxn ang="0">
                  <a:pos x="119" y="90"/>
                </a:cxn>
                <a:cxn ang="0">
                  <a:pos x="107" y="90"/>
                </a:cxn>
                <a:cxn ang="0">
                  <a:pos x="104" y="87"/>
                </a:cxn>
                <a:cxn ang="0">
                  <a:pos x="104" y="49"/>
                </a:cxn>
                <a:cxn ang="0">
                  <a:pos x="107" y="46"/>
                </a:cxn>
                <a:cxn ang="0">
                  <a:pos x="119" y="46"/>
                </a:cxn>
                <a:cxn ang="0">
                  <a:pos x="122" y="49"/>
                </a:cxn>
                <a:cxn ang="0">
                  <a:pos x="122" y="87"/>
                </a:cxn>
                <a:cxn ang="0">
                  <a:pos x="119" y="90"/>
                </a:cxn>
              </a:cxnLst>
              <a:rect l="0" t="0" r="r" b="b"/>
              <a:pathLst>
                <a:path w="122" h="93">
                  <a:moveTo>
                    <a:pt x="68" y="25"/>
                  </a:moveTo>
                  <a:cubicBezTo>
                    <a:pt x="59" y="14"/>
                    <a:pt x="59" y="14"/>
                    <a:pt x="59" y="14"/>
                  </a:cubicBezTo>
                  <a:cubicBezTo>
                    <a:pt x="50" y="25"/>
                    <a:pt x="50" y="25"/>
                    <a:pt x="50" y="25"/>
                  </a:cubicBezTo>
                  <a:cubicBezTo>
                    <a:pt x="55" y="25"/>
                    <a:pt x="55" y="25"/>
                    <a:pt x="55" y="25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63" y="37"/>
                    <a:pt x="63" y="37"/>
                    <a:pt x="63" y="37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8" y="25"/>
                    <a:pt x="68" y="25"/>
                    <a:pt x="68" y="25"/>
                  </a:cubicBezTo>
                  <a:moveTo>
                    <a:pt x="84" y="8"/>
                  </a:moveTo>
                  <a:cubicBezTo>
                    <a:pt x="84" y="37"/>
                    <a:pt x="84" y="37"/>
                    <a:pt x="84" y="37"/>
                  </a:cubicBezTo>
                  <a:cubicBezTo>
                    <a:pt x="84" y="42"/>
                    <a:pt x="81" y="45"/>
                    <a:pt x="76" y="45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39" y="45"/>
                    <a:pt x="35" y="42"/>
                    <a:pt x="35" y="37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35" y="4"/>
                    <a:pt x="39" y="0"/>
                    <a:pt x="44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7" y="6"/>
                    <a:pt x="57" y="6"/>
                    <a:pt x="57" y="6"/>
                  </a:cubicBezTo>
                  <a:cubicBezTo>
                    <a:pt x="63" y="6"/>
                    <a:pt x="63" y="6"/>
                    <a:pt x="63" y="6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81" y="0"/>
                    <a:pt x="84" y="4"/>
                    <a:pt x="84" y="8"/>
                  </a:cubicBezTo>
                  <a:moveTo>
                    <a:pt x="32" y="58"/>
                  </a:moveTo>
                  <a:cubicBezTo>
                    <a:pt x="34" y="58"/>
                    <a:pt x="35" y="56"/>
                    <a:pt x="35" y="54"/>
                  </a:cubicBezTo>
                  <a:cubicBezTo>
                    <a:pt x="33" y="52"/>
                    <a:pt x="26" y="46"/>
                    <a:pt x="22" y="44"/>
                  </a:cubicBezTo>
                  <a:cubicBezTo>
                    <a:pt x="19" y="43"/>
                    <a:pt x="18" y="46"/>
                    <a:pt x="18" y="46"/>
                  </a:cubicBezTo>
                  <a:cubicBezTo>
                    <a:pt x="18" y="46"/>
                    <a:pt x="31" y="57"/>
                    <a:pt x="32" y="58"/>
                  </a:cubicBezTo>
                  <a:moveTo>
                    <a:pt x="29" y="65"/>
                  </a:moveTo>
                  <a:cubicBezTo>
                    <a:pt x="31" y="64"/>
                    <a:pt x="32" y="62"/>
                    <a:pt x="32" y="61"/>
                  </a:cubicBezTo>
                  <a:cubicBezTo>
                    <a:pt x="30" y="59"/>
                    <a:pt x="19" y="49"/>
                    <a:pt x="15" y="48"/>
                  </a:cubicBezTo>
                  <a:cubicBezTo>
                    <a:pt x="12" y="46"/>
                    <a:pt x="11" y="49"/>
                    <a:pt x="11" y="49"/>
                  </a:cubicBezTo>
                  <a:cubicBezTo>
                    <a:pt x="11" y="49"/>
                    <a:pt x="28" y="63"/>
                    <a:pt x="29" y="65"/>
                  </a:cubicBezTo>
                  <a:moveTo>
                    <a:pt x="98" y="54"/>
                  </a:moveTo>
                  <a:cubicBezTo>
                    <a:pt x="96" y="53"/>
                    <a:pt x="90" y="51"/>
                    <a:pt x="84" y="51"/>
                  </a:cubicBezTo>
                  <a:cubicBezTo>
                    <a:pt x="75" y="51"/>
                    <a:pt x="66" y="57"/>
                    <a:pt x="66" y="57"/>
                  </a:cubicBezTo>
                  <a:cubicBezTo>
                    <a:pt x="43" y="57"/>
                    <a:pt x="43" y="57"/>
                    <a:pt x="43" y="57"/>
                  </a:cubicBezTo>
                  <a:cubicBezTo>
                    <a:pt x="40" y="57"/>
                    <a:pt x="33" y="59"/>
                    <a:pt x="33" y="67"/>
                  </a:cubicBezTo>
                  <a:cubicBezTo>
                    <a:pt x="33" y="73"/>
                    <a:pt x="39" y="76"/>
                    <a:pt x="43" y="76"/>
                  </a:cubicBezTo>
                  <a:cubicBezTo>
                    <a:pt x="70" y="76"/>
                    <a:pt x="70" y="76"/>
                    <a:pt x="70" y="76"/>
                  </a:cubicBezTo>
                  <a:cubicBezTo>
                    <a:pt x="72" y="76"/>
                    <a:pt x="74" y="79"/>
                    <a:pt x="74" y="79"/>
                  </a:cubicBezTo>
                  <a:cubicBezTo>
                    <a:pt x="42" y="79"/>
                    <a:pt x="42" y="79"/>
                    <a:pt x="42" y="79"/>
                  </a:cubicBezTo>
                  <a:cubicBezTo>
                    <a:pt x="37" y="79"/>
                    <a:pt x="31" y="75"/>
                    <a:pt x="30" y="71"/>
                  </a:cubicBezTo>
                  <a:cubicBezTo>
                    <a:pt x="24" y="66"/>
                    <a:pt x="15" y="57"/>
                    <a:pt x="11" y="53"/>
                  </a:cubicBezTo>
                  <a:cubicBezTo>
                    <a:pt x="7" y="48"/>
                    <a:pt x="0" y="53"/>
                    <a:pt x="4" y="60"/>
                  </a:cubicBezTo>
                  <a:cubicBezTo>
                    <a:pt x="7" y="63"/>
                    <a:pt x="15" y="72"/>
                    <a:pt x="24" y="81"/>
                  </a:cubicBezTo>
                  <a:cubicBezTo>
                    <a:pt x="33" y="90"/>
                    <a:pt x="48" y="93"/>
                    <a:pt x="60" y="93"/>
                  </a:cubicBezTo>
                  <a:cubicBezTo>
                    <a:pt x="73" y="93"/>
                    <a:pt x="86" y="86"/>
                    <a:pt x="98" y="84"/>
                  </a:cubicBezTo>
                  <a:cubicBezTo>
                    <a:pt x="99" y="84"/>
                    <a:pt x="99" y="83"/>
                    <a:pt x="99" y="82"/>
                  </a:cubicBezTo>
                  <a:cubicBezTo>
                    <a:pt x="99" y="56"/>
                    <a:pt x="99" y="56"/>
                    <a:pt x="99" y="56"/>
                  </a:cubicBezTo>
                  <a:cubicBezTo>
                    <a:pt x="99" y="55"/>
                    <a:pt x="99" y="55"/>
                    <a:pt x="98" y="54"/>
                  </a:cubicBezTo>
                  <a:moveTo>
                    <a:pt x="119" y="90"/>
                  </a:moveTo>
                  <a:cubicBezTo>
                    <a:pt x="107" y="90"/>
                    <a:pt x="107" y="90"/>
                    <a:pt x="107" y="90"/>
                  </a:cubicBezTo>
                  <a:cubicBezTo>
                    <a:pt x="105" y="90"/>
                    <a:pt x="104" y="89"/>
                    <a:pt x="104" y="87"/>
                  </a:cubicBezTo>
                  <a:cubicBezTo>
                    <a:pt x="104" y="49"/>
                    <a:pt x="104" y="49"/>
                    <a:pt x="104" y="49"/>
                  </a:cubicBezTo>
                  <a:cubicBezTo>
                    <a:pt x="104" y="48"/>
                    <a:pt x="105" y="46"/>
                    <a:pt x="107" y="46"/>
                  </a:cubicBezTo>
                  <a:cubicBezTo>
                    <a:pt x="119" y="46"/>
                    <a:pt x="119" y="46"/>
                    <a:pt x="119" y="46"/>
                  </a:cubicBezTo>
                  <a:cubicBezTo>
                    <a:pt x="120" y="46"/>
                    <a:pt x="122" y="48"/>
                    <a:pt x="122" y="49"/>
                  </a:cubicBezTo>
                  <a:cubicBezTo>
                    <a:pt x="122" y="87"/>
                    <a:pt x="122" y="87"/>
                    <a:pt x="122" y="87"/>
                  </a:cubicBezTo>
                  <a:cubicBezTo>
                    <a:pt x="122" y="89"/>
                    <a:pt x="120" y="90"/>
                    <a:pt x="119" y="90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11" name="千图PPT彼岸天：ID 8661124库_组合 55"/>
          <p:cNvGrpSpPr/>
          <p:nvPr>
            <p:custDataLst>
              <p:tags r:id="rId7"/>
            </p:custDataLst>
          </p:nvPr>
        </p:nvGrpSpPr>
        <p:grpSpPr>
          <a:xfrm>
            <a:off x="3274172" y="4877571"/>
            <a:ext cx="709012" cy="702525"/>
            <a:chOff x="2438400" y="3906247"/>
            <a:chExt cx="638468" cy="632627"/>
          </a:xfrm>
        </p:grpSpPr>
        <p:sp>
          <p:nvSpPr>
            <p:cNvPr id="30" name="Oval 56"/>
            <p:cNvSpPr/>
            <p:nvPr/>
          </p:nvSpPr>
          <p:spPr>
            <a:xfrm rot="18900000">
              <a:off x="2438400" y="3906247"/>
              <a:ext cx="638468" cy="632627"/>
            </a:xfrm>
            <a:prstGeom prst="ellipse">
              <a:avLst/>
            </a:prstGeom>
            <a:solidFill>
              <a:schemeClr val="accent5"/>
            </a:solidFill>
            <a:ln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grpSp>
          <p:nvGrpSpPr>
            <p:cNvPr id="31" name="Group 57"/>
            <p:cNvGrpSpPr/>
            <p:nvPr/>
          </p:nvGrpSpPr>
          <p:grpSpPr>
            <a:xfrm>
              <a:off x="2598452" y="4071806"/>
              <a:ext cx="318371" cy="301515"/>
              <a:chOff x="5133976" y="846136"/>
              <a:chExt cx="269875" cy="255588"/>
            </a:xfrm>
            <a:solidFill>
              <a:schemeClr val="bg1"/>
            </a:solidFill>
          </p:grpSpPr>
          <p:sp>
            <p:nvSpPr>
              <p:cNvPr id="32" name="Freeform: Shape 63"/>
              <p:cNvSpPr/>
              <p:nvPr/>
            </p:nvSpPr>
            <p:spPr bwMode="auto">
              <a:xfrm>
                <a:off x="5191126" y="995361"/>
                <a:ext cx="34925" cy="39688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3" y="0"/>
                  </a:cxn>
                  <a:cxn ang="0">
                    <a:pos x="0" y="3"/>
                  </a:cxn>
                  <a:cxn ang="0">
                    <a:pos x="0" y="14"/>
                  </a:cxn>
                  <a:cxn ang="0">
                    <a:pos x="3" y="17"/>
                  </a:cxn>
                  <a:cxn ang="0">
                    <a:pos x="12" y="17"/>
                  </a:cxn>
                  <a:cxn ang="0">
                    <a:pos x="15" y="14"/>
                  </a:cxn>
                  <a:cxn ang="0">
                    <a:pos x="15" y="3"/>
                  </a:cxn>
                  <a:cxn ang="0">
                    <a:pos x="12" y="0"/>
                  </a:cxn>
                </a:cxnLst>
                <a:rect l="0" t="0" r="r" b="b"/>
                <a:pathLst>
                  <a:path w="15" h="17">
                    <a:moveTo>
                      <a:pt x="12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0" y="1"/>
                      <a:pt x="0" y="3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6"/>
                      <a:pt x="2" y="17"/>
                      <a:pt x="3" y="17"/>
                    </a:cubicBezTo>
                    <a:cubicBezTo>
                      <a:pt x="12" y="17"/>
                      <a:pt x="12" y="17"/>
                      <a:pt x="12" y="17"/>
                    </a:cubicBezTo>
                    <a:cubicBezTo>
                      <a:pt x="14" y="17"/>
                      <a:pt x="15" y="16"/>
                      <a:pt x="15" y="14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5" y="1"/>
                      <a:pt x="14" y="0"/>
                      <a:pt x="12" y="0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3" name="Freeform: Shape 64"/>
              <p:cNvSpPr/>
              <p:nvPr/>
            </p:nvSpPr>
            <p:spPr bwMode="auto">
              <a:xfrm>
                <a:off x="5308601" y="1052511"/>
                <a:ext cx="74613" cy="4763"/>
              </a:xfrm>
              <a:custGeom>
                <a:avLst/>
                <a:gdLst/>
                <a:ahLst/>
                <a:cxnLst>
                  <a:cxn ang="0">
                    <a:pos x="33" y="1"/>
                  </a:cxn>
                  <a:cxn ang="0">
                    <a:pos x="32" y="2"/>
                  </a:cxn>
                  <a:cxn ang="0">
                    <a:pos x="1" y="2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1" y="0"/>
                  </a:cxn>
                  <a:cxn ang="0">
                    <a:pos x="32" y="0"/>
                  </a:cxn>
                  <a:cxn ang="0">
                    <a:pos x="33" y="1"/>
                  </a:cxn>
                </a:cxnLst>
                <a:rect l="0" t="0" r="r" b="b"/>
                <a:pathLst>
                  <a:path w="33" h="2">
                    <a:moveTo>
                      <a:pt x="33" y="1"/>
                    </a:moveTo>
                    <a:cubicBezTo>
                      <a:pt x="33" y="2"/>
                      <a:pt x="32" y="2"/>
                      <a:pt x="32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0" y="2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2" y="0"/>
                      <a:pt x="33" y="0"/>
                      <a:pt x="33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4" name="Freeform: Shape 65"/>
              <p:cNvSpPr/>
              <p:nvPr/>
            </p:nvSpPr>
            <p:spPr bwMode="auto">
              <a:xfrm>
                <a:off x="5308601" y="993773"/>
                <a:ext cx="31750" cy="6350"/>
              </a:xfrm>
              <a:custGeom>
                <a:avLst/>
                <a:gdLst/>
                <a:ahLst/>
                <a:cxnLst>
                  <a:cxn ang="0">
                    <a:pos x="14" y="2"/>
                  </a:cxn>
                  <a:cxn ang="0">
                    <a:pos x="13" y="3"/>
                  </a:cxn>
                  <a:cxn ang="0">
                    <a:pos x="1" y="3"/>
                  </a:cxn>
                  <a:cxn ang="0">
                    <a:pos x="0" y="2"/>
                  </a:cxn>
                  <a:cxn ang="0">
                    <a:pos x="0" y="1"/>
                  </a:cxn>
                  <a:cxn ang="0">
                    <a:pos x="1" y="0"/>
                  </a:cxn>
                  <a:cxn ang="0">
                    <a:pos x="13" y="0"/>
                  </a:cxn>
                  <a:cxn ang="0">
                    <a:pos x="14" y="1"/>
                  </a:cxn>
                  <a:cxn ang="0">
                    <a:pos x="14" y="2"/>
                  </a:cxn>
                </a:cxnLst>
                <a:rect l="0" t="0" r="r" b="b"/>
                <a:pathLst>
                  <a:path w="14" h="3">
                    <a:moveTo>
                      <a:pt x="14" y="2"/>
                    </a:moveTo>
                    <a:cubicBezTo>
                      <a:pt x="14" y="3"/>
                      <a:pt x="14" y="3"/>
                      <a:pt x="13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0" y="3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0"/>
                      <a:pt x="1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4" y="0"/>
                      <a:pt x="14" y="1"/>
                      <a:pt x="14" y="1"/>
                    </a:cubicBezTo>
                    <a:lnTo>
                      <a:pt x="14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5" name="Freeform: Shape 66"/>
              <p:cNvSpPr/>
              <p:nvPr/>
            </p:nvSpPr>
            <p:spPr bwMode="auto">
              <a:xfrm>
                <a:off x="5351463" y="1071561"/>
                <a:ext cx="30163" cy="6350"/>
              </a:xfrm>
              <a:custGeom>
                <a:avLst/>
                <a:gdLst/>
                <a:ahLst/>
                <a:cxnLst>
                  <a:cxn ang="0">
                    <a:pos x="13" y="2"/>
                  </a:cxn>
                  <a:cxn ang="0">
                    <a:pos x="13" y="3"/>
                  </a:cxn>
                  <a:cxn ang="0">
                    <a:pos x="1" y="3"/>
                  </a:cxn>
                  <a:cxn ang="0">
                    <a:pos x="0" y="2"/>
                  </a:cxn>
                  <a:cxn ang="0">
                    <a:pos x="0" y="1"/>
                  </a:cxn>
                  <a:cxn ang="0">
                    <a:pos x="1" y="0"/>
                  </a:cxn>
                  <a:cxn ang="0">
                    <a:pos x="13" y="0"/>
                  </a:cxn>
                  <a:cxn ang="0">
                    <a:pos x="13" y="1"/>
                  </a:cxn>
                  <a:cxn ang="0">
                    <a:pos x="13" y="2"/>
                  </a:cxn>
                </a:cxnLst>
                <a:rect l="0" t="0" r="r" b="b"/>
                <a:pathLst>
                  <a:path w="13" h="3">
                    <a:moveTo>
                      <a:pt x="13" y="2"/>
                    </a:moveTo>
                    <a:cubicBezTo>
                      <a:pt x="13" y="2"/>
                      <a:pt x="13" y="3"/>
                      <a:pt x="13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3" y="0"/>
                      <a:pt x="13" y="1"/>
                      <a:pt x="13" y="1"/>
                    </a:cubicBezTo>
                    <a:lnTo>
                      <a:pt x="13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6" name="Freeform: Shape 67"/>
              <p:cNvSpPr/>
              <p:nvPr/>
            </p:nvSpPr>
            <p:spPr bwMode="auto">
              <a:xfrm>
                <a:off x="5308601" y="1014411"/>
                <a:ext cx="44450" cy="4763"/>
              </a:xfrm>
              <a:custGeom>
                <a:avLst/>
                <a:gdLst/>
                <a:ahLst/>
                <a:cxnLst>
                  <a:cxn ang="0">
                    <a:pos x="20" y="1"/>
                  </a:cxn>
                  <a:cxn ang="0">
                    <a:pos x="19" y="2"/>
                  </a:cxn>
                  <a:cxn ang="0">
                    <a:pos x="1" y="2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1" y="0"/>
                  </a:cxn>
                  <a:cxn ang="0">
                    <a:pos x="19" y="0"/>
                  </a:cxn>
                  <a:cxn ang="0">
                    <a:pos x="20" y="1"/>
                  </a:cxn>
                </a:cxnLst>
                <a:rect l="0" t="0" r="r" b="b"/>
                <a:pathLst>
                  <a:path w="20" h="2">
                    <a:moveTo>
                      <a:pt x="20" y="1"/>
                    </a:moveTo>
                    <a:cubicBezTo>
                      <a:pt x="20" y="2"/>
                      <a:pt x="20" y="2"/>
                      <a:pt x="19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0" y="2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20" y="0"/>
                      <a:pt x="20" y="0"/>
                      <a:pt x="20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7" name="Freeform: Shape 68"/>
              <p:cNvSpPr/>
              <p:nvPr/>
            </p:nvSpPr>
            <p:spPr bwMode="auto">
              <a:xfrm>
                <a:off x="5308601" y="1031873"/>
                <a:ext cx="74613" cy="7938"/>
              </a:xfrm>
              <a:custGeom>
                <a:avLst/>
                <a:gdLst/>
                <a:ahLst/>
                <a:cxnLst>
                  <a:cxn ang="0">
                    <a:pos x="33" y="2"/>
                  </a:cxn>
                  <a:cxn ang="0">
                    <a:pos x="32" y="3"/>
                  </a:cxn>
                  <a:cxn ang="0">
                    <a:pos x="1" y="3"/>
                  </a:cxn>
                  <a:cxn ang="0">
                    <a:pos x="0" y="2"/>
                  </a:cxn>
                  <a:cxn ang="0">
                    <a:pos x="0" y="1"/>
                  </a:cxn>
                  <a:cxn ang="0">
                    <a:pos x="1" y="0"/>
                  </a:cxn>
                  <a:cxn ang="0">
                    <a:pos x="32" y="0"/>
                  </a:cxn>
                  <a:cxn ang="0">
                    <a:pos x="33" y="1"/>
                  </a:cxn>
                  <a:cxn ang="0">
                    <a:pos x="33" y="2"/>
                  </a:cxn>
                </a:cxnLst>
                <a:rect l="0" t="0" r="r" b="b"/>
                <a:pathLst>
                  <a:path w="33" h="3">
                    <a:moveTo>
                      <a:pt x="33" y="2"/>
                    </a:moveTo>
                    <a:cubicBezTo>
                      <a:pt x="33" y="2"/>
                      <a:pt x="32" y="3"/>
                      <a:pt x="32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0"/>
                      <a:pt x="1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2" y="0"/>
                      <a:pt x="33" y="1"/>
                      <a:pt x="33" y="1"/>
                    </a:cubicBezTo>
                    <a:lnTo>
                      <a:pt x="33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8" name="Freeform: Shape 69"/>
              <p:cNvSpPr/>
              <p:nvPr/>
            </p:nvSpPr>
            <p:spPr bwMode="auto">
              <a:xfrm>
                <a:off x="5287963" y="963611"/>
                <a:ext cx="115888" cy="138113"/>
              </a:xfrm>
              <a:custGeom>
                <a:avLst/>
                <a:gdLst/>
                <a:ahLst/>
                <a:cxnLst>
                  <a:cxn ang="0">
                    <a:pos x="47" y="58"/>
                  </a:cxn>
                  <a:cxn ang="0">
                    <a:pos x="3" y="58"/>
                  </a:cxn>
                  <a:cxn ang="0">
                    <a:pos x="3" y="57"/>
                  </a:cxn>
                  <a:cxn ang="0">
                    <a:pos x="3" y="4"/>
                  </a:cxn>
                  <a:cxn ang="0">
                    <a:pos x="4" y="3"/>
                  </a:cxn>
                  <a:cxn ang="0">
                    <a:pos x="28" y="3"/>
                  </a:cxn>
                  <a:cxn ang="0">
                    <a:pos x="29" y="5"/>
                  </a:cxn>
                  <a:cxn ang="0">
                    <a:pos x="29" y="16"/>
                  </a:cxn>
                  <a:cxn ang="0">
                    <a:pos x="33" y="20"/>
                  </a:cxn>
                  <a:cxn ang="0">
                    <a:pos x="48" y="20"/>
                  </a:cxn>
                  <a:cxn ang="0">
                    <a:pos x="48" y="21"/>
                  </a:cxn>
                  <a:cxn ang="0">
                    <a:pos x="48" y="57"/>
                  </a:cxn>
                  <a:cxn ang="0">
                    <a:pos x="47" y="58"/>
                  </a:cxn>
                  <a:cxn ang="0">
                    <a:pos x="32" y="6"/>
                  </a:cxn>
                  <a:cxn ang="0">
                    <a:pos x="33" y="6"/>
                  </a:cxn>
                  <a:cxn ang="0">
                    <a:pos x="45" y="16"/>
                  </a:cxn>
                  <a:cxn ang="0">
                    <a:pos x="45" y="17"/>
                  </a:cxn>
                  <a:cxn ang="0">
                    <a:pos x="33" y="17"/>
                  </a:cxn>
                  <a:cxn ang="0">
                    <a:pos x="32" y="16"/>
                  </a:cxn>
                  <a:cxn ang="0">
                    <a:pos x="32" y="6"/>
                  </a:cxn>
                  <a:cxn ang="0">
                    <a:pos x="49" y="15"/>
                  </a:cxn>
                  <a:cxn ang="0">
                    <a:pos x="33" y="2"/>
                  </a:cxn>
                  <a:cxn ang="0">
                    <a:pos x="28" y="0"/>
                  </a:cxn>
                  <a:cxn ang="0">
                    <a:pos x="4" y="0"/>
                  </a:cxn>
                  <a:cxn ang="0">
                    <a:pos x="0" y="4"/>
                  </a:cxn>
                  <a:cxn ang="0">
                    <a:pos x="0" y="57"/>
                  </a:cxn>
                  <a:cxn ang="0">
                    <a:pos x="4" y="60"/>
                  </a:cxn>
                  <a:cxn ang="0">
                    <a:pos x="47" y="60"/>
                  </a:cxn>
                  <a:cxn ang="0">
                    <a:pos x="51" y="57"/>
                  </a:cxn>
                  <a:cxn ang="0">
                    <a:pos x="51" y="20"/>
                  </a:cxn>
                  <a:cxn ang="0">
                    <a:pos x="49" y="15"/>
                  </a:cxn>
                </a:cxnLst>
                <a:rect l="0" t="0" r="r" b="b"/>
                <a:pathLst>
                  <a:path w="51" h="60">
                    <a:moveTo>
                      <a:pt x="47" y="58"/>
                    </a:moveTo>
                    <a:cubicBezTo>
                      <a:pt x="3" y="58"/>
                      <a:pt x="3" y="58"/>
                      <a:pt x="3" y="58"/>
                    </a:cubicBezTo>
                    <a:cubicBezTo>
                      <a:pt x="3" y="58"/>
                      <a:pt x="3" y="58"/>
                      <a:pt x="3" y="57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3"/>
                      <a:pt x="4" y="3"/>
                    </a:cubicBezTo>
                    <a:cubicBezTo>
                      <a:pt x="28" y="3"/>
                      <a:pt x="28" y="3"/>
                      <a:pt x="28" y="3"/>
                    </a:cubicBezTo>
                    <a:cubicBezTo>
                      <a:pt x="29" y="3"/>
                      <a:pt x="29" y="3"/>
                      <a:pt x="29" y="5"/>
                    </a:cubicBezTo>
                    <a:cubicBezTo>
                      <a:pt x="29" y="16"/>
                      <a:pt x="29" y="16"/>
                      <a:pt x="29" y="16"/>
                    </a:cubicBezTo>
                    <a:cubicBezTo>
                      <a:pt x="29" y="18"/>
                      <a:pt x="31" y="20"/>
                      <a:pt x="33" y="20"/>
                    </a:cubicBezTo>
                    <a:cubicBezTo>
                      <a:pt x="48" y="20"/>
                      <a:pt x="48" y="20"/>
                      <a:pt x="48" y="20"/>
                    </a:cubicBezTo>
                    <a:cubicBezTo>
                      <a:pt x="48" y="20"/>
                      <a:pt x="48" y="20"/>
                      <a:pt x="48" y="21"/>
                    </a:cubicBezTo>
                    <a:cubicBezTo>
                      <a:pt x="48" y="57"/>
                      <a:pt x="48" y="57"/>
                      <a:pt x="48" y="57"/>
                    </a:cubicBezTo>
                    <a:cubicBezTo>
                      <a:pt x="48" y="57"/>
                      <a:pt x="48" y="58"/>
                      <a:pt x="47" y="58"/>
                    </a:cubicBezTo>
                    <a:moveTo>
                      <a:pt x="32" y="6"/>
                    </a:moveTo>
                    <a:cubicBezTo>
                      <a:pt x="32" y="5"/>
                      <a:pt x="33" y="6"/>
                      <a:pt x="33" y="6"/>
                    </a:cubicBezTo>
                    <a:cubicBezTo>
                      <a:pt x="45" y="16"/>
                      <a:pt x="45" y="16"/>
                      <a:pt x="45" y="16"/>
                    </a:cubicBezTo>
                    <a:cubicBezTo>
                      <a:pt x="45" y="16"/>
                      <a:pt x="46" y="17"/>
                      <a:pt x="45" y="17"/>
                    </a:cubicBezTo>
                    <a:cubicBezTo>
                      <a:pt x="33" y="17"/>
                      <a:pt x="33" y="17"/>
                      <a:pt x="33" y="17"/>
                    </a:cubicBezTo>
                    <a:cubicBezTo>
                      <a:pt x="33" y="17"/>
                      <a:pt x="32" y="17"/>
                      <a:pt x="32" y="16"/>
                    </a:cubicBezTo>
                    <a:lnTo>
                      <a:pt x="32" y="6"/>
                    </a:lnTo>
                    <a:close/>
                    <a:moveTo>
                      <a:pt x="49" y="15"/>
                    </a:moveTo>
                    <a:cubicBezTo>
                      <a:pt x="33" y="2"/>
                      <a:pt x="33" y="2"/>
                      <a:pt x="33" y="2"/>
                    </a:cubicBezTo>
                    <a:cubicBezTo>
                      <a:pt x="32" y="1"/>
                      <a:pt x="30" y="0"/>
                      <a:pt x="28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0" y="60"/>
                      <a:pt x="4" y="60"/>
                      <a:pt x="4" y="60"/>
                    </a:cubicBezTo>
                    <a:cubicBezTo>
                      <a:pt x="47" y="60"/>
                      <a:pt x="47" y="60"/>
                      <a:pt x="47" y="60"/>
                    </a:cubicBezTo>
                    <a:cubicBezTo>
                      <a:pt x="49" y="60"/>
                      <a:pt x="51" y="59"/>
                      <a:pt x="51" y="57"/>
                    </a:cubicBezTo>
                    <a:cubicBezTo>
                      <a:pt x="51" y="20"/>
                      <a:pt x="51" y="20"/>
                      <a:pt x="51" y="20"/>
                    </a:cubicBezTo>
                    <a:cubicBezTo>
                      <a:pt x="51" y="18"/>
                      <a:pt x="50" y="16"/>
                      <a:pt x="49" y="15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9" name="Freeform: Shape 70"/>
              <p:cNvSpPr/>
              <p:nvPr/>
            </p:nvSpPr>
            <p:spPr bwMode="auto">
              <a:xfrm>
                <a:off x="5133976" y="846136"/>
                <a:ext cx="268288" cy="247650"/>
              </a:xfrm>
              <a:custGeom>
                <a:avLst/>
                <a:gdLst/>
                <a:ahLst/>
                <a:cxnLst>
                  <a:cxn ang="0">
                    <a:pos x="37" y="7"/>
                  </a:cxn>
                  <a:cxn ang="0">
                    <a:pos x="37" y="7"/>
                  </a:cxn>
                  <a:cxn ang="0">
                    <a:pos x="79" y="7"/>
                  </a:cxn>
                  <a:cxn ang="0">
                    <a:pos x="80" y="8"/>
                  </a:cxn>
                  <a:cxn ang="0">
                    <a:pos x="80" y="14"/>
                  </a:cxn>
                  <a:cxn ang="0">
                    <a:pos x="79" y="14"/>
                  </a:cxn>
                  <a:cxn ang="0">
                    <a:pos x="37" y="14"/>
                  </a:cxn>
                  <a:cxn ang="0">
                    <a:pos x="37" y="14"/>
                  </a:cxn>
                  <a:cxn ang="0">
                    <a:pos x="37" y="7"/>
                  </a:cxn>
                  <a:cxn ang="0">
                    <a:pos x="61" y="102"/>
                  </a:cxn>
                  <a:cxn ang="0">
                    <a:pos x="60" y="101"/>
                  </a:cxn>
                  <a:cxn ang="0">
                    <a:pos x="13" y="101"/>
                  </a:cxn>
                  <a:cxn ang="0">
                    <a:pos x="10" y="99"/>
                  </a:cxn>
                  <a:cxn ang="0">
                    <a:pos x="10" y="74"/>
                  </a:cxn>
                  <a:cxn ang="0">
                    <a:pos x="11" y="73"/>
                  </a:cxn>
                  <a:cxn ang="0">
                    <a:pos x="17" y="73"/>
                  </a:cxn>
                  <a:cxn ang="0">
                    <a:pos x="18" y="72"/>
                  </a:cxn>
                  <a:cxn ang="0">
                    <a:pos x="18" y="66"/>
                  </a:cxn>
                  <a:cxn ang="0">
                    <a:pos x="24" y="57"/>
                  </a:cxn>
                  <a:cxn ang="0">
                    <a:pos x="42" y="57"/>
                  </a:cxn>
                  <a:cxn ang="0">
                    <a:pos x="48" y="66"/>
                  </a:cxn>
                  <a:cxn ang="0">
                    <a:pos x="48" y="72"/>
                  </a:cxn>
                  <a:cxn ang="0">
                    <a:pos x="49" y="73"/>
                  </a:cxn>
                  <a:cxn ang="0">
                    <a:pos x="60" y="73"/>
                  </a:cxn>
                  <a:cxn ang="0">
                    <a:pos x="61" y="72"/>
                  </a:cxn>
                  <a:cxn ang="0">
                    <a:pos x="61" y="53"/>
                  </a:cxn>
                  <a:cxn ang="0">
                    <a:pos x="69" y="45"/>
                  </a:cxn>
                  <a:cxn ang="0">
                    <a:pos x="96" y="45"/>
                  </a:cxn>
                  <a:cxn ang="0">
                    <a:pos x="104" y="48"/>
                  </a:cxn>
                  <a:cxn ang="0">
                    <a:pos x="116" y="58"/>
                  </a:cxn>
                  <a:cxn ang="0">
                    <a:pos x="117" y="57"/>
                  </a:cxn>
                  <a:cxn ang="0">
                    <a:pos x="117" y="20"/>
                  </a:cxn>
                  <a:cxn ang="0">
                    <a:pos x="111" y="14"/>
                  </a:cxn>
                  <a:cxn ang="0">
                    <a:pos x="87" y="14"/>
                  </a:cxn>
                  <a:cxn ang="0">
                    <a:pos x="86" y="14"/>
                  </a:cxn>
                  <a:cxn ang="0">
                    <a:pos x="86" y="7"/>
                  </a:cxn>
                  <a:cxn ang="0">
                    <a:pos x="80" y="0"/>
                  </a:cxn>
                  <a:cxn ang="0">
                    <a:pos x="37" y="0"/>
                  </a:cxn>
                  <a:cxn ang="0">
                    <a:pos x="30" y="7"/>
                  </a:cxn>
                  <a:cxn ang="0">
                    <a:pos x="30" y="14"/>
                  </a:cxn>
                  <a:cxn ang="0">
                    <a:pos x="30" y="14"/>
                  </a:cxn>
                  <a:cxn ang="0">
                    <a:pos x="6" y="14"/>
                  </a:cxn>
                  <a:cxn ang="0">
                    <a:pos x="0" y="20"/>
                  </a:cxn>
                  <a:cxn ang="0">
                    <a:pos x="0" y="67"/>
                  </a:cxn>
                  <a:cxn ang="0">
                    <a:pos x="3" y="72"/>
                  </a:cxn>
                  <a:cxn ang="0">
                    <a:pos x="4" y="74"/>
                  </a:cxn>
                  <a:cxn ang="0">
                    <a:pos x="4" y="99"/>
                  </a:cxn>
                  <a:cxn ang="0">
                    <a:pos x="13" y="108"/>
                  </a:cxn>
                  <a:cxn ang="0">
                    <a:pos x="61" y="108"/>
                  </a:cxn>
                  <a:cxn ang="0">
                    <a:pos x="61" y="108"/>
                  </a:cxn>
                  <a:cxn ang="0">
                    <a:pos x="61" y="102"/>
                  </a:cxn>
                </a:cxnLst>
                <a:rect l="0" t="0" r="r" b="b"/>
                <a:pathLst>
                  <a:path w="117" h="108">
                    <a:moveTo>
                      <a:pt x="37" y="7"/>
                    </a:moveTo>
                    <a:cubicBezTo>
                      <a:pt x="37" y="7"/>
                      <a:pt x="37" y="7"/>
                      <a:pt x="37" y="7"/>
                    </a:cubicBezTo>
                    <a:cubicBezTo>
                      <a:pt x="79" y="7"/>
                      <a:pt x="79" y="7"/>
                      <a:pt x="79" y="7"/>
                    </a:cubicBezTo>
                    <a:cubicBezTo>
                      <a:pt x="79" y="7"/>
                      <a:pt x="80" y="7"/>
                      <a:pt x="80" y="8"/>
                    </a:cubicBezTo>
                    <a:cubicBezTo>
                      <a:pt x="80" y="14"/>
                      <a:pt x="80" y="14"/>
                      <a:pt x="80" y="14"/>
                    </a:cubicBezTo>
                    <a:cubicBezTo>
                      <a:pt x="80" y="14"/>
                      <a:pt x="79" y="14"/>
                      <a:pt x="79" y="14"/>
                    </a:cubicBezTo>
                    <a:cubicBezTo>
                      <a:pt x="37" y="14"/>
                      <a:pt x="37" y="14"/>
                      <a:pt x="37" y="14"/>
                    </a:cubicBezTo>
                    <a:cubicBezTo>
                      <a:pt x="37" y="14"/>
                      <a:pt x="37" y="14"/>
                      <a:pt x="37" y="14"/>
                    </a:cubicBezTo>
                    <a:lnTo>
                      <a:pt x="37" y="7"/>
                    </a:lnTo>
                    <a:close/>
                    <a:moveTo>
                      <a:pt x="61" y="102"/>
                    </a:moveTo>
                    <a:cubicBezTo>
                      <a:pt x="61" y="101"/>
                      <a:pt x="60" y="101"/>
                      <a:pt x="60" y="101"/>
                    </a:cubicBezTo>
                    <a:cubicBezTo>
                      <a:pt x="13" y="101"/>
                      <a:pt x="13" y="101"/>
                      <a:pt x="13" y="101"/>
                    </a:cubicBezTo>
                    <a:cubicBezTo>
                      <a:pt x="11" y="101"/>
                      <a:pt x="10" y="100"/>
                      <a:pt x="10" y="99"/>
                    </a:cubicBezTo>
                    <a:cubicBezTo>
                      <a:pt x="10" y="74"/>
                      <a:pt x="10" y="74"/>
                      <a:pt x="10" y="74"/>
                    </a:cubicBezTo>
                    <a:cubicBezTo>
                      <a:pt x="10" y="74"/>
                      <a:pt x="10" y="73"/>
                      <a:pt x="11" y="73"/>
                    </a:cubicBezTo>
                    <a:cubicBezTo>
                      <a:pt x="17" y="73"/>
                      <a:pt x="17" y="73"/>
                      <a:pt x="17" y="73"/>
                    </a:cubicBezTo>
                    <a:cubicBezTo>
                      <a:pt x="17" y="73"/>
                      <a:pt x="18" y="73"/>
                      <a:pt x="18" y="72"/>
                    </a:cubicBezTo>
                    <a:cubicBezTo>
                      <a:pt x="18" y="66"/>
                      <a:pt x="18" y="66"/>
                      <a:pt x="18" y="66"/>
                    </a:cubicBezTo>
                    <a:cubicBezTo>
                      <a:pt x="18" y="63"/>
                      <a:pt x="18" y="57"/>
                      <a:pt x="24" y="57"/>
                    </a:cubicBezTo>
                    <a:cubicBezTo>
                      <a:pt x="42" y="57"/>
                      <a:pt x="42" y="57"/>
                      <a:pt x="42" y="57"/>
                    </a:cubicBezTo>
                    <a:cubicBezTo>
                      <a:pt x="47" y="57"/>
                      <a:pt x="48" y="63"/>
                      <a:pt x="48" y="66"/>
                    </a:cubicBezTo>
                    <a:cubicBezTo>
                      <a:pt x="48" y="72"/>
                      <a:pt x="48" y="72"/>
                      <a:pt x="48" y="72"/>
                    </a:cubicBezTo>
                    <a:cubicBezTo>
                      <a:pt x="48" y="73"/>
                      <a:pt x="49" y="73"/>
                      <a:pt x="49" y="73"/>
                    </a:cubicBezTo>
                    <a:cubicBezTo>
                      <a:pt x="60" y="73"/>
                      <a:pt x="60" y="73"/>
                      <a:pt x="60" y="73"/>
                    </a:cubicBezTo>
                    <a:cubicBezTo>
                      <a:pt x="61" y="73"/>
                      <a:pt x="61" y="72"/>
                      <a:pt x="61" y="72"/>
                    </a:cubicBezTo>
                    <a:cubicBezTo>
                      <a:pt x="61" y="53"/>
                      <a:pt x="61" y="53"/>
                      <a:pt x="61" y="53"/>
                    </a:cubicBezTo>
                    <a:cubicBezTo>
                      <a:pt x="61" y="48"/>
                      <a:pt x="65" y="45"/>
                      <a:pt x="69" y="45"/>
                    </a:cubicBezTo>
                    <a:cubicBezTo>
                      <a:pt x="96" y="45"/>
                      <a:pt x="96" y="45"/>
                      <a:pt x="96" y="45"/>
                    </a:cubicBezTo>
                    <a:cubicBezTo>
                      <a:pt x="99" y="45"/>
                      <a:pt x="102" y="46"/>
                      <a:pt x="104" y="48"/>
                    </a:cubicBezTo>
                    <a:cubicBezTo>
                      <a:pt x="104" y="48"/>
                      <a:pt x="113" y="55"/>
                      <a:pt x="116" y="58"/>
                    </a:cubicBezTo>
                    <a:cubicBezTo>
                      <a:pt x="116" y="58"/>
                      <a:pt x="117" y="58"/>
                      <a:pt x="117" y="57"/>
                    </a:cubicBezTo>
                    <a:cubicBezTo>
                      <a:pt x="117" y="20"/>
                      <a:pt x="117" y="20"/>
                      <a:pt x="117" y="20"/>
                    </a:cubicBezTo>
                    <a:cubicBezTo>
                      <a:pt x="117" y="17"/>
                      <a:pt x="114" y="14"/>
                      <a:pt x="111" y="14"/>
                    </a:cubicBezTo>
                    <a:cubicBezTo>
                      <a:pt x="87" y="14"/>
                      <a:pt x="87" y="14"/>
                      <a:pt x="87" y="14"/>
                    </a:cubicBezTo>
                    <a:cubicBezTo>
                      <a:pt x="87" y="14"/>
                      <a:pt x="86" y="14"/>
                      <a:pt x="86" y="14"/>
                    </a:cubicBezTo>
                    <a:cubicBezTo>
                      <a:pt x="86" y="7"/>
                      <a:pt x="86" y="7"/>
                      <a:pt x="86" y="7"/>
                    </a:cubicBezTo>
                    <a:cubicBezTo>
                      <a:pt x="86" y="3"/>
                      <a:pt x="83" y="0"/>
                      <a:pt x="80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3" y="0"/>
                      <a:pt x="30" y="3"/>
                      <a:pt x="30" y="7"/>
                    </a:cubicBezTo>
                    <a:cubicBezTo>
                      <a:pt x="30" y="14"/>
                      <a:pt x="30" y="14"/>
                      <a:pt x="30" y="14"/>
                    </a:cubicBezTo>
                    <a:cubicBezTo>
                      <a:pt x="30" y="14"/>
                      <a:pt x="30" y="14"/>
                      <a:pt x="30" y="14"/>
                    </a:cubicBezTo>
                    <a:cubicBezTo>
                      <a:pt x="6" y="14"/>
                      <a:pt x="6" y="14"/>
                      <a:pt x="6" y="14"/>
                    </a:cubicBezTo>
                    <a:cubicBezTo>
                      <a:pt x="2" y="14"/>
                      <a:pt x="0" y="17"/>
                      <a:pt x="0" y="20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0" y="70"/>
                      <a:pt x="1" y="71"/>
                      <a:pt x="3" y="72"/>
                    </a:cubicBezTo>
                    <a:cubicBezTo>
                      <a:pt x="3" y="73"/>
                      <a:pt x="4" y="73"/>
                      <a:pt x="4" y="74"/>
                    </a:cubicBezTo>
                    <a:cubicBezTo>
                      <a:pt x="4" y="99"/>
                      <a:pt x="4" y="99"/>
                      <a:pt x="4" y="99"/>
                    </a:cubicBezTo>
                    <a:cubicBezTo>
                      <a:pt x="4" y="104"/>
                      <a:pt x="8" y="108"/>
                      <a:pt x="13" y="108"/>
                    </a:cubicBezTo>
                    <a:cubicBezTo>
                      <a:pt x="61" y="108"/>
                      <a:pt x="61" y="108"/>
                      <a:pt x="61" y="108"/>
                    </a:cubicBezTo>
                    <a:cubicBezTo>
                      <a:pt x="61" y="108"/>
                      <a:pt x="61" y="108"/>
                      <a:pt x="61" y="108"/>
                    </a:cubicBezTo>
                    <a:lnTo>
                      <a:pt x="61" y="102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</p:grpSp>
      <p:grpSp>
        <p:nvGrpSpPr>
          <p:cNvPr id="12" name="千图PPT彼岸天：ID 8661124库_组合 77"/>
          <p:cNvGrpSpPr/>
          <p:nvPr>
            <p:custDataLst>
              <p:tags r:id="rId8"/>
            </p:custDataLst>
          </p:nvPr>
        </p:nvGrpSpPr>
        <p:grpSpPr>
          <a:xfrm>
            <a:off x="8917831" y="1729162"/>
            <a:ext cx="2557033" cy="866137"/>
            <a:chOff x="8601584" y="1451933"/>
            <a:chExt cx="2196245" cy="866137"/>
          </a:xfrm>
        </p:grpSpPr>
        <p:sp>
          <p:nvSpPr>
            <p:cNvPr id="28" name="TextBox 78"/>
            <p:cNvSpPr txBox="1"/>
            <p:nvPr/>
          </p:nvSpPr>
          <p:spPr bwMode="auto">
            <a:xfrm>
              <a:off x="8601584" y="1451933"/>
              <a:ext cx="2196244" cy="309958"/>
            </a:xfrm>
            <a:prstGeom prst="rect">
              <a:avLst/>
            </a:prstGeom>
            <a:noFill/>
          </p:spPr>
          <p:txBody>
            <a:bodyPr wrap="none" lIns="360000" tIns="0" rIns="0" bIns="0" anchor="ctr" anchorCtr="0">
              <a:normAutofit/>
            </a:bodyPr>
            <a:lstStyle/>
            <a:p>
              <a:pPr algn="l" latinLnBrk="0"/>
              <a:r>
                <a:rPr lang="zh-CN" altLang="en-US" sz="1400" dirty="0">
                  <a:solidFill>
                    <a:schemeClr val="accent2">
                      <a:lumMod val="100000"/>
                    </a:schemeClr>
                  </a:solidFill>
                  <a:effectLst/>
                </a:rPr>
                <a:t>输入标题文本</a:t>
              </a:r>
              <a:endParaRPr lang="zh-CN" altLang="en-US" sz="1400" dirty="0">
                <a:solidFill>
                  <a:schemeClr val="accent2">
                    <a:lumMod val="100000"/>
                  </a:schemeClr>
                </a:solidFill>
                <a:effectLst/>
              </a:endParaRPr>
            </a:p>
          </p:txBody>
        </p:sp>
        <p:sp>
          <p:nvSpPr>
            <p:cNvPr id="29" name="TextBox 79"/>
            <p:cNvSpPr txBox="1"/>
            <p:nvPr/>
          </p:nvSpPr>
          <p:spPr bwMode="auto">
            <a:xfrm>
              <a:off x="8601585" y="1761891"/>
              <a:ext cx="2196244" cy="556179"/>
            </a:xfrm>
            <a:prstGeom prst="rect">
              <a:avLst/>
            </a:prstGeom>
            <a:noFill/>
          </p:spPr>
          <p:txBody>
            <a:bodyPr wrap="square" lIns="360000" tIns="0" rIns="0" bIns="0">
              <a:normAutofit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  <a:t>请替换文字内容复制你的内容到此 </a:t>
              </a:r>
              <a:b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</a:br>
              <a:endParaRPr lang="zh-CN" altLang="en-US" sz="1000" b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</a:endParaRPr>
            </a:p>
          </p:txBody>
        </p:sp>
      </p:grpSp>
      <p:grpSp>
        <p:nvGrpSpPr>
          <p:cNvPr id="13" name="千图PPT彼岸天：ID 8661124库_组合 80"/>
          <p:cNvGrpSpPr/>
          <p:nvPr>
            <p:custDataLst>
              <p:tags r:id="rId9"/>
            </p:custDataLst>
          </p:nvPr>
        </p:nvGrpSpPr>
        <p:grpSpPr>
          <a:xfrm>
            <a:off x="8917831" y="3241989"/>
            <a:ext cx="2557033" cy="866137"/>
            <a:chOff x="8601584" y="1451933"/>
            <a:chExt cx="2196245" cy="866137"/>
          </a:xfrm>
        </p:grpSpPr>
        <p:sp>
          <p:nvSpPr>
            <p:cNvPr id="26" name="TextBox 81"/>
            <p:cNvSpPr txBox="1"/>
            <p:nvPr/>
          </p:nvSpPr>
          <p:spPr bwMode="auto">
            <a:xfrm>
              <a:off x="8601584" y="1451933"/>
              <a:ext cx="2196244" cy="309958"/>
            </a:xfrm>
            <a:prstGeom prst="rect">
              <a:avLst/>
            </a:prstGeom>
            <a:noFill/>
          </p:spPr>
          <p:txBody>
            <a:bodyPr wrap="none" lIns="360000" tIns="0" rIns="0" bIns="0" anchor="ctr" anchorCtr="0">
              <a:normAutofit/>
            </a:bodyPr>
            <a:lstStyle/>
            <a:p>
              <a:pPr algn="l" latinLnBrk="0"/>
              <a:r>
                <a:rPr lang="zh-CN" altLang="en-US" sz="1400" dirty="0">
                  <a:solidFill>
                    <a:schemeClr val="accent4"/>
                  </a:solidFill>
                  <a:effectLst/>
                </a:rPr>
                <a:t>输入标题文本</a:t>
              </a:r>
              <a:endParaRPr lang="zh-CN" altLang="en-US" sz="1400" dirty="0">
                <a:solidFill>
                  <a:schemeClr val="accent4"/>
                </a:solidFill>
                <a:effectLst/>
              </a:endParaRPr>
            </a:p>
          </p:txBody>
        </p:sp>
        <p:sp>
          <p:nvSpPr>
            <p:cNvPr id="27" name="TextBox 82"/>
            <p:cNvSpPr txBox="1"/>
            <p:nvPr/>
          </p:nvSpPr>
          <p:spPr bwMode="auto">
            <a:xfrm>
              <a:off x="8601585" y="1761891"/>
              <a:ext cx="2196244" cy="556179"/>
            </a:xfrm>
            <a:prstGeom prst="rect">
              <a:avLst/>
            </a:prstGeom>
            <a:noFill/>
          </p:spPr>
          <p:txBody>
            <a:bodyPr wrap="square" lIns="360000" tIns="0" rIns="0" bIns="0">
              <a:normAutofit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  <a:t>请替换文字内容复制你的内容到此 </a:t>
              </a:r>
              <a:b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</a:br>
              <a:endParaRPr lang="zh-CN" altLang="en-US" sz="1000" b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</a:endParaRPr>
            </a:p>
          </p:txBody>
        </p:sp>
      </p:grpSp>
      <p:grpSp>
        <p:nvGrpSpPr>
          <p:cNvPr id="14" name="千图PPT彼岸天：ID 8661124库_组合 83"/>
          <p:cNvGrpSpPr/>
          <p:nvPr>
            <p:custDataLst>
              <p:tags r:id="rId10"/>
            </p:custDataLst>
          </p:nvPr>
        </p:nvGrpSpPr>
        <p:grpSpPr>
          <a:xfrm>
            <a:off x="8917831" y="4783447"/>
            <a:ext cx="2557033" cy="866137"/>
            <a:chOff x="8601584" y="1451933"/>
            <a:chExt cx="2196245" cy="866137"/>
          </a:xfrm>
        </p:grpSpPr>
        <p:sp>
          <p:nvSpPr>
            <p:cNvPr id="24" name="TextBox 84"/>
            <p:cNvSpPr txBox="1"/>
            <p:nvPr/>
          </p:nvSpPr>
          <p:spPr bwMode="auto">
            <a:xfrm>
              <a:off x="8601584" y="1451933"/>
              <a:ext cx="2196244" cy="309958"/>
            </a:xfrm>
            <a:prstGeom prst="rect">
              <a:avLst/>
            </a:prstGeom>
            <a:noFill/>
          </p:spPr>
          <p:txBody>
            <a:bodyPr wrap="none" lIns="360000" tIns="0" rIns="0" bIns="0" anchor="ctr" anchorCtr="0">
              <a:normAutofit/>
            </a:bodyPr>
            <a:lstStyle/>
            <a:p>
              <a:pPr algn="l" latinLnBrk="0"/>
              <a:r>
                <a:rPr lang="zh-CN" altLang="en-US" sz="1400" dirty="0">
                  <a:solidFill>
                    <a:schemeClr val="accent6"/>
                  </a:solidFill>
                  <a:effectLst/>
                </a:rPr>
                <a:t>输入标题文本</a:t>
              </a:r>
              <a:endParaRPr lang="zh-CN" altLang="en-US" sz="1400" dirty="0">
                <a:solidFill>
                  <a:schemeClr val="accent6"/>
                </a:solidFill>
                <a:effectLst/>
              </a:endParaRPr>
            </a:p>
          </p:txBody>
        </p:sp>
        <p:sp>
          <p:nvSpPr>
            <p:cNvPr id="25" name="TextBox 85"/>
            <p:cNvSpPr txBox="1"/>
            <p:nvPr/>
          </p:nvSpPr>
          <p:spPr bwMode="auto">
            <a:xfrm>
              <a:off x="8601585" y="1761891"/>
              <a:ext cx="2196244" cy="556179"/>
            </a:xfrm>
            <a:prstGeom prst="rect">
              <a:avLst/>
            </a:prstGeom>
            <a:noFill/>
          </p:spPr>
          <p:txBody>
            <a:bodyPr wrap="square" lIns="360000" tIns="0" rIns="0" bIns="0">
              <a:normAutofit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  <a:t>请替换文字内容复制你的内容到此 </a:t>
              </a:r>
              <a:b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</a:br>
              <a:endParaRPr lang="zh-CN" altLang="en-US" sz="1000" b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</a:endParaRPr>
            </a:p>
          </p:txBody>
        </p:sp>
      </p:grpSp>
      <p:grpSp>
        <p:nvGrpSpPr>
          <p:cNvPr id="15" name="千图PPT彼岸天：ID 8661124库_组合 113"/>
          <p:cNvGrpSpPr/>
          <p:nvPr>
            <p:custDataLst>
              <p:tags r:id="rId11"/>
            </p:custDataLst>
          </p:nvPr>
        </p:nvGrpSpPr>
        <p:grpSpPr>
          <a:xfrm>
            <a:off x="360981" y="1729162"/>
            <a:ext cx="2913191" cy="866137"/>
            <a:chOff x="1415480" y="1669738"/>
            <a:chExt cx="2913191" cy="866137"/>
          </a:xfrm>
        </p:grpSpPr>
        <p:sp>
          <p:nvSpPr>
            <p:cNvPr id="22" name="TextBox 114"/>
            <p:cNvSpPr txBox="1"/>
            <p:nvPr/>
          </p:nvSpPr>
          <p:spPr bwMode="auto">
            <a:xfrm>
              <a:off x="1415480" y="1669738"/>
              <a:ext cx="2913191" cy="309958"/>
            </a:xfrm>
            <a:prstGeom prst="rect">
              <a:avLst/>
            </a:prstGeom>
            <a:noFill/>
          </p:spPr>
          <p:txBody>
            <a:bodyPr wrap="none" lIns="0" tIns="0" rIns="288000" bIns="0" anchor="ctr" anchorCtr="0">
              <a:normAutofit/>
            </a:bodyPr>
            <a:lstStyle/>
            <a:p>
              <a:pPr algn="r" latinLnBrk="0"/>
              <a:r>
                <a:rPr lang="zh-CN" altLang="en-US" sz="1400" dirty="0">
                  <a:solidFill>
                    <a:schemeClr val="accent1">
                      <a:lumMod val="100000"/>
                    </a:schemeClr>
                  </a:solidFill>
                  <a:effectLst/>
                </a:rPr>
                <a:t>输入标题文本</a:t>
              </a:r>
              <a:endParaRPr lang="zh-CN" altLang="en-US" sz="1400" dirty="0">
                <a:solidFill>
                  <a:schemeClr val="accent1">
                    <a:lumMod val="100000"/>
                  </a:schemeClr>
                </a:solidFill>
                <a:effectLst/>
              </a:endParaRPr>
            </a:p>
          </p:txBody>
        </p:sp>
        <p:sp>
          <p:nvSpPr>
            <p:cNvPr id="23" name="TextBox 115"/>
            <p:cNvSpPr txBox="1"/>
            <p:nvPr/>
          </p:nvSpPr>
          <p:spPr bwMode="auto">
            <a:xfrm>
              <a:off x="1415480" y="1979696"/>
              <a:ext cx="2913191" cy="556179"/>
            </a:xfrm>
            <a:prstGeom prst="rect">
              <a:avLst/>
            </a:prstGeom>
            <a:noFill/>
          </p:spPr>
          <p:txBody>
            <a:bodyPr wrap="square" lIns="0" tIns="0" rIns="288000" bIns="0" anchor="t" anchorCtr="0">
              <a:normAutofit/>
            </a:bodyPr>
            <a:lstStyle/>
            <a:p>
              <a:pPr algn="r" latinLnBrk="0">
                <a:lnSpc>
                  <a:spcPct val="120000"/>
                </a:lnSpc>
              </a:pPr>
              <a:r>
                <a:rPr lang="zh-CN" altLang="en-US" sz="1000" b="0" dirty="0">
                  <a:solidFill>
                    <a:schemeClr val="tx1"/>
                  </a:solidFill>
                  <a:effectLst/>
                </a:rPr>
                <a:t>请替换文字内容复制你的内容到此 </a:t>
              </a:r>
              <a:br>
                <a:rPr lang="zh-CN" altLang="en-US" sz="1000" b="0" dirty="0">
                  <a:solidFill>
                    <a:schemeClr val="tx1"/>
                  </a:solidFill>
                  <a:effectLst/>
                </a:rPr>
              </a:br>
              <a:endParaRPr lang="zh-CN" altLang="en-US" sz="1000" b="0" dirty="0">
                <a:solidFill>
                  <a:schemeClr val="tx1"/>
                </a:solidFill>
                <a:effectLst/>
              </a:endParaRPr>
            </a:p>
          </p:txBody>
        </p:sp>
      </p:grpSp>
      <p:grpSp>
        <p:nvGrpSpPr>
          <p:cNvPr id="16" name="千图PPT彼岸天：ID 8661124库_组合 119"/>
          <p:cNvGrpSpPr/>
          <p:nvPr>
            <p:custDataLst>
              <p:tags r:id="rId12"/>
            </p:custDataLst>
          </p:nvPr>
        </p:nvGrpSpPr>
        <p:grpSpPr>
          <a:xfrm>
            <a:off x="360981" y="3247957"/>
            <a:ext cx="2913191" cy="866137"/>
            <a:chOff x="1415480" y="1669738"/>
            <a:chExt cx="2913191" cy="866137"/>
          </a:xfrm>
        </p:grpSpPr>
        <p:sp>
          <p:nvSpPr>
            <p:cNvPr id="20" name="TextBox 120"/>
            <p:cNvSpPr txBox="1"/>
            <p:nvPr/>
          </p:nvSpPr>
          <p:spPr bwMode="auto">
            <a:xfrm>
              <a:off x="1415480" y="1669738"/>
              <a:ext cx="2913191" cy="309958"/>
            </a:xfrm>
            <a:prstGeom prst="rect">
              <a:avLst/>
            </a:prstGeom>
            <a:noFill/>
          </p:spPr>
          <p:txBody>
            <a:bodyPr wrap="none" lIns="0" tIns="0" rIns="288000" bIns="0" anchor="ctr" anchorCtr="0">
              <a:normAutofit/>
            </a:bodyPr>
            <a:lstStyle/>
            <a:p>
              <a:pPr algn="r" latinLnBrk="0"/>
              <a:r>
                <a:rPr lang="zh-CN" altLang="en-US" sz="1400" dirty="0">
                  <a:solidFill>
                    <a:schemeClr val="accent3">
                      <a:lumMod val="100000"/>
                    </a:schemeClr>
                  </a:solidFill>
                  <a:effectLst/>
                </a:rPr>
                <a:t>输入标题文本</a:t>
              </a:r>
              <a:endParaRPr lang="zh-CN" altLang="en-US" sz="1400" dirty="0">
                <a:solidFill>
                  <a:schemeClr val="accent3">
                    <a:lumMod val="100000"/>
                  </a:schemeClr>
                </a:solidFill>
                <a:effectLst/>
              </a:endParaRPr>
            </a:p>
          </p:txBody>
        </p:sp>
        <p:sp>
          <p:nvSpPr>
            <p:cNvPr id="21" name="TextBox 121"/>
            <p:cNvSpPr txBox="1"/>
            <p:nvPr/>
          </p:nvSpPr>
          <p:spPr bwMode="auto">
            <a:xfrm>
              <a:off x="1415480" y="1979696"/>
              <a:ext cx="2913191" cy="556179"/>
            </a:xfrm>
            <a:prstGeom prst="rect">
              <a:avLst/>
            </a:prstGeom>
            <a:noFill/>
          </p:spPr>
          <p:txBody>
            <a:bodyPr wrap="square" lIns="0" tIns="0" rIns="288000" bIns="0" anchor="t" anchorCtr="0">
              <a:normAutofit/>
            </a:bodyPr>
            <a:lstStyle/>
            <a:p>
              <a:pPr algn="r" latinLnBrk="0">
                <a:lnSpc>
                  <a:spcPct val="120000"/>
                </a:lnSpc>
              </a:pPr>
              <a:r>
                <a:rPr lang="zh-CN" altLang="en-US" sz="1000" b="0" dirty="0">
                  <a:solidFill>
                    <a:schemeClr val="tx1"/>
                  </a:solidFill>
                  <a:effectLst/>
                </a:rPr>
                <a:t>请替换文字内容复制你的内容到此 </a:t>
              </a:r>
              <a:br>
                <a:rPr lang="zh-CN" altLang="en-US" sz="1000" b="0" dirty="0">
                  <a:solidFill>
                    <a:schemeClr val="tx1"/>
                  </a:solidFill>
                  <a:effectLst/>
                </a:rPr>
              </a:br>
              <a:endParaRPr lang="zh-CN" altLang="en-US" sz="1000" b="0" dirty="0">
                <a:solidFill>
                  <a:schemeClr val="tx1"/>
                </a:solidFill>
                <a:effectLst/>
              </a:endParaRPr>
            </a:p>
          </p:txBody>
        </p:sp>
      </p:grpSp>
      <p:grpSp>
        <p:nvGrpSpPr>
          <p:cNvPr id="17" name="千图PPT彼岸天：ID 8661124库_组合 122"/>
          <p:cNvGrpSpPr/>
          <p:nvPr>
            <p:custDataLst>
              <p:tags r:id="rId13"/>
            </p:custDataLst>
          </p:nvPr>
        </p:nvGrpSpPr>
        <p:grpSpPr>
          <a:xfrm>
            <a:off x="360981" y="4766752"/>
            <a:ext cx="2913191" cy="866137"/>
            <a:chOff x="1415480" y="1669738"/>
            <a:chExt cx="2913191" cy="866137"/>
          </a:xfrm>
        </p:grpSpPr>
        <p:sp>
          <p:nvSpPr>
            <p:cNvPr id="18" name="TextBox 123"/>
            <p:cNvSpPr txBox="1"/>
            <p:nvPr/>
          </p:nvSpPr>
          <p:spPr bwMode="auto">
            <a:xfrm>
              <a:off x="1415480" y="1669738"/>
              <a:ext cx="2913191" cy="309958"/>
            </a:xfrm>
            <a:prstGeom prst="rect">
              <a:avLst/>
            </a:prstGeom>
            <a:noFill/>
          </p:spPr>
          <p:txBody>
            <a:bodyPr wrap="none" lIns="0" tIns="0" rIns="288000" bIns="0" anchor="ctr" anchorCtr="0">
              <a:normAutofit/>
            </a:bodyPr>
            <a:lstStyle/>
            <a:p>
              <a:pPr algn="r" latinLnBrk="0"/>
              <a:r>
                <a:rPr lang="zh-CN" altLang="en-US" sz="1400" dirty="0">
                  <a:solidFill>
                    <a:schemeClr val="accent5">
                      <a:lumMod val="100000"/>
                    </a:schemeClr>
                  </a:solidFill>
                  <a:effectLst/>
                </a:rPr>
                <a:t>输入标题文本</a:t>
              </a:r>
              <a:endParaRPr lang="zh-CN" altLang="en-US" sz="1400" dirty="0">
                <a:solidFill>
                  <a:schemeClr val="accent5">
                    <a:lumMod val="100000"/>
                  </a:schemeClr>
                </a:solidFill>
                <a:effectLst/>
              </a:endParaRPr>
            </a:p>
          </p:txBody>
        </p:sp>
        <p:sp>
          <p:nvSpPr>
            <p:cNvPr id="19" name="TextBox 124"/>
            <p:cNvSpPr txBox="1"/>
            <p:nvPr/>
          </p:nvSpPr>
          <p:spPr bwMode="auto">
            <a:xfrm>
              <a:off x="1415480" y="1979696"/>
              <a:ext cx="2913191" cy="556179"/>
            </a:xfrm>
            <a:prstGeom prst="rect">
              <a:avLst/>
            </a:prstGeom>
            <a:noFill/>
          </p:spPr>
          <p:txBody>
            <a:bodyPr wrap="square" lIns="0" tIns="0" rIns="288000" bIns="0" anchor="t" anchorCtr="0">
              <a:normAutofit/>
            </a:bodyPr>
            <a:lstStyle/>
            <a:p>
              <a:pPr algn="r" latinLnBrk="0">
                <a:lnSpc>
                  <a:spcPct val="120000"/>
                </a:lnSpc>
              </a:pPr>
              <a:r>
                <a:rPr lang="zh-CN" altLang="en-US" sz="1000" b="0" dirty="0">
                  <a:solidFill>
                    <a:schemeClr val="tx1"/>
                  </a:solidFill>
                  <a:effectLst/>
                </a:rPr>
                <a:t>请替换文字内容复制你的内容到此 </a:t>
              </a:r>
              <a:br>
                <a:rPr lang="zh-CN" altLang="en-US" sz="1000" b="0" dirty="0">
                  <a:solidFill>
                    <a:schemeClr val="tx1"/>
                  </a:solidFill>
                  <a:effectLst/>
                </a:rPr>
              </a:br>
              <a:endParaRPr lang="zh-CN" altLang="en-US" sz="1000" b="0" dirty="0">
                <a:solidFill>
                  <a:schemeClr val="tx1"/>
                </a:solidFill>
                <a:effectLst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5000">
        <p14:flip dir="r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500"/>
                            </p:stCondLst>
                            <p:childTnLst>
                              <p:par>
                                <p:cTn id="51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000"/>
                            </p:stCondLst>
                            <p:childTnLst>
                              <p:par>
                                <p:cTn id="59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4500"/>
                            </p:stCondLst>
                            <p:childTnLst>
                              <p:par>
                                <p:cTn id="67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0"/>
                            </p:stCondLst>
                            <p:childTnLst>
                              <p:par>
                                <p:cTn id="7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500"/>
                            </p:stCondLst>
                            <p:childTnLst>
                              <p:par>
                                <p:cTn id="83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6000"/>
                            </p:stCondLst>
                            <p:childTnLst>
                              <p:par>
                                <p:cTn id="91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6500"/>
                            </p:stCondLst>
                            <p:childTnLst>
                              <p:par>
                                <p:cTn id="99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千图PPT彼岸天：ID 8661124库_组合 1"/>
          <p:cNvGrpSpPr/>
          <p:nvPr>
            <p:custDataLst>
              <p:tags r:id="rId1"/>
            </p:custDataLst>
          </p:nvPr>
        </p:nvGrpSpPr>
        <p:grpSpPr>
          <a:xfrm>
            <a:off x="8740521" y="1411982"/>
            <a:ext cx="2613748" cy="4357278"/>
            <a:chOff x="8740521" y="1411982"/>
            <a:chExt cx="2613748" cy="4357278"/>
          </a:xfrm>
        </p:grpSpPr>
        <p:sp>
          <p:nvSpPr>
            <p:cNvPr id="35" name="Freeform: Shape 4"/>
            <p:cNvSpPr/>
            <p:nvPr/>
          </p:nvSpPr>
          <p:spPr bwMode="auto">
            <a:xfrm>
              <a:off x="8742674" y="2320466"/>
              <a:ext cx="1408065" cy="1407935"/>
            </a:xfrm>
            <a:custGeom>
              <a:avLst/>
              <a:gdLst>
                <a:gd name="T0" fmla="*/ 2886 w 2887"/>
                <a:gd name="T1" fmla="*/ 1444 h 2890"/>
                <a:gd name="T2" fmla="*/ 2886 w 2887"/>
                <a:gd name="T3" fmla="*/ 1444 h 2890"/>
                <a:gd name="T4" fmla="*/ 1444 w 2887"/>
                <a:gd name="T5" fmla="*/ 0 h 2890"/>
                <a:gd name="T6" fmla="*/ 0 w 2887"/>
                <a:gd name="T7" fmla="*/ 1444 h 2890"/>
                <a:gd name="T8" fmla="*/ 1444 w 2887"/>
                <a:gd name="T9" fmla="*/ 2889 h 2890"/>
                <a:gd name="T10" fmla="*/ 2886 w 2887"/>
                <a:gd name="T11" fmla="*/ 1444 h 28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87" h="2890">
                  <a:moveTo>
                    <a:pt x="2886" y="1444"/>
                  </a:moveTo>
                  <a:lnTo>
                    <a:pt x="2886" y="1444"/>
                  </a:lnTo>
                  <a:cubicBezTo>
                    <a:pt x="2886" y="647"/>
                    <a:pt x="2241" y="0"/>
                    <a:pt x="1444" y="0"/>
                  </a:cubicBezTo>
                  <a:cubicBezTo>
                    <a:pt x="647" y="0"/>
                    <a:pt x="0" y="647"/>
                    <a:pt x="0" y="1444"/>
                  </a:cubicBezTo>
                  <a:cubicBezTo>
                    <a:pt x="0" y="2241"/>
                    <a:pt x="647" y="2889"/>
                    <a:pt x="1444" y="2889"/>
                  </a:cubicBezTo>
                  <a:cubicBezTo>
                    <a:pt x="2241" y="2889"/>
                    <a:pt x="2886" y="2241"/>
                    <a:pt x="2886" y="1444"/>
                  </a:cubicBezTo>
                </a:path>
              </a:pathLst>
            </a:custGeom>
            <a:solidFill>
              <a:srgbClr val="6A5C50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</a:p>
          </p:txBody>
        </p:sp>
        <p:grpSp>
          <p:nvGrpSpPr>
            <p:cNvPr id="36" name="Group 5"/>
            <p:cNvGrpSpPr/>
            <p:nvPr/>
          </p:nvGrpSpPr>
          <p:grpSpPr>
            <a:xfrm>
              <a:off x="9468237" y="4727302"/>
              <a:ext cx="1089421" cy="1041958"/>
              <a:chOff x="18426320" y="9650929"/>
              <a:chExt cx="2141068" cy="2047788"/>
            </a:xfrm>
            <a:solidFill>
              <a:schemeClr val="bg1">
                <a:lumMod val="75000"/>
              </a:schemeClr>
            </a:solidFill>
          </p:grpSpPr>
          <p:sp>
            <p:nvSpPr>
              <p:cNvPr id="99" name="Freeform: Shape 6"/>
              <p:cNvSpPr/>
              <p:nvPr/>
            </p:nvSpPr>
            <p:spPr bwMode="auto">
              <a:xfrm>
                <a:off x="18430552" y="10573280"/>
                <a:ext cx="2090291" cy="1125437"/>
              </a:xfrm>
              <a:custGeom>
                <a:avLst/>
                <a:gdLst>
                  <a:gd name="T0" fmla="*/ 0 w 2184"/>
                  <a:gd name="T1" fmla="*/ 177 h 1178"/>
                  <a:gd name="T2" fmla="*/ 0 w 2184"/>
                  <a:gd name="T3" fmla="*/ 177 h 1178"/>
                  <a:gd name="T4" fmla="*/ 265 w 2184"/>
                  <a:gd name="T5" fmla="*/ 552 h 1178"/>
                  <a:gd name="T6" fmla="*/ 958 w 2184"/>
                  <a:gd name="T7" fmla="*/ 1062 h 1178"/>
                  <a:gd name="T8" fmla="*/ 1273 w 2184"/>
                  <a:gd name="T9" fmla="*/ 1062 h 1178"/>
                  <a:gd name="T10" fmla="*/ 1624 w 2184"/>
                  <a:gd name="T11" fmla="*/ 787 h 1178"/>
                  <a:gd name="T12" fmla="*/ 2183 w 2184"/>
                  <a:gd name="T13" fmla="*/ 204 h 1178"/>
                  <a:gd name="T14" fmla="*/ 0 w 2184"/>
                  <a:gd name="T15" fmla="*/ 177 h 1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84" h="1178">
                    <a:moveTo>
                      <a:pt x="0" y="177"/>
                    </a:moveTo>
                    <a:lnTo>
                      <a:pt x="0" y="177"/>
                    </a:lnTo>
                    <a:cubicBezTo>
                      <a:pt x="5" y="193"/>
                      <a:pt x="40" y="397"/>
                      <a:pt x="265" y="552"/>
                    </a:cubicBezTo>
                    <a:cubicBezTo>
                      <a:pt x="490" y="709"/>
                      <a:pt x="797" y="947"/>
                      <a:pt x="958" y="1062"/>
                    </a:cubicBezTo>
                    <a:cubicBezTo>
                      <a:pt x="1121" y="1177"/>
                      <a:pt x="1241" y="1092"/>
                      <a:pt x="1273" y="1062"/>
                    </a:cubicBezTo>
                    <a:cubicBezTo>
                      <a:pt x="1305" y="1030"/>
                      <a:pt x="1407" y="929"/>
                      <a:pt x="1624" y="787"/>
                    </a:cubicBezTo>
                    <a:cubicBezTo>
                      <a:pt x="1840" y="645"/>
                      <a:pt x="2183" y="407"/>
                      <a:pt x="2183" y="204"/>
                    </a:cubicBezTo>
                    <a:cubicBezTo>
                      <a:pt x="2183" y="0"/>
                      <a:pt x="0" y="177"/>
                      <a:pt x="0" y="177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00" name="Freeform: Shape 7"/>
              <p:cNvSpPr/>
              <p:nvPr/>
            </p:nvSpPr>
            <p:spPr bwMode="auto">
              <a:xfrm>
                <a:off x="18426320" y="9650929"/>
                <a:ext cx="2141068" cy="1256597"/>
              </a:xfrm>
              <a:custGeom>
                <a:avLst/>
                <a:gdLst>
                  <a:gd name="T0" fmla="*/ 2236 w 2237"/>
                  <a:gd name="T1" fmla="*/ 1102 h 1315"/>
                  <a:gd name="T2" fmla="*/ 2236 w 2237"/>
                  <a:gd name="T3" fmla="*/ 1102 h 1315"/>
                  <a:gd name="T4" fmla="*/ 1969 w 2237"/>
                  <a:gd name="T5" fmla="*/ 1314 h 1315"/>
                  <a:gd name="T6" fmla="*/ 254 w 2237"/>
                  <a:gd name="T7" fmla="*/ 1314 h 1315"/>
                  <a:gd name="T8" fmla="*/ 0 w 2237"/>
                  <a:gd name="T9" fmla="*/ 1102 h 1315"/>
                  <a:gd name="T10" fmla="*/ 0 w 2237"/>
                  <a:gd name="T11" fmla="*/ 220 h 1315"/>
                  <a:gd name="T12" fmla="*/ 254 w 2237"/>
                  <a:gd name="T13" fmla="*/ 0 h 1315"/>
                  <a:gd name="T14" fmla="*/ 1969 w 2237"/>
                  <a:gd name="T15" fmla="*/ 0 h 1315"/>
                  <a:gd name="T16" fmla="*/ 2236 w 2237"/>
                  <a:gd name="T17" fmla="*/ 220 h 1315"/>
                  <a:gd name="T18" fmla="*/ 2236 w 2237"/>
                  <a:gd name="T19" fmla="*/ 1102 h 13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237" h="1315">
                    <a:moveTo>
                      <a:pt x="2236" y="1102"/>
                    </a:moveTo>
                    <a:lnTo>
                      <a:pt x="2236" y="1102"/>
                    </a:lnTo>
                    <a:cubicBezTo>
                      <a:pt x="2236" y="1223"/>
                      <a:pt x="2108" y="1314"/>
                      <a:pt x="1969" y="1314"/>
                    </a:cubicBezTo>
                    <a:cubicBezTo>
                      <a:pt x="254" y="1314"/>
                      <a:pt x="254" y="1314"/>
                      <a:pt x="254" y="1314"/>
                    </a:cubicBezTo>
                    <a:cubicBezTo>
                      <a:pt x="115" y="1314"/>
                      <a:pt x="0" y="1223"/>
                      <a:pt x="0" y="1102"/>
                    </a:cubicBezTo>
                    <a:cubicBezTo>
                      <a:pt x="0" y="220"/>
                      <a:pt x="0" y="220"/>
                      <a:pt x="0" y="220"/>
                    </a:cubicBezTo>
                    <a:cubicBezTo>
                      <a:pt x="0" y="99"/>
                      <a:pt x="115" y="0"/>
                      <a:pt x="254" y="0"/>
                    </a:cubicBezTo>
                    <a:cubicBezTo>
                      <a:pt x="1969" y="0"/>
                      <a:pt x="1969" y="0"/>
                      <a:pt x="1969" y="0"/>
                    </a:cubicBezTo>
                    <a:cubicBezTo>
                      <a:pt x="2108" y="0"/>
                      <a:pt x="2236" y="99"/>
                      <a:pt x="2236" y="220"/>
                    </a:cubicBezTo>
                    <a:lnTo>
                      <a:pt x="2236" y="1102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37" name="Freeform: Shape 8"/>
            <p:cNvSpPr/>
            <p:nvPr/>
          </p:nvSpPr>
          <p:spPr bwMode="auto">
            <a:xfrm>
              <a:off x="9382117" y="4552925"/>
              <a:ext cx="1276732" cy="282018"/>
            </a:xfrm>
            <a:custGeom>
              <a:avLst/>
              <a:gdLst>
                <a:gd name="T0" fmla="*/ 2544 w 2620"/>
                <a:gd name="T1" fmla="*/ 0 h 582"/>
                <a:gd name="T2" fmla="*/ 2544 w 2620"/>
                <a:gd name="T3" fmla="*/ 0 h 582"/>
                <a:gd name="T4" fmla="*/ 1306 w 2620"/>
                <a:gd name="T5" fmla="*/ 94 h 582"/>
                <a:gd name="T6" fmla="*/ 72 w 2620"/>
                <a:gd name="T7" fmla="*/ 0 h 582"/>
                <a:gd name="T8" fmla="*/ 54 w 2620"/>
                <a:gd name="T9" fmla="*/ 96 h 582"/>
                <a:gd name="T10" fmla="*/ 105 w 2620"/>
                <a:gd name="T11" fmla="*/ 262 h 582"/>
                <a:gd name="T12" fmla="*/ 129 w 2620"/>
                <a:gd name="T13" fmla="*/ 581 h 582"/>
                <a:gd name="T14" fmla="*/ 1231 w 2620"/>
                <a:gd name="T15" fmla="*/ 581 h 582"/>
                <a:gd name="T16" fmla="*/ 1381 w 2620"/>
                <a:gd name="T17" fmla="*/ 581 h 582"/>
                <a:gd name="T18" fmla="*/ 2493 w 2620"/>
                <a:gd name="T19" fmla="*/ 581 h 582"/>
                <a:gd name="T20" fmla="*/ 2517 w 2620"/>
                <a:gd name="T21" fmla="*/ 262 h 582"/>
                <a:gd name="T22" fmla="*/ 2565 w 2620"/>
                <a:gd name="T23" fmla="*/ 99 h 582"/>
                <a:gd name="T24" fmla="*/ 2544 w 2620"/>
                <a:gd name="T25" fmla="*/ 0 h 5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20" h="582">
                  <a:moveTo>
                    <a:pt x="2544" y="0"/>
                  </a:moveTo>
                  <a:lnTo>
                    <a:pt x="2544" y="0"/>
                  </a:lnTo>
                  <a:cubicBezTo>
                    <a:pt x="2306" y="62"/>
                    <a:pt x="1546" y="86"/>
                    <a:pt x="1306" y="94"/>
                  </a:cubicBezTo>
                  <a:cubicBezTo>
                    <a:pt x="1068" y="86"/>
                    <a:pt x="310" y="62"/>
                    <a:pt x="72" y="0"/>
                  </a:cubicBezTo>
                  <a:cubicBezTo>
                    <a:pt x="72" y="0"/>
                    <a:pt x="0" y="11"/>
                    <a:pt x="54" y="96"/>
                  </a:cubicBezTo>
                  <a:cubicBezTo>
                    <a:pt x="54" y="96"/>
                    <a:pt x="94" y="115"/>
                    <a:pt x="105" y="262"/>
                  </a:cubicBezTo>
                  <a:cubicBezTo>
                    <a:pt x="115" y="409"/>
                    <a:pt x="72" y="508"/>
                    <a:pt x="129" y="581"/>
                  </a:cubicBezTo>
                  <a:cubicBezTo>
                    <a:pt x="1231" y="581"/>
                    <a:pt x="1231" y="581"/>
                    <a:pt x="1231" y="581"/>
                  </a:cubicBezTo>
                  <a:cubicBezTo>
                    <a:pt x="1381" y="581"/>
                    <a:pt x="1381" y="581"/>
                    <a:pt x="1381" y="581"/>
                  </a:cubicBezTo>
                  <a:cubicBezTo>
                    <a:pt x="2493" y="581"/>
                    <a:pt x="2493" y="581"/>
                    <a:pt x="2493" y="581"/>
                  </a:cubicBezTo>
                  <a:cubicBezTo>
                    <a:pt x="2549" y="508"/>
                    <a:pt x="2507" y="409"/>
                    <a:pt x="2517" y="262"/>
                  </a:cubicBezTo>
                  <a:cubicBezTo>
                    <a:pt x="2528" y="115"/>
                    <a:pt x="2565" y="99"/>
                    <a:pt x="2565" y="99"/>
                  </a:cubicBezTo>
                  <a:cubicBezTo>
                    <a:pt x="2619" y="14"/>
                    <a:pt x="2544" y="0"/>
                    <a:pt x="2544" y="0"/>
                  </a:cubicBezTo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38" name="Freeform: Shape 9"/>
            <p:cNvSpPr/>
            <p:nvPr/>
          </p:nvSpPr>
          <p:spPr bwMode="auto">
            <a:xfrm>
              <a:off x="9412259" y="4895221"/>
              <a:ext cx="1179847" cy="71043"/>
            </a:xfrm>
            <a:custGeom>
              <a:avLst/>
              <a:gdLst>
                <a:gd name="T0" fmla="*/ 2418 w 2419"/>
                <a:gd name="T1" fmla="*/ 75 h 148"/>
                <a:gd name="T2" fmla="*/ 2418 w 2419"/>
                <a:gd name="T3" fmla="*/ 75 h 148"/>
                <a:gd name="T4" fmla="*/ 2322 w 2419"/>
                <a:gd name="T5" fmla="*/ 147 h 148"/>
                <a:gd name="T6" fmla="*/ 96 w 2419"/>
                <a:gd name="T7" fmla="*/ 147 h 148"/>
                <a:gd name="T8" fmla="*/ 0 w 2419"/>
                <a:gd name="T9" fmla="*/ 75 h 148"/>
                <a:gd name="T10" fmla="*/ 0 w 2419"/>
                <a:gd name="T11" fmla="*/ 75 h 148"/>
                <a:gd name="T12" fmla="*/ 96 w 2419"/>
                <a:gd name="T13" fmla="*/ 0 h 148"/>
                <a:gd name="T14" fmla="*/ 2322 w 2419"/>
                <a:gd name="T15" fmla="*/ 0 h 148"/>
                <a:gd name="T16" fmla="*/ 2418 w 2419"/>
                <a:gd name="T17" fmla="*/ 75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19" h="148">
                  <a:moveTo>
                    <a:pt x="2418" y="75"/>
                  </a:moveTo>
                  <a:lnTo>
                    <a:pt x="2418" y="75"/>
                  </a:lnTo>
                  <a:cubicBezTo>
                    <a:pt x="2418" y="118"/>
                    <a:pt x="2375" y="147"/>
                    <a:pt x="2322" y="147"/>
                  </a:cubicBezTo>
                  <a:cubicBezTo>
                    <a:pt x="96" y="147"/>
                    <a:pt x="96" y="147"/>
                    <a:pt x="96" y="147"/>
                  </a:cubicBezTo>
                  <a:cubicBezTo>
                    <a:pt x="43" y="147"/>
                    <a:pt x="0" y="118"/>
                    <a:pt x="0" y="75"/>
                  </a:cubicBezTo>
                  <a:lnTo>
                    <a:pt x="0" y="75"/>
                  </a:lnTo>
                  <a:cubicBezTo>
                    <a:pt x="0" y="29"/>
                    <a:pt x="43" y="0"/>
                    <a:pt x="96" y="0"/>
                  </a:cubicBezTo>
                  <a:cubicBezTo>
                    <a:pt x="2322" y="0"/>
                    <a:pt x="2322" y="0"/>
                    <a:pt x="2322" y="0"/>
                  </a:cubicBezTo>
                  <a:cubicBezTo>
                    <a:pt x="2375" y="0"/>
                    <a:pt x="2418" y="29"/>
                    <a:pt x="2418" y="75"/>
                  </a:cubicBezTo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39" name="Freeform: Shape 10"/>
            <p:cNvSpPr/>
            <p:nvPr/>
          </p:nvSpPr>
          <p:spPr bwMode="auto">
            <a:xfrm>
              <a:off x="9412259" y="5024390"/>
              <a:ext cx="1179847" cy="81807"/>
            </a:xfrm>
            <a:custGeom>
              <a:avLst/>
              <a:gdLst>
                <a:gd name="T0" fmla="*/ 2418 w 2419"/>
                <a:gd name="T1" fmla="*/ 86 h 173"/>
                <a:gd name="T2" fmla="*/ 2418 w 2419"/>
                <a:gd name="T3" fmla="*/ 86 h 173"/>
                <a:gd name="T4" fmla="*/ 2322 w 2419"/>
                <a:gd name="T5" fmla="*/ 172 h 173"/>
                <a:gd name="T6" fmla="*/ 96 w 2419"/>
                <a:gd name="T7" fmla="*/ 172 h 173"/>
                <a:gd name="T8" fmla="*/ 0 w 2419"/>
                <a:gd name="T9" fmla="*/ 86 h 173"/>
                <a:gd name="T10" fmla="*/ 0 w 2419"/>
                <a:gd name="T11" fmla="*/ 86 h 173"/>
                <a:gd name="T12" fmla="*/ 96 w 2419"/>
                <a:gd name="T13" fmla="*/ 0 h 173"/>
                <a:gd name="T14" fmla="*/ 2322 w 2419"/>
                <a:gd name="T15" fmla="*/ 0 h 173"/>
                <a:gd name="T16" fmla="*/ 2418 w 2419"/>
                <a:gd name="T17" fmla="*/ 86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19" h="173">
                  <a:moveTo>
                    <a:pt x="2418" y="86"/>
                  </a:moveTo>
                  <a:lnTo>
                    <a:pt x="2418" y="86"/>
                  </a:lnTo>
                  <a:cubicBezTo>
                    <a:pt x="2418" y="132"/>
                    <a:pt x="2375" y="172"/>
                    <a:pt x="2322" y="172"/>
                  </a:cubicBezTo>
                  <a:cubicBezTo>
                    <a:pt x="96" y="172"/>
                    <a:pt x="96" y="172"/>
                    <a:pt x="96" y="172"/>
                  </a:cubicBezTo>
                  <a:cubicBezTo>
                    <a:pt x="43" y="172"/>
                    <a:pt x="0" y="132"/>
                    <a:pt x="0" y="86"/>
                  </a:cubicBezTo>
                  <a:lnTo>
                    <a:pt x="0" y="86"/>
                  </a:lnTo>
                  <a:cubicBezTo>
                    <a:pt x="0" y="40"/>
                    <a:pt x="43" y="0"/>
                    <a:pt x="96" y="0"/>
                  </a:cubicBezTo>
                  <a:cubicBezTo>
                    <a:pt x="2322" y="0"/>
                    <a:pt x="2322" y="0"/>
                    <a:pt x="2322" y="0"/>
                  </a:cubicBezTo>
                  <a:cubicBezTo>
                    <a:pt x="2375" y="0"/>
                    <a:pt x="2418" y="40"/>
                    <a:pt x="2418" y="86"/>
                  </a:cubicBezTo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40" name="Freeform: Shape 11"/>
            <p:cNvSpPr/>
            <p:nvPr/>
          </p:nvSpPr>
          <p:spPr bwMode="auto">
            <a:xfrm>
              <a:off x="9414412" y="5179391"/>
              <a:ext cx="1175541" cy="71043"/>
            </a:xfrm>
            <a:custGeom>
              <a:avLst/>
              <a:gdLst>
                <a:gd name="T0" fmla="*/ 2413 w 2414"/>
                <a:gd name="T1" fmla="*/ 75 h 148"/>
                <a:gd name="T2" fmla="*/ 2413 w 2414"/>
                <a:gd name="T3" fmla="*/ 75 h 148"/>
                <a:gd name="T4" fmla="*/ 2319 w 2414"/>
                <a:gd name="T5" fmla="*/ 147 h 148"/>
                <a:gd name="T6" fmla="*/ 97 w 2414"/>
                <a:gd name="T7" fmla="*/ 147 h 148"/>
                <a:gd name="T8" fmla="*/ 0 w 2414"/>
                <a:gd name="T9" fmla="*/ 75 h 148"/>
                <a:gd name="T10" fmla="*/ 0 w 2414"/>
                <a:gd name="T11" fmla="*/ 75 h 148"/>
                <a:gd name="T12" fmla="*/ 97 w 2414"/>
                <a:gd name="T13" fmla="*/ 0 h 148"/>
                <a:gd name="T14" fmla="*/ 2319 w 2414"/>
                <a:gd name="T15" fmla="*/ 0 h 148"/>
                <a:gd name="T16" fmla="*/ 2413 w 2414"/>
                <a:gd name="T17" fmla="*/ 75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14" h="148">
                  <a:moveTo>
                    <a:pt x="2413" y="75"/>
                  </a:moveTo>
                  <a:lnTo>
                    <a:pt x="2413" y="75"/>
                  </a:lnTo>
                  <a:cubicBezTo>
                    <a:pt x="2413" y="118"/>
                    <a:pt x="2370" y="147"/>
                    <a:pt x="2319" y="147"/>
                  </a:cubicBezTo>
                  <a:cubicBezTo>
                    <a:pt x="97" y="147"/>
                    <a:pt x="97" y="147"/>
                    <a:pt x="97" y="147"/>
                  </a:cubicBezTo>
                  <a:cubicBezTo>
                    <a:pt x="43" y="147"/>
                    <a:pt x="0" y="118"/>
                    <a:pt x="0" y="75"/>
                  </a:cubicBezTo>
                  <a:lnTo>
                    <a:pt x="0" y="75"/>
                  </a:lnTo>
                  <a:cubicBezTo>
                    <a:pt x="0" y="30"/>
                    <a:pt x="43" y="0"/>
                    <a:pt x="97" y="0"/>
                  </a:cubicBezTo>
                  <a:cubicBezTo>
                    <a:pt x="2319" y="0"/>
                    <a:pt x="2319" y="0"/>
                    <a:pt x="2319" y="0"/>
                  </a:cubicBezTo>
                  <a:cubicBezTo>
                    <a:pt x="2370" y="0"/>
                    <a:pt x="2413" y="30"/>
                    <a:pt x="2413" y="75"/>
                  </a:cubicBezTo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41" name="Freeform: Shape 12"/>
            <p:cNvSpPr/>
            <p:nvPr/>
          </p:nvSpPr>
          <p:spPr bwMode="auto">
            <a:xfrm>
              <a:off x="9414412" y="5308560"/>
              <a:ext cx="1175541" cy="81807"/>
            </a:xfrm>
            <a:custGeom>
              <a:avLst/>
              <a:gdLst>
                <a:gd name="T0" fmla="*/ 2413 w 2414"/>
                <a:gd name="T1" fmla="*/ 86 h 173"/>
                <a:gd name="T2" fmla="*/ 2413 w 2414"/>
                <a:gd name="T3" fmla="*/ 86 h 173"/>
                <a:gd name="T4" fmla="*/ 2319 w 2414"/>
                <a:gd name="T5" fmla="*/ 172 h 173"/>
                <a:gd name="T6" fmla="*/ 97 w 2414"/>
                <a:gd name="T7" fmla="*/ 172 h 173"/>
                <a:gd name="T8" fmla="*/ 0 w 2414"/>
                <a:gd name="T9" fmla="*/ 86 h 173"/>
                <a:gd name="T10" fmla="*/ 0 w 2414"/>
                <a:gd name="T11" fmla="*/ 86 h 173"/>
                <a:gd name="T12" fmla="*/ 97 w 2414"/>
                <a:gd name="T13" fmla="*/ 0 h 173"/>
                <a:gd name="T14" fmla="*/ 2319 w 2414"/>
                <a:gd name="T15" fmla="*/ 0 h 173"/>
                <a:gd name="T16" fmla="*/ 2413 w 2414"/>
                <a:gd name="T17" fmla="*/ 86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14" h="173">
                  <a:moveTo>
                    <a:pt x="2413" y="86"/>
                  </a:moveTo>
                  <a:lnTo>
                    <a:pt x="2413" y="86"/>
                  </a:lnTo>
                  <a:cubicBezTo>
                    <a:pt x="2413" y="132"/>
                    <a:pt x="2370" y="172"/>
                    <a:pt x="2319" y="172"/>
                  </a:cubicBezTo>
                  <a:cubicBezTo>
                    <a:pt x="97" y="172"/>
                    <a:pt x="97" y="172"/>
                    <a:pt x="97" y="172"/>
                  </a:cubicBezTo>
                  <a:cubicBezTo>
                    <a:pt x="43" y="172"/>
                    <a:pt x="0" y="132"/>
                    <a:pt x="0" y="86"/>
                  </a:cubicBezTo>
                  <a:lnTo>
                    <a:pt x="0" y="86"/>
                  </a:lnTo>
                  <a:cubicBezTo>
                    <a:pt x="0" y="43"/>
                    <a:pt x="43" y="0"/>
                    <a:pt x="97" y="0"/>
                  </a:cubicBezTo>
                  <a:cubicBezTo>
                    <a:pt x="2319" y="0"/>
                    <a:pt x="2319" y="0"/>
                    <a:pt x="2319" y="0"/>
                  </a:cubicBezTo>
                  <a:cubicBezTo>
                    <a:pt x="2370" y="0"/>
                    <a:pt x="2413" y="43"/>
                    <a:pt x="2413" y="86"/>
                  </a:cubicBezTo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42" name="Freeform: Shape 13"/>
            <p:cNvSpPr/>
            <p:nvPr/>
          </p:nvSpPr>
          <p:spPr bwMode="auto">
            <a:xfrm>
              <a:off x="9722292" y="5556133"/>
              <a:ext cx="579158" cy="193752"/>
            </a:xfrm>
            <a:custGeom>
              <a:avLst/>
              <a:gdLst>
                <a:gd name="T0" fmla="*/ 8 w 1191"/>
                <a:gd name="T1" fmla="*/ 8 h 402"/>
                <a:gd name="T2" fmla="*/ 8 w 1191"/>
                <a:gd name="T3" fmla="*/ 8 h 402"/>
                <a:gd name="T4" fmla="*/ 1190 w 1191"/>
                <a:gd name="T5" fmla="*/ 0 h 402"/>
                <a:gd name="T6" fmla="*/ 626 w 1191"/>
                <a:gd name="T7" fmla="*/ 391 h 402"/>
                <a:gd name="T8" fmla="*/ 8 w 1191"/>
                <a:gd name="T9" fmla="*/ 8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91" h="402">
                  <a:moveTo>
                    <a:pt x="8" y="8"/>
                  </a:moveTo>
                  <a:lnTo>
                    <a:pt x="8" y="8"/>
                  </a:lnTo>
                  <a:cubicBezTo>
                    <a:pt x="0" y="0"/>
                    <a:pt x="679" y="107"/>
                    <a:pt x="1190" y="0"/>
                  </a:cubicBezTo>
                  <a:cubicBezTo>
                    <a:pt x="1190" y="0"/>
                    <a:pt x="784" y="377"/>
                    <a:pt x="626" y="391"/>
                  </a:cubicBezTo>
                  <a:cubicBezTo>
                    <a:pt x="468" y="401"/>
                    <a:pt x="136" y="105"/>
                    <a:pt x="8" y="8"/>
                  </a:cubicBezTo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</a:p>
          </p:txBody>
        </p:sp>
        <p:grpSp>
          <p:nvGrpSpPr>
            <p:cNvPr id="43" name="Group 14"/>
            <p:cNvGrpSpPr/>
            <p:nvPr/>
          </p:nvGrpSpPr>
          <p:grpSpPr>
            <a:xfrm>
              <a:off x="9252936" y="3967368"/>
              <a:ext cx="592076" cy="600634"/>
              <a:chOff x="16331260" y="7824547"/>
              <a:chExt cx="1163624" cy="1180440"/>
            </a:xfrm>
            <a:solidFill>
              <a:schemeClr val="accent5"/>
            </a:solidFill>
          </p:grpSpPr>
          <p:sp>
            <p:nvSpPr>
              <p:cNvPr id="97" name="Freeform: Shape 15"/>
              <p:cNvSpPr/>
              <p:nvPr/>
            </p:nvSpPr>
            <p:spPr bwMode="auto">
              <a:xfrm>
                <a:off x="16572448" y="8074174"/>
                <a:ext cx="689712" cy="689648"/>
              </a:xfrm>
              <a:custGeom>
                <a:avLst/>
                <a:gdLst>
                  <a:gd name="T0" fmla="*/ 361 w 723"/>
                  <a:gd name="T1" fmla="*/ 0 h 724"/>
                  <a:gd name="T2" fmla="*/ 361 w 723"/>
                  <a:gd name="T3" fmla="*/ 0 h 724"/>
                  <a:gd name="T4" fmla="*/ 0 w 723"/>
                  <a:gd name="T5" fmla="*/ 361 h 724"/>
                  <a:gd name="T6" fmla="*/ 361 w 723"/>
                  <a:gd name="T7" fmla="*/ 723 h 724"/>
                  <a:gd name="T8" fmla="*/ 722 w 723"/>
                  <a:gd name="T9" fmla="*/ 361 h 724"/>
                  <a:gd name="T10" fmla="*/ 361 w 723"/>
                  <a:gd name="T11" fmla="*/ 0 h 7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23" h="724">
                    <a:moveTo>
                      <a:pt x="361" y="0"/>
                    </a:moveTo>
                    <a:lnTo>
                      <a:pt x="361" y="0"/>
                    </a:lnTo>
                    <a:cubicBezTo>
                      <a:pt x="160" y="0"/>
                      <a:pt x="0" y="161"/>
                      <a:pt x="0" y="361"/>
                    </a:cubicBezTo>
                    <a:cubicBezTo>
                      <a:pt x="0" y="559"/>
                      <a:pt x="160" y="723"/>
                      <a:pt x="361" y="723"/>
                    </a:cubicBezTo>
                    <a:cubicBezTo>
                      <a:pt x="559" y="723"/>
                      <a:pt x="722" y="559"/>
                      <a:pt x="722" y="361"/>
                    </a:cubicBezTo>
                    <a:cubicBezTo>
                      <a:pt x="722" y="161"/>
                      <a:pt x="559" y="0"/>
                      <a:pt x="361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98" name="Freeform: Shape 16"/>
              <p:cNvSpPr/>
              <p:nvPr/>
            </p:nvSpPr>
            <p:spPr bwMode="auto">
              <a:xfrm>
                <a:off x="16331260" y="7824547"/>
                <a:ext cx="1163624" cy="1180440"/>
              </a:xfrm>
              <a:custGeom>
                <a:avLst/>
                <a:gdLst>
                  <a:gd name="T0" fmla="*/ 746 w 1215"/>
                  <a:gd name="T1" fmla="*/ 137 h 1235"/>
                  <a:gd name="T2" fmla="*/ 668 w 1215"/>
                  <a:gd name="T3" fmla="*/ 118 h 1235"/>
                  <a:gd name="T4" fmla="*/ 513 w 1215"/>
                  <a:gd name="T5" fmla="*/ 9 h 1235"/>
                  <a:gd name="T6" fmla="*/ 422 w 1215"/>
                  <a:gd name="T7" fmla="*/ 158 h 1235"/>
                  <a:gd name="T8" fmla="*/ 339 w 1215"/>
                  <a:gd name="T9" fmla="*/ 67 h 1235"/>
                  <a:gd name="T10" fmla="*/ 281 w 1215"/>
                  <a:gd name="T11" fmla="*/ 249 h 1235"/>
                  <a:gd name="T12" fmla="*/ 222 w 1215"/>
                  <a:gd name="T13" fmla="*/ 305 h 1235"/>
                  <a:gd name="T14" fmla="*/ 48 w 1215"/>
                  <a:gd name="T15" fmla="*/ 375 h 1235"/>
                  <a:gd name="T16" fmla="*/ 123 w 1215"/>
                  <a:gd name="T17" fmla="*/ 535 h 1235"/>
                  <a:gd name="T18" fmla="*/ 0 w 1215"/>
                  <a:gd name="T19" fmla="*/ 554 h 1235"/>
                  <a:gd name="T20" fmla="*/ 123 w 1215"/>
                  <a:gd name="T21" fmla="*/ 701 h 1235"/>
                  <a:gd name="T22" fmla="*/ 149 w 1215"/>
                  <a:gd name="T23" fmla="*/ 806 h 1235"/>
                  <a:gd name="T24" fmla="*/ 125 w 1215"/>
                  <a:gd name="T25" fmla="*/ 990 h 1235"/>
                  <a:gd name="T26" fmla="*/ 332 w 1215"/>
                  <a:gd name="T27" fmla="*/ 1027 h 1235"/>
                  <a:gd name="T28" fmla="*/ 299 w 1215"/>
                  <a:gd name="T29" fmla="*/ 1148 h 1235"/>
                  <a:gd name="T30" fmla="*/ 484 w 1215"/>
                  <a:gd name="T31" fmla="*/ 1100 h 1235"/>
                  <a:gd name="T32" fmla="*/ 564 w 1215"/>
                  <a:gd name="T33" fmla="*/ 1113 h 1235"/>
                  <a:gd name="T34" fmla="*/ 591 w 1215"/>
                  <a:gd name="T35" fmla="*/ 1234 h 1235"/>
                  <a:gd name="T36" fmla="*/ 733 w 1215"/>
                  <a:gd name="T37" fmla="*/ 1102 h 1235"/>
                  <a:gd name="T38" fmla="*/ 807 w 1215"/>
                  <a:gd name="T39" fmla="*/ 1076 h 1235"/>
                  <a:gd name="T40" fmla="*/ 891 w 1215"/>
                  <a:gd name="T41" fmla="*/ 1170 h 1235"/>
                  <a:gd name="T42" fmla="*/ 949 w 1215"/>
                  <a:gd name="T43" fmla="*/ 987 h 1235"/>
                  <a:gd name="T44" fmla="*/ 1003 w 1215"/>
                  <a:gd name="T45" fmla="*/ 926 h 1235"/>
                  <a:gd name="T46" fmla="*/ 1123 w 1215"/>
                  <a:gd name="T47" fmla="*/ 969 h 1235"/>
                  <a:gd name="T48" fmla="*/ 1086 w 1215"/>
                  <a:gd name="T49" fmla="*/ 779 h 1235"/>
                  <a:gd name="T50" fmla="*/ 1105 w 1215"/>
                  <a:gd name="T51" fmla="*/ 691 h 1235"/>
                  <a:gd name="T52" fmla="*/ 1214 w 1215"/>
                  <a:gd name="T53" fmla="*/ 682 h 1235"/>
                  <a:gd name="T54" fmla="*/ 1099 w 1215"/>
                  <a:gd name="T55" fmla="*/ 533 h 1235"/>
                  <a:gd name="T56" fmla="*/ 1075 w 1215"/>
                  <a:gd name="T57" fmla="*/ 434 h 1235"/>
                  <a:gd name="T58" fmla="*/ 1171 w 1215"/>
                  <a:gd name="T59" fmla="*/ 351 h 1235"/>
                  <a:gd name="T60" fmla="*/ 990 w 1215"/>
                  <a:gd name="T61" fmla="*/ 289 h 1235"/>
                  <a:gd name="T62" fmla="*/ 899 w 1215"/>
                  <a:gd name="T63" fmla="*/ 209 h 1235"/>
                  <a:gd name="T64" fmla="*/ 933 w 1215"/>
                  <a:gd name="T65" fmla="*/ 89 h 1235"/>
                  <a:gd name="T66" fmla="*/ 746 w 1215"/>
                  <a:gd name="T67" fmla="*/ 137 h 1235"/>
                  <a:gd name="T68" fmla="*/ 1027 w 1215"/>
                  <a:gd name="T69" fmla="*/ 618 h 1235"/>
                  <a:gd name="T70" fmla="*/ 200 w 1215"/>
                  <a:gd name="T71" fmla="*/ 618 h 1235"/>
                  <a:gd name="T72" fmla="*/ 1027 w 1215"/>
                  <a:gd name="T73" fmla="*/ 618 h 12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215" h="1235">
                    <a:moveTo>
                      <a:pt x="746" y="137"/>
                    </a:moveTo>
                    <a:lnTo>
                      <a:pt x="746" y="137"/>
                    </a:lnTo>
                    <a:cubicBezTo>
                      <a:pt x="719" y="132"/>
                      <a:pt x="695" y="126"/>
                      <a:pt x="668" y="121"/>
                    </a:cubicBezTo>
                    <a:cubicBezTo>
                      <a:pt x="668" y="118"/>
                      <a:pt x="668" y="118"/>
                      <a:pt x="668" y="118"/>
                    </a:cubicBezTo>
                    <a:cubicBezTo>
                      <a:pt x="639" y="0"/>
                      <a:pt x="639" y="0"/>
                      <a:pt x="639" y="0"/>
                    </a:cubicBezTo>
                    <a:cubicBezTo>
                      <a:pt x="513" y="9"/>
                      <a:pt x="513" y="9"/>
                      <a:pt x="513" y="9"/>
                    </a:cubicBezTo>
                    <a:cubicBezTo>
                      <a:pt x="500" y="134"/>
                      <a:pt x="500" y="134"/>
                      <a:pt x="500" y="134"/>
                    </a:cubicBezTo>
                    <a:cubicBezTo>
                      <a:pt x="473" y="139"/>
                      <a:pt x="447" y="148"/>
                      <a:pt x="422" y="158"/>
                    </a:cubicBezTo>
                    <a:cubicBezTo>
                      <a:pt x="420" y="155"/>
                      <a:pt x="420" y="155"/>
                      <a:pt x="420" y="155"/>
                    </a:cubicBezTo>
                    <a:cubicBezTo>
                      <a:pt x="339" y="67"/>
                      <a:pt x="339" y="67"/>
                      <a:pt x="339" y="67"/>
                    </a:cubicBezTo>
                    <a:cubicBezTo>
                      <a:pt x="235" y="134"/>
                      <a:pt x="235" y="134"/>
                      <a:pt x="235" y="134"/>
                    </a:cubicBezTo>
                    <a:cubicBezTo>
                      <a:pt x="281" y="249"/>
                      <a:pt x="281" y="249"/>
                      <a:pt x="281" y="249"/>
                    </a:cubicBezTo>
                    <a:cubicBezTo>
                      <a:pt x="259" y="265"/>
                      <a:pt x="241" y="287"/>
                      <a:pt x="224" y="308"/>
                    </a:cubicBezTo>
                    <a:cubicBezTo>
                      <a:pt x="222" y="305"/>
                      <a:pt x="222" y="305"/>
                      <a:pt x="222" y="305"/>
                    </a:cubicBezTo>
                    <a:cubicBezTo>
                      <a:pt x="109" y="268"/>
                      <a:pt x="109" y="268"/>
                      <a:pt x="109" y="268"/>
                    </a:cubicBezTo>
                    <a:cubicBezTo>
                      <a:pt x="48" y="375"/>
                      <a:pt x="48" y="375"/>
                      <a:pt x="48" y="375"/>
                    </a:cubicBezTo>
                    <a:cubicBezTo>
                      <a:pt x="144" y="455"/>
                      <a:pt x="144" y="455"/>
                      <a:pt x="144" y="455"/>
                    </a:cubicBezTo>
                    <a:cubicBezTo>
                      <a:pt x="134" y="482"/>
                      <a:pt x="128" y="498"/>
                      <a:pt x="123" y="535"/>
                    </a:cubicBezTo>
                    <a:cubicBezTo>
                      <a:pt x="120" y="535"/>
                      <a:pt x="120" y="535"/>
                      <a:pt x="120" y="535"/>
                    </a:cubicBezTo>
                    <a:cubicBezTo>
                      <a:pt x="0" y="554"/>
                      <a:pt x="0" y="554"/>
                      <a:pt x="0" y="554"/>
                    </a:cubicBezTo>
                    <a:cubicBezTo>
                      <a:pt x="0" y="677"/>
                      <a:pt x="0" y="677"/>
                      <a:pt x="0" y="677"/>
                    </a:cubicBezTo>
                    <a:cubicBezTo>
                      <a:pt x="123" y="701"/>
                      <a:pt x="123" y="701"/>
                      <a:pt x="123" y="701"/>
                    </a:cubicBezTo>
                    <a:cubicBezTo>
                      <a:pt x="128" y="736"/>
                      <a:pt x="139" y="771"/>
                      <a:pt x="152" y="803"/>
                    </a:cubicBezTo>
                    <a:cubicBezTo>
                      <a:pt x="149" y="806"/>
                      <a:pt x="149" y="806"/>
                      <a:pt x="149" y="806"/>
                    </a:cubicBezTo>
                    <a:cubicBezTo>
                      <a:pt x="59" y="886"/>
                      <a:pt x="59" y="886"/>
                      <a:pt x="59" y="886"/>
                    </a:cubicBezTo>
                    <a:cubicBezTo>
                      <a:pt x="125" y="990"/>
                      <a:pt x="125" y="990"/>
                      <a:pt x="125" y="990"/>
                    </a:cubicBezTo>
                    <a:cubicBezTo>
                      <a:pt x="241" y="947"/>
                      <a:pt x="241" y="947"/>
                      <a:pt x="241" y="947"/>
                    </a:cubicBezTo>
                    <a:cubicBezTo>
                      <a:pt x="267" y="977"/>
                      <a:pt x="297" y="1003"/>
                      <a:pt x="332" y="1027"/>
                    </a:cubicBezTo>
                    <a:cubicBezTo>
                      <a:pt x="329" y="1030"/>
                      <a:pt x="329" y="1030"/>
                      <a:pt x="329" y="1030"/>
                    </a:cubicBezTo>
                    <a:cubicBezTo>
                      <a:pt x="299" y="1148"/>
                      <a:pt x="299" y="1148"/>
                      <a:pt x="299" y="1148"/>
                    </a:cubicBezTo>
                    <a:cubicBezTo>
                      <a:pt x="412" y="1199"/>
                      <a:pt x="412" y="1199"/>
                      <a:pt x="412" y="1199"/>
                    </a:cubicBezTo>
                    <a:cubicBezTo>
                      <a:pt x="484" y="1100"/>
                      <a:pt x="484" y="1100"/>
                      <a:pt x="484" y="1100"/>
                    </a:cubicBezTo>
                    <a:cubicBezTo>
                      <a:pt x="484" y="1097"/>
                      <a:pt x="484" y="1097"/>
                      <a:pt x="484" y="1097"/>
                    </a:cubicBezTo>
                    <a:cubicBezTo>
                      <a:pt x="511" y="1105"/>
                      <a:pt x="537" y="1111"/>
                      <a:pt x="564" y="1113"/>
                    </a:cubicBezTo>
                    <a:cubicBezTo>
                      <a:pt x="564" y="1116"/>
                      <a:pt x="564" y="1116"/>
                      <a:pt x="564" y="1116"/>
                    </a:cubicBezTo>
                    <a:cubicBezTo>
                      <a:pt x="591" y="1234"/>
                      <a:pt x="591" y="1234"/>
                      <a:pt x="591" y="1234"/>
                    </a:cubicBezTo>
                    <a:cubicBezTo>
                      <a:pt x="717" y="1226"/>
                      <a:pt x="717" y="1226"/>
                      <a:pt x="717" y="1226"/>
                    </a:cubicBezTo>
                    <a:cubicBezTo>
                      <a:pt x="733" y="1102"/>
                      <a:pt x="733" y="1102"/>
                      <a:pt x="733" y="1102"/>
                    </a:cubicBezTo>
                    <a:lnTo>
                      <a:pt x="733" y="1102"/>
                    </a:lnTo>
                    <a:cubicBezTo>
                      <a:pt x="757" y="1095"/>
                      <a:pt x="783" y="1086"/>
                      <a:pt x="807" y="1076"/>
                    </a:cubicBezTo>
                    <a:cubicBezTo>
                      <a:pt x="810" y="1081"/>
                      <a:pt x="810" y="1081"/>
                      <a:pt x="810" y="1081"/>
                    </a:cubicBezTo>
                    <a:cubicBezTo>
                      <a:pt x="891" y="1170"/>
                      <a:pt x="891" y="1170"/>
                      <a:pt x="891" y="1170"/>
                    </a:cubicBezTo>
                    <a:cubicBezTo>
                      <a:pt x="995" y="1102"/>
                      <a:pt x="995" y="1102"/>
                      <a:pt x="995" y="1102"/>
                    </a:cubicBezTo>
                    <a:cubicBezTo>
                      <a:pt x="949" y="987"/>
                      <a:pt x="949" y="987"/>
                      <a:pt x="949" y="987"/>
                    </a:cubicBezTo>
                    <a:cubicBezTo>
                      <a:pt x="949" y="985"/>
                      <a:pt x="949" y="985"/>
                      <a:pt x="949" y="985"/>
                    </a:cubicBezTo>
                    <a:cubicBezTo>
                      <a:pt x="968" y="966"/>
                      <a:pt x="987" y="947"/>
                      <a:pt x="1003" y="926"/>
                    </a:cubicBezTo>
                    <a:cubicBezTo>
                      <a:pt x="1008" y="929"/>
                      <a:pt x="1008" y="929"/>
                      <a:pt x="1008" y="929"/>
                    </a:cubicBezTo>
                    <a:cubicBezTo>
                      <a:pt x="1123" y="969"/>
                      <a:pt x="1123" y="969"/>
                      <a:pt x="1123" y="969"/>
                    </a:cubicBezTo>
                    <a:cubicBezTo>
                      <a:pt x="1182" y="859"/>
                      <a:pt x="1182" y="859"/>
                      <a:pt x="1182" y="859"/>
                    </a:cubicBezTo>
                    <a:cubicBezTo>
                      <a:pt x="1086" y="779"/>
                      <a:pt x="1086" y="779"/>
                      <a:pt x="1086" y="779"/>
                    </a:cubicBezTo>
                    <a:cubicBezTo>
                      <a:pt x="1086" y="773"/>
                      <a:pt x="1086" y="773"/>
                      <a:pt x="1086" y="773"/>
                    </a:cubicBezTo>
                    <a:cubicBezTo>
                      <a:pt x="1094" y="747"/>
                      <a:pt x="1099" y="725"/>
                      <a:pt x="1105" y="691"/>
                    </a:cubicBezTo>
                    <a:cubicBezTo>
                      <a:pt x="1110" y="691"/>
                      <a:pt x="1110" y="691"/>
                      <a:pt x="1110" y="691"/>
                    </a:cubicBezTo>
                    <a:cubicBezTo>
                      <a:pt x="1214" y="682"/>
                      <a:pt x="1214" y="682"/>
                      <a:pt x="1214" y="682"/>
                    </a:cubicBezTo>
                    <a:cubicBezTo>
                      <a:pt x="1214" y="557"/>
                      <a:pt x="1214" y="557"/>
                      <a:pt x="1214" y="557"/>
                    </a:cubicBezTo>
                    <a:cubicBezTo>
                      <a:pt x="1099" y="533"/>
                      <a:pt x="1099" y="533"/>
                      <a:pt x="1099" y="533"/>
                    </a:cubicBezTo>
                    <a:cubicBezTo>
                      <a:pt x="1102" y="533"/>
                      <a:pt x="1102" y="533"/>
                      <a:pt x="1102" y="533"/>
                    </a:cubicBezTo>
                    <a:cubicBezTo>
                      <a:pt x="1096" y="498"/>
                      <a:pt x="1089" y="466"/>
                      <a:pt x="1075" y="434"/>
                    </a:cubicBezTo>
                    <a:cubicBezTo>
                      <a:pt x="1080" y="431"/>
                      <a:pt x="1080" y="431"/>
                      <a:pt x="1080" y="431"/>
                    </a:cubicBezTo>
                    <a:cubicBezTo>
                      <a:pt x="1171" y="351"/>
                      <a:pt x="1171" y="351"/>
                      <a:pt x="1171" y="351"/>
                    </a:cubicBezTo>
                    <a:cubicBezTo>
                      <a:pt x="1107" y="244"/>
                      <a:pt x="1107" y="244"/>
                      <a:pt x="1107" y="244"/>
                    </a:cubicBezTo>
                    <a:cubicBezTo>
                      <a:pt x="990" y="289"/>
                      <a:pt x="990" y="289"/>
                      <a:pt x="990" y="289"/>
                    </a:cubicBezTo>
                    <a:lnTo>
                      <a:pt x="990" y="289"/>
                    </a:lnTo>
                    <a:cubicBezTo>
                      <a:pt x="963" y="260"/>
                      <a:pt x="933" y="233"/>
                      <a:pt x="899" y="209"/>
                    </a:cubicBezTo>
                    <a:cubicBezTo>
                      <a:pt x="901" y="206"/>
                      <a:pt x="901" y="206"/>
                      <a:pt x="901" y="206"/>
                    </a:cubicBezTo>
                    <a:cubicBezTo>
                      <a:pt x="933" y="89"/>
                      <a:pt x="933" y="89"/>
                      <a:pt x="933" y="89"/>
                    </a:cubicBezTo>
                    <a:cubicBezTo>
                      <a:pt x="818" y="35"/>
                      <a:pt x="818" y="35"/>
                      <a:pt x="818" y="35"/>
                    </a:cubicBezTo>
                    <a:cubicBezTo>
                      <a:pt x="746" y="137"/>
                      <a:pt x="746" y="137"/>
                      <a:pt x="746" y="137"/>
                    </a:cubicBezTo>
                    <a:close/>
                    <a:moveTo>
                      <a:pt x="1027" y="618"/>
                    </a:moveTo>
                    <a:lnTo>
                      <a:pt x="1027" y="618"/>
                    </a:lnTo>
                    <a:cubicBezTo>
                      <a:pt x="1027" y="846"/>
                      <a:pt x="842" y="1030"/>
                      <a:pt x="615" y="1030"/>
                    </a:cubicBezTo>
                    <a:cubicBezTo>
                      <a:pt x="385" y="1030"/>
                      <a:pt x="200" y="846"/>
                      <a:pt x="200" y="618"/>
                    </a:cubicBezTo>
                    <a:cubicBezTo>
                      <a:pt x="200" y="388"/>
                      <a:pt x="385" y="204"/>
                      <a:pt x="615" y="204"/>
                    </a:cubicBezTo>
                    <a:cubicBezTo>
                      <a:pt x="842" y="204"/>
                      <a:pt x="1027" y="388"/>
                      <a:pt x="1027" y="618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44" name="Group 17"/>
            <p:cNvGrpSpPr/>
            <p:nvPr/>
          </p:nvGrpSpPr>
          <p:grpSpPr>
            <a:xfrm>
              <a:off x="9870879" y="4301061"/>
              <a:ext cx="299269" cy="305699"/>
              <a:chOff x="17545661" y="8480347"/>
              <a:chExt cx="588159" cy="600797"/>
            </a:xfrm>
            <a:solidFill>
              <a:schemeClr val="accent1"/>
            </a:solidFill>
          </p:grpSpPr>
          <p:sp>
            <p:nvSpPr>
              <p:cNvPr id="95" name="Freeform: Shape 18"/>
              <p:cNvSpPr/>
              <p:nvPr/>
            </p:nvSpPr>
            <p:spPr bwMode="auto">
              <a:xfrm>
                <a:off x="17668370" y="8603045"/>
                <a:ext cx="351203" cy="351170"/>
              </a:xfrm>
              <a:custGeom>
                <a:avLst/>
                <a:gdLst>
                  <a:gd name="T0" fmla="*/ 184 w 370"/>
                  <a:gd name="T1" fmla="*/ 0 h 370"/>
                  <a:gd name="T2" fmla="*/ 184 w 370"/>
                  <a:gd name="T3" fmla="*/ 0 h 370"/>
                  <a:gd name="T4" fmla="*/ 0 w 370"/>
                  <a:gd name="T5" fmla="*/ 185 h 370"/>
                  <a:gd name="T6" fmla="*/ 184 w 370"/>
                  <a:gd name="T7" fmla="*/ 369 h 370"/>
                  <a:gd name="T8" fmla="*/ 369 w 370"/>
                  <a:gd name="T9" fmla="*/ 185 h 370"/>
                  <a:gd name="T10" fmla="*/ 184 w 370"/>
                  <a:gd name="T11" fmla="*/ 0 h 3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0" h="370">
                    <a:moveTo>
                      <a:pt x="184" y="0"/>
                    </a:moveTo>
                    <a:lnTo>
                      <a:pt x="184" y="0"/>
                    </a:lnTo>
                    <a:cubicBezTo>
                      <a:pt x="83" y="0"/>
                      <a:pt x="0" y="83"/>
                      <a:pt x="0" y="185"/>
                    </a:cubicBezTo>
                    <a:cubicBezTo>
                      <a:pt x="0" y="286"/>
                      <a:pt x="83" y="369"/>
                      <a:pt x="184" y="369"/>
                    </a:cubicBezTo>
                    <a:cubicBezTo>
                      <a:pt x="286" y="369"/>
                      <a:pt x="369" y="286"/>
                      <a:pt x="369" y="185"/>
                    </a:cubicBezTo>
                    <a:cubicBezTo>
                      <a:pt x="369" y="83"/>
                      <a:pt x="286" y="0"/>
                      <a:pt x="184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96" name="Freeform: Shape 19"/>
              <p:cNvSpPr/>
              <p:nvPr/>
            </p:nvSpPr>
            <p:spPr bwMode="auto">
              <a:xfrm>
                <a:off x="17545661" y="8480347"/>
                <a:ext cx="588159" cy="600797"/>
              </a:xfrm>
              <a:custGeom>
                <a:avLst/>
                <a:gdLst>
                  <a:gd name="T0" fmla="*/ 380 w 619"/>
                  <a:gd name="T1" fmla="*/ 70 h 630"/>
                  <a:gd name="T2" fmla="*/ 340 w 619"/>
                  <a:gd name="T3" fmla="*/ 60 h 630"/>
                  <a:gd name="T4" fmla="*/ 262 w 619"/>
                  <a:gd name="T5" fmla="*/ 3 h 630"/>
                  <a:gd name="T6" fmla="*/ 214 w 619"/>
                  <a:gd name="T7" fmla="*/ 78 h 630"/>
                  <a:gd name="T8" fmla="*/ 171 w 619"/>
                  <a:gd name="T9" fmla="*/ 33 h 630"/>
                  <a:gd name="T10" fmla="*/ 141 w 619"/>
                  <a:gd name="T11" fmla="*/ 126 h 630"/>
                  <a:gd name="T12" fmla="*/ 112 w 619"/>
                  <a:gd name="T13" fmla="*/ 156 h 630"/>
                  <a:gd name="T14" fmla="*/ 24 w 619"/>
                  <a:gd name="T15" fmla="*/ 190 h 630"/>
                  <a:gd name="T16" fmla="*/ 61 w 619"/>
                  <a:gd name="T17" fmla="*/ 271 h 630"/>
                  <a:gd name="T18" fmla="*/ 0 w 619"/>
                  <a:gd name="T19" fmla="*/ 281 h 630"/>
                  <a:gd name="T20" fmla="*/ 61 w 619"/>
                  <a:gd name="T21" fmla="*/ 356 h 630"/>
                  <a:gd name="T22" fmla="*/ 75 w 619"/>
                  <a:gd name="T23" fmla="*/ 410 h 630"/>
                  <a:gd name="T24" fmla="*/ 61 w 619"/>
                  <a:gd name="T25" fmla="*/ 503 h 630"/>
                  <a:gd name="T26" fmla="*/ 168 w 619"/>
                  <a:gd name="T27" fmla="*/ 525 h 630"/>
                  <a:gd name="T28" fmla="*/ 150 w 619"/>
                  <a:gd name="T29" fmla="*/ 584 h 630"/>
                  <a:gd name="T30" fmla="*/ 246 w 619"/>
                  <a:gd name="T31" fmla="*/ 559 h 630"/>
                  <a:gd name="T32" fmla="*/ 286 w 619"/>
                  <a:gd name="T33" fmla="*/ 568 h 630"/>
                  <a:gd name="T34" fmla="*/ 299 w 619"/>
                  <a:gd name="T35" fmla="*/ 629 h 630"/>
                  <a:gd name="T36" fmla="*/ 371 w 619"/>
                  <a:gd name="T37" fmla="*/ 562 h 630"/>
                  <a:gd name="T38" fmla="*/ 411 w 619"/>
                  <a:gd name="T39" fmla="*/ 549 h 630"/>
                  <a:gd name="T40" fmla="*/ 454 w 619"/>
                  <a:gd name="T41" fmla="*/ 597 h 630"/>
                  <a:gd name="T42" fmla="*/ 484 w 619"/>
                  <a:gd name="T43" fmla="*/ 503 h 630"/>
                  <a:gd name="T44" fmla="*/ 511 w 619"/>
                  <a:gd name="T45" fmla="*/ 471 h 630"/>
                  <a:gd name="T46" fmla="*/ 572 w 619"/>
                  <a:gd name="T47" fmla="*/ 493 h 630"/>
                  <a:gd name="T48" fmla="*/ 553 w 619"/>
                  <a:gd name="T49" fmla="*/ 396 h 630"/>
                  <a:gd name="T50" fmla="*/ 561 w 619"/>
                  <a:gd name="T51" fmla="*/ 351 h 630"/>
                  <a:gd name="T52" fmla="*/ 618 w 619"/>
                  <a:gd name="T53" fmla="*/ 345 h 630"/>
                  <a:gd name="T54" fmla="*/ 559 w 619"/>
                  <a:gd name="T55" fmla="*/ 271 h 630"/>
                  <a:gd name="T56" fmla="*/ 548 w 619"/>
                  <a:gd name="T57" fmla="*/ 220 h 630"/>
                  <a:gd name="T58" fmla="*/ 596 w 619"/>
                  <a:gd name="T59" fmla="*/ 177 h 630"/>
                  <a:gd name="T60" fmla="*/ 502 w 619"/>
                  <a:gd name="T61" fmla="*/ 145 h 630"/>
                  <a:gd name="T62" fmla="*/ 457 w 619"/>
                  <a:gd name="T63" fmla="*/ 105 h 630"/>
                  <a:gd name="T64" fmla="*/ 473 w 619"/>
                  <a:gd name="T65" fmla="*/ 43 h 630"/>
                  <a:gd name="T66" fmla="*/ 380 w 619"/>
                  <a:gd name="T67" fmla="*/ 70 h 630"/>
                  <a:gd name="T68" fmla="*/ 521 w 619"/>
                  <a:gd name="T69" fmla="*/ 314 h 630"/>
                  <a:gd name="T70" fmla="*/ 101 w 619"/>
                  <a:gd name="T71" fmla="*/ 314 h 630"/>
                  <a:gd name="T72" fmla="*/ 521 w 619"/>
                  <a:gd name="T73" fmla="*/ 314 h 6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19" h="630">
                    <a:moveTo>
                      <a:pt x="380" y="70"/>
                    </a:moveTo>
                    <a:lnTo>
                      <a:pt x="380" y="70"/>
                    </a:lnTo>
                    <a:cubicBezTo>
                      <a:pt x="366" y="65"/>
                      <a:pt x="353" y="62"/>
                      <a:pt x="340" y="62"/>
                    </a:cubicBezTo>
                    <a:cubicBezTo>
                      <a:pt x="340" y="60"/>
                      <a:pt x="340" y="60"/>
                      <a:pt x="340" y="60"/>
                    </a:cubicBezTo>
                    <a:cubicBezTo>
                      <a:pt x="323" y="0"/>
                      <a:pt x="323" y="0"/>
                      <a:pt x="323" y="0"/>
                    </a:cubicBezTo>
                    <a:cubicBezTo>
                      <a:pt x="262" y="3"/>
                      <a:pt x="262" y="3"/>
                      <a:pt x="262" y="3"/>
                    </a:cubicBezTo>
                    <a:cubicBezTo>
                      <a:pt x="254" y="67"/>
                      <a:pt x="254" y="67"/>
                      <a:pt x="254" y="67"/>
                    </a:cubicBezTo>
                    <a:cubicBezTo>
                      <a:pt x="240" y="70"/>
                      <a:pt x="227" y="73"/>
                      <a:pt x="214" y="78"/>
                    </a:cubicBezTo>
                    <a:lnTo>
                      <a:pt x="214" y="78"/>
                    </a:lnTo>
                    <a:cubicBezTo>
                      <a:pt x="171" y="33"/>
                      <a:pt x="171" y="33"/>
                      <a:pt x="171" y="33"/>
                    </a:cubicBezTo>
                    <a:cubicBezTo>
                      <a:pt x="117" y="67"/>
                      <a:pt x="117" y="67"/>
                      <a:pt x="117" y="67"/>
                    </a:cubicBezTo>
                    <a:cubicBezTo>
                      <a:pt x="141" y="126"/>
                      <a:pt x="141" y="126"/>
                      <a:pt x="141" y="126"/>
                    </a:cubicBezTo>
                    <a:cubicBezTo>
                      <a:pt x="131" y="134"/>
                      <a:pt x="120" y="145"/>
                      <a:pt x="112" y="156"/>
                    </a:cubicBezTo>
                    <a:lnTo>
                      <a:pt x="112" y="156"/>
                    </a:lnTo>
                    <a:cubicBezTo>
                      <a:pt x="53" y="134"/>
                      <a:pt x="53" y="134"/>
                      <a:pt x="53" y="134"/>
                    </a:cubicBezTo>
                    <a:cubicBezTo>
                      <a:pt x="24" y="190"/>
                      <a:pt x="24" y="190"/>
                      <a:pt x="24" y="190"/>
                    </a:cubicBezTo>
                    <a:cubicBezTo>
                      <a:pt x="72" y="231"/>
                      <a:pt x="72" y="231"/>
                      <a:pt x="72" y="231"/>
                    </a:cubicBezTo>
                    <a:cubicBezTo>
                      <a:pt x="67" y="244"/>
                      <a:pt x="64" y="255"/>
                      <a:pt x="61" y="271"/>
                    </a:cubicBezTo>
                    <a:lnTo>
                      <a:pt x="61" y="271"/>
                    </a:lnTo>
                    <a:cubicBezTo>
                      <a:pt x="0" y="281"/>
                      <a:pt x="0" y="281"/>
                      <a:pt x="0" y="281"/>
                    </a:cubicBezTo>
                    <a:cubicBezTo>
                      <a:pt x="0" y="345"/>
                      <a:pt x="0" y="345"/>
                      <a:pt x="0" y="345"/>
                    </a:cubicBezTo>
                    <a:cubicBezTo>
                      <a:pt x="61" y="356"/>
                      <a:pt x="61" y="356"/>
                      <a:pt x="61" y="356"/>
                    </a:cubicBezTo>
                    <a:cubicBezTo>
                      <a:pt x="64" y="375"/>
                      <a:pt x="69" y="394"/>
                      <a:pt x="75" y="410"/>
                    </a:cubicBezTo>
                    <a:lnTo>
                      <a:pt x="75" y="410"/>
                    </a:lnTo>
                    <a:cubicBezTo>
                      <a:pt x="29" y="450"/>
                      <a:pt x="29" y="450"/>
                      <a:pt x="29" y="450"/>
                    </a:cubicBezTo>
                    <a:cubicBezTo>
                      <a:pt x="61" y="503"/>
                      <a:pt x="61" y="503"/>
                      <a:pt x="61" y="503"/>
                    </a:cubicBezTo>
                    <a:cubicBezTo>
                      <a:pt x="120" y="482"/>
                      <a:pt x="120" y="482"/>
                      <a:pt x="120" y="482"/>
                    </a:cubicBezTo>
                    <a:cubicBezTo>
                      <a:pt x="133" y="498"/>
                      <a:pt x="150" y="512"/>
                      <a:pt x="168" y="525"/>
                    </a:cubicBezTo>
                    <a:cubicBezTo>
                      <a:pt x="166" y="525"/>
                      <a:pt x="166" y="525"/>
                      <a:pt x="166" y="525"/>
                    </a:cubicBezTo>
                    <a:cubicBezTo>
                      <a:pt x="150" y="584"/>
                      <a:pt x="150" y="584"/>
                      <a:pt x="150" y="584"/>
                    </a:cubicBezTo>
                    <a:cubicBezTo>
                      <a:pt x="208" y="610"/>
                      <a:pt x="208" y="610"/>
                      <a:pt x="208" y="610"/>
                    </a:cubicBezTo>
                    <a:cubicBezTo>
                      <a:pt x="246" y="559"/>
                      <a:pt x="246" y="559"/>
                      <a:pt x="246" y="559"/>
                    </a:cubicBezTo>
                    <a:lnTo>
                      <a:pt x="246" y="559"/>
                    </a:lnTo>
                    <a:cubicBezTo>
                      <a:pt x="259" y="562"/>
                      <a:pt x="272" y="565"/>
                      <a:pt x="286" y="568"/>
                    </a:cubicBezTo>
                    <a:lnTo>
                      <a:pt x="286" y="568"/>
                    </a:lnTo>
                    <a:cubicBezTo>
                      <a:pt x="299" y="629"/>
                      <a:pt x="299" y="629"/>
                      <a:pt x="299" y="629"/>
                    </a:cubicBezTo>
                    <a:cubicBezTo>
                      <a:pt x="363" y="624"/>
                      <a:pt x="363" y="624"/>
                      <a:pt x="363" y="624"/>
                    </a:cubicBezTo>
                    <a:cubicBezTo>
                      <a:pt x="371" y="562"/>
                      <a:pt x="371" y="562"/>
                      <a:pt x="371" y="562"/>
                    </a:cubicBezTo>
                    <a:lnTo>
                      <a:pt x="371" y="562"/>
                    </a:lnTo>
                    <a:cubicBezTo>
                      <a:pt x="385" y="557"/>
                      <a:pt x="398" y="554"/>
                      <a:pt x="411" y="549"/>
                    </a:cubicBezTo>
                    <a:cubicBezTo>
                      <a:pt x="411" y="552"/>
                      <a:pt x="411" y="552"/>
                      <a:pt x="411" y="552"/>
                    </a:cubicBezTo>
                    <a:cubicBezTo>
                      <a:pt x="454" y="597"/>
                      <a:pt x="454" y="597"/>
                      <a:pt x="454" y="597"/>
                    </a:cubicBezTo>
                    <a:cubicBezTo>
                      <a:pt x="508" y="562"/>
                      <a:pt x="508" y="562"/>
                      <a:pt x="508" y="562"/>
                    </a:cubicBezTo>
                    <a:cubicBezTo>
                      <a:pt x="484" y="503"/>
                      <a:pt x="484" y="503"/>
                      <a:pt x="484" y="503"/>
                    </a:cubicBezTo>
                    <a:cubicBezTo>
                      <a:pt x="484" y="501"/>
                      <a:pt x="484" y="501"/>
                      <a:pt x="484" y="501"/>
                    </a:cubicBezTo>
                    <a:cubicBezTo>
                      <a:pt x="492" y="493"/>
                      <a:pt x="502" y="482"/>
                      <a:pt x="511" y="471"/>
                    </a:cubicBezTo>
                    <a:cubicBezTo>
                      <a:pt x="513" y="474"/>
                      <a:pt x="513" y="474"/>
                      <a:pt x="513" y="474"/>
                    </a:cubicBezTo>
                    <a:cubicBezTo>
                      <a:pt x="572" y="493"/>
                      <a:pt x="572" y="493"/>
                      <a:pt x="572" y="493"/>
                    </a:cubicBezTo>
                    <a:cubicBezTo>
                      <a:pt x="601" y="437"/>
                      <a:pt x="601" y="437"/>
                      <a:pt x="601" y="437"/>
                    </a:cubicBezTo>
                    <a:cubicBezTo>
                      <a:pt x="553" y="396"/>
                      <a:pt x="553" y="396"/>
                      <a:pt x="553" y="396"/>
                    </a:cubicBezTo>
                    <a:cubicBezTo>
                      <a:pt x="553" y="394"/>
                      <a:pt x="553" y="394"/>
                      <a:pt x="553" y="394"/>
                    </a:cubicBezTo>
                    <a:cubicBezTo>
                      <a:pt x="556" y="380"/>
                      <a:pt x="559" y="370"/>
                      <a:pt x="561" y="351"/>
                    </a:cubicBezTo>
                    <a:cubicBezTo>
                      <a:pt x="564" y="351"/>
                      <a:pt x="564" y="351"/>
                      <a:pt x="564" y="351"/>
                    </a:cubicBezTo>
                    <a:cubicBezTo>
                      <a:pt x="618" y="345"/>
                      <a:pt x="618" y="345"/>
                      <a:pt x="618" y="345"/>
                    </a:cubicBezTo>
                    <a:cubicBezTo>
                      <a:pt x="618" y="284"/>
                      <a:pt x="618" y="284"/>
                      <a:pt x="618" y="284"/>
                    </a:cubicBezTo>
                    <a:cubicBezTo>
                      <a:pt x="559" y="271"/>
                      <a:pt x="559" y="271"/>
                      <a:pt x="559" y="271"/>
                    </a:cubicBezTo>
                    <a:cubicBezTo>
                      <a:pt x="561" y="271"/>
                      <a:pt x="561" y="271"/>
                      <a:pt x="561" y="271"/>
                    </a:cubicBezTo>
                    <a:cubicBezTo>
                      <a:pt x="556" y="255"/>
                      <a:pt x="553" y="236"/>
                      <a:pt x="548" y="220"/>
                    </a:cubicBezTo>
                    <a:cubicBezTo>
                      <a:pt x="551" y="220"/>
                      <a:pt x="551" y="220"/>
                      <a:pt x="551" y="220"/>
                    </a:cubicBezTo>
                    <a:cubicBezTo>
                      <a:pt x="596" y="177"/>
                      <a:pt x="596" y="177"/>
                      <a:pt x="596" y="177"/>
                    </a:cubicBezTo>
                    <a:cubicBezTo>
                      <a:pt x="564" y="124"/>
                      <a:pt x="564" y="124"/>
                      <a:pt x="564" y="124"/>
                    </a:cubicBezTo>
                    <a:cubicBezTo>
                      <a:pt x="502" y="145"/>
                      <a:pt x="502" y="145"/>
                      <a:pt x="502" y="145"/>
                    </a:cubicBezTo>
                    <a:cubicBezTo>
                      <a:pt x="502" y="148"/>
                      <a:pt x="502" y="148"/>
                      <a:pt x="502" y="148"/>
                    </a:cubicBezTo>
                    <a:cubicBezTo>
                      <a:pt x="489" y="131"/>
                      <a:pt x="473" y="118"/>
                      <a:pt x="457" y="105"/>
                    </a:cubicBezTo>
                    <a:lnTo>
                      <a:pt x="457" y="105"/>
                    </a:lnTo>
                    <a:cubicBezTo>
                      <a:pt x="473" y="43"/>
                      <a:pt x="473" y="43"/>
                      <a:pt x="473" y="43"/>
                    </a:cubicBezTo>
                    <a:cubicBezTo>
                      <a:pt x="417" y="17"/>
                      <a:pt x="417" y="17"/>
                      <a:pt x="417" y="17"/>
                    </a:cubicBezTo>
                    <a:cubicBezTo>
                      <a:pt x="380" y="70"/>
                      <a:pt x="380" y="70"/>
                      <a:pt x="380" y="70"/>
                    </a:cubicBezTo>
                    <a:close/>
                    <a:moveTo>
                      <a:pt x="521" y="314"/>
                    </a:moveTo>
                    <a:lnTo>
                      <a:pt x="521" y="314"/>
                    </a:lnTo>
                    <a:cubicBezTo>
                      <a:pt x="521" y="431"/>
                      <a:pt x="428" y="525"/>
                      <a:pt x="312" y="525"/>
                    </a:cubicBezTo>
                    <a:cubicBezTo>
                      <a:pt x="195" y="525"/>
                      <a:pt x="101" y="431"/>
                      <a:pt x="101" y="314"/>
                    </a:cubicBezTo>
                    <a:cubicBezTo>
                      <a:pt x="101" y="199"/>
                      <a:pt x="195" y="102"/>
                      <a:pt x="312" y="102"/>
                    </a:cubicBezTo>
                    <a:cubicBezTo>
                      <a:pt x="428" y="102"/>
                      <a:pt x="521" y="199"/>
                      <a:pt x="521" y="314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45" name="Group 20"/>
            <p:cNvGrpSpPr/>
            <p:nvPr/>
          </p:nvGrpSpPr>
          <p:grpSpPr>
            <a:xfrm>
              <a:off x="10006499" y="3633673"/>
              <a:ext cx="811684" cy="809454"/>
              <a:chOff x="17812236" y="7168747"/>
              <a:chExt cx="1595222" cy="1590844"/>
            </a:xfrm>
            <a:solidFill>
              <a:schemeClr val="accent2"/>
            </a:solidFill>
          </p:grpSpPr>
          <p:sp>
            <p:nvSpPr>
              <p:cNvPr id="93" name="Freeform: Shape 21"/>
              <p:cNvSpPr/>
              <p:nvPr/>
            </p:nvSpPr>
            <p:spPr bwMode="auto">
              <a:xfrm>
                <a:off x="18078812" y="7435298"/>
                <a:ext cx="1057840" cy="1057742"/>
              </a:xfrm>
              <a:custGeom>
                <a:avLst/>
                <a:gdLst>
                  <a:gd name="T0" fmla="*/ 262 w 1108"/>
                  <a:gd name="T1" fmla="*/ 163 h 1109"/>
                  <a:gd name="T2" fmla="*/ 262 w 1108"/>
                  <a:gd name="T3" fmla="*/ 163 h 1109"/>
                  <a:gd name="T4" fmla="*/ 160 w 1108"/>
                  <a:gd name="T5" fmla="*/ 846 h 1109"/>
                  <a:gd name="T6" fmla="*/ 845 w 1108"/>
                  <a:gd name="T7" fmla="*/ 947 h 1109"/>
                  <a:gd name="T8" fmla="*/ 947 w 1108"/>
                  <a:gd name="T9" fmla="*/ 263 h 1109"/>
                  <a:gd name="T10" fmla="*/ 262 w 1108"/>
                  <a:gd name="T11" fmla="*/ 163 h 1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08" h="1109">
                    <a:moveTo>
                      <a:pt x="262" y="163"/>
                    </a:moveTo>
                    <a:lnTo>
                      <a:pt x="262" y="163"/>
                    </a:lnTo>
                    <a:cubicBezTo>
                      <a:pt x="45" y="324"/>
                      <a:pt x="0" y="632"/>
                      <a:pt x="160" y="846"/>
                    </a:cubicBezTo>
                    <a:cubicBezTo>
                      <a:pt x="324" y="1062"/>
                      <a:pt x="629" y="1108"/>
                      <a:pt x="845" y="947"/>
                    </a:cubicBezTo>
                    <a:cubicBezTo>
                      <a:pt x="1062" y="787"/>
                      <a:pt x="1107" y="479"/>
                      <a:pt x="947" y="263"/>
                    </a:cubicBezTo>
                    <a:cubicBezTo>
                      <a:pt x="784" y="45"/>
                      <a:pt x="479" y="0"/>
                      <a:pt x="262" y="163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94" name="Freeform: Shape 22"/>
              <p:cNvSpPr/>
              <p:nvPr/>
            </p:nvSpPr>
            <p:spPr bwMode="auto">
              <a:xfrm>
                <a:off x="17812236" y="7168747"/>
                <a:ext cx="1595222" cy="1590844"/>
              </a:xfrm>
              <a:custGeom>
                <a:avLst/>
                <a:gdLst>
                  <a:gd name="T0" fmla="*/ 586 w 1667"/>
                  <a:gd name="T1" fmla="*/ 203 h 1662"/>
                  <a:gd name="T2" fmla="*/ 487 w 1667"/>
                  <a:gd name="T3" fmla="*/ 246 h 1662"/>
                  <a:gd name="T4" fmla="*/ 233 w 1667"/>
                  <a:gd name="T5" fmla="*/ 251 h 1662"/>
                  <a:gd name="T6" fmla="*/ 251 w 1667"/>
                  <a:gd name="T7" fmla="*/ 487 h 1662"/>
                  <a:gd name="T8" fmla="*/ 88 w 1667"/>
                  <a:gd name="T9" fmla="*/ 454 h 1662"/>
                  <a:gd name="T10" fmla="*/ 171 w 1667"/>
                  <a:gd name="T11" fmla="*/ 700 h 1662"/>
                  <a:gd name="T12" fmla="*/ 155 w 1667"/>
                  <a:gd name="T13" fmla="*/ 808 h 1662"/>
                  <a:gd name="T14" fmla="*/ 21 w 1667"/>
                  <a:gd name="T15" fmla="*/ 1024 h 1662"/>
                  <a:gd name="T16" fmla="*/ 233 w 1667"/>
                  <a:gd name="T17" fmla="*/ 1137 h 1662"/>
                  <a:gd name="T18" fmla="*/ 120 w 1667"/>
                  <a:gd name="T19" fmla="*/ 1254 h 1662"/>
                  <a:gd name="T20" fmla="*/ 369 w 1667"/>
                  <a:gd name="T21" fmla="*/ 1318 h 1662"/>
                  <a:gd name="T22" fmla="*/ 479 w 1667"/>
                  <a:gd name="T23" fmla="*/ 1407 h 1662"/>
                  <a:gd name="T24" fmla="*/ 602 w 1667"/>
                  <a:gd name="T25" fmla="*/ 1631 h 1662"/>
                  <a:gd name="T26" fmla="*/ 856 w 1667"/>
                  <a:gd name="T27" fmla="*/ 1503 h 1662"/>
                  <a:gd name="T28" fmla="*/ 917 w 1667"/>
                  <a:gd name="T29" fmla="*/ 1661 h 1662"/>
                  <a:gd name="T30" fmla="*/ 1080 w 1667"/>
                  <a:gd name="T31" fmla="*/ 1457 h 1662"/>
                  <a:gd name="T32" fmla="*/ 1177 w 1667"/>
                  <a:gd name="T33" fmla="*/ 1409 h 1662"/>
                  <a:gd name="T34" fmla="*/ 1305 w 1667"/>
                  <a:gd name="T35" fmla="*/ 1516 h 1662"/>
                  <a:gd name="T36" fmla="*/ 1350 w 1667"/>
                  <a:gd name="T37" fmla="*/ 1260 h 1662"/>
                  <a:gd name="T38" fmla="*/ 1412 w 1667"/>
                  <a:gd name="T39" fmla="*/ 1171 h 1662"/>
                  <a:gd name="T40" fmla="*/ 1578 w 1667"/>
                  <a:gd name="T41" fmla="*/ 1206 h 1662"/>
                  <a:gd name="T42" fmla="*/ 1495 w 1667"/>
                  <a:gd name="T43" fmla="*/ 957 h 1662"/>
                  <a:gd name="T44" fmla="*/ 1506 w 1667"/>
                  <a:gd name="T45" fmla="*/ 850 h 1662"/>
                  <a:gd name="T46" fmla="*/ 1666 w 1667"/>
                  <a:gd name="T47" fmla="*/ 799 h 1662"/>
                  <a:gd name="T48" fmla="*/ 1476 w 1667"/>
                  <a:gd name="T49" fmla="*/ 623 h 1662"/>
                  <a:gd name="T50" fmla="*/ 1418 w 1667"/>
                  <a:gd name="T51" fmla="*/ 505 h 1662"/>
                  <a:gd name="T52" fmla="*/ 1535 w 1667"/>
                  <a:gd name="T53" fmla="*/ 414 h 1662"/>
                  <a:gd name="T54" fmla="*/ 1289 w 1667"/>
                  <a:gd name="T55" fmla="*/ 348 h 1662"/>
                  <a:gd name="T56" fmla="*/ 1182 w 1667"/>
                  <a:gd name="T57" fmla="*/ 256 h 1662"/>
                  <a:gd name="T58" fmla="*/ 1220 w 1667"/>
                  <a:gd name="T59" fmla="*/ 91 h 1662"/>
                  <a:gd name="T60" fmla="*/ 974 w 1667"/>
                  <a:gd name="T61" fmla="*/ 168 h 1662"/>
                  <a:gd name="T62" fmla="*/ 810 w 1667"/>
                  <a:gd name="T63" fmla="*/ 155 h 1662"/>
                  <a:gd name="T64" fmla="*/ 749 w 1667"/>
                  <a:gd name="T65" fmla="*/ 0 h 1662"/>
                  <a:gd name="T66" fmla="*/ 586 w 1667"/>
                  <a:gd name="T67" fmla="*/ 200 h 1662"/>
                  <a:gd name="T68" fmla="*/ 1281 w 1667"/>
                  <a:gd name="T69" fmla="*/ 495 h 1662"/>
                  <a:gd name="T70" fmla="*/ 1166 w 1667"/>
                  <a:gd name="T71" fmla="*/ 1278 h 1662"/>
                  <a:gd name="T72" fmla="*/ 497 w 1667"/>
                  <a:gd name="T73" fmla="*/ 382 h 16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667" h="1662">
                    <a:moveTo>
                      <a:pt x="586" y="203"/>
                    </a:moveTo>
                    <a:lnTo>
                      <a:pt x="586" y="203"/>
                    </a:lnTo>
                    <a:cubicBezTo>
                      <a:pt x="553" y="214"/>
                      <a:pt x="521" y="230"/>
                      <a:pt x="489" y="249"/>
                    </a:cubicBezTo>
                    <a:cubicBezTo>
                      <a:pt x="487" y="246"/>
                      <a:pt x="487" y="246"/>
                      <a:pt x="487" y="246"/>
                    </a:cubicBezTo>
                    <a:cubicBezTo>
                      <a:pt x="361" y="141"/>
                      <a:pt x="361" y="141"/>
                      <a:pt x="361" y="141"/>
                    </a:cubicBezTo>
                    <a:cubicBezTo>
                      <a:pt x="233" y="251"/>
                      <a:pt x="233" y="251"/>
                      <a:pt x="233" y="251"/>
                    </a:cubicBezTo>
                    <a:cubicBezTo>
                      <a:pt x="316" y="398"/>
                      <a:pt x="316" y="398"/>
                      <a:pt x="316" y="398"/>
                    </a:cubicBezTo>
                    <a:cubicBezTo>
                      <a:pt x="291" y="425"/>
                      <a:pt x="270" y="454"/>
                      <a:pt x="251" y="487"/>
                    </a:cubicBezTo>
                    <a:cubicBezTo>
                      <a:pt x="248" y="484"/>
                      <a:pt x="248" y="484"/>
                      <a:pt x="248" y="484"/>
                    </a:cubicBezTo>
                    <a:cubicBezTo>
                      <a:pt x="88" y="454"/>
                      <a:pt x="88" y="454"/>
                      <a:pt x="88" y="454"/>
                    </a:cubicBezTo>
                    <a:cubicBezTo>
                      <a:pt x="29" y="609"/>
                      <a:pt x="29" y="609"/>
                      <a:pt x="29" y="609"/>
                    </a:cubicBezTo>
                    <a:cubicBezTo>
                      <a:pt x="171" y="700"/>
                      <a:pt x="171" y="700"/>
                      <a:pt x="171" y="700"/>
                    </a:cubicBezTo>
                    <a:cubicBezTo>
                      <a:pt x="163" y="735"/>
                      <a:pt x="160" y="770"/>
                      <a:pt x="158" y="808"/>
                    </a:cubicBezTo>
                    <a:cubicBezTo>
                      <a:pt x="155" y="808"/>
                      <a:pt x="155" y="808"/>
                      <a:pt x="155" y="808"/>
                    </a:cubicBezTo>
                    <a:cubicBezTo>
                      <a:pt x="0" y="858"/>
                      <a:pt x="0" y="858"/>
                      <a:pt x="0" y="858"/>
                    </a:cubicBezTo>
                    <a:cubicBezTo>
                      <a:pt x="21" y="1024"/>
                      <a:pt x="21" y="1024"/>
                      <a:pt x="21" y="1024"/>
                    </a:cubicBezTo>
                    <a:cubicBezTo>
                      <a:pt x="190" y="1035"/>
                      <a:pt x="190" y="1035"/>
                      <a:pt x="190" y="1035"/>
                    </a:cubicBezTo>
                    <a:cubicBezTo>
                      <a:pt x="201" y="1070"/>
                      <a:pt x="206" y="1088"/>
                      <a:pt x="233" y="1137"/>
                    </a:cubicBezTo>
                    <a:cubicBezTo>
                      <a:pt x="230" y="1139"/>
                      <a:pt x="230" y="1139"/>
                      <a:pt x="230" y="1139"/>
                    </a:cubicBezTo>
                    <a:cubicBezTo>
                      <a:pt x="120" y="1254"/>
                      <a:pt x="120" y="1254"/>
                      <a:pt x="120" y="1254"/>
                    </a:cubicBezTo>
                    <a:cubicBezTo>
                      <a:pt x="219" y="1388"/>
                      <a:pt x="219" y="1388"/>
                      <a:pt x="219" y="1388"/>
                    </a:cubicBezTo>
                    <a:cubicBezTo>
                      <a:pt x="369" y="1318"/>
                      <a:pt x="369" y="1318"/>
                      <a:pt x="369" y="1318"/>
                    </a:cubicBezTo>
                    <a:cubicBezTo>
                      <a:pt x="404" y="1351"/>
                      <a:pt x="441" y="1380"/>
                      <a:pt x="481" y="1404"/>
                    </a:cubicBezTo>
                    <a:cubicBezTo>
                      <a:pt x="479" y="1407"/>
                      <a:pt x="479" y="1407"/>
                      <a:pt x="479" y="1407"/>
                    </a:cubicBezTo>
                    <a:cubicBezTo>
                      <a:pt x="447" y="1567"/>
                      <a:pt x="447" y="1567"/>
                      <a:pt x="447" y="1567"/>
                    </a:cubicBezTo>
                    <a:cubicBezTo>
                      <a:pt x="602" y="1631"/>
                      <a:pt x="602" y="1631"/>
                      <a:pt x="602" y="1631"/>
                    </a:cubicBezTo>
                    <a:cubicBezTo>
                      <a:pt x="693" y="1490"/>
                      <a:pt x="693" y="1490"/>
                      <a:pt x="693" y="1490"/>
                    </a:cubicBezTo>
                    <a:cubicBezTo>
                      <a:pt x="746" y="1500"/>
                      <a:pt x="802" y="1506"/>
                      <a:pt x="856" y="1503"/>
                    </a:cubicBezTo>
                    <a:cubicBezTo>
                      <a:pt x="856" y="1508"/>
                      <a:pt x="856" y="1508"/>
                      <a:pt x="856" y="1508"/>
                    </a:cubicBezTo>
                    <a:cubicBezTo>
                      <a:pt x="917" y="1661"/>
                      <a:pt x="917" y="1661"/>
                      <a:pt x="917" y="1661"/>
                    </a:cubicBezTo>
                    <a:cubicBezTo>
                      <a:pt x="1080" y="1626"/>
                      <a:pt x="1080" y="1626"/>
                      <a:pt x="1080" y="1626"/>
                    </a:cubicBezTo>
                    <a:cubicBezTo>
                      <a:pt x="1080" y="1457"/>
                      <a:pt x="1080" y="1457"/>
                      <a:pt x="1080" y="1457"/>
                    </a:cubicBezTo>
                    <a:lnTo>
                      <a:pt x="1080" y="1457"/>
                    </a:lnTo>
                    <a:cubicBezTo>
                      <a:pt x="1113" y="1444"/>
                      <a:pt x="1145" y="1428"/>
                      <a:pt x="1177" y="1409"/>
                    </a:cubicBezTo>
                    <a:cubicBezTo>
                      <a:pt x="1179" y="1412"/>
                      <a:pt x="1179" y="1412"/>
                      <a:pt x="1179" y="1412"/>
                    </a:cubicBezTo>
                    <a:cubicBezTo>
                      <a:pt x="1305" y="1516"/>
                      <a:pt x="1305" y="1516"/>
                      <a:pt x="1305" y="1516"/>
                    </a:cubicBezTo>
                    <a:cubicBezTo>
                      <a:pt x="1434" y="1407"/>
                      <a:pt x="1434" y="1407"/>
                      <a:pt x="1434" y="1407"/>
                    </a:cubicBezTo>
                    <a:cubicBezTo>
                      <a:pt x="1350" y="1260"/>
                      <a:pt x="1350" y="1260"/>
                      <a:pt x="1350" y="1260"/>
                    </a:cubicBezTo>
                    <a:lnTo>
                      <a:pt x="1350" y="1260"/>
                    </a:lnTo>
                    <a:cubicBezTo>
                      <a:pt x="1375" y="1233"/>
                      <a:pt x="1396" y="1203"/>
                      <a:pt x="1412" y="1171"/>
                    </a:cubicBezTo>
                    <a:cubicBezTo>
                      <a:pt x="1418" y="1174"/>
                      <a:pt x="1418" y="1174"/>
                      <a:pt x="1418" y="1174"/>
                    </a:cubicBezTo>
                    <a:cubicBezTo>
                      <a:pt x="1578" y="1206"/>
                      <a:pt x="1578" y="1206"/>
                      <a:pt x="1578" y="1206"/>
                    </a:cubicBezTo>
                    <a:cubicBezTo>
                      <a:pt x="1639" y="1048"/>
                      <a:pt x="1639" y="1048"/>
                      <a:pt x="1639" y="1048"/>
                    </a:cubicBezTo>
                    <a:cubicBezTo>
                      <a:pt x="1495" y="957"/>
                      <a:pt x="1495" y="957"/>
                      <a:pt x="1495" y="957"/>
                    </a:cubicBezTo>
                    <a:cubicBezTo>
                      <a:pt x="1492" y="957"/>
                      <a:pt x="1492" y="957"/>
                      <a:pt x="1492" y="957"/>
                    </a:cubicBezTo>
                    <a:cubicBezTo>
                      <a:pt x="1500" y="923"/>
                      <a:pt x="1503" y="888"/>
                      <a:pt x="1506" y="850"/>
                    </a:cubicBezTo>
                    <a:cubicBezTo>
                      <a:pt x="1511" y="850"/>
                      <a:pt x="1511" y="850"/>
                      <a:pt x="1511" y="850"/>
                    </a:cubicBezTo>
                    <a:cubicBezTo>
                      <a:pt x="1666" y="799"/>
                      <a:pt x="1666" y="799"/>
                      <a:pt x="1666" y="799"/>
                    </a:cubicBezTo>
                    <a:cubicBezTo>
                      <a:pt x="1645" y="634"/>
                      <a:pt x="1645" y="634"/>
                      <a:pt x="1645" y="634"/>
                    </a:cubicBezTo>
                    <a:cubicBezTo>
                      <a:pt x="1476" y="623"/>
                      <a:pt x="1476" y="623"/>
                      <a:pt x="1476" y="623"/>
                    </a:cubicBezTo>
                    <a:cubicBezTo>
                      <a:pt x="1465" y="615"/>
                      <a:pt x="1465" y="615"/>
                      <a:pt x="1465" y="615"/>
                    </a:cubicBezTo>
                    <a:cubicBezTo>
                      <a:pt x="1455" y="580"/>
                      <a:pt x="1447" y="553"/>
                      <a:pt x="1418" y="505"/>
                    </a:cubicBezTo>
                    <a:cubicBezTo>
                      <a:pt x="1423" y="503"/>
                      <a:pt x="1423" y="503"/>
                      <a:pt x="1423" y="503"/>
                    </a:cubicBezTo>
                    <a:cubicBezTo>
                      <a:pt x="1535" y="414"/>
                      <a:pt x="1535" y="414"/>
                      <a:pt x="1535" y="414"/>
                    </a:cubicBezTo>
                    <a:cubicBezTo>
                      <a:pt x="1434" y="280"/>
                      <a:pt x="1434" y="280"/>
                      <a:pt x="1434" y="280"/>
                    </a:cubicBezTo>
                    <a:cubicBezTo>
                      <a:pt x="1289" y="348"/>
                      <a:pt x="1289" y="348"/>
                      <a:pt x="1289" y="348"/>
                    </a:cubicBezTo>
                    <a:cubicBezTo>
                      <a:pt x="1292" y="345"/>
                      <a:pt x="1292" y="345"/>
                      <a:pt x="1292" y="345"/>
                    </a:cubicBezTo>
                    <a:cubicBezTo>
                      <a:pt x="1257" y="313"/>
                      <a:pt x="1222" y="280"/>
                      <a:pt x="1182" y="256"/>
                    </a:cubicBezTo>
                    <a:cubicBezTo>
                      <a:pt x="1188" y="251"/>
                      <a:pt x="1188" y="251"/>
                      <a:pt x="1188" y="251"/>
                    </a:cubicBezTo>
                    <a:cubicBezTo>
                      <a:pt x="1220" y="91"/>
                      <a:pt x="1220" y="91"/>
                      <a:pt x="1220" y="91"/>
                    </a:cubicBezTo>
                    <a:cubicBezTo>
                      <a:pt x="1064" y="26"/>
                      <a:pt x="1064" y="26"/>
                      <a:pt x="1064" y="26"/>
                    </a:cubicBezTo>
                    <a:cubicBezTo>
                      <a:pt x="974" y="168"/>
                      <a:pt x="974" y="168"/>
                      <a:pt x="974" y="168"/>
                    </a:cubicBezTo>
                    <a:cubicBezTo>
                      <a:pt x="974" y="171"/>
                      <a:pt x="974" y="171"/>
                      <a:pt x="974" y="171"/>
                    </a:cubicBezTo>
                    <a:cubicBezTo>
                      <a:pt x="920" y="160"/>
                      <a:pt x="866" y="155"/>
                      <a:pt x="810" y="155"/>
                    </a:cubicBezTo>
                    <a:cubicBezTo>
                      <a:pt x="810" y="149"/>
                      <a:pt x="810" y="149"/>
                      <a:pt x="810" y="149"/>
                    </a:cubicBezTo>
                    <a:cubicBezTo>
                      <a:pt x="749" y="0"/>
                      <a:pt x="749" y="0"/>
                      <a:pt x="749" y="0"/>
                    </a:cubicBezTo>
                    <a:cubicBezTo>
                      <a:pt x="586" y="32"/>
                      <a:pt x="586" y="32"/>
                      <a:pt x="586" y="32"/>
                    </a:cubicBezTo>
                    <a:cubicBezTo>
                      <a:pt x="586" y="200"/>
                      <a:pt x="586" y="200"/>
                      <a:pt x="586" y="200"/>
                    </a:cubicBezTo>
                    <a:lnTo>
                      <a:pt x="586" y="203"/>
                    </a:lnTo>
                    <a:close/>
                    <a:moveTo>
                      <a:pt x="1281" y="495"/>
                    </a:moveTo>
                    <a:lnTo>
                      <a:pt x="1281" y="495"/>
                    </a:lnTo>
                    <a:cubicBezTo>
                      <a:pt x="1465" y="743"/>
                      <a:pt x="1412" y="1094"/>
                      <a:pt x="1166" y="1278"/>
                    </a:cubicBezTo>
                    <a:cubicBezTo>
                      <a:pt x="917" y="1463"/>
                      <a:pt x="567" y="1412"/>
                      <a:pt x="382" y="1163"/>
                    </a:cubicBezTo>
                    <a:cubicBezTo>
                      <a:pt x="198" y="917"/>
                      <a:pt x="248" y="567"/>
                      <a:pt x="497" y="382"/>
                    </a:cubicBezTo>
                    <a:cubicBezTo>
                      <a:pt x="746" y="198"/>
                      <a:pt x="1096" y="249"/>
                      <a:pt x="1281" y="495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46" name="Freeform: Shape 23"/>
            <p:cNvSpPr/>
            <p:nvPr/>
          </p:nvSpPr>
          <p:spPr bwMode="auto">
            <a:xfrm>
              <a:off x="8766357" y="2346300"/>
              <a:ext cx="1408065" cy="1407935"/>
            </a:xfrm>
            <a:custGeom>
              <a:avLst/>
              <a:gdLst>
                <a:gd name="T0" fmla="*/ 2889 w 2890"/>
                <a:gd name="T1" fmla="*/ 1445 h 2888"/>
                <a:gd name="T2" fmla="*/ 2889 w 2890"/>
                <a:gd name="T3" fmla="*/ 1445 h 2888"/>
                <a:gd name="T4" fmla="*/ 1445 w 2890"/>
                <a:gd name="T5" fmla="*/ 0 h 2888"/>
                <a:gd name="T6" fmla="*/ 0 w 2890"/>
                <a:gd name="T7" fmla="*/ 1445 h 2888"/>
                <a:gd name="T8" fmla="*/ 1445 w 2890"/>
                <a:gd name="T9" fmla="*/ 2887 h 2888"/>
                <a:gd name="T10" fmla="*/ 2889 w 2890"/>
                <a:gd name="T11" fmla="*/ 1445 h 2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90" h="2888">
                  <a:moveTo>
                    <a:pt x="2889" y="1445"/>
                  </a:moveTo>
                  <a:lnTo>
                    <a:pt x="2889" y="1445"/>
                  </a:lnTo>
                  <a:cubicBezTo>
                    <a:pt x="2889" y="648"/>
                    <a:pt x="2242" y="0"/>
                    <a:pt x="1445" y="0"/>
                  </a:cubicBezTo>
                  <a:cubicBezTo>
                    <a:pt x="648" y="0"/>
                    <a:pt x="0" y="648"/>
                    <a:pt x="0" y="1445"/>
                  </a:cubicBezTo>
                  <a:cubicBezTo>
                    <a:pt x="0" y="2242"/>
                    <a:pt x="648" y="2887"/>
                    <a:pt x="1445" y="2887"/>
                  </a:cubicBezTo>
                  <a:cubicBezTo>
                    <a:pt x="2242" y="2887"/>
                    <a:pt x="2889" y="2242"/>
                    <a:pt x="2889" y="1445"/>
                  </a:cubicBezTo>
                </a:path>
              </a:pathLst>
            </a:custGeom>
            <a:solidFill>
              <a:srgbClr val="6F6154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47" name="Freeform: Shape 24"/>
            <p:cNvSpPr/>
            <p:nvPr/>
          </p:nvSpPr>
          <p:spPr bwMode="auto">
            <a:xfrm>
              <a:off x="8740521" y="2318313"/>
              <a:ext cx="1408065" cy="1407935"/>
            </a:xfrm>
            <a:custGeom>
              <a:avLst/>
              <a:gdLst>
                <a:gd name="T0" fmla="*/ 2886 w 2887"/>
                <a:gd name="T1" fmla="*/ 1445 h 2888"/>
                <a:gd name="T2" fmla="*/ 2886 w 2887"/>
                <a:gd name="T3" fmla="*/ 1445 h 2888"/>
                <a:gd name="T4" fmla="*/ 1442 w 2887"/>
                <a:gd name="T5" fmla="*/ 0 h 2888"/>
                <a:gd name="T6" fmla="*/ 0 w 2887"/>
                <a:gd name="T7" fmla="*/ 1445 h 2888"/>
                <a:gd name="T8" fmla="*/ 1442 w 2887"/>
                <a:gd name="T9" fmla="*/ 2887 h 2888"/>
                <a:gd name="T10" fmla="*/ 2886 w 2887"/>
                <a:gd name="T11" fmla="*/ 1445 h 2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87" h="2888">
                  <a:moveTo>
                    <a:pt x="2886" y="1445"/>
                  </a:moveTo>
                  <a:lnTo>
                    <a:pt x="2886" y="1445"/>
                  </a:lnTo>
                  <a:cubicBezTo>
                    <a:pt x="2886" y="648"/>
                    <a:pt x="2239" y="0"/>
                    <a:pt x="1442" y="0"/>
                  </a:cubicBezTo>
                  <a:cubicBezTo>
                    <a:pt x="645" y="0"/>
                    <a:pt x="0" y="648"/>
                    <a:pt x="0" y="1445"/>
                  </a:cubicBezTo>
                  <a:cubicBezTo>
                    <a:pt x="0" y="2242"/>
                    <a:pt x="645" y="2887"/>
                    <a:pt x="1442" y="2887"/>
                  </a:cubicBezTo>
                  <a:cubicBezTo>
                    <a:pt x="2239" y="2887"/>
                    <a:pt x="2886" y="2242"/>
                    <a:pt x="2886" y="1445"/>
                  </a:cubicBezTo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48" name="Freeform: Shape 25"/>
            <p:cNvSpPr/>
            <p:nvPr/>
          </p:nvSpPr>
          <p:spPr bwMode="auto">
            <a:xfrm>
              <a:off x="9031177" y="2664915"/>
              <a:ext cx="1115256" cy="1059180"/>
            </a:xfrm>
            <a:custGeom>
              <a:avLst/>
              <a:gdLst>
                <a:gd name="T0" fmla="*/ 2287 w 2288"/>
                <a:gd name="T1" fmla="*/ 733 h 2176"/>
                <a:gd name="T2" fmla="*/ 2287 w 2288"/>
                <a:gd name="T3" fmla="*/ 733 h 2176"/>
                <a:gd name="T4" fmla="*/ 2279 w 2288"/>
                <a:gd name="T5" fmla="*/ 583 h 2176"/>
                <a:gd name="T6" fmla="*/ 1696 w 2288"/>
                <a:gd name="T7" fmla="*/ 0 h 2176"/>
                <a:gd name="T8" fmla="*/ 0 w 2288"/>
                <a:gd name="T9" fmla="*/ 1477 h 2176"/>
                <a:gd name="T10" fmla="*/ 688 w 2288"/>
                <a:gd name="T11" fmla="*/ 2166 h 2176"/>
                <a:gd name="T12" fmla="*/ 843 w 2288"/>
                <a:gd name="T13" fmla="*/ 2175 h 2176"/>
                <a:gd name="T14" fmla="*/ 2287 w 2288"/>
                <a:gd name="T15" fmla="*/ 733 h 2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88" h="2176">
                  <a:moveTo>
                    <a:pt x="2287" y="733"/>
                  </a:moveTo>
                  <a:lnTo>
                    <a:pt x="2287" y="733"/>
                  </a:lnTo>
                  <a:cubicBezTo>
                    <a:pt x="2287" y="682"/>
                    <a:pt x="2285" y="631"/>
                    <a:pt x="2279" y="583"/>
                  </a:cubicBezTo>
                  <a:cubicBezTo>
                    <a:pt x="1696" y="0"/>
                    <a:pt x="1696" y="0"/>
                    <a:pt x="1696" y="0"/>
                  </a:cubicBezTo>
                  <a:cubicBezTo>
                    <a:pt x="0" y="1477"/>
                    <a:pt x="0" y="1477"/>
                    <a:pt x="0" y="1477"/>
                  </a:cubicBezTo>
                  <a:cubicBezTo>
                    <a:pt x="688" y="2166"/>
                    <a:pt x="688" y="2166"/>
                    <a:pt x="688" y="2166"/>
                  </a:cubicBezTo>
                  <a:cubicBezTo>
                    <a:pt x="739" y="2172"/>
                    <a:pt x="792" y="2175"/>
                    <a:pt x="843" y="2175"/>
                  </a:cubicBezTo>
                  <a:cubicBezTo>
                    <a:pt x="1640" y="2175"/>
                    <a:pt x="2287" y="1530"/>
                    <a:pt x="2287" y="733"/>
                  </a:cubicBezTo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49" name="Freeform: Shape 26"/>
            <p:cNvSpPr/>
            <p:nvPr/>
          </p:nvSpPr>
          <p:spPr bwMode="auto">
            <a:xfrm>
              <a:off x="10639472" y="1784417"/>
              <a:ext cx="105497" cy="198058"/>
            </a:xfrm>
            <a:custGeom>
              <a:avLst/>
              <a:gdLst>
                <a:gd name="T0" fmla="*/ 220 w 221"/>
                <a:gd name="T1" fmla="*/ 271 h 408"/>
                <a:gd name="T2" fmla="*/ 220 w 221"/>
                <a:gd name="T3" fmla="*/ 271 h 408"/>
                <a:gd name="T4" fmla="*/ 212 w 221"/>
                <a:gd name="T5" fmla="*/ 303 h 408"/>
                <a:gd name="T6" fmla="*/ 196 w 221"/>
                <a:gd name="T7" fmla="*/ 329 h 408"/>
                <a:gd name="T8" fmla="*/ 166 w 221"/>
                <a:gd name="T9" fmla="*/ 353 h 408"/>
                <a:gd name="T10" fmla="*/ 129 w 221"/>
                <a:gd name="T11" fmla="*/ 369 h 408"/>
                <a:gd name="T12" fmla="*/ 129 w 221"/>
                <a:gd name="T13" fmla="*/ 407 h 408"/>
                <a:gd name="T14" fmla="*/ 99 w 221"/>
                <a:gd name="T15" fmla="*/ 407 h 408"/>
                <a:gd name="T16" fmla="*/ 99 w 221"/>
                <a:gd name="T17" fmla="*/ 372 h 408"/>
                <a:gd name="T18" fmla="*/ 97 w 221"/>
                <a:gd name="T19" fmla="*/ 372 h 408"/>
                <a:gd name="T20" fmla="*/ 94 w 221"/>
                <a:gd name="T21" fmla="*/ 372 h 408"/>
                <a:gd name="T22" fmla="*/ 67 w 221"/>
                <a:gd name="T23" fmla="*/ 369 h 408"/>
                <a:gd name="T24" fmla="*/ 43 w 221"/>
                <a:gd name="T25" fmla="*/ 367 h 408"/>
                <a:gd name="T26" fmla="*/ 22 w 221"/>
                <a:gd name="T27" fmla="*/ 359 h 408"/>
                <a:gd name="T28" fmla="*/ 0 w 221"/>
                <a:gd name="T29" fmla="*/ 348 h 408"/>
                <a:gd name="T30" fmla="*/ 16 w 221"/>
                <a:gd name="T31" fmla="*/ 300 h 408"/>
                <a:gd name="T32" fmla="*/ 33 w 221"/>
                <a:gd name="T33" fmla="*/ 308 h 408"/>
                <a:gd name="T34" fmla="*/ 54 w 221"/>
                <a:gd name="T35" fmla="*/ 319 h 408"/>
                <a:gd name="T36" fmla="*/ 78 w 221"/>
                <a:gd name="T37" fmla="*/ 327 h 408"/>
                <a:gd name="T38" fmla="*/ 99 w 221"/>
                <a:gd name="T39" fmla="*/ 329 h 408"/>
                <a:gd name="T40" fmla="*/ 99 w 221"/>
                <a:gd name="T41" fmla="*/ 228 h 408"/>
                <a:gd name="T42" fmla="*/ 70 w 221"/>
                <a:gd name="T43" fmla="*/ 214 h 408"/>
                <a:gd name="T44" fmla="*/ 41 w 221"/>
                <a:gd name="T45" fmla="*/ 193 h 408"/>
                <a:gd name="T46" fmla="*/ 19 w 221"/>
                <a:gd name="T47" fmla="*/ 166 h 408"/>
                <a:gd name="T48" fmla="*/ 11 w 221"/>
                <a:gd name="T49" fmla="*/ 123 h 408"/>
                <a:gd name="T50" fmla="*/ 16 w 221"/>
                <a:gd name="T51" fmla="*/ 97 h 408"/>
                <a:gd name="T52" fmla="*/ 35 w 221"/>
                <a:gd name="T53" fmla="*/ 70 h 408"/>
                <a:gd name="T54" fmla="*/ 62 w 221"/>
                <a:gd name="T55" fmla="*/ 48 h 408"/>
                <a:gd name="T56" fmla="*/ 99 w 221"/>
                <a:gd name="T57" fmla="*/ 35 h 408"/>
                <a:gd name="T58" fmla="*/ 99 w 221"/>
                <a:gd name="T59" fmla="*/ 0 h 408"/>
                <a:gd name="T60" fmla="*/ 129 w 221"/>
                <a:gd name="T61" fmla="*/ 0 h 408"/>
                <a:gd name="T62" fmla="*/ 129 w 221"/>
                <a:gd name="T63" fmla="*/ 32 h 408"/>
                <a:gd name="T64" fmla="*/ 129 w 221"/>
                <a:gd name="T65" fmla="*/ 32 h 408"/>
                <a:gd name="T66" fmla="*/ 169 w 221"/>
                <a:gd name="T67" fmla="*/ 35 h 408"/>
                <a:gd name="T68" fmla="*/ 204 w 221"/>
                <a:gd name="T69" fmla="*/ 40 h 408"/>
                <a:gd name="T70" fmla="*/ 196 w 221"/>
                <a:gd name="T71" fmla="*/ 88 h 408"/>
                <a:gd name="T72" fmla="*/ 161 w 221"/>
                <a:gd name="T73" fmla="*/ 78 h 408"/>
                <a:gd name="T74" fmla="*/ 129 w 221"/>
                <a:gd name="T75" fmla="*/ 75 h 408"/>
                <a:gd name="T76" fmla="*/ 129 w 221"/>
                <a:gd name="T77" fmla="*/ 163 h 408"/>
                <a:gd name="T78" fmla="*/ 158 w 221"/>
                <a:gd name="T79" fmla="*/ 179 h 408"/>
                <a:gd name="T80" fmla="*/ 190 w 221"/>
                <a:gd name="T81" fmla="*/ 198 h 408"/>
                <a:gd name="T82" fmla="*/ 212 w 221"/>
                <a:gd name="T83" fmla="*/ 228 h 408"/>
                <a:gd name="T84" fmla="*/ 220 w 221"/>
                <a:gd name="T85" fmla="*/ 271 h 408"/>
                <a:gd name="T86" fmla="*/ 67 w 221"/>
                <a:gd name="T87" fmla="*/ 113 h 408"/>
                <a:gd name="T88" fmla="*/ 67 w 221"/>
                <a:gd name="T89" fmla="*/ 113 h 408"/>
                <a:gd name="T90" fmla="*/ 78 w 221"/>
                <a:gd name="T91" fmla="*/ 137 h 408"/>
                <a:gd name="T92" fmla="*/ 99 w 221"/>
                <a:gd name="T93" fmla="*/ 153 h 408"/>
                <a:gd name="T94" fmla="*/ 99 w 221"/>
                <a:gd name="T95" fmla="*/ 75 h 408"/>
                <a:gd name="T96" fmla="*/ 81 w 221"/>
                <a:gd name="T97" fmla="*/ 81 h 408"/>
                <a:gd name="T98" fmla="*/ 70 w 221"/>
                <a:gd name="T99" fmla="*/ 91 h 408"/>
                <a:gd name="T100" fmla="*/ 67 w 221"/>
                <a:gd name="T101" fmla="*/ 113 h 408"/>
                <a:gd name="T102" fmla="*/ 161 w 221"/>
                <a:gd name="T103" fmla="*/ 278 h 408"/>
                <a:gd name="T104" fmla="*/ 161 w 221"/>
                <a:gd name="T105" fmla="*/ 278 h 408"/>
                <a:gd name="T106" fmla="*/ 153 w 221"/>
                <a:gd name="T107" fmla="*/ 254 h 408"/>
                <a:gd name="T108" fmla="*/ 129 w 221"/>
                <a:gd name="T109" fmla="*/ 238 h 408"/>
                <a:gd name="T110" fmla="*/ 129 w 221"/>
                <a:gd name="T111" fmla="*/ 327 h 408"/>
                <a:gd name="T112" fmla="*/ 137 w 221"/>
                <a:gd name="T113" fmla="*/ 327 h 408"/>
                <a:gd name="T114" fmla="*/ 145 w 221"/>
                <a:gd name="T115" fmla="*/ 324 h 408"/>
                <a:gd name="T116" fmla="*/ 158 w 221"/>
                <a:gd name="T117" fmla="*/ 308 h 408"/>
                <a:gd name="T118" fmla="*/ 161 w 221"/>
                <a:gd name="T119" fmla="*/ 278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21" h="408">
                  <a:moveTo>
                    <a:pt x="220" y="271"/>
                  </a:moveTo>
                  <a:lnTo>
                    <a:pt x="220" y="271"/>
                  </a:lnTo>
                  <a:cubicBezTo>
                    <a:pt x="220" y="281"/>
                    <a:pt x="217" y="292"/>
                    <a:pt x="212" y="303"/>
                  </a:cubicBezTo>
                  <a:cubicBezTo>
                    <a:pt x="209" y="311"/>
                    <a:pt x="201" y="321"/>
                    <a:pt x="196" y="329"/>
                  </a:cubicBezTo>
                  <a:cubicBezTo>
                    <a:pt x="188" y="340"/>
                    <a:pt x="177" y="348"/>
                    <a:pt x="166" y="353"/>
                  </a:cubicBezTo>
                  <a:cubicBezTo>
                    <a:pt x="155" y="362"/>
                    <a:pt x="142" y="367"/>
                    <a:pt x="129" y="369"/>
                  </a:cubicBezTo>
                  <a:cubicBezTo>
                    <a:pt x="129" y="407"/>
                    <a:pt x="129" y="407"/>
                    <a:pt x="129" y="407"/>
                  </a:cubicBezTo>
                  <a:cubicBezTo>
                    <a:pt x="99" y="407"/>
                    <a:pt x="99" y="407"/>
                    <a:pt x="99" y="407"/>
                  </a:cubicBezTo>
                  <a:cubicBezTo>
                    <a:pt x="99" y="372"/>
                    <a:pt x="99" y="372"/>
                    <a:pt x="99" y="372"/>
                  </a:cubicBezTo>
                  <a:cubicBezTo>
                    <a:pt x="99" y="372"/>
                    <a:pt x="99" y="372"/>
                    <a:pt x="97" y="372"/>
                  </a:cubicBezTo>
                  <a:cubicBezTo>
                    <a:pt x="97" y="372"/>
                    <a:pt x="97" y="372"/>
                    <a:pt x="94" y="372"/>
                  </a:cubicBezTo>
                  <a:cubicBezTo>
                    <a:pt x="86" y="372"/>
                    <a:pt x="75" y="372"/>
                    <a:pt x="67" y="369"/>
                  </a:cubicBezTo>
                  <a:cubicBezTo>
                    <a:pt x="59" y="369"/>
                    <a:pt x="51" y="367"/>
                    <a:pt x="43" y="367"/>
                  </a:cubicBezTo>
                  <a:cubicBezTo>
                    <a:pt x="35" y="364"/>
                    <a:pt x="27" y="362"/>
                    <a:pt x="22" y="359"/>
                  </a:cubicBezTo>
                  <a:cubicBezTo>
                    <a:pt x="14" y="356"/>
                    <a:pt x="9" y="351"/>
                    <a:pt x="0" y="348"/>
                  </a:cubicBezTo>
                  <a:cubicBezTo>
                    <a:pt x="16" y="300"/>
                    <a:pt x="16" y="300"/>
                    <a:pt x="16" y="300"/>
                  </a:cubicBezTo>
                  <a:cubicBezTo>
                    <a:pt x="19" y="303"/>
                    <a:pt x="27" y="305"/>
                    <a:pt x="33" y="308"/>
                  </a:cubicBezTo>
                  <a:cubicBezTo>
                    <a:pt x="38" y="311"/>
                    <a:pt x="46" y="316"/>
                    <a:pt x="54" y="319"/>
                  </a:cubicBezTo>
                  <a:cubicBezTo>
                    <a:pt x="62" y="321"/>
                    <a:pt x="70" y="324"/>
                    <a:pt x="78" y="327"/>
                  </a:cubicBezTo>
                  <a:cubicBezTo>
                    <a:pt x="86" y="327"/>
                    <a:pt x="94" y="329"/>
                    <a:pt x="99" y="329"/>
                  </a:cubicBezTo>
                  <a:cubicBezTo>
                    <a:pt x="99" y="228"/>
                    <a:pt x="99" y="228"/>
                    <a:pt x="99" y="228"/>
                  </a:cubicBezTo>
                  <a:cubicBezTo>
                    <a:pt x="89" y="222"/>
                    <a:pt x="81" y="217"/>
                    <a:pt x="70" y="214"/>
                  </a:cubicBezTo>
                  <a:cubicBezTo>
                    <a:pt x="59" y="209"/>
                    <a:pt x="49" y="201"/>
                    <a:pt x="41" y="193"/>
                  </a:cubicBezTo>
                  <a:cubicBezTo>
                    <a:pt x="33" y="188"/>
                    <a:pt x="25" y="177"/>
                    <a:pt x="19" y="166"/>
                  </a:cubicBezTo>
                  <a:cubicBezTo>
                    <a:pt x="14" y="156"/>
                    <a:pt x="11" y="139"/>
                    <a:pt x="11" y="123"/>
                  </a:cubicBezTo>
                  <a:cubicBezTo>
                    <a:pt x="11" y="115"/>
                    <a:pt x="14" y="105"/>
                    <a:pt x="16" y="97"/>
                  </a:cubicBezTo>
                  <a:cubicBezTo>
                    <a:pt x="22" y="88"/>
                    <a:pt x="27" y="78"/>
                    <a:pt x="35" y="70"/>
                  </a:cubicBezTo>
                  <a:cubicBezTo>
                    <a:pt x="43" y="62"/>
                    <a:pt x="51" y="54"/>
                    <a:pt x="62" y="48"/>
                  </a:cubicBezTo>
                  <a:cubicBezTo>
                    <a:pt x="73" y="43"/>
                    <a:pt x="86" y="38"/>
                    <a:pt x="99" y="35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129" y="0"/>
                    <a:pt x="129" y="0"/>
                    <a:pt x="129" y="0"/>
                  </a:cubicBezTo>
                  <a:cubicBezTo>
                    <a:pt x="129" y="32"/>
                    <a:pt x="129" y="32"/>
                    <a:pt x="129" y="32"/>
                  </a:cubicBezTo>
                  <a:lnTo>
                    <a:pt x="129" y="32"/>
                  </a:lnTo>
                  <a:cubicBezTo>
                    <a:pt x="142" y="32"/>
                    <a:pt x="155" y="32"/>
                    <a:pt x="169" y="35"/>
                  </a:cubicBezTo>
                  <a:cubicBezTo>
                    <a:pt x="180" y="35"/>
                    <a:pt x="193" y="38"/>
                    <a:pt x="204" y="40"/>
                  </a:cubicBezTo>
                  <a:cubicBezTo>
                    <a:pt x="196" y="88"/>
                    <a:pt x="196" y="88"/>
                    <a:pt x="196" y="88"/>
                  </a:cubicBezTo>
                  <a:cubicBezTo>
                    <a:pt x="185" y="86"/>
                    <a:pt x="171" y="83"/>
                    <a:pt x="161" y="78"/>
                  </a:cubicBezTo>
                  <a:cubicBezTo>
                    <a:pt x="150" y="75"/>
                    <a:pt x="140" y="75"/>
                    <a:pt x="129" y="75"/>
                  </a:cubicBezTo>
                  <a:cubicBezTo>
                    <a:pt x="129" y="163"/>
                    <a:pt x="129" y="163"/>
                    <a:pt x="129" y="163"/>
                  </a:cubicBezTo>
                  <a:cubicBezTo>
                    <a:pt x="140" y="169"/>
                    <a:pt x="148" y="174"/>
                    <a:pt x="158" y="179"/>
                  </a:cubicBezTo>
                  <a:cubicBezTo>
                    <a:pt x="171" y="182"/>
                    <a:pt x="180" y="190"/>
                    <a:pt x="190" y="198"/>
                  </a:cubicBezTo>
                  <a:cubicBezTo>
                    <a:pt x="198" y="206"/>
                    <a:pt x="204" y="214"/>
                    <a:pt x="212" y="228"/>
                  </a:cubicBezTo>
                  <a:cubicBezTo>
                    <a:pt x="217" y="238"/>
                    <a:pt x="220" y="252"/>
                    <a:pt x="220" y="271"/>
                  </a:cubicBezTo>
                  <a:close/>
                  <a:moveTo>
                    <a:pt x="67" y="113"/>
                  </a:moveTo>
                  <a:lnTo>
                    <a:pt x="67" y="113"/>
                  </a:lnTo>
                  <a:cubicBezTo>
                    <a:pt x="67" y="123"/>
                    <a:pt x="70" y="131"/>
                    <a:pt x="78" y="137"/>
                  </a:cubicBezTo>
                  <a:cubicBezTo>
                    <a:pt x="84" y="142"/>
                    <a:pt x="91" y="147"/>
                    <a:pt x="99" y="153"/>
                  </a:cubicBezTo>
                  <a:cubicBezTo>
                    <a:pt x="99" y="75"/>
                    <a:pt x="99" y="75"/>
                    <a:pt x="99" y="75"/>
                  </a:cubicBezTo>
                  <a:cubicBezTo>
                    <a:pt x="91" y="75"/>
                    <a:pt x="86" y="78"/>
                    <a:pt x="81" y="81"/>
                  </a:cubicBezTo>
                  <a:cubicBezTo>
                    <a:pt x="75" y="83"/>
                    <a:pt x="73" y="86"/>
                    <a:pt x="70" y="91"/>
                  </a:cubicBezTo>
                  <a:cubicBezTo>
                    <a:pt x="70" y="99"/>
                    <a:pt x="67" y="105"/>
                    <a:pt x="67" y="113"/>
                  </a:cubicBezTo>
                  <a:close/>
                  <a:moveTo>
                    <a:pt x="161" y="278"/>
                  </a:moveTo>
                  <a:lnTo>
                    <a:pt x="161" y="278"/>
                  </a:lnTo>
                  <a:cubicBezTo>
                    <a:pt x="161" y="268"/>
                    <a:pt x="158" y="260"/>
                    <a:pt x="153" y="254"/>
                  </a:cubicBezTo>
                  <a:cubicBezTo>
                    <a:pt x="145" y="249"/>
                    <a:pt x="137" y="244"/>
                    <a:pt x="129" y="238"/>
                  </a:cubicBezTo>
                  <a:cubicBezTo>
                    <a:pt x="129" y="327"/>
                    <a:pt x="129" y="327"/>
                    <a:pt x="129" y="327"/>
                  </a:cubicBezTo>
                  <a:cubicBezTo>
                    <a:pt x="131" y="327"/>
                    <a:pt x="134" y="327"/>
                    <a:pt x="137" y="327"/>
                  </a:cubicBezTo>
                  <a:cubicBezTo>
                    <a:pt x="140" y="324"/>
                    <a:pt x="142" y="324"/>
                    <a:pt x="145" y="324"/>
                  </a:cubicBezTo>
                  <a:cubicBezTo>
                    <a:pt x="150" y="321"/>
                    <a:pt x="155" y="316"/>
                    <a:pt x="158" y="308"/>
                  </a:cubicBezTo>
                  <a:cubicBezTo>
                    <a:pt x="161" y="303"/>
                    <a:pt x="161" y="292"/>
                    <a:pt x="161" y="278"/>
                  </a:cubicBezTo>
                  <a:close/>
                </a:path>
              </a:pathLst>
            </a:custGeom>
            <a:solidFill>
              <a:srgbClr val="FFF9D6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</a:p>
          </p:txBody>
        </p:sp>
        <p:grpSp>
          <p:nvGrpSpPr>
            <p:cNvPr id="50" name="Group 27"/>
            <p:cNvGrpSpPr/>
            <p:nvPr/>
          </p:nvGrpSpPr>
          <p:grpSpPr>
            <a:xfrm>
              <a:off x="10460785" y="2931863"/>
              <a:ext cx="714798" cy="727648"/>
              <a:chOff x="18705053" y="5789451"/>
              <a:chExt cx="1404811" cy="1430067"/>
            </a:xfrm>
            <a:solidFill>
              <a:schemeClr val="accent1"/>
            </a:solidFill>
          </p:grpSpPr>
          <p:sp>
            <p:nvSpPr>
              <p:cNvPr id="91" name="Freeform: Shape 28"/>
              <p:cNvSpPr/>
              <p:nvPr/>
            </p:nvSpPr>
            <p:spPr bwMode="auto">
              <a:xfrm>
                <a:off x="18997017" y="6089850"/>
                <a:ext cx="837809" cy="833501"/>
              </a:xfrm>
              <a:custGeom>
                <a:avLst/>
                <a:gdLst>
                  <a:gd name="T0" fmla="*/ 439 w 876"/>
                  <a:gd name="T1" fmla="*/ 0 h 875"/>
                  <a:gd name="T2" fmla="*/ 439 w 876"/>
                  <a:gd name="T3" fmla="*/ 0 h 875"/>
                  <a:gd name="T4" fmla="*/ 0 w 876"/>
                  <a:gd name="T5" fmla="*/ 435 h 875"/>
                  <a:gd name="T6" fmla="*/ 439 w 876"/>
                  <a:gd name="T7" fmla="*/ 874 h 875"/>
                  <a:gd name="T8" fmla="*/ 875 w 876"/>
                  <a:gd name="T9" fmla="*/ 435 h 875"/>
                  <a:gd name="T10" fmla="*/ 439 w 876"/>
                  <a:gd name="T11" fmla="*/ 0 h 8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76" h="875">
                    <a:moveTo>
                      <a:pt x="439" y="0"/>
                    </a:moveTo>
                    <a:lnTo>
                      <a:pt x="439" y="0"/>
                    </a:lnTo>
                    <a:cubicBezTo>
                      <a:pt x="196" y="0"/>
                      <a:pt x="0" y="195"/>
                      <a:pt x="0" y="435"/>
                    </a:cubicBezTo>
                    <a:cubicBezTo>
                      <a:pt x="0" y="679"/>
                      <a:pt x="196" y="874"/>
                      <a:pt x="439" y="874"/>
                    </a:cubicBezTo>
                    <a:cubicBezTo>
                      <a:pt x="680" y="874"/>
                      <a:pt x="875" y="679"/>
                      <a:pt x="875" y="435"/>
                    </a:cubicBezTo>
                    <a:cubicBezTo>
                      <a:pt x="875" y="195"/>
                      <a:pt x="680" y="0"/>
                      <a:pt x="439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92" name="Freeform: Shape 29"/>
              <p:cNvSpPr/>
              <p:nvPr/>
            </p:nvSpPr>
            <p:spPr bwMode="auto">
              <a:xfrm>
                <a:off x="18705053" y="5789451"/>
                <a:ext cx="1404811" cy="1430067"/>
              </a:xfrm>
              <a:custGeom>
                <a:avLst/>
                <a:gdLst>
                  <a:gd name="T0" fmla="*/ 901 w 1469"/>
                  <a:gd name="T1" fmla="*/ 166 h 1494"/>
                  <a:gd name="T2" fmla="*/ 807 w 1469"/>
                  <a:gd name="T3" fmla="*/ 145 h 1494"/>
                  <a:gd name="T4" fmla="*/ 623 w 1469"/>
                  <a:gd name="T5" fmla="*/ 11 h 1494"/>
                  <a:gd name="T6" fmla="*/ 511 w 1469"/>
                  <a:gd name="T7" fmla="*/ 190 h 1494"/>
                  <a:gd name="T8" fmla="*/ 409 w 1469"/>
                  <a:gd name="T9" fmla="*/ 81 h 1494"/>
                  <a:gd name="T10" fmla="*/ 337 w 1469"/>
                  <a:gd name="T11" fmla="*/ 300 h 1494"/>
                  <a:gd name="T12" fmla="*/ 267 w 1469"/>
                  <a:gd name="T13" fmla="*/ 370 h 1494"/>
                  <a:gd name="T14" fmla="*/ 59 w 1469"/>
                  <a:gd name="T15" fmla="*/ 455 h 1494"/>
                  <a:gd name="T16" fmla="*/ 147 w 1469"/>
                  <a:gd name="T17" fmla="*/ 648 h 1494"/>
                  <a:gd name="T18" fmla="*/ 0 w 1469"/>
                  <a:gd name="T19" fmla="*/ 672 h 1494"/>
                  <a:gd name="T20" fmla="*/ 147 w 1469"/>
                  <a:gd name="T21" fmla="*/ 851 h 1494"/>
                  <a:gd name="T22" fmla="*/ 182 w 1469"/>
                  <a:gd name="T23" fmla="*/ 974 h 1494"/>
                  <a:gd name="T24" fmla="*/ 149 w 1469"/>
                  <a:gd name="T25" fmla="*/ 1199 h 1494"/>
                  <a:gd name="T26" fmla="*/ 401 w 1469"/>
                  <a:gd name="T27" fmla="*/ 1244 h 1494"/>
                  <a:gd name="T28" fmla="*/ 361 w 1469"/>
                  <a:gd name="T29" fmla="*/ 1388 h 1494"/>
                  <a:gd name="T30" fmla="*/ 586 w 1469"/>
                  <a:gd name="T31" fmla="*/ 1330 h 1494"/>
                  <a:gd name="T32" fmla="*/ 682 w 1469"/>
                  <a:gd name="T33" fmla="*/ 1348 h 1494"/>
                  <a:gd name="T34" fmla="*/ 717 w 1469"/>
                  <a:gd name="T35" fmla="*/ 1493 h 1494"/>
                  <a:gd name="T36" fmla="*/ 885 w 1469"/>
                  <a:gd name="T37" fmla="*/ 1335 h 1494"/>
                  <a:gd name="T38" fmla="*/ 976 w 1469"/>
                  <a:gd name="T39" fmla="*/ 1303 h 1494"/>
                  <a:gd name="T40" fmla="*/ 1078 w 1469"/>
                  <a:gd name="T41" fmla="*/ 1415 h 1494"/>
                  <a:gd name="T42" fmla="*/ 1150 w 1469"/>
                  <a:gd name="T43" fmla="*/ 1193 h 1494"/>
                  <a:gd name="T44" fmla="*/ 1214 w 1469"/>
                  <a:gd name="T45" fmla="*/ 1124 h 1494"/>
                  <a:gd name="T46" fmla="*/ 1359 w 1469"/>
                  <a:gd name="T47" fmla="*/ 1172 h 1494"/>
                  <a:gd name="T48" fmla="*/ 1316 w 1469"/>
                  <a:gd name="T49" fmla="*/ 944 h 1494"/>
                  <a:gd name="T50" fmla="*/ 1337 w 1469"/>
                  <a:gd name="T51" fmla="*/ 835 h 1494"/>
                  <a:gd name="T52" fmla="*/ 1468 w 1469"/>
                  <a:gd name="T53" fmla="*/ 824 h 1494"/>
                  <a:gd name="T54" fmla="*/ 1329 w 1469"/>
                  <a:gd name="T55" fmla="*/ 645 h 1494"/>
                  <a:gd name="T56" fmla="*/ 1300 w 1469"/>
                  <a:gd name="T57" fmla="*/ 525 h 1494"/>
                  <a:gd name="T58" fmla="*/ 1417 w 1469"/>
                  <a:gd name="T59" fmla="*/ 426 h 1494"/>
                  <a:gd name="T60" fmla="*/ 1198 w 1469"/>
                  <a:gd name="T61" fmla="*/ 348 h 1494"/>
                  <a:gd name="T62" fmla="*/ 1088 w 1469"/>
                  <a:gd name="T63" fmla="*/ 252 h 1494"/>
                  <a:gd name="T64" fmla="*/ 1128 w 1469"/>
                  <a:gd name="T65" fmla="*/ 107 h 1494"/>
                  <a:gd name="T66" fmla="*/ 901 w 1469"/>
                  <a:gd name="T67" fmla="*/ 166 h 1494"/>
                  <a:gd name="T68" fmla="*/ 1244 w 1469"/>
                  <a:gd name="T69" fmla="*/ 746 h 1494"/>
                  <a:gd name="T70" fmla="*/ 243 w 1469"/>
                  <a:gd name="T71" fmla="*/ 746 h 1494"/>
                  <a:gd name="T72" fmla="*/ 1244 w 1469"/>
                  <a:gd name="T73" fmla="*/ 746 h 1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469" h="1494">
                    <a:moveTo>
                      <a:pt x="901" y="166"/>
                    </a:moveTo>
                    <a:lnTo>
                      <a:pt x="901" y="166"/>
                    </a:lnTo>
                    <a:cubicBezTo>
                      <a:pt x="872" y="158"/>
                      <a:pt x="840" y="150"/>
                      <a:pt x="807" y="147"/>
                    </a:cubicBezTo>
                    <a:cubicBezTo>
                      <a:pt x="807" y="145"/>
                      <a:pt x="807" y="145"/>
                      <a:pt x="807" y="145"/>
                    </a:cubicBezTo>
                    <a:cubicBezTo>
                      <a:pt x="773" y="0"/>
                      <a:pt x="773" y="0"/>
                      <a:pt x="773" y="0"/>
                    </a:cubicBezTo>
                    <a:cubicBezTo>
                      <a:pt x="623" y="11"/>
                      <a:pt x="623" y="11"/>
                      <a:pt x="623" y="11"/>
                    </a:cubicBezTo>
                    <a:cubicBezTo>
                      <a:pt x="602" y="161"/>
                      <a:pt x="602" y="161"/>
                      <a:pt x="602" y="161"/>
                    </a:cubicBezTo>
                    <a:cubicBezTo>
                      <a:pt x="572" y="169"/>
                      <a:pt x="540" y="177"/>
                      <a:pt x="511" y="190"/>
                    </a:cubicBezTo>
                    <a:cubicBezTo>
                      <a:pt x="508" y="187"/>
                      <a:pt x="508" y="187"/>
                      <a:pt x="508" y="187"/>
                    </a:cubicBezTo>
                    <a:cubicBezTo>
                      <a:pt x="409" y="81"/>
                      <a:pt x="409" y="81"/>
                      <a:pt x="409" y="81"/>
                    </a:cubicBezTo>
                    <a:cubicBezTo>
                      <a:pt x="283" y="161"/>
                      <a:pt x="283" y="161"/>
                      <a:pt x="283" y="161"/>
                    </a:cubicBezTo>
                    <a:cubicBezTo>
                      <a:pt x="337" y="300"/>
                      <a:pt x="337" y="300"/>
                      <a:pt x="337" y="300"/>
                    </a:cubicBezTo>
                    <a:cubicBezTo>
                      <a:pt x="313" y="321"/>
                      <a:pt x="291" y="345"/>
                      <a:pt x="270" y="372"/>
                    </a:cubicBezTo>
                    <a:cubicBezTo>
                      <a:pt x="267" y="370"/>
                      <a:pt x="267" y="370"/>
                      <a:pt x="267" y="370"/>
                    </a:cubicBezTo>
                    <a:cubicBezTo>
                      <a:pt x="131" y="324"/>
                      <a:pt x="131" y="324"/>
                      <a:pt x="131" y="324"/>
                    </a:cubicBezTo>
                    <a:cubicBezTo>
                      <a:pt x="59" y="455"/>
                      <a:pt x="59" y="455"/>
                      <a:pt x="59" y="455"/>
                    </a:cubicBezTo>
                    <a:cubicBezTo>
                      <a:pt x="174" y="551"/>
                      <a:pt x="174" y="551"/>
                      <a:pt x="174" y="551"/>
                    </a:cubicBezTo>
                    <a:cubicBezTo>
                      <a:pt x="163" y="581"/>
                      <a:pt x="155" y="605"/>
                      <a:pt x="147" y="648"/>
                    </a:cubicBezTo>
                    <a:cubicBezTo>
                      <a:pt x="144" y="648"/>
                      <a:pt x="144" y="648"/>
                      <a:pt x="144" y="648"/>
                    </a:cubicBezTo>
                    <a:cubicBezTo>
                      <a:pt x="0" y="672"/>
                      <a:pt x="0" y="672"/>
                      <a:pt x="0" y="672"/>
                    </a:cubicBezTo>
                    <a:cubicBezTo>
                      <a:pt x="0" y="821"/>
                      <a:pt x="0" y="821"/>
                      <a:pt x="0" y="821"/>
                    </a:cubicBezTo>
                    <a:cubicBezTo>
                      <a:pt x="147" y="851"/>
                      <a:pt x="147" y="851"/>
                      <a:pt x="147" y="851"/>
                    </a:cubicBezTo>
                    <a:cubicBezTo>
                      <a:pt x="155" y="894"/>
                      <a:pt x="165" y="934"/>
                      <a:pt x="182" y="971"/>
                    </a:cubicBezTo>
                    <a:cubicBezTo>
                      <a:pt x="182" y="974"/>
                      <a:pt x="182" y="974"/>
                      <a:pt x="182" y="974"/>
                    </a:cubicBezTo>
                    <a:cubicBezTo>
                      <a:pt x="72" y="1070"/>
                      <a:pt x="72" y="1070"/>
                      <a:pt x="72" y="1070"/>
                    </a:cubicBezTo>
                    <a:cubicBezTo>
                      <a:pt x="149" y="1199"/>
                      <a:pt x="149" y="1199"/>
                      <a:pt x="149" y="1199"/>
                    </a:cubicBezTo>
                    <a:cubicBezTo>
                      <a:pt x="291" y="1148"/>
                      <a:pt x="291" y="1148"/>
                      <a:pt x="291" y="1148"/>
                    </a:cubicBezTo>
                    <a:cubicBezTo>
                      <a:pt x="323" y="1183"/>
                      <a:pt x="358" y="1217"/>
                      <a:pt x="401" y="1244"/>
                    </a:cubicBezTo>
                    <a:cubicBezTo>
                      <a:pt x="398" y="1247"/>
                      <a:pt x="398" y="1247"/>
                      <a:pt x="398" y="1247"/>
                    </a:cubicBezTo>
                    <a:cubicBezTo>
                      <a:pt x="361" y="1388"/>
                      <a:pt x="361" y="1388"/>
                      <a:pt x="361" y="1388"/>
                    </a:cubicBezTo>
                    <a:cubicBezTo>
                      <a:pt x="497" y="1453"/>
                      <a:pt x="497" y="1453"/>
                      <a:pt x="497" y="1453"/>
                    </a:cubicBezTo>
                    <a:cubicBezTo>
                      <a:pt x="586" y="1330"/>
                      <a:pt x="586" y="1330"/>
                      <a:pt x="586" y="1330"/>
                    </a:cubicBezTo>
                    <a:lnTo>
                      <a:pt x="586" y="1330"/>
                    </a:lnTo>
                    <a:cubicBezTo>
                      <a:pt x="618" y="1338"/>
                      <a:pt x="647" y="1346"/>
                      <a:pt x="682" y="1348"/>
                    </a:cubicBezTo>
                    <a:cubicBezTo>
                      <a:pt x="682" y="1351"/>
                      <a:pt x="682" y="1351"/>
                      <a:pt x="682" y="1351"/>
                    </a:cubicBezTo>
                    <a:cubicBezTo>
                      <a:pt x="717" y="1493"/>
                      <a:pt x="717" y="1493"/>
                      <a:pt x="717" y="1493"/>
                    </a:cubicBezTo>
                    <a:cubicBezTo>
                      <a:pt x="866" y="1485"/>
                      <a:pt x="866" y="1485"/>
                      <a:pt x="866" y="1485"/>
                    </a:cubicBezTo>
                    <a:cubicBezTo>
                      <a:pt x="885" y="1335"/>
                      <a:pt x="885" y="1335"/>
                      <a:pt x="885" y="1335"/>
                    </a:cubicBezTo>
                    <a:cubicBezTo>
                      <a:pt x="885" y="1332"/>
                      <a:pt x="885" y="1332"/>
                      <a:pt x="885" y="1332"/>
                    </a:cubicBezTo>
                    <a:cubicBezTo>
                      <a:pt x="917" y="1324"/>
                      <a:pt x="947" y="1316"/>
                      <a:pt x="976" y="1303"/>
                    </a:cubicBezTo>
                    <a:cubicBezTo>
                      <a:pt x="979" y="1308"/>
                      <a:pt x="979" y="1308"/>
                      <a:pt x="979" y="1308"/>
                    </a:cubicBezTo>
                    <a:cubicBezTo>
                      <a:pt x="1078" y="1415"/>
                      <a:pt x="1078" y="1415"/>
                      <a:pt x="1078" y="1415"/>
                    </a:cubicBezTo>
                    <a:cubicBezTo>
                      <a:pt x="1206" y="1335"/>
                      <a:pt x="1206" y="1335"/>
                      <a:pt x="1206" y="1335"/>
                    </a:cubicBezTo>
                    <a:cubicBezTo>
                      <a:pt x="1150" y="1193"/>
                      <a:pt x="1150" y="1193"/>
                      <a:pt x="1150" y="1193"/>
                    </a:cubicBezTo>
                    <a:lnTo>
                      <a:pt x="1150" y="1193"/>
                    </a:lnTo>
                    <a:cubicBezTo>
                      <a:pt x="1171" y="1172"/>
                      <a:pt x="1195" y="1148"/>
                      <a:pt x="1214" y="1124"/>
                    </a:cubicBezTo>
                    <a:cubicBezTo>
                      <a:pt x="1220" y="1126"/>
                      <a:pt x="1220" y="1126"/>
                      <a:pt x="1220" y="1126"/>
                    </a:cubicBezTo>
                    <a:cubicBezTo>
                      <a:pt x="1359" y="1172"/>
                      <a:pt x="1359" y="1172"/>
                      <a:pt x="1359" y="1172"/>
                    </a:cubicBezTo>
                    <a:cubicBezTo>
                      <a:pt x="1431" y="1041"/>
                      <a:pt x="1431" y="1041"/>
                      <a:pt x="1431" y="1041"/>
                    </a:cubicBezTo>
                    <a:cubicBezTo>
                      <a:pt x="1316" y="944"/>
                      <a:pt x="1316" y="944"/>
                      <a:pt x="1316" y="944"/>
                    </a:cubicBezTo>
                    <a:cubicBezTo>
                      <a:pt x="1313" y="936"/>
                      <a:pt x="1313" y="936"/>
                      <a:pt x="1313" y="936"/>
                    </a:cubicBezTo>
                    <a:cubicBezTo>
                      <a:pt x="1324" y="904"/>
                      <a:pt x="1332" y="878"/>
                      <a:pt x="1337" y="835"/>
                    </a:cubicBezTo>
                    <a:cubicBezTo>
                      <a:pt x="1342" y="835"/>
                      <a:pt x="1342" y="835"/>
                      <a:pt x="1342" y="835"/>
                    </a:cubicBezTo>
                    <a:cubicBezTo>
                      <a:pt x="1468" y="824"/>
                      <a:pt x="1468" y="824"/>
                      <a:pt x="1468" y="824"/>
                    </a:cubicBezTo>
                    <a:cubicBezTo>
                      <a:pt x="1468" y="674"/>
                      <a:pt x="1468" y="674"/>
                      <a:pt x="1468" y="674"/>
                    </a:cubicBezTo>
                    <a:cubicBezTo>
                      <a:pt x="1329" y="645"/>
                      <a:pt x="1329" y="645"/>
                      <a:pt x="1329" y="645"/>
                    </a:cubicBezTo>
                    <a:cubicBezTo>
                      <a:pt x="1332" y="645"/>
                      <a:pt x="1332" y="645"/>
                      <a:pt x="1332" y="645"/>
                    </a:cubicBezTo>
                    <a:cubicBezTo>
                      <a:pt x="1324" y="602"/>
                      <a:pt x="1316" y="562"/>
                      <a:pt x="1300" y="525"/>
                    </a:cubicBezTo>
                    <a:cubicBezTo>
                      <a:pt x="1308" y="522"/>
                      <a:pt x="1308" y="522"/>
                      <a:pt x="1308" y="522"/>
                    </a:cubicBezTo>
                    <a:cubicBezTo>
                      <a:pt x="1417" y="426"/>
                      <a:pt x="1417" y="426"/>
                      <a:pt x="1417" y="426"/>
                    </a:cubicBezTo>
                    <a:cubicBezTo>
                      <a:pt x="1337" y="297"/>
                      <a:pt x="1337" y="297"/>
                      <a:pt x="1337" y="297"/>
                    </a:cubicBezTo>
                    <a:cubicBezTo>
                      <a:pt x="1198" y="348"/>
                      <a:pt x="1198" y="348"/>
                      <a:pt x="1198" y="348"/>
                    </a:cubicBezTo>
                    <a:cubicBezTo>
                      <a:pt x="1195" y="351"/>
                      <a:pt x="1195" y="351"/>
                      <a:pt x="1195" y="351"/>
                    </a:cubicBezTo>
                    <a:cubicBezTo>
                      <a:pt x="1163" y="313"/>
                      <a:pt x="1128" y="281"/>
                      <a:pt x="1088" y="252"/>
                    </a:cubicBezTo>
                    <a:cubicBezTo>
                      <a:pt x="1088" y="249"/>
                      <a:pt x="1088" y="249"/>
                      <a:pt x="1088" y="249"/>
                    </a:cubicBezTo>
                    <a:cubicBezTo>
                      <a:pt x="1128" y="107"/>
                      <a:pt x="1128" y="107"/>
                      <a:pt x="1128" y="107"/>
                    </a:cubicBezTo>
                    <a:cubicBezTo>
                      <a:pt x="992" y="43"/>
                      <a:pt x="992" y="43"/>
                      <a:pt x="992" y="43"/>
                    </a:cubicBezTo>
                    <a:cubicBezTo>
                      <a:pt x="901" y="166"/>
                      <a:pt x="901" y="166"/>
                      <a:pt x="901" y="166"/>
                    </a:cubicBezTo>
                    <a:close/>
                    <a:moveTo>
                      <a:pt x="1244" y="746"/>
                    </a:moveTo>
                    <a:lnTo>
                      <a:pt x="1244" y="746"/>
                    </a:lnTo>
                    <a:cubicBezTo>
                      <a:pt x="1244" y="1025"/>
                      <a:pt x="1019" y="1247"/>
                      <a:pt x="743" y="1247"/>
                    </a:cubicBezTo>
                    <a:cubicBezTo>
                      <a:pt x="465" y="1247"/>
                      <a:pt x="243" y="1025"/>
                      <a:pt x="243" y="746"/>
                    </a:cubicBezTo>
                    <a:cubicBezTo>
                      <a:pt x="243" y="471"/>
                      <a:pt x="465" y="246"/>
                      <a:pt x="743" y="246"/>
                    </a:cubicBezTo>
                    <a:cubicBezTo>
                      <a:pt x="1019" y="246"/>
                      <a:pt x="1244" y="471"/>
                      <a:pt x="1244" y="746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51" name="Group 30"/>
            <p:cNvGrpSpPr/>
            <p:nvPr/>
          </p:nvGrpSpPr>
          <p:grpSpPr>
            <a:xfrm>
              <a:off x="10111985" y="3323684"/>
              <a:ext cx="301421" cy="305699"/>
              <a:chOff x="18019573" y="6559487"/>
              <a:chExt cx="592390" cy="600797"/>
            </a:xfrm>
            <a:solidFill>
              <a:schemeClr val="accent1"/>
            </a:solidFill>
          </p:grpSpPr>
          <p:sp>
            <p:nvSpPr>
              <p:cNvPr id="89" name="Freeform: Shape 31"/>
              <p:cNvSpPr/>
              <p:nvPr/>
            </p:nvSpPr>
            <p:spPr bwMode="auto">
              <a:xfrm>
                <a:off x="18142282" y="6686416"/>
                <a:ext cx="351203" cy="351170"/>
              </a:xfrm>
              <a:custGeom>
                <a:avLst/>
                <a:gdLst>
                  <a:gd name="T0" fmla="*/ 185 w 370"/>
                  <a:gd name="T1" fmla="*/ 0 h 370"/>
                  <a:gd name="T2" fmla="*/ 185 w 370"/>
                  <a:gd name="T3" fmla="*/ 0 h 370"/>
                  <a:gd name="T4" fmla="*/ 0 w 370"/>
                  <a:gd name="T5" fmla="*/ 184 h 370"/>
                  <a:gd name="T6" fmla="*/ 185 w 370"/>
                  <a:gd name="T7" fmla="*/ 369 h 370"/>
                  <a:gd name="T8" fmla="*/ 369 w 370"/>
                  <a:gd name="T9" fmla="*/ 184 h 370"/>
                  <a:gd name="T10" fmla="*/ 185 w 370"/>
                  <a:gd name="T11" fmla="*/ 0 h 3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0" h="370">
                    <a:moveTo>
                      <a:pt x="185" y="0"/>
                    </a:moveTo>
                    <a:lnTo>
                      <a:pt x="185" y="0"/>
                    </a:lnTo>
                    <a:cubicBezTo>
                      <a:pt x="83" y="0"/>
                      <a:pt x="0" y="83"/>
                      <a:pt x="0" y="184"/>
                    </a:cubicBezTo>
                    <a:cubicBezTo>
                      <a:pt x="0" y="286"/>
                      <a:pt x="83" y="369"/>
                      <a:pt x="185" y="369"/>
                    </a:cubicBezTo>
                    <a:cubicBezTo>
                      <a:pt x="286" y="369"/>
                      <a:pt x="369" y="286"/>
                      <a:pt x="369" y="184"/>
                    </a:cubicBezTo>
                    <a:cubicBezTo>
                      <a:pt x="369" y="83"/>
                      <a:pt x="286" y="0"/>
                      <a:pt x="185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90" name="Freeform: Shape 32"/>
              <p:cNvSpPr/>
              <p:nvPr/>
            </p:nvSpPr>
            <p:spPr bwMode="auto">
              <a:xfrm>
                <a:off x="18019573" y="6559487"/>
                <a:ext cx="592390" cy="600797"/>
              </a:xfrm>
              <a:custGeom>
                <a:avLst/>
                <a:gdLst>
                  <a:gd name="T0" fmla="*/ 380 w 622"/>
                  <a:gd name="T1" fmla="*/ 69 h 629"/>
                  <a:gd name="T2" fmla="*/ 339 w 622"/>
                  <a:gd name="T3" fmla="*/ 61 h 629"/>
                  <a:gd name="T4" fmla="*/ 262 w 622"/>
                  <a:gd name="T5" fmla="*/ 5 h 629"/>
                  <a:gd name="T6" fmla="*/ 217 w 622"/>
                  <a:gd name="T7" fmla="*/ 80 h 629"/>
                  <a:gd name="T8" fmla="*/ 174 w 622"/>
                  <a:gd name="T9" fmla="*/ 35 h 629"/>
                  <a:gd name="T10" fmla="*/ 142 w 622"/>
                  <a:gd name="T11" fmla="*/ 126 h 629"/>
                  <a:gd name="T12" fmla="*/ 115 w 622"/>
                  <a:gd name="T13" fmla="*/ 155 h 629"/>
                  <a:gd name="T14" fmla="*/ 24 w 622"/>
                  <a:gd name="T15" fmla="*/ 192 h 629"/>
                  <a:gd name="T16" fmla="*/ 64 w 622"/>
                  <a:gd name="T17" fmla="*/ 272 h 629"/>
                  <a:gd name="T18" fmla="*/ 0 w 622"/>
                  <a:gd name="T19" fmla="*/ 283 h 629"/>
                  <a:gd name="T20" fmla="*/ 64 w 622"/>
                  <a:gd name="T21" fmla="*/ 358 h 629"/>
                  <a:gd name="T22" fmla="*/ 77 w 622"/>
                  <a:gd name="T23" fmla="*/ 409 h 629"/>
                  <a:gd name="T24" fmla="*/ 64 w 622"/>
                  <a:gd name="T25" fmla="*/ 505 h 629"/>
                  <a:gd name="T26" fmla="*/ 168 w 622"/>
                  <a:gd name="T27" fmla="*/ 524 h 629"/>
                  <a:gd name="T28" fmla="*/ 152 w 622"/>
                  <a:gd name="T29" fmla="*/ 585 h 629"/>
                  <a:gd name="T30" fmla="*/ 248 w 622"/>
                  <a:gd name="T31" fmla="*/ 561 h 629"/>
                  <a:gd name="T32" fmla="*/ 289 w 622"/>
                  <a:gd name="T33" fmla="*/ 567 h 629"/>
                  <a:gd name="T34" fmla="*/ 302 w 622"/>
                  <a:gd name="T35" fmla="*/ 628 h 629"/>
                  <a:gd name="T36" fmla="*/ 374 w 622"/>
                  <a:gd name="T37" fmla="*/ 561 h 629"/>
                  <a:gd name="T38" fmla="*/ 412 w 622"/>
                  <a:gd name="T39" fmla="*/ 548 h 629"/>
                  <a:gd name="T40" fmla="*/ 455 w 622"/>
                  <a:gd name="T41" fmla="*/ 596 h 629"/>
                  <a:gd name="T42" fmla="*/ 487 w 622"/>
                  <a:gd name="T43" fmla="*/ 503 h 629"/>
                  <a:gd name="T44" fmla="*/ 513 w 622"/>
                  <a:gd name="T45" fmla="*/ 473 h 629"/>
                  <a:gd name="T46" fmla="*/ 572 w 622"/>
                  <a:gd name="T47" fmla="*/ 495 h 629"/>
                  <a:gd name="T48" fmla="*/ 553 w 622"/>
                  <a:gd name="T49" fmla="*/ 398 h 629"/>
                  <a:gd name="T50" fmla="*/ 564 w 622"/>
                  <a:gd name="T51" fmla="*/ 350 h 629"/>
                  <a:gd name="T52" fmla="*/ 621 w 622"/>
                  <a:gd name="T53" fmla="*/ 347 h 629"/>
                  <a:gd name="T54" fmla="*/ 562 w 622"/>
                  <a:gd name="T55" fmla="*/ 272 h 629"/>
                  <a:gd name="T56" fmla="*/ 548 w 622"/>
                  <a:gd name="T57" fmla="*/ 222 h 629"/>
                  <a:gd name="T58" fmla="*/ 599 w 622"/>
                  <a:gd name="T59" fmla="*/ 179 h 629"/>
                  <a:gd name="T60" fmla="*/ 506 w 622"/>
                  <a:gd name="T61" fmla="*/ 147 h 629"/>
                  <a:gd name="T62" fmla="*/ 460 w 622"/>
                  <a:gd name="T63" fmla="*/ 107 h 629"/>
                  <a:gd name="T64" fmla="*/ 476 w 622"/>
                  <a:gd name="T65" fmla="*/ 45 h 629"/>
                  <a:gd name="T66" fmla="*/ 380 w 622"/>
                  <a:gd name="T67" fmla="*/ 69 h 629"/>
                  <a:gd name="T68" fmla="*/ 524 w 622"/>
                  <a:gd name="T69" fmla="*/ 315 h 629"/>
                  <a:gd name="T70" fmla="*/ 102 w 622"/>
                  <a:gd name="T71" fmla="*/ 315 h 629"/>
                  <a:gd name="T72" fmla="*/ 524 w 622"/>
                  <a:gd name="T73" fmla="*/ 315 h 6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22" h="629">
                    <a:moveTo>
                      <a:pt x="380" y="69"/>
                    </a:moveTo>
                    <a:lnTo>
                      <a:pt x="380" y="69"/>
                    </a:lnTo>
                    <a:cubicBezTo>
                      <a:pt x="369" y="67"/>
                      <a:pt x="356" y="64"/>
                      <a:pt x="339" y="61"/>
                    </a:cubicBezTo>
                    <a:lnTo>
                      <a:pt x="339" y="61"/>
                    </a:lnTo>
                    <a:cubicBezTo>
                      <a:pt x="326" y="0"/>
                      <a:pt x="326" y="0"/>
                      <a:pt x="326" y="0"/>
                    </a:cubicBezTo>
                    <a:cubicBezTo>
                      <a:pt x="262" y="5"/>
                      <a:pt x="262" y="5"/>
                      <a:pt x="262" y="5"/>
                    </a:cubicBezTo>
                    <a:cubicBezTo>
                      <a:pt x="254" y="67"/>
                      <a:pt x="254" y="67"/>
                      <a:pt x="254" y="67"/>
                    </a:cubicBezTo>
                    <a:cubicBezTo>
                      <a:pt x="241" y="72"/>
                      <a:pt x="227" y="75"/>
                      <a:pt x="217" y="80"/>
                    </a:cubicBezTo>
                    <a:cubicBezTo>
                      <a:pt x="214" y="80"/>
                      <a:pt x="214" y="80"/>
                      <a:pt x="214" y="80"/>
                    </a:cubicBezTo>
                    <a:cubicBezTo>
                      <a:pt x="174" y="35"/>
                      <a:pt x="174" y="35"/>
                      <a:pt x="174" y="35"/>
                    </a:cubicBezTo>
                    <a:cubicBezTo>
                      <a:pt x="120" y="67"/>
                      <a:pt x="120" y="67"/>
                      <a:pt x="120" y="67"/>
                    </a:cubicBezTo>
                    <a:cubicBezTo>
                      <a:pt x="142" y="126"/>
                      <a:pt x="142" y="126"/>
                      <a:pt x="142" y="126"/>
                    </a:cubicBezTo>
                    <a:cubicBezTo>
                      <a:pt x="133" y="136"/>
                      <a:pt x="123" y="147"/>
                      <a:pt x="115" y="157"/>
                    </a:cubicBezTo>
                    <a:cubicBezTo>
                      <a:pt x="115" y="155"/>
                      <a:pt x="115" y="155"/>
                      <a:pt x="115" y="155"/>
                    </a:cubicBezTo>
                    <a:cubicBezTo>
                      <a:pt x="56" y="136"/>
                      <a:pt x="56" y="136"/>
                      <a:pt x="56" y="136"/>
                    </a:cubicBezTo>
                    <a:cubicBezTo>
                      <a:pt x="24" y="192"/>
                      <a:pt x="24" y="192"/>
                      <a:pt x="24" y="192"/>
                    </a:cubicBezTo>
                    <a:cubicBezTo>
                      <a:pt x="72" y="232"/>
                      <a:pt x="72" y="232"/>
                      <a:pt x="72" y="232"/>
                    </a:cubicBezTo>
                    <a:cubicBezTo>
                      <a:pt x="69" y="246"/>
                      <a:pt x="64" y="254"/>
                      <a:pt x="64" y="272"/>
                    </a:cubicBezTo>
                    <a:cubicBezTo>
                      <a:pt x="61" y="272"/>
                      <a:pt x="61" y="272"/>
                      <a:pt x="61" y="272"/>
                    </a:cubicBezTo>
                    <a:cubicBezTo>
                      <a:pt x="0" y="283"/>
                      <a:pt x="0" y="283"/>
                      <a:pt x="0" y="283"/>
                    </a:cubicBezTo>
                    <a:cubicBezTo>
                      <a:pt x="0" y="345"/>
                      <a:pt x="0" y="345"/>
                      <a:pt x="0" y="345"/>
                    </a:cubicBezTo>
                    <a:cubicBezTo>
                      <a:pt x="64" y="358"/>
                      <a:pt x="64" y="358"/>
                      <a:pt x="64" y="358"/>
                    </a:cubicBezTo>
                    <a:cubicBezTo>
                      <a:pt x="67" y="377"/>
                      <a:pt x="72" y="393"/>
                      <a:pt x="77" y="409"/>
                    </a:cubicBezTo>
                    <a:lnTo>
                      <a:pt x="77" y="409"/>
                    </a:lnTo>
                    <a:cubicBezTo>
                      <a:pt x="29" y="452"/>
                      <a:pt x="29" y="452"/>
                      <a:pt x="29" y="452"/>
                    </a:cubicBezTo>
                    <a:cubicBezTo>
                      <a:pt x="64" y="505"/>
                      <a:pt x="64" y="505"/>
                      <a:pt x="64" y="505"/>
                    </a:cubicBezTo>
                    <a:cubicBezTo>
                      <a:pt x="123" y="484"/>
                      <a:pt x="123" y="484"/>
                      <a:pt x="123" y="484"/>
                    </a:cubicBezTo>
                    <a:cubicBezTo>
                      <a:pt x="136" y="497"/>
                      <a:pt x="152" y="513"/>
                      <a:pt x="168" y="524"/>
                    </a:cubicBezTo>
                    <a:cubicBezTo>
                      <a:pt x="168" y="527"/>
                      <a:pt x="168" y="527"/>
                      <a:pt x="168" y="527"/>
                    </a:cubicBezTo>
                    <a:cubicBezTo>
                      <a:pt x="152" y="585"/>
                      <a:pt x="152" y="585"/>
                      <a:pt x="152" y="585"/>
                    </a:cubicBezTo>
                    <a:cubicBezTo>
                      <a:pt x="211" y="612"/>
                      <a:pt x="211" y="612"/>
                      <a:pt x="211" y="612"/>
                    </a:cubicBezTo>
                    <a:cubicBezTo>
                      <a:pt x="248" y="561"/>
                      <a:pt x="248" y="561"/>
                      <a:pt x="248" y="561"/>
                    </a:cubicBezTo>
                    <a:lnTo>
                      <a:pt x="248" y="561"/>
                    </a:lnTo>
                    <a:cubicBezTo>
                      <a:pt x="259" y="564"/>
                      <a:pt x="273" y="567"/>
                      <a:pt x="289" y="567"/>
                    </a:cubicBezTo>
                    <a:cubicBezTo>
                      <a:pt x="289" y="569"/>
                      <a:pt x="289" y="569"/>
                      <a:pt x="289" y="569"/>
                    </a:cubicBezTo>
                    <a:cubicBezTo>
                      <a:pt x="302" y="628"/>
                      <a:pt x="302" y="628"/>
                      <a:pt x="302" y="628"/>
                    </a:cubicBezTo>
                    <a:cubicBezTo>
                      <a:pt x="366" y="626"/>
                      <a:pt x="366" y="626"/>
                      <a:pt x="366" y="626"/>
                    </a:cubicBezTo>
                    <a:cubicBezTo>
                      <a:pt x="374" y="561"/>
                      <a:pt x="374" y="561"/>
                      <a:pt x="374" y="561"/>
                    </a:cubicBezTo>
                    <a:lnTo>
                      <a:pt x="374" y="561"/>
                    </a:lnTo>
                    <a:cubicBezTo>
                      <a:pt x="388" y="559"/>
                      <a:pt x="401" y="554"/>
                      <a:pt x="412" y="548"/>
                    </a:cubicBezTo>
                    <a:cubicBezTo>
                      <a:pt x="414" y="551"/>
                      <a:pt x="414" y="551"/>
                      <a:pt x="414" y="551"/>
                    </a:cubicBezTo>
                    <a:cubicBezTo>
                      <a:pt x="455" y="596"/>
                      <a:pt x="455" y="596"/>
                      <a:pt x="455" y="596"/>
                    </a:cubicBezTo>
                    <a:cubicBezTo>
                      <a:pt x="508" y="561"/>
                      <a:pt x="508" y="561"/>
                      <a:pt x="508" y="561"/>
                    </a:cubicBezTo>
                    <a:cubicBezTo>
                      <a:pt x="487" y="503"/>
                      <a:pt x="487" y="503"/>
                      <a:pt x="487" y="503"/>
                    </a:cubicBezTo>
                    <a:cubicBezTo>
                      <a:pt x="484" y="503"/>
                      <a:pt x="484" y="503"/>
                      <a:pt x="484" y="503"/>
                    </a:cubicBezTo>
                    <a:cubicBezTo>
                      <a:pt x="495" y="495"/>
                      <a:pt x="506" y="484"/>
                      <a:pt x="513" y="473"/>
                    </a:cubicBezTo>
                    <a:lnTo>
                      <a:pt x="513" y="473"/>
                    </a:lnTo>
                    <a:cubicBezTo>
                      <a:pt x="572" y="495"/>
                      <a:pt x="572" y="495"/>
                      <a:pt x="572" y="495"/>
                    </a:cubicBezTo>
                    <a:cubicBezTo>
                      <a:pt x="604" y="439"/>
                      <a:pt x="604" y="439"/>
                      <a:pt x="604" y="439"/>
                    </a:cubicBezTo>
                    <a:cubicBezTo>
                      <a:pt x="553" y="398"/>
                      <a:pt x="553" y="398"/>
                      <a:pt x="553" y="398"/>
                    </a:cubicBezTo>
                    <a:cubicBezTo>
                      <a:pt x="553" y="393"/>
                      <a:pt x="553" y="393"/>
                      <a:pt x="553" y="393"/>
                    </a:cubicBezTo>
                    <a:cubicBezTo>
                      <a:pt x="559" y="382"/>
                      <a:pt x="562" y="369"/>
                      <a:pt x="564" y="350"/>
                    </a:cubicBezTo>
                    <a:cubicBezTo>
                      <a:pt x="567" y="350"/>
                      <a:pt x="567" y="350"/>
                      <a:pt x="567" y="350"/>
                    </a:cubicBezTo>
                    <a:cubicBezTo>
                      <a:pt x="621" y="347"/>
                      <a:pt x="621" y="347"/>
                      <a:pt x="621" y="347"/>
                    </a:cubicBezTo>
                    <a:cubicBezTo>
                      <a:pt x="621" y="283"/>
                      <a:pt x="621" y="283"/>
                      <a:pt x="621" y="283"/>
                    </a:cubicBezTo>
                    <a:cubicBezTo>
                      <a:pt x="562" y="272"/>
                      <a:pt x="562" y="272"/>
                      <a:pt x="562" y="272"/>
                    </a:cubicBezTo>
                    <a:lnTo>
                      <a:pt x="562" y="272"/>
                    </a:lnTo>
                    <a:cubicBezTo>
                      <a:pt x="559" y="254"/>
                      <a:pt x="556" y="238"/>
                      <a:pt x="548" y="222"/>
                    </a:cubicBezTo>
                    <a:cubicBezTo>
                      <a:pt x="551" y="219"/>
                      <a:pt x="551" y="219"/>
                      <a:pt x="551" y="219"/>
                    </a:cubicBezTo>
                    <a:cubicBezTo>
                      <a:pt x="599" y="179"/>
                      <a:pt x="599" y="179"/>
                      <a:pt x="599" y="179"/>
                    </a:cubicBezTo>
                    <a:cubicBezTo>
                      <a:pt x="564" y="126"/>
                      <a:pt x="564" y="126"/>
                      <a:pt x="564" y="126"/>
                    </a:cubicBezTo>
                    <a:cubicBezTo>
                      <a:pt x="506" y="147"/>
                      <a:pt x="506" y="147"/>
                      <a:pt x="506" y="147"/>
                    </a:cubicBezTo>
                    <a:lnTo>
                      <a:pt x="506" y="147"/>
                    </a:lnTo>
                    <a:cubicBezTo>
                      <a:pt x="492" y="131"/>
                      <a:pt x="476" y="117"/>
                      <a:pt x="460" y="107"/>
                    </a:cubicBezTo>
                    <a:cubicBezTo>
                      <a:pt x="460" y="104"/>
                      <a:pt x="460" y="104"/>
                      <a:pt x="460" y="104"/>
                    </a:cubicBezTo>
                    <a:cubicBezTo>
                      <a:pt x="476" y="45"/>
                      <a:pt x="476" y="45"/>
                      <a:pt x="476" y="45"/>
                    </a:cubicBezTo>
                    <a:cubicBezTo>
                      <a:pt x="417" y="18"/>
                      <a:pt x="417" y="18"/>
                      <a:pt x="417" y="18"/>
                    </a:cubicBezTo>
                    <a:cubicBezTo>
                      <a:pt x="380" y="69"/>
                      <a:pt x="380" y="69"/>
                      <a:pt x="380" y="69"/>
                    </a:cubicBezTo>
                    <a:close/>
                    <a:moveTo>
                      <a:pt x="524" y="315"/>
                    </a:moveTo>
                    <a:lnTo>
                      <a:pt x="524" y="315"/>
                    </a:lnTo>
                    <a:cubicBezTo>
                      <a:pt x="524" y="430"/>
                      <a:pt x="431" y="527"/>
                      <a:pt x="313" y="527"/>
                    </a:cubicBezTo>
                    <a:cubicBezTo>
                      <a:pt x="198" y="527"/>
                      <a:pt x="102" y="430"/>
                      <a:pt x="102" y="315"/>
                    </a:cubicBezTo>
                    <a:cubicBezTo>
                      <a:pt x="102" y="198"/>
                      <a:pt x="198" y="104"/>
                      <a:pt x="313" y="104"/>
                    </a:cubicBezTo>
                    <a:cubicBezTo>
                      <a:pt x="431" y="104"/>
                      <a:pt x="524" y="198"/>
                      <a:pt x="524" y="315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52" name="Group 33"/>
            <p:cNvGrpSpPr/>
            <p:nvPr/>
          </p:nvGrpSpPr>
          <p:grpSpPr>
            <a:xfrm>
              <a:off x="8747006" y="2165471"/>
              <a:ext cx="299269" cy="305699"/>
              <a:chOff x="15336891" y="4283227"/>
              <a:chExt cx="588159" cy="600797"/>
            </a:xfrm>
            <a:solidFill>
              <a:schemeClr val="accent2"/>
            </a:solidFill>
          </p:grpSpPr>
          <p:sp>
            <p:nvSpPr>
              <p:cNvPr id="87" name="Freeform: Shape 34"/>
              <p:cNvSpPr/>
              <p:nvPr/>
            </p:nvSpPr>
            <p:spPr bwMode="auto">
              <a:xfrm>
                <a:off x="15463832" y="4405925"/>
                <a:ext cx="351203" cy="351170"/>
              </a:xfrm>
              <a:custGeom>
                <a:avLst/>
                <a:gdLst>
                  <a:gd name="T0" fmla="*/ 184 w 370"/>
                  <a:gd name="T1" fmla="*/ 0 h 371"/>
                  <a:gd name="T2" fmla="*/ 184 w 370"/>
                  <a:gd name="T3" fmla="*/ 0 h 371"/>
                  <a:gd name="T4" fmla="*/ 0 w 370"/>
                  <a:gd name="T5" fmla="*/ 185 h 371"/>
                  <a:gd name="T6" fmla="*/ 184 w 370"/>
                  <a:gd name="T7" fmla="*/ 370 h 371"/>
                  <a:gd name="T8" fmla="*/ 369 w 370"/>
                  <a:gd name="T9" fmla="*/ 185 h 371"/>
                  <a:gd name="T10" fmla="*/ 184 w 370"/>
                  <a:gd name="T11" fmla="*/ 0 h 3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0" h="371">
                    <a:moveTo>
                      <a:pt x="184" y="0"/>
                    </a:moveTo>
                    <a:lnTo>
                      <a:pt x="184" y="0"/>
                    </a:lnTo>
                    <a:cubicBezTo>
                      <a:pt x="83" y="0"/>
                      <a:pt x="0" y="83"/>
                      <a:pt x="0" y="185"/>
                    </a:cubicBezTo>
                    <a:cubicBezTo>
                      <a:pt x="0" y="287"/>
                      <a:pt x="83" y="370"/>
                      <a:pt x="184" y="370"/>
                    </a:cubicBezTo>
                    <a:cubicBezTo>
                      <a:pt x="286" y="370"/>
                      <a:pt x="369" y="287"/>
                      <a:pt x="369" y="185"/>
                    </a:cubicBezTo>
                    <a:cubicBezTo>
                      <a:pt x="369" y="81"/>
                      <a:pt x="286" y="0"/>
                      <a:pt x="184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88" name="Freeform: Shape 35"/>
              <p:cNvSpPr/>
              <p:nvPr/>
            </p:nvSpPr>
            <p:spPr bwMode="auto">
              <a:xfrm>
                <a:off x="15336891" y="4283227"/>
                <a:ext cx="588159" cy="600797"/>
              </a:xfrm>
              <a:custGeom>
                <a:avLst/>
                <a:gdLst>
                  <a:gd name="T0" fmla="*/ 380 w 619"/>
                  <a:gd name="T1" fmla="*/ 70 h 630"/>
                  <a:gd name="T2" fmla="*/ 340 w 619"/>
                  <a:gd name="T3" fmla="*/ 59 h 630"/>
                  <a:gd name="T4" fmla="*/ 263 w 619"/>
                  <a:gd name="T5" fmla="*/ 6 h 630"/>
                  <a:gd name="T6" fmla="*/ 214 w 619"/>
                  <a:gd name="T7" fmla="*/ 81 h 630"/>
                  <a:gd name="T8" fmla="*/ 172 w 619"/>
                  <a:gd name="T9" fmla="*/ 33 h 630"/>
                  <a:gd name="T10" fmla="*/ 142 w 619"/>
                  <a:gd name="T11" fmla="*/ 126 h 630"/>
                  <a:gd name="T12" fmla="*/ 113 w 619"/>
                  <a:gd name="T13" fmla="*/ 155 h 630"/>
                  <a:gd name="T14" fmla="*/ 24 w 619"/>
                  <a:gd name="T15" fmla="*/ 190 h 630"/>
                  <a:gd name="T16" fmla="*/ 62 w 619"/>
                  <a:gd name="T17" fmla="*/ 273 h 630"/>
                  <a:gd name="T18" fmla="*/ 0 w 619"/>
                  <a:gd name="T19" fmla="*/ 281 h 630"/>
                  <a:gd name="T20" fmla="*/ 62 w 619"/>
                  <a:gd name="T21" fmla="*/ 359 h 630"/>
                  <a:gd name="T22" fmla="*/ 75 w 619"/>
                  <a:gd name="T23" fmla="*/ 409 h 630"/>
                  <a:gd name="T24" fmla="*/ 62 w 619"/>
                  <a:gd name="T25" fmla="*/ 506 h 630"/>
                  <a:gd name="T26" fmla="*/ 169 w 619"/>
                  <a:gd name="T27" fmla="*/ 525 h 630"/>
                  <a:gd name="T28" fmla="*/ 153 w 619"/>
                  <a:gd name="T29" fmla="*/ 586 h 630"/>
                  <a:gd name="T30" fmla="*/ 246 w 619"/>
                  <a:gd name="T31" fmla="*/ 559 h 630"/>
                  <a:gd name="T32" fmla="*/ 287 w 619"/>
                  <a:gd name="T33" fmla="*/ 568 h 630"/>
                  <a:gd name="T34" fmla="*/ 303 w 619"/>
                  <a:gd name="T35" fmla="*/ 629 h 630"/>
                  <a:gd name="T36" fmla="*/ 372 w 619"/>
                  <a:gd name="T37" fmla="*/ 562 h 630"/>
                  <a:gd name="T38" fmla="*/ 412 w 619"/>
                  <a:gd name="T39" fmla="*/ 549 h 630"/>
                  <a:gd name="T40" fmla="*/ 455 w 619"/>
                  <a:gd name="T41" fmla="*/ 597 h 630"/>
                  <a:gd name="T42" fmla="*/ 484 w 619"/>
                  <a:gd name="T43" fmla="*/ 503 h 630"/>
                  <a:gd name="T44" fmla="*/ 511 w 619"/>
                  <a:gd name="T45" fmla="*/ 474 h 630"/>
                  <a:gd name="T46" fmla="*/ 573 w 619"/>
                  <a:gd name="T47" fmla="*/ 495 h 630"/>
                  <a:gd name="T48" fmla="*/ 554 w 619"/>
                  <a:gd name="T49" fmla="*/ 399 h 630"/>
                  <a:gd name="T50" fmla="*/ 562 w 619"/>
                  <a:gd name="T51" fmla="*/ 351 h 630"/>
                  <a:gd name="T52" fmla="*/ 618 w 619"/>
                  <a:gd name="T53" fmla="*/ 348 h 630"/>
                  <a:gd name="T54" fmla="*/ 559 w 619"/>
                  <a:gd name="T55" fmla="*/ 270 h 630"/>
                  <a:gd name="T56" fmla="*/ 549 w 619"/>
                  <a:gd name="T57" fmla="*/ 220 h 630"/>
                  <a:gd name="T58" fmla="*/ 597 w 619"/>
                  <a:gd name="T59" fmla="*/ 180 h 630"/>
                  <a:gd name="T60" fmla="*/ 503 w 619"/>
                  <a:gd name="T61" fmla="*/ 148 h 630"/>
                  <a:gd name="T62" fmla="*/ 458 w 619"/>
                  <a:gd name="T63" fmla="*/ 108 h 630"/>
                  <a:gd name="T64" fmla="*/ 474 w 619"/>
                  <a:gd name="T65" fmla="*/ 46 h 630"/>
                  <a:gd name="T66" fmla="*/ 380 w 619"/>
                  <a:gd name="T67" fmla="*/ 70 h 630"/>
                  <a:gd name="T68" fmla="*/ 524 w 619"/>
                  <a:gd name="T69" fmla="*/ 316 h 630"/>
                  <a:gd name="T70" fmla="*/ 102 w 619"/>
                  <a:gd name="T71" fmla="*/ 316 h 630"/>
                  <a:gd name="T72" fmla="*/ 524 w 619"/>
                  <a:gd name="T73" fmla="*/ 316 h 6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19" h="630">
                    <a:moveTo>
                      <a:pt x="380" y="70"/>
                    </a:moveTo>
                    <a:lnTo>
                      <a:pt x="380" y="70"/>
                    </a:lnTo>
                    <a:cubicBezTo>
                      <a:pt x="367" y="67"/>
                      <a:pt x="353" y="65"/>
                      <a:pt x="340" y="62"/>
                    </a:cubicBezTo>
                    <a:cubicBezTo>
                      <a:pt x="340" y="59"/>
                      <a:pt x="340" y="59"/>
                      <a:pt x="340" y="59"/>
                    </a:cubicBezTo>
                    <a:cubicBezTo>
                      <a:pt x="324" y="0"/>
                      <a:pt x="324" y="0"/>
                      <a:pt x="324" y="0"/>
                    </a:cubicBezTo>
                    <a:cubicBezTo>
                      <a:pt x="263" y="6"/>
                      <a:pt x="263" y="6"/>
                      <a:pt x="263" y="6"/>
                    </a:cubicBezTo>
                    <a:cubicBezTo>
                      <a:pt x="254" y="67"/>
                      <a:pt x="254" y="67"/>
                      <a:pt x="254" y="67"/>
                    </a:cubicBezTo>
                    <a:cubicBezTo>
                      <a:pt x="241" y="70"/>
                      <a:pt x="228" y="75"/>
                      <a:pt x="214" y="81"/>
                    </a:cubicBezTo>
                    <a:cubicBezTo>
                      <a:pt x="214" y="78"/>
                      <a:pt x="214" y="78"/>
                      <a:pt x="214" y="78"/>
                    </a:cubicBezTo>
                    <a:cubicBezTo>
                      <a:pt x="172" y="33"/>
                      <a:pt x="172" y="33"/>
                      <a:pt x="172" y="33"/>
                    </a:cubicBezTo>
                    <a:cubicBezTo>
                      <a:pt x="118" y="67"/>
                      <a:pt x="118" y="67"/>
                      <a:pt x="118" y="67"/>
                    </a:cubicBezTo>
                    <a:cubicBezTo>
                      <a:pt x="142" y="126"/>
                      <a:pt x="142" y="126"/>
                      <a:pt x="142" y="126"/>
                    </a:cubicBezTo>
                    <a:cubicBezTo>
                      <a:pt x="131" y="137"/>
                      <a:pt x="123" y="145"/>
                      <a:pt x="113" y="155"/>
                    </a:cubicBezTo>
                    <a:lnTo>
                      <a:pt x="113" y="155"/>
                    </a:lnTo>
                    <a:cubicBezTo>
                      <a:pt x="54" y="137"/>
                      <a:pt x="54" y="137"/>
                      <a:pt x="54" y="137"/>
                    </a:cubicBezTo>
                    <a:cubicBezTo>
                      <a:pt x="24" y="190"/>
                      <a:pt x="24" y="190"/>
                      <a:pt x="24" y="190"/>
                    </a:cubicBezTo>
                    <a:cubicBezTo>
                      <a:pt x="73" y="233"/>
                      <a:pt x="73" y="233"/>
                      <a:pt x="73" y="233"/>
                    </a:cubicBezTo>
                    <a:cubicBezTo>
                      <a:pt x="67" y="244"/>
                      <a:pt x="65" y="254"/>
                      <a:pt x="62" y="273"/>
                    </a:cubicBezTo>
                    <a:lnTo>
                      <a:pt x="62" y="273"/>
                    </a:lnTo>
                    <a:cubicBezTo>
                      <a:pt x="0" y="281"/>
                      <a:pt x="0" y="281"/>
                      <a:pt x="0" y="281"/>
                    </a:cubicBezTo>
                    <a:cubicBezTo>
                      <a:pt x="0" y="345"/>
                      <a:pt x="0" y="345"/>
                      <a:pt x="0" y="345"/>
                    </a:cubicBezTo>
                    <a:cubicBezTo>
                      <a:pt x="62" y="359"/>
                      <a:pt x="62" y="359"/>
                      <a:pt x="62" y="359"/>
                    </a:cubicBezTo>
                    <a:cubicBezTo>
                      <a:pt x="65" y="375"/>
                      <a:pt x="70" y="394"/>
                      <a:pt x="75" y="409"/>
                    </a:cubicBezTo>
                    <a:lnTo>
                      <a:pt x="75" y="409"/>
                    </a:lnTo>
                    <a:cubicBezTo>
                      <a:pt x="30" y="453"/>
                      <a:pt x="30" y="453"/>
                      <a:pt x="30" y="453"/>
                    </a:cubicBezTo>
                    <a:cubicBezTo>
                      <a:pt x="62" y="506"/>
                      <a:pt x="62" y="506"/>
                      <a:pt x="62" y="506"/>
                    </a:cubicBezTo>
                    <a:cubicBezTo>
                      <a:pt x="123" y="482"/>
                      <a:pt x="123" y="482"/>
                      <a:pt x="123" y="482"/>
                    </a:cubicBezTo>
                    <a:cubicBezTo>
                      <a:pt x="137" y="498"/>
                      <a:pt x="150" y="511"/>
                      <a:pt x="169" y="525"/>
                    </a:cubicBezTo>
                    <a:lnTo>
                      <a:pt x="169" y="525"/>
                    </a:lnTo>
                    <a:cubicBezTo>
                      <a:pt x="153" y="586"/>
                      <a:pt x="153" y="586"/>
                      <a:pt x="153" y="586"/>
                    </a:cubicBezTo>
                    <a:cubicBezTo>
                      <a:pt x="209" y="613"/>
                      <a:pt x="209" y="613"/>
                      <a:pt x="209" y="613"/>
                    </a:cubicBezTo>
                    <a:cubicBezTo>
                      <a:pt x="246" y="559"/>
                      <a:pt x="246" y="559"/>
                      <a:pt x="246" y="559"/>
                    </a:cubicBezTo>
                    <a:lnTo>
                      <a:pt x="246" y="559"/>
                    </a:lnTo>
                    <a:cubicBezTo>
                      <a:pt x="260" y="565"/>
                      <a:pt x="273" y="568"/>
                      <a:pt x="287" y="568"/>
                    </a:cubicBezTo>
                    <a:cubicBezTo>
                      <a:pt x="287" y="570"/>
                      <a:pt x="287" y="570"/>
                      <a:pt x="287" y="570"/>
                    </a:cubicBezTo>
                    <a:cubicBezTo>
                      <a:pt x="303" y="629"/>
                      <a:pt x="303" y="629"/>
                      <a:pt x="303" y="629"/>
                    </a:cubicBezTo>
                    <a:cubicBezTo>
                      <a:pt x="364" y="627"/>
                      <a:pt x="364" y="627"/>
                      <a:pt x="364" y="627"/>
                    </a:cubicBezTo>
                    <a:cubicBezTo>
                      <a:pt x="372" y="562"/>
                      <a:pt x="372" y="562"/>
                      <a:pt x="372" y="562"/>
                    </a:cubicBezTo>
                    <a:lnTo>
                      <a:pt x="372" y="562"/>
                    </a:lnTo>
                    <a:cubicBezTo>
                      <a:pt x="385" y="559"/>
                      <a:pt x="399" y="554"/>
                      <a:pt x="412" y="549"/>
                    </a:cubicBezTo>
                    <a:cubicBezTo>
                      <a:pt x="412" y="552"/>
                      <a:pt x="412" y="552"/>
                      <a:pt x="412" y="552"/>
                    </a:cubicBezTo>
                    <a:cubicBezTo>
                      <a:pt x="455" y="597"/>
                      <a:pt x="455" y="597"/>
                      <a:pt x="455" y="597"/>
                    </a:cubicBezTo>
                    <a:cubicBezTo>
                      <a:pt x="508" y="562"/>
                      <a:pt x="508" y="562"/>
                      <a:pt x="508" y="562"/>
                    </a:cubicBezTo>
                    <a:cubicBezTo>
                      <a:pt x="484" y="503"/>
                      <a:pt x="484" y="503"/>
                      <a:pt x="484" y="503"/>
                    </a:cubicBezTo>
                    <a:lnTo>
                      <a:pt x="484" y="503"/>
                    </a:lnTo>
                    <a:cubicBezTo>
                      <a:pt x="495" y="493"/>
                      <a:pt x="503" y="484"/>
                      <a:pt x="511" y="474"/>
                    </a:cubicBezTo>
                    <a:cubicBezTo>
                      <a:pt x="514" y="474"/>
                      <a:pt x="514" y="474"/>
                      <a:pt x="514" y="474"/>
                    </a:cubicBezTo>
                    <a:cubicBezTo>
                      <a:pt x="573" y="495"/>
                      <a:pt x="573" y="495"/>
                      <a:pt x="573" y="495"/>
                    </a:cubicBezTo>
                    <a:cubicBezTo>
                      <a:pt x="602" y="439"/>
                      <a:pt x="602" y="439"/>
                      <a:pt x="602" y="439"/>
                    </a:cubicBezTo>
                    <a:cubicBezTo>
                      <a:pt x="554" y="399"/>
                      <a:pt x="554" y="399"/>
                      <a:pt x="554" y="399"/>
                    </a:cubicBezTo>
                    <a:cubicBezTo>
                      <a:pt x="554" y="394"/>
                      <a:pt x="554" y="394"/>
                      <a:pt x="554" y="394"/>
                    </a:cubicBezTo>
                    <a:cubicBezTo>
                      <a:pt x="557" y="380"/>
                      <a:pt x="562" y="369"/>
                      <a:pt x="562" y="351"/>
                    </a:cubicBezTo>
                    <a:cubicBezTo>
                      <a:pt x="565" y="351"/>
                      <a:pt x="565" y="351"/>
                      <a:pt x="565" y="351"/>
                    </a:cubicBezTo>
                    <a:cubicBezTo>
                      <a:pt x="618" y="348"/>
                      <a:pt x="618" y="348"/>
                      <a:pt x="618" y="348"/>
                    </a:cubicBezTo>
                    <a:cubicBezTo>
                      <a:pt x="618" y="284"/>
                      <a:pt x="618" y="284"/>
                      <a:pt x="618" y="284"/>
                    </a:cubicBezTo>
                    <a:cubicBezTo>
                      <a:pt x="559" y="270"/>
                      <a:pt x="559" y="270"/>
                      <a:pt x="559" y="270"/>
                    </a:cubicBezTo>
                    <a:cubicBezTo>
                      <a:pt x="562" y="270"/>
                      <a:pt x="562" y="270"/>
                      <a:pt x="562" y="270"/>
                    </a:cubicBezTo>
                    <a:cubicBezTo>
                      <a:pt x="559" y="254"/>
                      <a:pt x="554" y="236"/>
                      <a:pt x="549" y="220"/>
                    </a:cubicBezTo>
                    <a:cubicBezTo>
                      <a:pt x="551" y="220"/>
                      <a:pt x="551" y="220"/>
                      <a:pt x="551" y="220"/>
                    </a:cubicBezTo>
                    <a:cubicBezTo>
                      <a:pt x="597" y="180"/>
                      <a:pt x="597" y="180"/>
                      <a:pt x="597" y="180"/>
                    </a:cubicBezTo>
                    <a:cubicBezTo>
                      <a:pt x="565" y="124"/>
                      <a:pt x="565" y="124"/>
                      <a:pt x="565" y="124"/>
                    </a:cubicBezTo>
                    <a:cubicBezTo>
                      <a:pt x="503" y="148"/>
                      <a:pt x="503" y="148"/>
                      <a:pt x="503" y="148"/>
                    </a:cubicBezTo>
                    <a:lnTo>
                      <a:pt x="503" y="148"/>
                    </a:lnTo>
                    <a:cubicBezTo>
                      <a:pt x="490" y="131"/>
                      <a:pt x="474" y="118"/>
                      <a:pt x="458" y="108"/>
                    </a:cubicBezTo>
                    <a:cubicBezTo>
                      <a:pt x="458" y="105"/>
                      <a:pt x="458" y="105"/>
                      <a:pt x="458" y="105"/>
                    </a:cubicBezTo>
                    <a:cubicBezTo>
                      <a:pt x="474" y="46"/>
                      <a:pt x="474" y="46"/>
                      <a:pt x="474" y="46"/>
                    </a:cubicBezTo>
                    <a:cubicBezTo>
                      <a:pt x="418" y="19"/>
                      <a:pt x="418" y="19"/>
                      <a:pt x="418" y="19"/>
                    </a:cubicBezTo>
                    <a:cubicBezTo>
                      <a:pt x="380" y="70"/>
                      <a:pt x="380" y="70"/>
                      <a:pt x="380" y="70"/>
                    </a:cubicBezTo>
                    <a:close/>
                    <a:moveTo>
                      <a:pt x="524" y="316"/>
                    </a:moveTo>
                    <a:lnTo>
                      <a:pt x="524" y="316"/>
                    </a:lnTo>
                    <a:cubicBezTo>
                      <a:pt x="524" y="431"/>
                      <a:pt x="428" y="525"/>
                      <a:pt x="313" y="525"/>
                    </a:cubicBezTo>
                    <a:cubicBezTo>
                      <a:pt x="195" y="525"/>
                      <a:pt x="102" y="431"/>
                      <a:pt x="102" y="316"/>
                    </a:cubicBezTo>
                    <a:cubicBezTo>
                      <a:pt x="102" y="198"/>
                      <a:pt x="195" y="105"/>
                      <a:pt x="313" y="105"/>
                    </a:cubicBezTo>
                    <a:cubicBezTo>
                      <a:pt x="428" y="105"/>
                      <a:pt x="524" y="198"/>
                      <a:pt x="524" y="316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53" name="Group 36"/>
            <p:cNvGrpSpPr/>
            <p:nvPr/>
          </p:nvGrpSpPr>
          <p:grpSpPr>
            <a:xfrm>
              <a:off x="11052848" y="2763944"/>
              <a:ext cx="301421" cy="305698"/>
              <a:chOff x="19868677" y="5459436"/>
              <a:chExt cx="592390" cy="600797"/>
            </a:xfrm>
            <a:solidFill>
              <a:schemeClr val="accent1"/>
            </a:solidFill>
          </p:grpSpPr>
          <p:sp>
            <p:nvSpPr>
              <p:cNvPr id="85" name="Freeform: Shape 37"/>
              <p:cNvSpPr/>
              <p:nvPr/>
            </p:nvSpPr>
            <p:spPr bwMode="auto">
              <a:xfrm>
                <a:off x="19991386" y="5582134"/>
                <a:ext cx="351203" cy="346939"/>
              </a:xfrm>
              <a:custGeom>
                <a:avLst/>
                <a:gdLst>
                  <a:gd name="T0" fmla="*/ 184 w 370"/>
                  <a:gd name="T1" fmla="*/ 0 h 368"/>
                  <a:gd name="T2" fmla="*/ 184 w 370"/>
                  <a:gd name="T3" fmla="*/ 0 h 368"/>
                  <a:gd name="T4" fmla="*/ 0 w 370"/>
                  <a:gd name="T5" fmla="*/ 183 h 368"/>
                  <a:gd name="T6" fmla="*/ 184 w 370"/>
                  <a:gd name="T7" fmla="*/ 367 h 368"/>
                  <a:gd name="T8" fmla="*/ 369 w 370"/>
                  <a:gd name="T9" fmla="*/ 183 h 368"/>
                  <a:gd name="T10" fmla="*/ 184 w 370"/>
                  <a:gd name="T11" fmla="*/ 0 h 3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0" h="368">
                    <a:moveTo>
                      <a:pt x="184" y="0"/>
                    </a:moveTo>
                    <a:lnTo>
                      <a:pt x="184" y="0"/>
                    </a:lnTo>
                    <a:cubicBezTo>
                      <a:pt x="83" y="0"/>
                      <a:pt x="0" y="81"/>
                      <a:pt x="0" y="183"/>
                    </a:cubicBezTo>
                    <a:cubicBezTo>
                      <a:pt x="0" y="287"/>
                      <a:pt x="83" y="367"/>
                      <a:pt x="184" y="367"/>
                    </a:cubicBezTo>
                    <a:cubicBezTo>
                      <a:pt x="286" y="367"/>
                      <a:pt x="369" y="287"/>
                      <a:pt x="369" y="183"/>
                    </a:cubicBezTo>
                    <a:cubicBezTo>
                      <a:pt x="369" y="81"/>
                      <a:pt x="286" y="0"/>
                      <a:pt x="184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86" name="Freeform: Shape 38"/>
              <p:cNvSpPr/>
              <p:nvPr/>
            </p:nvSpPr>
            <p:spPr bwMode="auto">
              <a:xfrm>
                <a:off x="19868677" y="5459436"/>
                <a:ext cx="592390" cy="600797"/>
              </a:xfrm>
              <a:custGeom>
                <a:avLst/>
                <a:gdLst>
                  <a:gd name="T0" fmla="*/ 380 w 622"/>
                  <a:gd name="T1" fmla="*/ 69 h 629"/>
                  <a:gd name="T2" fmla="*/ 340 w 622"/>
                  <a:gd name="T3" fmla="*/ 58 h 629"/>
                  <a:gd name="T4" fmla="*/ 263 w 622"/>
                  <a:gd name="T5" fmla="*/ 2 h 629"/>
                  <a:gd name="T6" fmla="*/ 217 w 622"/>
                  <a:gd name="T7" fmla="*/ 80 h 629"/>
                  <a:gd name="T8" fmla="*/ 174 w 622"/>
                  <a:gd name="T9" fmla="*/ 31 h 629"/>
                  <a:gd name="T10" fmla="*/ 142 w 622"/>
                  <a:gd name="T11" fmla="*/ 125 h 629"/>
                  <a:gd name="T12" fmla="*/ 113 w 622"/>
                  <a:gd name="T13" fmla="*/ 155 h 629"/>
                  <a:gd name="T14" fmla="*/ 24 w 622"/>
                  <a:gd name="T15" fmla="*/ 189 h 629"/>
                  <a:gd name="T16" fmla="*/ 62 w 622"/>
                  <a:gd name="T17" fmla="*/ 273 h 629"/>
                  <a:gd name="T18" fmla="*/ 0 w 622"/>
                  <a:gd name="T19" fmla="*/ 280 h 629"/>
                  <a:gd name="T20" fmla="*/ 62 w 622"/>
                  <a:gd name="T21" fmla="*/ 358 h 629"/>
                  <a:gd name="T22" fmla="*/ 78 w 622"/>
                  <a:gd name="T23" fmla="*/ 409 h 629"/>
                  <a:gd name="T24" fmla="*/ 65 w 622"/>
                  <a:gd name="T25" fmla="*/ 505 h 629"/>
                  <a:gd name="T26" fmla="*/ 169 w 622"/>
                  <a:gd name="T27" fmla="*/ 524 h 629"/>
                  <a:gd name="T28" fmla="*/ 153 w 622"/>
                  <a:gd name="T29" fmla="*/ 585 h 629"/>
                  <a:gd name="T30" fmla="*/ 246 w 622"/>
                  <a:gd name="T31" fmla="*/ 559 h 629"/>
                  <a:gd name="T32" fmla="*/ 287 w 622"/>
                  <a:gd name="T33" fmla="*/ 567 h 629"/>
                  <a:gd name="T34" fmla="*/ 303 w 622"/>
                  <a:gd name="T35" fmla="*/ 628 h 629"/>
                  <a:gd name="T36" fmla="*/ 375 w 622"/>
                  <a:gd name="T37" fmla="*/ 561 h 629"/>
                  <a:gd name="T38" fmla="*/ 412 w 622"/>
                  <a:gd name="T39" fmla="*/ 548 h 629"/>
                  <a:gd name="T40" fmla="*/ 455 w 622"/>
                  <a:gd name="T41" fmla="*/ 596 h 629"/>
                  <a:gd name="T42" fmla="*/ 484 w 622"/>
                  <a:gd name="T43" fmla="*/ 503 h 629"/>
                  <a:gd name="T44" fmla="*/ 514 w 622"/>
                  <a:gd name="T45" fmla="*/ 473 h 629"/>
                  <a:gd name="T46" fmla="*/ 573 w 622"/>
                  <a:gd name="T47" fmla="*/ 492 h 629"/>
                  <a:gd name="T48" fmla="*/ 554 w 622"/>
                  <a:gd name="T49" fmla="*/ 395 h 629"/>
                  <a:gd name="T50" fmla="*/ 565 w 622"/>
                  <a:gd name="T51" fmla="*/ 350 h 629"/>
                  <a:gd name="T52" fmla="*/ 621 w 622"/>
                  <a:gd name="T53" fmla="*/ 347 h 629"/>
                  <a:gd name="T54" fmla="*/ 562 w 622"/>
                  <a:gd name="T55" fmla="*/ 270 h 629"/>
                  <a:gd name="T56" fmla="*/ 549 w 622"/>
                  <a:gd name="T57" fmla="*/ 219 h 629"/>
                  <a:gd name="T58" fmla="*/ 597 w 622"/>
                  <a:gd name="T59" fmla="*/ 179 h 629"/>
                  <a:gd name="T60" fmla="*/ 506 w 622"/>
                  <a:gd name="T61" fmla="*/ 147 h 629"/>
                  <a:gd name="T62" fmla="*/ 460 w 622"/>
                  <a:gd name="T63" fmla="*/ 104 h 629"/>
                  <a:gd name="T64" fmla="*/ 477 w 622"/>
                  <a:gd name="T65" fmla="*/ 45 h 629"/>
                  <a:gd name="T66" fmla="*/ 380 w 622"/>
                  <a:gd name="T67" fmla="*/ 69 h 629"/>
                  <a:gd name="T68" fmla="*/ 524 w 622"/>
                  <a:gd name="T69" fmla="*/ 313 h 629"/>
                  <a:gd name="T70" fmla="*/ 102 w 622"/>
                  <a:gd name="T71" fmla="*/ 313 h 629"/>
                  <a:gd name="T72" fmla="*/ 524 w 622"/>
                  <a:gd name="T73" fmla="*/ 313 h 6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22" h="629">
                    <a:moveTo>
                      <a:pt x="380" y="69"/>
                    </a:moveTo>
                    <a:lnTo>
                      <a:pt x="380" y="69"/>
                    </a:lnTo>
                    <a:cubicBezTo>
                      <a:pt x="367" y="64"/>
                      <a:pt x="353" y="61"/>
                      <a:pt x="340" y="61"/>
                    </a:cubicBezTo>
                    <a:cubicBezTo>
                      <a:pt x="340" y="58"/>
                      <a:pt x="340" y="58"/>
                      <a:pt x="340" y="58"/>
                    </a:cubicBezTo>
                    <a:cubicBezTo>
                      <a:pt x="327" y="0"/>
                      <a:pt x="327" y="0"/>
                      <a:pt x="327" y="0"/>
                    </a:cubicBezTo>
                    <a:cubicBezTo>
                      <a:pt x="263" y="2"/>
                      <a:pt x="263" y="2"/>
                      <a:pt x="263" y="2"/>
                    </a:cubicBezTo>
                    <a:cubicBezTo>
                      <a:pt x="254" y="66"/>
                      <a:pt x="254" y="66"/>
                      <a:pt x="254" y="66"/>
                    </a:cubicBezTo>
                    <a:cubicBezTo>
                      <a:pt x="241" y="69"/>
                      <a:pt x="228" y="74"/>
                      <a:pt x="217" y="80"/>
                    </a:cubicBezTo>
                    <a:cubicBezTo>
                      <a:pt x="214" y="77"/>
                      <a:pt x="214" y="77"/>
                      <a:pt x="214" y="77"/>
                    </a:cubicBezTo>
                    <a:cubicBezTo>
                      <a:pt x="174" y="31"/>
                      <a:pt x="174" y="31"/>
                      <a:pt x="174" y="31"/>
                    </a:cubicBezTo>
                    <a:cubicBezTo>
                      <a:pt x="121" y="66"/>
                      <a:pt x="121" y="66"/>
                      <a:pt x="121" y="66"/>
                    </a:cubicBezTo>
                    <a:cubicBezTo>
                      <a:pt x="142" y="125"/>
                      <a:pt x="142" y="125"/>
                      <a:pt x="142" y="125"/>
                    </a:cubicBezTo>
                    <a:cubicBezTo>
                      <a:pt x="134" y="133"/>
                      <a:pt x="124" y="144"/>
                      <a:pt x="115" y="155"/>
                    </a:cubicBezTo>
                    <a:cubicBezTo>
                      <a:pt x="113" y="155"/>
                      <a:pt x="113" y="155"/>
                      <a:pt x="113" y="155"/>
                    </a:cubicBezTo>
                    <a:cubicBezTo>
                      <a:pt x="56" y="136"/>
                      <a:pt x="56" y="136"/>
                      <a:pt x="56" y="136"/>
                    </a:cubicBezTo>
                    <a:cubicBezTo>
                      <a:pt x="24" y="189"/>
                      <a:pt x="24" y="189"/>
                      <a:pt x="24" y="189"/>
                    </a:cubicBezTo>
                    <a:cubicBezTo>
                      <a:pt x="73" y="232"/>
                      <a:pt x="73" y="232"/>
                      <a:pt x="73" y="232"/>
                    </a:cubicBezTo>
                    <a:cubicBezTo>
                      <a:pt x="70" y="243"/>
                      <a:pt x="65" y="254"/>
                      <a:pt x="62" y="273"/>
                    </a:cubicBezTo>
                    <a:lnTo>
                      <a:pt x="62" y="273"/>
                    </a:lnTo>
                    <a:cubicBezTo>
                      <a:pt x="0" y="280"/>
                      <a:pt x="0" y="280"/>
                      <a:pt x="0" y="280"/>
                    </a:cubicBezTo>
                    <a:cubicBezTo>
                      <a:pt x="0" y="345"/>
                      <a:pt x="0" y="345"/>
                      <a:pt x="0" y="345"/>
                    </a:cubicBezTo>
                    <a:cubicBezTo>
                      <a:pt x="62" y="358"/>
                      <a:pt x="62" y="358"/>
                      <a:pt x="62" y="358"/>
                    </a:cubicBezTo>
                    <a:cubicBezTo>
                      <a:pt x="67" y="374"/>
                      <a:pt x="70" y="393"/>
                      <a:pt x="78" y="409"/>
                    </a:cubicBezTo>
                    <a:lnTo>
                      <a:pt x="78" y="409"/>
                    </a:lnTo>
                    <a:cubicBezTo>
                      <a:pt x="30" y="449"/>
                      <a:pt x="30" y="449"/>
                      <a:pt x="30" y="449"/>
                    </a:cubicBezTo>
                    <a:cubicBezTo>
                      <a:pt x="65" y="505"/>
                      <a:pt x="65" y="505"/>
                      <a:pt x="65" y="505"/>
                    </a:cubicBezTo>
                    <a:cubicBezTo>
                      <a:pt x="124" y="481"/>
                      <a:pt x="124" y="481"/>
                      <a:pt x="124" y="481"/>
                    </a:cubicBezTo>
                    <a:cubicBezTo>
                      <a:pt x="137" y="497"/>
                      <a:pt x="153" y="510"/>
                      <a:pt x="169" y="524"/>
                    </a:cubicBezTo>
                    <a:lnTo>
                      <a:pt x="169" y="524"/>
                    </a:lnTo>
                    <a:cubicBezTo>
                      <a:pt x="153" y="585"/>
                      <a:pt x="153" y="585"/>
                      <a:pt x="153" y="585"/>
                    </a:cubicBezTo>
                    <a:cubicBezTo>
                      <a:pt x="209" y="612"/>
                      <a:pt x="209" y="612"/>
                      <a:pt x="209" y="612"/>
                    </a:cubicBezTo>
                    <a:cubicBezTo>
                      <a:pt x="246" y="559"/>
                      <a:pt x="246" y="559"/>
                      <a:pt x="246" y="559"/>
                    </a:cubicBezTo>
                    <a:lnTo>
                      <a:pt x="246" y="559"/>
                    </a:lnTo>
                    <a:cubicBezTo>
                      <a:pt x="260" y="564"/>
                      <a:pt x="273" y="567"/>
                      <a:pt x="287" y="567"/>
                    </a:cubicBezTo>
                    <a:cubicBezTo>
                      <a:pt x="287" y="569"/>
                      <a:pt x="287" y="569"/>
                      <a:pt x="287" y="569"/>
                    </a:cubicBezTo>
                    <a:cubicBezTo>
                      <a:pt x="303" y="628"/>
                      <a:pt x="303" y="628"/>
                      <a:pt x="303" y="628"/>
                    </a:cubicBezTo>
                    <a:cubicBezTo>
                      <a:pt x="367" y="625"/>
                      <a:pt x="367" y="625"/>
                      <a:pt x="367" y="625"/>
                    </a:cubicBezTo>
                    <a:cubicBezTo>
                      <a:pt x="375" y="561"/>
                      <a:pt x="375" y="561"/>
                      <a:pt x="375" y="561"/>
                    </a:cubicBezTo>
                    <a:lnTo>
                      <a:pt x="375" y="561"/>
                    </a:lnTo>
                    <a:cubicBezTo>
                      <a:pt x="388" y="559"/>
                      <a:pt x="399" y="553"/>
                      <a:pt x="412" y="548"/>
                    </a:cubicBezTo>
                    <a:cubicBezTo>
                      <a:pt x="412" y="550"/>
                      <a:pt x="412" y="550"/>
                      <a:pt x="412" y="550"/>
                    </a:cubicBezTo>
                    <a:cubicBezTo>
                      <a:pt x="455" y="596"/>
                      <a:pt x="455" y="596"/>
                      <a:pt x="455" y="596"/>
                    </a:cubicBezTo>
                    <a:cubicBezTo>
                      <a:pt x="509" y="561"/>
                      <a:pt x="509" y="561"/>
                      <a:pt x="509" y="561"/>
                    </a:cubicBezTo>
                    <a:cubicBezTo>
                      <a:pt x="484" y="503"/>
                      <a:pt x="484" y="503"/>
                      <a:pt x="484" y="503"/>
                    </a:cubicBezTo>
                    <a:lnTo>
                      <a:pt x="484" y="503"/>
                    </a:lnTo>
                    <a:cubicBezTo>
                      <a:pt x="495" y="492"/>
                      <a:pt x="503" y="484"/>
                      <a:pt x="514" y="473"/>
                    </a:cubicBezTo>
                    <a:lnTo>
                      <a:pt x="514" y="473"/>
                    </a:lnTo>
                    <a:cubicBezTo>
                      <a:pt x="573" y="492"/>
                      <a:pt x="573" y="492"/>
                      <a:pt x="573" y="492"/>
                    </a:cubicBezTo>
                    <a:cubicBezTo>
                      <a:pt x="605" y="438"/>
                      <a:pt x="605" y="438"/>
                      <a:pt x="605" y="438"/>
                    </a:cubicBezTo>
                    <a:cubicBezTo>
                      <a:pt x="554" y="395"/>
                      <a:pt x="554" y="395"/>
                      <a:pt x="554" y="395"/>
                    </a:cubicBezTo>
                    <a:cubicBezTo>
                      <a:pt x="554" y="393"/>
                      <a:pt x="554" y="393"/>
                      <a:pt x="554" y="393"/>
                    </a:cubicBezTo>
                    <a:cubicBezTo>
                      <a:pt x="559" y="379"/>
                      <a:pt x="562" y="369"/>
                      <a:pt x="565" y="350"/>
                    </a:cubicBezTo>
                    <a:cubicBezTo>
                      <a:pt x="567" y="350"/>
                      <a:pt x="567" y="350"/>
                      <a:pt x="567" y="350"/>
                    </a:cubicBezTo>
                    <a:cubicBezTo>
                      <a:pt x="621" y="347"/>
                      <a:pt x="621" y="347"/>
                      <a:pt x="621" y="347"/>
                    </a:cubicBezTo>
                    <a:cubicBezTo>
                      <a:pt x="621" y="283"/>
                      <a:pt x="621" y="283"/>
                      <a:pt x="621" y="283"/>
                    </a:cubicBezTo>
                    <a:cubicBezTo>
                      <a:pt x="562" y="270"/>
                      <a:pt x="562" y="270"/>
                      <a:pt x="562" y="270"/>
                    </a:cubicBezTo>
                    <a:lnTo>
                      <a:pt x="562" y="270"/>
                    </a:lnTo>
                    <a:cubicBezTo>
                      <a:pt x="559" y="254"/>
                      <a:pt x="557" y="235"/>
                      <a:pt x="549" y="219"/>
                    </a:cubicBezTo>
                    <a:cubicBezTo>
                      <a:pt x="552" y="219"/>
                      <a:pt x="552" y="219"/>
                      <a:pt x="552" y="219"/>
                    </a:cubicBezTo>
                    <a:cubicBezTo>
                      <a:pt x="597" y="179"/>
                      <a:pt x="597" y="179"/>
                      <a:pt x="597" y="179"/>
                    </a:cubicBezTo>
                    <a:cubicBezTo>
                      <a:pt x="565" y="123"/>
                      <a:pt x="565" y="123"/>
                      <a:pt x="565" y="123"/>
                    </a:cubicBezTo>
                    <a:cubicBezTo>
                      <a:pt x="506" y="147"/>
                      <a:pt x="506" y="147"/>
                      <a:pt x="506" y="147"/>
                    </a:cubicBezTo>
                    <a:lnTo>
                      <a:pt x="506" y="147"/>
                    </a:lnTo>
                    <a:cubicBezTo>
                      <a:pt x="493" y="130"/>
                      <a:pt x="477" y="117"/>
                      <a:pt x="460" y="104"/>
                    </a:cubicBezTo>
                    <a:lnTo>
                      <a:pt x="460" y="104"/>
                    </a:lnTo>
                    <a:cubicBezTo>
                      <a:pt x="477" y="45"/>
                      <a:pt x="477" y="45"/>
                      <a:pt x="477" y="45"/>
                    </a:cubicBezTo>
                    <a:cubicBezTo>
                      <a:pt x="418" y="18"/>
                      <a:pt x="418" y="18"/>
                      <a:pt x="418" y="18"/>
                    </a:cubicBezTo>
                    <a:cubicBezTo>
                      <a:pt x="380" y="69"/>
                      <a:pt x="380" y="69"/>
                      <a:pt x="380" y="69"/>
                    </a:cubicBezTo>
                    <a:close/>
                    <a:moveTo>
                      <a:pt x="524" y="313"/>
                    </a:moveTo>
                    <a:lnTo>
                      <a:pt x="524" y="313"/>
                    </a:lnTo>
                    <a:cubicBezTo>
                      <a:pt x="524" y="430"/>
                      <a:pt x="431" y="524"/>
                      <a:pt x="313" y="524"/>
                    </a:cubicBezTo>
                    <a:cubicBezTo>
                      <a:pt x="198" y="524"/>
                      <a:pt x="102" y="430"/>
                      <a:pt x="102" y="313"/>
                    </a:cubicBezTo>
                    <a:cubicBezTo>
                      <a:pt x="102" y="198"/>
                      <a:pt x="198" y="104"/>
                      <a:pt x="313" y="104"/>
                    </a:cubicBezTo>
                    <a:cubicBezTo>
                      <a:pt x="431" y="104"/>
                      <a:pt x="524" y="198"/>
                      <a:pt x="524" y="313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54" name="Group 39"/>
            <p:cNvGrpSpPr/>
            <p:nvPr/>
          </p:nvGrpSpPr>
          <p:grpSpPr>
            <a:xfrm>
              <a:off x="10473712" y="1661707"/>
              <a:ext cx="445673" cy="452089"/>
              <a:chOff x="18730441" y="3293180"/>
              <a:chExt cx="875891" cy="888503"/>
            </a:xfrm>
            <a:solidFill>
              <a:schemeClr val="accent2"/>
            </a:solidFill>
          </p:grpSpPr>
          <p:sp>
            <p:nvSpPr>
              <p:cNvPr id="83" name="Freeform: Shape 40"/>
              <p:cNvSpPr/>
              <p:nvPr/>
            </p:nvSpPr>
            <p:spPr bwMode="auto">
              <a:xfrm>
                <a:off x="18912390" y="3475112"/>
                <a:ext cx="520457" cy="520409"/>
              </a:xfrm>
              <a:custGeom>
                <a:avLst/>
                <a:gdLst>
                  <a:gd name="T0" fmla="*/ 273 w 547"/>
                  <a:gd name="T1" fmla="*/ 0 h 546"/>
                  <a:gd name="T2" fmla="*/ 273 w 547"/>
                  <a:gd name="T3" fmla="*/ 0 h 546"/>
                  <a:gd name="T4" fmla="*/ 0 w 547"/>
                  <a:gd name="T5" fmla="*/ 272 h 546"/>
                  <a:gd name="T6" fmla="*/ 273 w 547"/>
                  <a:gd name="T7" fmla="*/ 545 h 546"/>
                  <a:gd name="T8" fmla="*/ 546 w 547"/>
                  <a:gd name="T9" fmla="*/ 272 h 546"/>
                  <a:gd name="T10" fmla="*/ 273 w 547"/>
                  <a:gd name="T11" fmla="*/ 0 h 5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47" h="546">
                    <a:moveTo>
                      <a:pt x="273" y="0"/>
                    </a:moveTo>
                    <a:lnTo>
                      <a:pt x="273" y="0"/>
                    </a:lnTo>
                    <a:cubicBezTo>
                      <a:pt x="121" y="0"/>
                      <a:pt x="0" y="122"/>
                      <a:pt x="0" y="272"/>
                    </a:cubicBezTo>
                    <a:cubicBezTo>
                      <a:pt x="0" y="422"/>
                      <a:pt x="123" y="545"/>
                      <a:pt x="273" y="545"/>
                    </a:cubicBezTo>
                    <a:cubicBezTo>
                      <a:pt x="423" y="545"/>
                      <a:pt x="546" y="422"/>
                      <a:pt x="546" y="272"/>
                    </a:cubicBezTo>
                    <a:cubicBezTo>
                      <a:pt x="543" y="122"/>
                      <a:pt x="423" y="0"/>
                      <a:pt x="273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84" name="Freeform: Shape 41"/>
              <p:cNvSpPr/>
              <p:nvPr/>
            </p:nvSpPr>
            <p:spPr bwMode="auto">
              <a:xfrm>
                <a:off x="18730441" y="3293180"/>
                <a:ext cx="875891" cy="888503"/>
              </a:xfrm>
              <a:custGeom>
                <a:avLst/>
                <a:gdLst>
                  <a:gd name="T0" fmla="*/ 562 w 916"/>
                  <a:gd name="T1" fmla="*/ 104 h 932"/>
                  <a:gd name="T2" fmla="*/ 503 w 916"/>
                  <a:gd name="T3" fmla="*/ 88 h 932"/>
                  <a:gd name="T4" fmla="*/ 388 w 916"/>
                  <a:gd name="T5" fmla="*/ 8 h 932"/>
                  <a:gd name="T6" fmla="*/ 319 w 916"/>
                  <a:gd name="T7" fmla="*/ 118 h 932"/>
                  <a:gd name="T8" fmla="*/ 254 w 916"/>
                  <a:gd name="T9" fmla="*/ 51 h 932"/>
                  <a:gd name="T10" fmla="*/ 212 w 916"/>
                  <a:gd name="T11" fmla="*/ 187 h 932"/>
                  <a:gd name="T12" fmla="*/ 166 w 916"/>
                  <a:gd name="T13" fmla="*/ 230 h 932"/>
                  <a:gd name="T14" fmla="*/ 35 w 916"/>
                  <a:gd name="T15" fmla="*/ 283 h 932"/>
                  <a:gd name="T16" fmla="*/ 92 w 916"/>
                  <a:gd name="T17" fmla="*/ 401 h 932"/>
                  <a:gd name="T18" fmla="*/ 0 w 916"/>
                  <a:gd name="T19" fmla="*/ 417 h 932"/>
                  <a:gd name="T20" fmla="*/ 92 w 916"/>
                  <a:gd name="T21" fmla="*/ 529 h 932"/>
                  <a:gd name="T22" fmla="*/ 113 w 916"/>
                  <a:gd name="T23" fmla="*/ 607 h 932"/>
                  <a:gd name="T24" fmla="*/ 94 w 916"/>
                  <a:gd name="T25" fmla="*/ 746 h 932"/>
                  <a:gd name="T26" fmla="*/ 249 w 916"/>
                  <a:gd name="T27" fmla="*/ 773 h 932"/>
                  <a:gd name="T28" fmla="*/ 225 w 916"/>
                  <a:gd name="T29" fmla="*/ 864 h 932"/>
                  <a:gd name="T30" fmla="*/ 364 w 916"/>
                  <a:gd name="T31" fmla="*/ 827 h 932"/>
                  <a:gd name="T32" fmla="*/ 423 w 916"/>
                  <a:gd name="T33" fmla="*/ 840 h 932"/>
                  <a:gd name="T34" fmla="*/ 447 w 916"/>
                  <a:gd name="T35" fmla="*/ 931 h 932"/>
                  <a:gd name="T36" fmla="*/ 551 w 916"/>
                  <a:gd name="T37" fmla="*/ 829 h 932"/>
                  <a:gd name="T38" fmla="*/ 607 w 916"/>
                  <a:gd name="T39" fmla="*/ 811 h 932"/>
                  <a:gd name="T40" fmla="*/ 672 w 916"/>
                  <a:gd name="T41" fmla="*/ 880 h 932"/>
                  <a:gd name="T42" fmla="*/ 717 w 916"/>
                  <a:gd name="T43" fmla="*/ 743 h 932"/>
                  <a:gd name="T44" fmla="*/ 757 w 916"/>
                  <a:gd name="T45" fmla="*/ 698 h 932"/>
                  <a:gd name="T46" fmla="*/ 846 w 916"/>
                  <a:gd name="T47" fmla="*/ 730 h 932"/>
                  <a:gd name="T48" fmla="*/ 819 w 916"/>
                  <a:gd name="T49" fmla="*/ 588 h 932"/>
                  <a:gd name="T50" fmla="*/ 832 w 916"/>
                  <a:gd name="T51" fmla="*/ 519 h 932"/>
                  <a:gd name="T52" fmla="*/ 915 w 916"/>
                  <a:gd name="T53" fmla="*/ 514 h 932"/>
                  <a:gd name="T54" fmla="*/ 827 w 916"/>
                  <a:gd name="T55" fmla="*/ 401 h 932"/>
                  <a:gd name="T56" fmla="*/ 811 w 916"/>
                  <a:gd name="T57" fmla="*/ 326 h 932"/>
                  <a:gd name="T58" fmla="*/ 883 w 916"/>
                  <a:gd name="T59" fmla="*/ 265 h 932"/>
                  <a:gd name="T60" fmla="*/ 744 w 916"/>
                  <a:gd name="T61" fmla="*/ 217 h 932"/>
                  <a:gd name="T62" fmla="*/ 677 w 916"/>
                  <a:gd name="T63" fmla="*/ 158 h 932"/>
                  <a:gd name="T64" fmla="*/ 701 w 916"/>
                  <a:gd name="T65" fmla="*/ 67 h 932"/>
                  <a:gd name="T66" fmla="*/ 562 w 916"/>
                  <a:gd name="T67" fmla="*/ 101 h 932"/>
                  <a:gd name="T68" fmla="*/ 773 w 916"/>
                  <a:gd name="T69" fmla="*/ 465 h 932"/>
                  <a:gd name="T70" fmla="*/ 463 w 916"/>
                  <a:gd name="T71" fmla="*/ 776 h 932"/>
                  <a:gd name="T72" fmla="*/ 463 w 916"/>
                  <a:gd name="T73" fmla="*/ 152 h 9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916" h="932">
                    <a:moveTo>
                      <a:pt x="562" y="104"/>
                    </a:moveTo>
                    <a:lnTo>
                      <a:pt x="562" y="104"/>
                    </a:lnTo>
                    <a:cubicBezTo>
                      <a:pt x="543" y="99"/>
                      <a:pt x="522" y="94"/>
                      <a:pt x="503" y="91"/>
                    </a:cubicBezTo>
                    <a:cubicBezTo>
                      <a:pt x="503" y="88"/>
                      <a:pt x="503" y="88"/>
                      <a:pt x="503" y="88"/>
                    </a:cubicBezTo>
                    <a:cubicBezTo>
                      <a:pt x="482" y="0"/>
                      <a:pt x="482" y="0"/>
                      <a:pt x="482" y="0"/>
                    </a:cubicBezTo>
                    <a:cubicBezTo>
                      <a:pt x="388" y="8"/>
                      <a:pt x="388" y="8"/>
                      <a:pt x="388" y="8"/>
                    </a:cubicBezTo>
                    <a:cubicBezTo>
                      <a:pt x="375" y="99"/>
                      <a:pt x="375" y="99"/>
                      <a:pt x="375" y="99"/>
                    </a:cubicBezTo>
                    <a:cubicBezTo>
                      <a:pt x="356" y="104"/>
                      <a:pt x="337" y="110"/>
                      <a:pt x="319" y="118"/>
                    </a:cubicBezTo>
                    <a:cubicBezTo>
                      <a:pt x="316" y="118"/>
                      <a:pt x="316" y="118"/>
                      <a:pt x="316" y="118"/>
                    </a:cubicBezTo>
                    <a:cubicBezTo>
                      <a:pt x="254" y="51"/>
                      <a:pt x="254" y="51"/>
                      <a:pt x="254" y="51"/>
                    </a:cubicBezTo>
                    <a:cubicBezTo>
                      <a:pt x="177" y="99"/>
                      <a:pt x="177" y="99"/>
                      <a:pt x="177" y="99"/>
                    </a:cubicBezTo>
                    <a:cubicBezTo>
                      <a:pt x="212" y="187"/>
                      <a:pt x="212" y="187"/>
                      <a:pt x="212" y="187"/>
                    </a:cubicBezTo>
                    <a:cubicBezTo>
                      <a:pt x="196" y="200"/>
                      <a:pt x="182" y="214"/>
                      <a:pt x="169" y="230"/>
                    </a:cubicBezTo>
                    <a:cubicBezTo>
                      <a:pt x="166" y="230"/>
                      <a:pt x="166" y="230"/>
                      <a:pt x="166" y="230"/>
                    </a:cubicBezTo>
                    <a:cubicBezTo>
                      <a:pt x="81" y="200"/>
                      <a:pt x="81" y="200"/>
                      <a:pt x="81" y="200"/>
                    </a:cubicBezTo>
                    <a:cubicBezTo>
                      <a:pt x="35" y="283"/>
                      <a:pt x="35" y="283"/>
                      <a:pt x="35" y="283"/>
                    </a:cubicBezTo>
                    <a:cubicBezTo>
                      <a:pt x="107" y="342"/>
                      <a:pt x="107" y="342"/>
                      <a:pt x="107" y="342"/>
                    </a:cubicBezTo>
                    <a:cubicBezTo>
                      <a:pt x="102" y="361"/>
                      <a:pt x="97" y="374"/>
                      <a:pt x="92" y="401"/>
                    </a:cubicBezTo>
                    <a:lnTo>
                      <a:pt x="92" y="401"/>
                    </a:lnTo>
                    <a:cubicBezTo>
                      <a:pt x="0" y="417"/>
                      <a:pt x="0" y="417"/>
                      <a:pt x="0" y="417"/>
                    </a:cubicBezTo>
                    <a:cubicBezTo>
                      <a:pt x="0" y="511"/>
                      <a:pt x="0" y="511"/>
                      <a:pt x="0" y="511"/>
                    </a:cubicBezTo>
                    <a:cubicBezTo>
                      <a:pt x="92" y="529"/>
                      <a:pt x="92" y="529"/>
                      <a:pt x="92" y="529"/>
                    </a:cubicBezTo>
                    <a:cubicBezTo>
                      <a:pt x="97" y="556"/>
                      <a:pt x="105" y="580"/>
                      <a:pt x="113" y="604"/>
                    </a:cubicBezTo>
                    <a:cubicBezTo>
                      <a:pt x="113" y="607"/>
                      <a:pt x="113" y="607"/>
                      <a:pt x="113" y="607"/>
                    </a:cubicBezTo>
                    <a:cubicBezTo>
                      <a:pt x="43" y="666"/>
                      <a:pt x="43" y="666"/>
                      <a:pt x="43" y="666"/>
                    </a:cubicBezTo>
                    <a:cubicBezTo>
                      <a:pt x="94" y="746"/>
                      <a:pt x="94" y="746"/>
                      <a:pt x="94" y="746"/>
                    </a:cubicBezTo>
                    <a:cubicBezTo>
                      <a:pt x="182" y="714"/>
                      <a:pt x="182" y="714"/>
                      <a:pt x="182" y="714"/>
                    </a:cubicBezTo>
                    <a:cubicBezTo>
                      <a:pt x="201" y="736"/>
                      <a:pt x="225" y="757"/>
                      <a:pt x="249" y="773"/>
                    </a:cubicBezTo>
                    <a:cubicBezTo>
                      <a:pt x="249" y="776"/>
                      <a:pt x="249" y="776"/>
                      <a:pt x="249" y="776"/>
                    </a:cubicBezTo>
                    <a:cubicBezTo>
                      <a:pt x="225" y="864"/>
                      <a:pt x="225" y="864"/>
                      <a:pt x="225" y="864"/>
                    </a:cubicBezTo>
                    <a:cubicBezTo>
                      <a:pt x="311" y="904"/>
                      <a:pt x="311" y="904"/>
                      <a:pt x="311" y="904"/>
                    </a:cubicBezTo>
                    <a:cubicBezTo>
                      <a:pt x="364" y="827"/>
                      <a:pt x="364" y="827"/>
                      <a:pt x="364" y="827"/>
                    </a:cubicBezTo>
                    <a:lnTo>
                      <a:pt x="364" y="827"/>
                    </a:lnTo>
                    <a:cubicBezTo>
                      <a:pt x="383" y="832"/>
                      <a:pt x="404" y="837"/>
                      <a:pt x="423" y="840"/>
                    </a:cubicBezTo>
                    <a:lnTo>
                      <a:pt x="423" y="840"/>
                    </a:lnTo>
                    <a:cubicBezTo>
                      <a:pt x="447" y="931"/>
                      <a:pt x="447" y="931"/>
                      <a:pt x="447" y="931"/>
                    </a:cubicBezTo>
                    <a:cubicBezTo>
                      <a:pt x="538" y="923"/>
                      <a:pt x="538" y="923"/>
                      <a:pt x="538" y="923"/>
                    </a:cubicBezTo>
                    <a:cubicBezTo>
                      <a:pt x="551" y="829"/>
                      <a:pt x="551" y="829"/>
                      <a:pt x="551" y="829"/>
                    </a:cubicBezTo>
                    <a:lnTo>
                      <a:pt x="551" y="829"/>
                    </a:lnTo>
                    <a:cubicBezTo>
                      <a:pt x="570" y="824"/>
                      <a:pt x="589" y="818"/>
                      <a:pt x="607" y="811"/>
                    </a:cubicBezTo>
                    <a:cubicBezTo>
                      <a:pt x="610" y="813"/>
                      <a:pt x="610" y="813"/>
                      <a:pt x="610" y="813"/>
                    </a:cubicBezTo>
                    <a:cubicBezTo>
                      <a:pt x="672" y="880"/>
                      <a:pt x="672" y="880"/>
                      <a:pt x="672" y="880"/>
                    </a:cubicBezTo>
                    <a:cubicBezTo>
                      <a:pt x="750" y="832"/>
                      <a:pt x="750" y="832"/>
                      <a:pt x="750" y="832"/>
                    </a:cubicBezTo>
                    <a:cubicBezTo>
                      <a:pt x="717" y="743"/>
                      <a:pt x="717" y="743"/>
                      <a:pt x="717" y="743"/>
                    </a:cubicBezTo>
                    <a:cubicBezTo>
                      <a:pt x="715" y="741"/>
                      <a:pt x="715" y="741"/>
                      <a:pt x="715" y="741"/>
                    </a:cubicBezTo>
                    <a:cubicBezTo>
                      <a:pt x="731" y="728"/>
                      <a:pt x="744" y="714"/>
                      <a:pt x="757" y="698"/>
                    </a:cubicBezTo>
                    <a:cubicBezTo>
                      <a:pt x="760" y="701"/>
                      <a:pt x="760" y="701"/>
                      <a:pt x="760" y="701"/>
                    </a:cubicBezTo>
                    <a:cubicBezTo>
                      <a:pt x="846" y="730"/>
                      <a:pt x="846" y="730"/>
                      <a:pt x="846" y="730"/>
                    </a:cubicBezTo>
                    <a:cubicBezTo>
                      <a:pt x="891" y="647"/>
                      <a:pt x="891" y="647"/>
                      <a:pt x="891" y="647"/>
                    </a:cubicBezTo>
                    <a:cubicBezTo>
                      <a:pt x="819" y="588"/>
                      <a:pt x="819" y="588"/>
                      <a:pt x="819" y="588"/>
                    </a:cubicBezTo>
                    <a:cubicBezTo>
                      <a:pt x="816" y="583"/>
                      <a:pt x="816" y="583"/>
                      <a:pt x="816" y="583"/>
                    </a:cubicBezTo>
                    <a:cubicBezTo>
                      <a:pt x="824" y="564"/>
                      <a:pt x="830" y="546"/>
                      <a:pt x="832" y="519"/>
                    </a:cubicBezTo>
                    <a:cubicBezTo>
                      <a:pt x="835" y="519"/>
                      <a:pt x="835" y="519"/>
                      <a:pt x="835" y="519"/>
                    </a:cubicBezTo>
                    <a:cubicBezTo>
                      <a:pt x="915" y="514"/>
                      <a:pt x="915" y="514"/>
                      <a:pt x="915" y="514"/>
                    </a:cubicBezTo>
                    <a:cubicBezTo>
                      <a:pt x="915" y="420"/>
                      <a:pt x="915" y="420"/>
                      <a:pt x="915" y="420"/>
                    </a:cubicBezTo>
                    <a:cubicBezTo>
                      <a:pt x="827" y="401"/>
                      <a:pt x="827" y="401"/>
                      <a:pt x="827" y="401"/>
                    </a:cubicBezTo>
                    <a:cubicBezTo>
                      <a:pt x="830" y="401"/>
                      <a:pt x="830" y="401"/>
                      <a:pt x="830" y="401"/>
                    </a:cubicBezTo>
                    <a:cubicBezTo>
                      <a:pt x="824" y="374"/>
                      <a:pt x="819" y="350"/>
                      <a:pt x="811" y="326"/>
                    </a:cubicBezTo>
                    <a:cubicBezTo>
                      <a:pt x="814" y="324"/>
                      <a:pt x="814" y="324"/>
                      <a:pt x="814" y="324"/>
                    </a:cubicBezTo>
                    <a:cubicBezTo>
                      <a:pt x="883" y="265"/>
                      <a:pt x="883" y="265"/>
                      <a:pt x="883" y="265"/>
                    </a:cubicBezTo>
                    <a:cubicBezTo>
                      <a:pt x="832" y="184"/>
                      <a:pt x="832" y="184"/>
                      <a:pt x="832" y="184"/>
                    </a:cubicBezTo>
                    <a:cubicBezTo>
                      <a:pt x="744" y="217"/>
                      <a:pt x="744" y="217"/>
                      <a:pt x="744" y="217"/>
                    </a:cubicBezTo>
                    <a:lnTo>
                      <a:pt x="744" y="217"/>
                    </a:lnTo>
                    <a:cubicBezTo>
                      <a:pt x="725" y="195"/>
                      <a:pt x="701" y="174"/>
                      <a:pt x="677" y="158"/>
                    </a:cubicBezTo>
                    <a:cubicBezTo>
                      <a:pt x="677" y="155"/>
                      <a:pt x="677" y="155"/>
                      <a:pt x="677" y="155"/>
                    </a:cubicBezTo>
                    <a:cubicBezTo>
                      <a:pt x="701" y="67"/>
                      <a:pt x="701" y="67"/>
                      <a:pt x="701" y="67"/>
                    </a:cubicBezTo>
                    <a:cubicBezTo>
                      <a:pt x="618" y="27"/>
                      <a:pt x="618" y="27"/>
                      <a:pt x="618" y="27"/>
                    </a:cubicBezTo>
                    <a:cubicBezTo>
                      <a:pt x="562" y="101"/>
                      <a:pt x="562" y="101"/>
                      <a:pt x="562" y="101"/>
                    </a:cubicBezTo>
                    <a:lnTo>
                      <a:pt x="562" y="104"/>
                    </a:lnTo>
                    <a:close/>
                    <a:moveTo>
                      <a:pt x="773" y="465"/>
                    </a:moveTo>
                    <a:lnTo>
                      <a:pt x="773" y="465"/>
                    </a:lnTo>
                    <a:cubicBezTo>
                      <a:pt x="773" y="637"/>
                      <a:pt x="634" y="776"/>
                      <a:pt x="463" y="776"/>
                    </a:cubicBezTo>
                    <a:cubicBezTo>
                      <a:pt x="289" y="776"/>
                      <a:pt x="150" y="637"/>
                      <a:pt x="150" y="465"/>
                    </a:cubicBezTo>
                    <a:cubicBezTo>
                      <a:pt x="150" y="294"/>
                      <a:pt x="289" y="152"/>
                      <a:pt x="463" y="152"/>
                    </a:cubicBezTo>
                    <a:cubicBezTo>
                      <a:pt x="634" y="152"/>
                      <a:pt x="773" y="294"/>
                      <a:pt x="773" y="465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55" name="Group 42"/>
            <p:cNvGrpSpPr/>
            <p:nvPr/>
          </p:nvGrpSpPr>
          <p:grpSpPr>
            <a:xfrm>
              <a:off x="10219662" y="2733804"/>
              <a:ext cx="368165" cy="372435"/>
              <a:chOff x="18231141" y="5400202"/>
              <a:chExt cx="723562" cy="731957"/>
            </a:xfrm>
            <a:solidFill>
              <a:schemeClr val="accent5"/>
            </a:solidFill>
          </p:grpSpPr>
          <p:sp>
            <p:nvSpPr>
              <p:cNvPr id="81" name="Freeform: Shape 43"/>
              <p:cNvSpPr/>
              <p:nvPr/>
            </p:nvSpPr>
            <p:spPr bwMode="auto">
              <a:xfrm>
                <a:off x="18383470" y="5548286"/>
                <a:ext cx="427367" cy="431559"/>
              </a:xfrm>
              <a:custGeom>
                <a:avLst/>
                <a:gdLst>
                  <a:gd name="T0" fmla="*/ 224 w 450"/>
                  <a:gd name="T1" fmla="*/ 0 h 453"/>
                  <a:gd name="T2" fmla="*/ 224 w 450"/>
                  <a:gd name="T3" fmla="*/ 0 h 453"/>
                  <a:gd name="T4" fmla="*/ 0 w 450"/>
                  <a:gd name="T5" fmla="*/ 227 h 453"/>
                  <a:gd name="T6" fmla="*/ 224 w 450"/>
                  <a:gd name="T7" fmla="*/ 452 h 453"/>
                  <a:gd name="T8" fmla="*/ 449 w 450"/>
                  <a:gd name="T9" fmla="*/ 227 h 453"/>
                  <a:gd name="T10" fmla="*/ 224 w 450"/>
                  <a:gd name="T11" fmla="*/ 0 h 4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50" h="453">
                    <a:moveTo>
                      <a:pt x="224" y="0"/>
                    </a:moveTo>
                    <a:lnTo>
                      <a:pt x="224" y="0"/>
                    </a:lnTo>
                    <a:cubicBezTo>
                      <a:pt x="99" y="0"/>
                      <a:pt x="0" y="102"/>
                      <a:pt x="0" y="227"/>
                    </a:cubicBezTo>
                    <a:cubicBezTo>
                      <a:pt x="0" y="350"/>
                      <a:pt x="101" y="452"/>
                      <a:pt x="224" y="452"/>
                    </a:cubicBezTo>
                    <a:cubicBezTo>
                      <a:pt x="350" y="452"/>
                      <a:pt x="449" y="350"/>
                      <a:pt x="449" y="227"/>
                    </a:cubicBezTo>
                    <a:cubicBezTo>
                      <a:pt x="449" y="102"/>
                      <a:pt x="350" y="0"/>
                      <a:pt x="224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82" name="Freeform: Shape 44"/>
              <p:cNvSpPr/>
              <p:nvPr/>
            </p:nvSpPr>
            <p:spPr bwMode="auto">
              <a:xfrm>
                <a:off x="18231141" y="5400202"/>
                <a:ext cx="723562" cy="731957"/>
              </a:xfrm>
              <a:custGeom>
                <a:avLst/>
                <a:gdLst>
                  <a:gd name="T0" fmla="*/ 465 w 758"/>
                  <a:gd name="T1" fmla="*/ 86 h 769"/>
                  <a:gd name="T2" fmla="*/ 414 w 758"/>
                  <a:gd name="T3" fmla="*/ 72 h 769"/>
                  <a:gd name="T4" fmla="*/ 321 w 758"/>
                  <a:gd name="T5" fmla="*/ 5 h 769"/>
                  <a:gd name="T6" fmla="*/ 262 w 758"/>
                  <a:gd name="T7" fmla="*/ 96 h 769"/>
                  <a:gd name="T8" fmla="*/ 211 w 758"/>
                  <a:gd name="T9" fmla="*/ 40 h 769"/>
                  <a:gd name="T10" fmla="*/ 174 w 758"/>
                  <a:gd name="T11" fmla="*/ 155 h 769"/>
                  <a:gd name="T12" fmla="*/ 139 w 758"/>
                  <a:gd name="T13" fmla="*/ 190 h 769"/>
                  <a:gd name="T14" fmla="*/ 29 w 758"/>
                  <a:gd name="T15" fmla="*/ 233 h 769"/>
                  <a:gd name="T16" fmla="*/ 77 w 758"/>
                  <a:gd name="T17" fmla="*/ 332 h 769"/>
                  <a:gd name="T18" fmla="*/ 0 w 758"/>
                  <a:gd name="T19" fmla="*/ 345 h 769"/>
                  <a:gd name="T20" fmla="*/ 75 w 758"/>
                  <a:gd name="T21" fmla="*/ 436 h 769"/>
                  <a:gd name="T22" fmla="*/ 94 w 758"/>
                  <a:gd name="T23" fmla="*/ 500 h 769"/>
                  <a:gd name="T24" fmla="*/ 77 w 758"/>
                  <a:gd name="T25" fmla="*/ 618 h 769"/>
                  <a:gd name="T26" fmla="*/ 206 w 758"/>
                  <a:gd name="T27" fmla="*/ 639 h 769"/>
                  <a:gd name="T28" fmla="*/ 185 w 758"/>
                  <a:gd name="T29" fmla="*/ 714 h 769"/>
                  <a:gd name="T30" fmla="*/ 302 w 758"/>
                  <a:gd name="T31" fmla="*/ 685 h 769"/>
                  <a:gd name="T32" fmla="*/ 350 w 758"/>
                  <a:gd name="T33" fmla="*/ 693 h 769"/>
                  <a:gd name="T34" fmla="*/ 369 w 758"/>
                  <a:gd name="T35" fmla="*/ 768 h 769"/>
                  <a:gd name="T36" fmla="*/ 457 w 758"/>
                  <a:gd name="T37" fmla="*/ 687 h 769"/>
                  <a:gd name="T38" fmla="*/ 503 w 758"/>
                  <a:gd name="T39" fmla="*/ 671 h 769"/>
                  <a:gd name="T40" fmla="*/ 556 w 758"/>
                  <a:gd name="T41" fmla="*/ 728 h 769"/>
                  <a:gd name="T42" fmla="*/ 594 w 758"/>
                  <a:gd name="T43" fmla="*/ 615 h 769"/>
                  <a:gd name="T44" fmla="*/ 626 w 758"/>
                  <a:gd name="T45" fmla="*/ 578 h 769"/>
                  <a:gd name="T46" fmla="*/ 701 w 758"/>
                  <a:gd name="T47" fmla="*/ 605 h 769"/>
                  <a:gd name="T48" fmla="*/ 677 w 758"/>
                  <a:gd name="T49" fmla="*/ 484 h 769"/>
                  <a:gd name="T50" fmla="*/ 690 w 758"/>
                  <a:gd name="T51" fmla="*/ 428 h 769"/>
                  <a:gd name="T52" fmla="*/ 757 w 758"/>
                  <a:gd name="T53" fmla="*/ 425 h 769"/>
                  <a:gd name="T54" fmla="*/ 685 w 758"/>
                  <a:gd name="T55" fmla="*/ 332 h 769"/>
                  <a:gd name="T56" fmla="*/ 671 w 758"/>
                  <a:gd name="T57" fmla="*/ 270 h 769"/>
                  <a:gd name="T58" fmla="*/ 730 w 758"/>
                  <a:gd name="T59" fmla="*/ 217 h 769"/>
                  <a:gd name="T60" fmla="*/ 618 w 758"/>
                  <a:gd name="T61" fmla="*/ 179 h 769"/>
                  <a:gd name="T62" fmla="*/ 562 w 758"/>
                  <a:gd name="T63" fmla="*/ 128 h 769"/>
                  <a:gd name="T64" fmla="*/ 580 w 758"/>
                  <a:gd name="T65" fmla="*/ 53 h 769"/>
                  <a:gd name="T66" fmla="*/ 465 w 758"/>
                  <a:gd name="T67" fmla="*/ 86 h 769"/>
                  <a:gd name="T68" fmla="*/ 639 w 758"/>
                  <a:gd name="T69" fmla="*/ 385 h 769"/>
                  <a:gd name="T70" fmla="*/ 125 w 758"/>
                  <a:gd name="T71" fmla="*/ 385 h 769"/>
                  <a:gd name="T72" fmla="*/ 639 w 758"/>
                  <a:gd name="T73" fmla="*/ 385 h 7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758" h="769">
                    <a:moveTo>
                      <a:pt x="465" y="86"/>
                    </a:moveTo>
                    <a:lnTo>
                      <a:pt x="465" y="86"/>
                    </a:lnTo>
                    <a:cubicBezTo>
                      <a:pt x="449" y="80"/>
                      <a:pt x="433" y="77"/>
                      <a:pt x="417" y="75"/>
                    </a:cubicBezTo>
                    <a:cubicBezTo>
                      <a:pt x="414" y="72"/>
                      <a:pt x="414" y="72"/>
                      <a:pt x="414" y="72"/>
                    </a:cubicBezTo>
                    <a:cubicBezTo>
                      <a:pt x="399" y="0"/>
                      <a:pt x="399" y="0"/>
                      <a:pt x="399" y="0"/>
                    </a:cubicBezTo>
                    <a:cubicBezTo>
                      <a:pt x="321" y="5"/>
                      <a:pt x="321" y="5"/>
                      <a:pt x="321" y="5"/>
                    </a:cubicBezTo>
                    <a:cubicBezTo>
                      <a:pt x="310" y="83"/>
                      <a:pt x="310" y="83"/>
                      <a:pt x="310" y="83"/>
                    </a:cubicBezTo>
                    <a:cubicBezTo>
                      <a:pt x="294" y="86"/>
                      <a:pt x="278" y="91"/>
                      <a:pt x="262" y="96"/>
                    </a:cubicBezTo>
                    <a:lnTo>
                      <a:pt x="262" y="96"/>
                    </a:lnTo>
                    <a:cubicBezTo>
                      <a:pt x="211" y="40"/>
                      <a:pt x="211" y="40"/>
                      <a:pt x="211" y="40"/>
                    </a:cubicBezTo>
                    <a:cubicBezTo>
                      <a:pt x="147" y="83"/>
                      <a:pt x="147" y="83"/>
                      <a:pt x="147" y="83"/>
                    </a:cubicBezTo>
                    <a:cubicBezTo>
                      <a:pt x="174" y="155"/>
                      <a:pt x="174" y="155"/>
                      <a:pt x="174" y="155"/>
                    </a:cubicBezTo>
                    <a:cubicBezTo>
                      <a:pt x="160" y="166"/>
                      <a:pt x="150" y="176"/>
                      <a:pt x="139" y="190"/>
                    </a:cubicBezTo>
                    <a:lnTo>
                      <a:pt x="139" y="190"/>
                    </a:lnTo>
                    <a:cubicBezTo>
                      <a:pt x="67" y="166"/>
                      <a:pt x="67" y="166"/>
                      <a:pt x="67" y="166"/>
                    </a:cubicBezTo>
                    <a:cubicBezTo>
                      <a:pt x="29" y="233"/>
                      <a:pt x="29" y="233"/>
                      <a:pt x="29" y="233"/>
                    </a:cubicBezTo>
                    <a:cubicBezTo>
                      <a:pt x="88" y="283"/>
                      <a:pt x="88" y="283"/>
                      <a:pt x="88" y="283"/>
                    </a:cubicBezTo>
                    <a:cubicBezTo>
                      <a:pt x="83" y="300"/>
                      <a:pt x="80" y="310"/>
                      <a:pt x="77" y="332"/>
                    </a:cubicBezTo>
                    <a:cubicBezTo>
                      <a:pt x="75" y="332"/>
                      <a:pt x="75" y="332"/>
                      <a:pt x="75" y="332"/>
                    </a:cubicBezTo>
                    <a:cubicBezTo>
                      <a:pt x="0" y="345"/>
                      <a:pt x="0" y="345"/>
                      <a:pt x="0" y="345"/>
                    </a:cubicBezTo>
                    <a:cubicBezTo>
                      <a:pt x="0" y="422"/>
                      <a:pt x="0" y="422"/>
                      <a:pt x="0" y="422"/>
                    </a:cubicBezTo>
                    <a:cubicBezTo>
                      <a:pt x="75" y="436"/>
                      <a:pt x="75" y="436"/>
                      <a:pt x="75" y="436"/>
                    </a:cubicBezTo>
                    <a:cubicBezTo>
                      <a:pt x="80" y="460"/>
                      <a:pt x="85" y="479"/>
                      <a:pt x="94" y="500"/>
                    </a:cubicBezTo>
                    <a:lnTo>
                      <a:pt x="94" y="500"/>
                    </a:lnTo>
                    <a:cubicBezTo>
                      <a:pt x="37" y="551"/>
                      <a:pt x="37" y="551"/>
                      <a:pt x="37" y="551"/>
                    </a:cubicBezTo>
                    <a:cubicBezTo>
                      <a:pt x="77" y="618"/>
                      <a:pt x="77" y="618"/>
                      <a:pt x="77" y="618"/>
                    </a:cubicBezTo>
                    <a:cubicBezTo>
                      <a:pt x="150" y="591"/>
                      <a:pt x="150" y="591"/>
                      <a:pt x="150" y="591"/>
                    </a:cubicBezTo>
                    <a:cubicBezTo>
                      <a:pt x="166" y="610"/>
                      <a:pt x="185" y="626"/>
                      <a:pt x="206" y="639"/>
                    </a:cubicBezTo>
                    <a:cubicBezTo>
                      <a:pt x="206" y="642"/>
                      <a:pt x="206" y="642"/>
                      <a:pt x="206" y="642"/>
                    </a:cubicBezTo>
                    <a:cubicBezTo>
                      <a:pt x="185" y="714"/>
                      <a:pt x="185" y="714"/>
                      <a:pt x="185" y="714"/>
                    </a:cubicBezTo>
                    <a:cubicBezTo>
                      <a:pt x="257" y="746"/>
                      <a:pt x="257" y="746"/>
                      <a:pt x="257" y="746"/>
                    </a:cubicBezTo>
                    <a:cubicBezTo>
                      <a:pt x="302" y="685"/>
                      <a:pt x="302" y="685"/>
                      <a:pt x="302" y="685"/>
                    </a:cubicBezTo>
                    <a:lnTo>
                      <a:pt x="302" y="685"/>
                    </a:lnTo>
                    <a:cubicBezTo>
                      <a:pt x="318" y="687"/>
                      <a:pt x="334" y="693"/>
                      <a:pt x="350" y="693"/>
                    </a:cubicBezTo>
                    <a:cubicBezTo>
                      <a:pt x="350" y="695"/>
                      <a:pt x="350" y="695"/>
                      <a:pt x="350" y="695"/>
                    </a:cubicBezTo>
                    <a:cubicBezTo>
                      <a:pt x="369" y="768"/>
                      <a:pt x="369" y="768"/>
                      <a:pt x="369" y="768"/>
                    </a:cubicBezTo>
                    <a:cubicBezTo>
                      <a:pt x="446" y="765"/>
                      <a:pt x="446" y="765"/>
                      <a:pt x="446" y="765"/>
                    </a:cubicBezTo>
                    <a:cubicBezTo>
                      <a:pt x="457" y="687"/>
                      <a:pt x="457" y="687"/>
                      <a:pt x="457" y="687"/>
                    </a:cubicBezTo>
                    <a:cubicBezTo>
                      <a:pt x="457" y="685"/>
                      <a:pt x="457" y="685"/>
                      <a:pt x="457" y="685"/>
                    </a:cubicBezTo>
                    <a:cubicBezTo>
                      <a:pt x="473" y="682"/>
                      <a:pt x="489" y="677"/>
                      <a:pt x="503" y="671"/>
                    </a:cubicBezTo>
                    <a:cubicBezTo>
                      <a:pt x="505" y="674"/>
                      <a:pt x="505" y="674"/>
                      <a:pt x="505" y="674"/>
                    </a:cubicBezTo>
                    <a:cubicBezTo>
                      <a:pt x="556" y="728"/>
                      <a:pt x="556" y="728"/>
                      <a:pt x="556" y="728"/>
                    </a:cubicBezTo>
                    <a:cubicBezTo>
                      <a:pt x="620" y="687"/>
                      <a:pt x="620" y="687"/>
                      <a:pt x="620" y="687"/>
                    </a:cubicBezTo>
                    <a:cubicBezTo>
                      <a:pt x="594" y="615"/>
                      <a:pt x="594" y="615"/>
                      <a:pt x="594" y="615"/>
                    </a:cubicBezTo>
                    <a:cubicBezTo>
                      <a:pt x="591" y="612"/>
                      <a:pt x="591" y="612"/>
                      <a:pt x="591" y="612"/>
                    </a:cubicBezTo>
                    <a:cubicBezTo>
                      <a:pt x="604" y="602"/>
                      <a:pt x="615" y="591"/>
                      <a:pt x="626" y="578"/>
                    </a:cubicBezTo>
                    <a:cubicBezTo>
                      <a:pt x="628" y="578"/>
                      <a:pt x="628" y="578"/>
                      <a:pt x="628" y="578"/>
                    </a:cubicBezTo>
                    <a:cubicBezTo>
                      <a:pt x="701" y="605"/>
                      <a:pt x="701" y="605"/>
                      <a:pt x="701" y="605"/>
                    </a:cubicBezTo>
                    <a:cubicBezTo>
                      <a:pt x="738" y="535"/>
                      <a:pt x="738" y="535"/>
                      <a:pt x="738" y="535"/>
                    </a:cubicBezTo>
                    <a:cubicBezTo>
                      <a:pt x="677" y="484"/>
                      <a:pt x="677" y="484"/>
                      <a:pt x="677" y="484"/>
                    </a:cubicBezTo>
                    <a:cubicBezTo>
                      <a:pt x="677" y="481"/>
                      <a:pt x="677" y="481"/>
                      <a:pt x="677" y="481"/>
                    </a:cubicBezTo>
                    <a:cubicBezTo>
                      <a:pt x="682" y="465"/>
                      <a:pt x="685" y="452"/>
                      <a:pt x="690" y="428"/>
                    </a:cubicBezTo>
                    <a:cubicBezTo>
                      <a:pt x="693" y="428"/>
                      <a:pt x="693" y="428"/>
                      <a:pt x="693" y="428"/>
                    </a:cubicBezTo>
                    <a:cubicBezTo>
                      <a:pt x="757" y="425"/>
                      <a:pt x="757" y="425"/>
                      <a:pt x="757" y="425"/>
                    </a:cubicBezTo>
                    <a:cubicBezTo>
                      <a:pt x="757" y="348"/>
                      <a:pt x="757" y="348"/>
                      <a:pt x="757" y="348"/>
                    </a:cubicBezTo>
                    <a:cubicBezTo>
                      <a:pt x="685" y="332"/>
                      <a:pt x="685" y="332"/>
                      <a:pt x="685" y="332"/>
                    </a:cubicBezTo>
                    <a:cubicBezTo>
                      <a:pt x="687" y="332"/>
                      <a:pt x="687" y="332"/>
                      <a:pt x="687" y="332"/>
                    </a:cubicBezTo>
                    <a:cubicBezTo>
                      <a:pt x="682" y="310"/>
                      <a:pt x="679" y="289"/>
                      <a:pt x="671" y="270"/>
                    </a:cubicBezTo>
                    <a:cubicBezTo>
                      <a:pt x="674" y="267"/>
                      <a:pt x="674" y="267"/>
                      <a:pt x="674" y="267"/>
                    </a:cubicBezTo>
                    <a:cubicBezTo>
                      <a:pt x="730" y="217"/>
                      <a:pt x="730" y="217"/>
                      <a:pt x="730" y="217"/>
                    </a:cubicBezTo>
                    <a:cubicBezTo>
                      <a:pt x="690" y="152"/>
                      <a:pt x="690" y="152"/>
                      <a:pt x="690" y="152"/>
                    </a:cubicBezTo>
                    <a:cubicBezTo>
                      <a:pt x="618" y="179"/>
                      <a:pt x="618" y="179"/>
                      <a:pt x="618" y="179"/>
                    </a:cubicBezTo>
                    <a:cubicBezTo>
                      <a:pt x="615" y="179"/>
                      <a:pt x="615" y="179"/>
                      <a:pt x="615" y="179"/>
                    </a:cubicBezTo>
                    <a:cubicBezTo>
                      <a:pt x="599" y="161"/>
                      <a:pt x="580" y="144"/>
                      <a:pt x="562" y="128"/>
                    </a:cubicBezTo>
                    <a:cubicBezTo>
                      <a:pt x="562" y="126"/>
                      <a:pt x="562" y="126"/>
                      <a:pt x="562" y="126"/>
                    </a:cubicBezTo>
                    <a:cubicBezTo>
                      <a:pt x="580" y="53"/>
                      <a:pt x="580" y="53"/>
                      <a:pt x="580" y="53"/>
                    </a:cubicBezTo>
                    <a:cubicBezTo>
                      <a:pt x="511" y="21"/>
                      <a:pt x="511" y="21"/>
                      <a:pt x="511" y="21"/>
                    </a:cubicBezTo>
                    <a:cubicBezTo>
                      <a:pt x="465" y="86"/>
                      <a:pt x="465" y="86"/>
                      <a:pt x="465" y="86"/>
                    </a:cubicBezTo>
                    <a:close/>
                    <a:moveTo>
                      <a:pt x="639" y="385"/>
                    </a:moveTo>
                    <a:lnTo>
                      <a:pt x="639" y="385"/>
                    </a:lnTo>
                    <a:cubicBezTo>
                      <a:pt x="639" y="527"/>
                      <a:pt x="524" y="642"/>
                      <a:pt x="382" y="642"/>
                    </a:cubicBezTo>
                    <a:cubicBezTo>
                      <a:pt x="241" y="642"/>
                      <a:pt x="125" y="527"/>
                      <a:pt x="125" y="385"/>
                    </a:cubicBezTo>
                    <a:cubicBezTo>
                      <a:pt x="125" y="241"/>
                      <a:pt x="241" y="126"/>
                      <a:pt x="382" y="126"/>
                    </a:cubicBezTo>
                    <a:cubicBezTo>
                      <a:pt x="524" y="126"/>
                      <a:pt x="639" y="241"/>
                      <a:pt x="639" y="385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56" name="Group 45"/>
            <p:cNvGrpSpPr/>
            <p:nvPr/>
          </p:nvGrpSpPr>
          <p:grpSpPr>
            <a:xfrm>
              <a:off x="9584499" y="1411982"/>
              <a:ext cx="831060" cy="837441"/>
              <a:chOff x="16982890" y="2802388"/>
              <a:chExt cx="1633305" cy="1645846"/>
            </a:xfrm>
            <a:solidFill>
              <a:schemeClr val="accent5"/>
            </a:solidFill>
          </p:grpSpPr>
          <p:sp>
            <p:nvSpPr>
              <p:cNvPr id="79" name="Freeform: Shape 46"/>
              <p:cNvSpPr/>
              <p:nvPr/>
            </p:nvSpPr>
            <p:spPr bwMode="auto">
              <a:xfrm>
                <a:off x="17262159" y="3090094"/>
                <a:ext cx="1070534" cy="1070435"/>
              </a:xfrm>
              <a:custGeom>
                <a:avLst/>
                <a:gdLst>
                  <a:gd name="T0" fmla="*/ 433 w 1122"/>
                  <a:gd name="T1" fmla="*/ 72 h 1121"/>
                  <a:gd name="T2" fmla="*/ 433 w 1122"/>
                  <a:gd name="T3" fmla="*/ 72 h 1121"/>
                  <a:gd name="T4" fmla="*/ 72 w 1122"/>
                  <a:gd name="T5" fmla="*/ 687 h 1121"/>
                  <a:gd name="T6" fmla="*/ 687 w 1122"/>
                  <a:gd name="T7" fmla="*/ 1051 h 1121"/>
                  <a:gd name="T8" fmla="*/ 1051 w 1122"/>
                  <a:gd name="T9" fmla="*/ 433 h 1121"/>
                  <a:gd name="T10" fmla="*/ 433 w 1122"/>
                  <a:gd name="T11" fmla="*/ 72 h 1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22" h="1121">
                    <a:moveTo>
                      <a:pt x="433" y="72"/>
                    </a:moveTo>
                    <a:lnTo>
                      <a:pt x="433" y="72"/>
                    </a:lnTo>
                    <a:cubicBezTo>
                      <a:pt x="163" y="141"/>
                      <a:pt x="0" y="417"/>
                      <a:pt x="72" y="687"/>
                    </a:cubicBezTo>
                    <a:cubicBezTo>
                      <a:pt x="141" y="957"/>
                      <a:pt x="417" y="1120"/>
                      <a:pt x="687" y="1051"/>
                    </a:cubicBezTo>
                    <a:cubicBezTo>
                      <a:pt x="957" y="981"/>
                      <a:pt x="1121" y="703"/>
                      <a:pt x="1051" y="433"/>
                    </a:cubicBezTo>
                    <a:cubicBezTo>
                      <a:pt x="979" y="163"/>
                      <a:pt x="703" y="0"/>
                      <a:pt x="433" y="72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80" name="Freeform: Shape 47"/>
              <p:cNvSpPr/>
              <p:nvPr/>
            </p:nvSpPr>
            <p:spPr bwMode="auto">
              <a:xfrm>
                <a:off x="16982890" y="2802388"/>
                <a:ext cx="1633305" cy="1645846"/>
              </a:xfrm>
              <a:custGeom>
                <a:avLst/>
                <a:gdLst>
                  <a:gd name="T0" fmla="*/ 861 w 1708"/>
                  <a:gd name="T1" fmla="*/ 163 h 1721"/>
                  <a:gd name="T2" fmla="*/ 749 w 1708"/>
                  <a:gd name="T3" fmla="*/ 166 h 1721"/>
                  <a:gd name="T4" fmla="*/ 503 w 1708"/>
                  <a:gd name="T5" fmla="*/ 72 h 1721"/>
                  <a:gd name="T6" fmla="*/ 431 w 1708"/>
                  <a:gd name="T7" fmla="*/ 305 h 1721"/>
                  <a:gd name="T8" fmla="*/ 286 w 1708"/>
                  <a:gd name="T9" fmla="*/ 208 h 1721"/>
                  <a:gd name="T10" fmla="*/ 270 w 1708"/>
                  <a:gd name="T11" fmla="*/ 479 h 1721"/>
                  <a:gd name="T12" fmla="*/ 212 w 1708"/>
                  <a:gd name="T13" fmla="*/ 575 h 1721"/>
                  <a:gd name="T14" fmla="*/ 0 w 1708"/>
                  <a:gd name="T15" fmla="*/ 733 h 1721"/>
                  <a:gd name="T16" fmla="*/ 158 w 1708"/>
                  <a:gd name="T17" fmla="*/ 920 h 1721"/>
                  <a:gd name="T18" fmla="*/ 6 w 1708"/>
                  <a:gd name="T19" fmla="*/ 990 h 1721"/>
                  <a:gd name="T20" fmla="*/ 220 w 1708"/>
                  <a:gd name="T21" fmla="*/ 1148 h 1721"/>
                  <a:gd name="T22" fmla="*/ 289 w 1708"/>
                  <a:gd name="T23" fmla="*/ 1276 h 1721"/>
                  <a:gd name="T24" fmla="*/ 321 w 1708"/>
                  <a:gd name="T25" fmla="*/ 1538 h 1721"/>
                  <a:gd name="T26" fmla="*/ 613 w 1708"/>
                  <a:gd name="T27" fmla="*/ 1517 h 1721"/>
                  <a:gd name="T28" fmla="*/ 610 w 1708"/>
                  <a:gd name="T29" fmla="*/ 1688 h 1721"/>
                  <a:gd name="T30" fmla="*/ 845 w 1708"/>
                  <a:gd name="T31" fmla="*/ 1557 h 1721"/>
                  <a:gd name="T32" fmla="*/ 958 w 1708"/>
                  <a:gd name="T33" fmla="*/ 1552 h 1721"/>
                  <a:gd name="T34" fmla="*/ 1038 w 1708"/>
                  <a:gd name="T35" fmla="*/ 1704 h 1721"/>
                  <a:gd name="T36" fmla="*/ 1183 w 1708"/>
                  <a:gd name="T37" fmla="*/ 1477 h 1721"/>
                  <a:gd name="T38" fmla="*/ 1276 w 1708"/>
                  <a:gd name="T39" fmla="*/ 1415 h 1721"/>
                  <a:gd name="T40" fmla="*/ 1423 w 1708"/>
                  <a:gd name="T41" fmla="*/ 1511 h 1721"/>
                  <a:gd name="T42" fmla="*/ 1439 w 1708"/>
                  <a:gd name="T43" fmla="*/ 1241 h 1721"/>
                  <a:gd name="T44" fmla="*/ 1490 w 1708"/>
                  <a:gd name="T45" fmla="*/ 1142 h 1721"/>
                  <a:gd name="T46" fmla="*/ 1664 w 1708"/>
                  <a:gd name="T47" fmla="*/ 1158 h 1721"/>
                  <a:gd name="T48" fmla="*/ 1549 w 1708"/>
                  <a:gd name="T49" fmla="*/ 915 h 1721"/>
                  <a:gd name="T50" fmla="*/ 1541 w 1708"/>
                  <a:gd name="T51" fmla="*/ 779 h 1721"/>
                  <a:gd name="T52" fmla="*/ 1688 w 1708"/>
                  <a:gd name="T53" fmla="*/ 736 h 1721"/>
                  <a:gd name="T54" fmla="*/ 1479 w 1708"/>
                  <a:gd name="T55" fmla="*/ 575 h 1721"/>
                  <a:gd name="T56" fmla="*/ 1413 w 1708"/>
                  <a:gd name="T57" fmla="*/ 450 h 1721"/>
                  <a:gd name="T58" fmla="*/ 1514 w 1708"/>
                  <a:gd name="T59" fmla="*/ 302 h 1721"/>
                  <a:gd name="T60" fmla="*/ 1247 w 1708"/>
                  <a:gd name="T61" fmla="*/ 283 h 1721"/>
                  <a:gd name="T62" fmla="*/ 1094 w 1708"/>
                  <a:gd name="T63" fmla="*/ 206 h 1721"/>
                  <a:gd name="T64" fmla="*/ 1097 w 1708"/>
                  <a:gd name="T65" fmla="*/ 32 h 1721"/>
                  <a:gd name="T66" fmla="*/ 861 w 1708"/>
                  <a:gd name="T67" fmla="*/ 163 h 1721"/>
                  <a:gd name="T68" fmla="*/ 1413 w 1708"/>
                  <a:gd name="T69" fmla="*/ 714 h 1721"/>
                  <a:gd name="T70" fmla="*/ 292 w 1708"/>
                  <a:gd name="T71" fmla="*/ 1006 h 1721"/>
                  <a:gd name="T72" fmla="*/ 1413 w 1708"/>
                  <a:gd name="T73" fmla="*/ 714 h 17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708" h="1721">
                    <a:moveTo>
                      <a:pt x="861" y="163"/>
                    </a:moveTo>
                    <a:lnTo>
                      <a:pt x="861" y="163"/>
                    </a:lnTo>
                    <a:cubicBezTo>
                      <a:pt x="827" y="163"/>
                      <a:pt x="789" y="166"/>
                      <a:pt x="752" y="171"/>
                    </a:cubicBezTo>
                    <a:cubicBezTo>
                      <a:pt x="749" y="166"/>
                      <a:pt x="749" y="166"/>
                      <a:pt x="749" y="166"/>
                    </a:cubicBezTo>
                    <a:cubicBezTo>
                      <a:pt x="669" y="16"/>
                      <a:pt x="669" y="16"/>
                      <a:pt x="669" y="16"/>
                    </a:cubicBezTo>
                    <a:cubicBezTo>
                      <a:pt x="503" y="72"/>
                      <a:pt x="503" y="72"/>
                      <a:pt x="503" y="72"/>
                    </a:cubicBezTo>
                    <a:cubicBezTo>
                      <a:pt x="527" y="243"/>
                      <a:pt x="527" y="243"/>
                      <a:pt x="527" y="243"/>
                    </a:cubicBezTo>
                    <a:cubicBezTo>
                      <a:pt x="492" y="262"/>
                      <a:pt x="460" y="281"/>
                      <a:pt x="431" y="305"/>
                    </a:cubicBezTo>
                    <a:cubicBezTo>
                      <a:pt x="428" y="302"/>
                      <a:pt x="428" y="302"/>
                      <a:pt x="428" y="302"/>
                    </a:cubicBezTo>
                    <a:cubicBezTo>
                      <a:pt x="286" y="208"/>
                      <a:pt x="286" y="208"/>
                      <a:pt x="286" y="208"/>
                    </a:cubicBezTo>
                    <a:cubicBezTo>
                      <a:pt x="169" y="337"/>
                      <a:pt x="169" y="337"/>
                      <a:pt x="169" y="337"/>
                    </a:cubicBezTo>
                    <a:cubicBezTo>
                      <a:pt x="270" y="479"/>
                      <a:pt x="270" y="479"/>
                      <a:pt x="270" y="479"/>
                    </a:cubicBezTo>
                    <a:cubicBezTo>
                      <a:pt x="249" y="508"/>
                      <a:pt x="230" y="543"/>
                      <a:pt x="214" y="578"/>
                    </a:cubicBezTo>
                    <a:cubicBezTo>
                      <a:pt x="212" y="575"/>
                      <a:pt x="212" y="575"/>
                      <a:pt x="212" y="575"/>
                    </a:cubicBezTo>
                    <a:cubicBezTo>
                      <a:pt x="43" y="562"/>
                      <a:pt x="43" y="562"/>
                      <a:pt x="43" y="562"/>
                    </a:cubicBezTo>
                    <a:cubicBezTo>
                      <a:pt x="0" y="733"/>
                      <a:pt x="0" y="733"/>
                      <a:pt x="0" y="733"/>
                    </a:cubicBezTo>
                    <a:cubicBezTo>
                      <a:pt x="158" y="808"/>
                      <a:pt x="158" y="808"/>
                      <a:pt x="158" y="808"/>
                    </a:cubicBezTo>
                    <a:cubicBezTo>
                      <a:pt x="155" y="845"/>
                      <a:pt x="150" y="864"/>
                      <a:pt x="158" y="920"/>
                    </a:cubicBezTo>
                    <a:cubicBezTo>
                      <a:pt x="155" y="923"/>
                      <a:pt x="155" y="923"/>
                      <a:pt x="155" y="923"/>
                    </a:cubicBezTo>
                    <a:cubicBezTo>
                      <a:pt x="6" y="990"/>
                      <a:pt x="6" y="990"/>
                      <a:pt x="6" y="990"/>
                    </a:cubicBezTo>
                    <a:cubicBezTo>
                      <a:pt x="48" y="1158"/>
                      <a:pt x="48" y="1158"/>
                      <a:pt x="48" y="1158"/>
                    </a:cubicBezTo>
                    <a:cubicBezTo>
                      <a:pt x="220" y="1148"/>
                      <a:pt x="220" y="1148"/>
                      <a:pt x="220" y="1148"/>
                    </a:cubicBezTo>
                    <a:cubicBezTo>
                      <a:pt x="241" y="1193"/>
                      <a:pt x="262" y="1236"/>
                      <a:pt x="292" y="1276"/>
                    </a:cubicBezTo>
                    <a:cubicBezTo>
                      <a:pt x="289" y="1276"/>
                      <a:pt x="289" y="1276"/>
                      <a:pt x="289" y="1276"/>
                    </a:cubicBezTo>
                    <a:cubicBezTo>
                      <a:pt x="196" y="1418"/>
                      <a:pt x="196" y="1418"/>
                      <a:pt x="196" y="1418"/>
                    </a:cubicBezTo>
                    <a:cubicBezTo>
                      <a:pt x="321" y="1538"/>
                      <a:pt x="321" y="1538"/>
                      <a:pt x="321" y="1538"/>
                    </a:cubicBezTo>
                    <a:cubicBezTo>
                      <a:pt x="463" y="1439"/>
                      <a:pt x="463" y="1439"/>
                      <a:pt x="463" y="1439"/>
                    </a:cubicBezTo>
                    <a:cubicBezTo>
                      <a:pt x="508" y="1471"/>
                      <a:pt x="559" y="1495"/>
                      <a:pt x="613" y="1517"/>
                    </a:cubicBezTo>
                    <a:cubicBezTo>
                      <a:pt x="613" y="1519"/>
                      <a:pt x="613" y="1519"/>
                      <a:pt x="613" y="1519"/>
                    </a:cubicBezTo>
                    <a:cubicBezTo>
                      <a:pt x="610" y="1688"/>
                      <a:pt x="610" y="1688"/>
                      <a:pt x="610" y="1688"/>
                    </a:cubicBezTo>
                    <a:cubicBezTo>
                      <a:pt x="781" y="1720"/>
                      <a:pt x="781" y="1720"/>
                      <a:pt x="781" y="1720"/>
                    </a:cubicBezTo>
                    <a:cubicBezTo>
                      <a:pt x="845" y="1557"/>
                      <a:pt x="845" y="1557"/>
                      <a:pt x="845" y="1557"/>
                    </a:cubicBezTo>
                    <a:lnTo>
                      <a:pt x="845" y="1557"/>
                    </a:lnTo>
                    <a:cubicBezTo>
                      <a:pt x="883" y="1557"/>
                      <a:pt x="920" y="1557"/>
                      <a:pt x="958" y="1552"/>
                    </a:cubicBezTo>
                    <a:cubicBezTo>
                      <a:pt x="960" y="1554"/>
                      <a:pt x="960" y="1554"/>
                      <a:pt x="960" y="1554"/>
                    </a:cubicBezTo>
                    <a:cubicBezTo>
                      <a:pt x="1038" y="1704"/>
                      <a:pt x="1038" y="1704"/>
                      <a:pt x="1038" y="1704"/>
                    </a:cubicBezTo>
                    <a:cubicBezTo>
                      <a:pt x="1204" y="1651"/>
                      <a:pt x="1204" y="1651"/>
                      <a:pt x="1204" y="1651"/>
                    </a:cubicBezTo>
                    <a:cubicBezTo>
                      <a:pt x="1183" y="1477"/>
                      <a:pt x="1183" y="1477"/>
                      <a:pt x="1183" y="1477"/>
                    </a:cubicBezTo>
                    <a:cubicBezTo>
                      <a:pt x="1183" y="1474"/>
                      <a:pt x="1183" y="1474"/>
                      <a:pt x="1183" y="1474"/>
                    </a:cubicBezTo>
                    <a:cubicBezTo>
                      <a:pt x="1214" y="1458"/>
                      <a:pt x="1247" y="1437"/>
                      <a:pt x="1276" y="1415"/>
                    </a:cubicBezTo>
                    <a:cubicBezTo>
                      <a:pt x="1281" y="1418"/>
                      <a:pt x="1281" y="1418"/>
                      <a:pt x="1281" y="1418"/>
                    </a:cubicBezTo>
                    <a:cubicBezTo>
                      <a:pt x="1423" y="1511"/>
                      <a:pt x="1423" y="1511"/>
                      <a:pt x="1423" y="1511"/>
                    </a:cubicBezTo>
                    <a:cubicBezTo>
                      <a:pt x="1541" y="1383"/>
                      <a:pt x="1541" y="1383"/>
                      <a:pt x="1541" y="1383"/>
                    </a:cubicBezTo>
                    <a:cubicBezTo>
                      <a:pt x="1439" y="1241"/>
                      <a:pt x="1439" y="1241"/>
                      <a:pt x="1439" y="1241"/>
                    </a:cubicBezTo>
                    <a:cubicBezTo>
                      <a:pt x="1437" y="1241"/>
                      <a:pt x="1437" y="1241"/>
                      <a:pt x="1437" y="1241"/>
                    </a:cubicBezTo>
                    <a:cubicBezTo>
                      <a:pt x="1458" y="1209"/>
                      <a:pt x="1474" y="1177"/>
                      <a:pt x="1490" y="1142"/>
                    </a:cubicBezTo>
                    <a:cubicBezTo>
                      <a:pt x="1495" y="1145"/>
                      <a:pt x="1495" y="1145"/>
                      <a:pt x="1495" y="1145"/>
                    </a:cubicBezTo>
                    <a:cubicBezTo>
                      <a:pt x="1664" y="1158"/>
                      <a:pt x="1664" y="1158"/>
                      <a:pt x="1664" y="1158"/>
                    </a:cubicBezTo>
                    <a:cubicBezTo>
                      <a:pt x="1707" y="990"/>
                      <a:pt x="1707" y="990"/>
                      <a:pt x="1707" y="990"/>
                    </a:cubicBezTo>
                    <a:cubicBezTo>
                      <a:pt x="1549" y="915"/>
                      <a:pt x="1549" y="915"/>
                      <a:pt x="1549" y="915"/>
                    </a:cubicBezTo>
                    <a:cubicBezTo>
                      <a:pt x="1544" y="901"/>
                      <a:pt x="1544" y="901"/>
                      <a:pt x="1544" y="901"/>
                    </a:cubicBezTo>
                    <a:cubicBezTo>
                      <a:pt x="1549" y="867"/>
                      <a:pt x="1549" y="835"/>
                      <a:pt x="1541" y="779"/>
                    </a:cubicBezTo>
                    <a:cubicBezTo>
                      <a:pt x="1549" y="779"/>
                      <a:pt x="1549" y="779"/>
                      <a:pt x="1549" y="779"/>
                    </a:cubicBezTo>
                    <a:cubicBezTo>
                      <a:pt x="1688" y="736"/>
                      <a:pt x="1688" y="736"/>
                      <a:pt x="1688" y="736"/>
                    </a:cubicBezTo>
                    <a:cubicBezTo>
                      <a:pt x="1643" y="567"/>
                      <a:pt x="1643" y="567"/>
                      <a:pt x="1643" y="567"/>
                    </a:cubicBezTo>
                    <a:cubicBezTo>
                      <a:pt x="1479" y="575"/>
                      <a:pt x="1479" y="575"/>
                      <a:pt x="1479" y="575"/>
                    </a:cubicBezTo>
                    <a:cubicBezTo>
                      <a:pt x="1482" y="575"/>
                      <a:pt x="1482" y="575"/>
                      <a:pt x="1482" y="575"/>
                    </a:cubicBezTo>
                    <a:cubicBezTo>
                      <a:pt x="1463" y="530"/>
                      <a:pt x="1442" y="487"/>
                      <a:pt x="1413" y="450"/>
                    </a:cubicBezTo>
                    <a:cubicBezTo>
                      <a:pt x="1418" y="444"/>
                      <a:pt x="1418" y="444"/>
                      <a:pt x="1418" y="444"/>
                    </a:cubicBezTo>
                    <a:cubicBezTo>
                      <a:pt x="1514" y="302"/>
                      <a:pt x="1514" y="302"/>
                      <a:pt x="1514" y="302"/>
                    </a:cubicBezTo>
                    <a:cubicBezTo>
                      <a:pt x="1388" y="182"/>
                      <a:pt x="1388" y="182"/>
                      <a:pt x="1388" y="182"/>
                    </a:cubicBezTo>
                    <a:cubicBezTo>
                      <a:pt x="1247" y="283"/>
                      <a:pt x="1247" y="283"/>
                      <a:pt x="1247" y="283"/>
                    </a:cubicBezTo>
                    <a:cubicBezTo>
                      <a:pt x="1244" y="283"/>
                      <a:pt x="1244" y="283"/>
                      <a:pt x="1244" y="283"/>
                    </a:cubicBezTo>
                    <a:cubicBezTo>
                      <a:pt x="1199" y="251"/>
                      <a:pt x="1148" y="227"/>
                      <a:pt x="1094" y="206"/>
                    </a:cubicBezTo>
                    <a:cubicBezTo>
                      <a:pt x="1097" y="201"/>
                      <a:pt x="1097" y="201"/>
                      <a:pt x="1097" y="201"/>
                    </a:cubicBezTo>
                    <a:cubicBezTo>
                      <a:pt x="1097" y="32"/>
                      <a:pt x="1097" y="32"/>
                      <a:pt x="1097" y="32"/>
                    </a:cubicBezTo>
                    <a:cubicBezTo>
                      <a:pt x="926" y="0"/>
                      <a:pt x="926" y="0"/>
                      <a:pt x="926" y="0"/>
                    </a:cubicBezTo>
                    <a:cubicBezTo>
                      <a:pt x="861" y="163"/>
                      <a:pt x="861" y="163"/>
                      <a:pt x="861" y="163"/>
                    </a:cubicBezTo>
                    <a:close/>
                    <a:moveTo>
                      <a:pt x="1413" y="714"/>
                    </a:moveTo>
                    <a:lnTo>
                      <a:pt x="1413" y="714"/>
                    </a:lnTo>
                    <a:cubicBezTo>
                      <a:pt x="1493" y="1025"/>
                      <a:pt x="1308" y="1340"/>
                      <a:pt x="998" y="1420"/>
                    </a:cubicBezTo>
                    <a:cubicBezTo>
                      <a:pt x="688" y="1501"/>
                      <a:pt x="372" y="1316"/>
                      <a:pt x="292" y="1006"/>
                    </a:cubicBezTo>
                    <a:cubicBezTo>
                      <a:pt x="212" y="695"/>
                      <a:pt x="399" y="380"/>
                      <a:pt x="706" y="300"/>
                    </a:cubicBezTo>
                    <a:cubicBezTo>
                      <a:pt x="1017" y="219"/>
                      <a:pt x="1332" y="407"/>
                      <a:pt x="1413" y="714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57" name="Group 48"/>
            <p:cNvGrpSpPr/>
            <p:nvPr/>
          </p:nvGrpSpPr>
          <p:grpSpPr>
            <a:xfrm>
              <a:off x="10628706" y="2070743"/>
              <a:ext cx="697573" cy="693205"/>
              <a:chOff x="19035099" y="4097064"/>
              <a:chExt cx="1370960" cy="1362372"/>
            </a:xfrm>
            <a:solidFill>
              <a:schemeClr val="accent2"/>
            </a:solidFill>
          </p:grpSpPr>
          <p:sp>
            <p:nvSpPr>
              <p:cNvPr id="77" name="Freeform: Shape 49"/>
              <p:cNvSpPr/>
              <p:nvPr/>
            </p:nvSpPr>
            <p:spPr bwMode="auto">
              <a:xfrm>
                <a:off x="19263592" y="4325536"/>
                <a:ext cx="905511" cy="905427"/>
              </a:xfrm>
              <a:custGeom>
                <a:avLst/>
                <a:gdLst>
                  <a:gd name="T0" fmla="*/ 224 w 950"/>
                  <a:gd name="T1" fmla="*/ 139 h 951"/>
                  <a:gd name="T2" fmla="*/ 224 w 950"/>
                  <a:gd name="T3" fmla="*/ 139 h 951"/>
                  <a:gd name="T4" fmla="*/ 139 w 950"/>
                  <a:gd name="T5" fmla="*/ 725 h 951"/>
                  <a:gd name="T6" fmla="*/ 725 w 950"/>
                  <a:gd name="T7" fmla="*/ 810 h 951"/>
                  <a:gd name="T8" fmla="*/ 810 w 950"/>
                  <a:gd name="T9" fmla="*/ 224 h 951"/>
                  <a:gd name="T10" fmla="*/ 224 w 950"/>
                  <a:gd name="T11" fmla="*/ 139 h 9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50" h="951">
                    <a:moveTo>
                      <a:pt x="224" y="139"/>
                    </a:moveTo>
                    <a:lnTo>
                      <a:pt x="224" y="139"/>
                    </a:lnTo>
                    <a:cubicBezTo>
                      <a:pt x="40" y="278"/>
                      <a:pt x="0" y="540"/>
                      <a:pt x="139" y="725"/>
                    </a:cubicBezTo>
                    <a:cubicBezTo>
                      <a:pt x="278" y="912"/>
                      <a:pt x="540" y="950"/>
                      <a:pt x="725" y="810"/>
                    </a:cubicBezTo>
                    <a:cubicBezTo>
                      <a:pt x="912" y="674"/>
                      <a:pt x="949" y="409"/>
                      <a:pt x="810" y="224"/>
                    </a:cubicBezTo>
                    <a:cubicBezTo>
                      <a:pt x="674" y="40"/>
                      <a:pt x="412" y="0"/>
                      <a:pt x="224" y="139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78" name="Freeform: Shape 50"/>
              <p:cNvSpPr/>
              <p:nvPr/>
            </p:nvSpPr>
            <p:spPr bwMode="auto">
              <a:xfrm>
                <a:off x="19035099" y="4097064"/>
                <a:ext cx="1370960" cy="1362372"/>
              </a:xfrm>
              <a:custGeom>
                <a:avLst/>
                <a:gdLst>
                  <a:gd name="T0" fmla="*/ 503 w 1432"/>
                  <a:gd name="T1" fmla="*/ 174 h 1424"/>
                  <a:gd name="T2" fmla="*/ 417 w 1432"/>
                  <a:gd name="T3" fmla="*/ 211 h 1424"/>
                  <a:gd name="T4" fmla="*/ 200 w 1432"/>
                  <a:gd name="T5" fmla="*/ 216 h 1424"/>
                  <a:gd name="T6" fmla="*/ 216 w 1432"/>
                  <a:gd name="T7" fmla="*/ 417 h 1424"/>
                  <a:gd name="T8" fmla="*/ 74 w 1432"/>
                  <a:gd name="T9" fmla="*/ 390 h 1424"/>
                  <a:gd name="T10" fmla="*/ 147 w 1432"/>
                  <a:gd name="T11" fmla="*/ 601 h 1424"/>
                  <a:gd name="T12" fmla="*/ 133 w 1432"/>
                  <a:gd name="T13" fmla="*/ 695 h 1424"/>
                  <a:gd name="T14" fmla="*/ 18 w 1432"/>
                  <a:gd name="T15" fmla="*/ 880 h 1424"/>
                  <a:gd name="T16" fmla="*/ 200 w 1432"/>
                  <a:gd name="T17" fmla="*/ 976 h 1424"/>
                  <a:gd name="T18" fmla="*/ 102 w 1432"/>
                  <a:gd name="T19" fmla="*/ 1075 h 1424"/>
                  <a:gd name="T20" fmla="*/ 315 w 1432"/>
                  <a:gd name="T21" fmla="*/ 1131 h 1424"/>
                  <a:gd name="T22" fmla="*/ 412 w 1432"/>
                  <a:gd name="T23" fmla="*/ 1209 h 1424"/>
                  <a:gd name="T24" fmla="*/ 516 w 1432"/>
                  <a:gd name="T25" fmla="*/ 1399 h 1424"/>
                  <a:gd name="T26" fmla="*/ 735 w 1432"/>
                  <a:gd name="T27" fmla="*/ 1292 h 1424"/>
                  <a:gd name="T28" fmla="*/ 786 w 1432"/>
                  <a:gd name="T29" fmla="*/ 1423 h 1424"/>
                  <a:gd name="T30" fmla="*/ 925 w 1432"/>
                  <a:gd name="T31" fmla="*/ 1249 h 1424"/>
                  <a:gd name="T32" fmla="*/ 1008 w 1432"/>
                  <a:gd name="T33" fmla="*/ 1209 h 1424"/>
                  <a:gd name="T34" fmla="*/ 1120 w 1432"/>
                  <a:gd name="T35" fmla="*/ 1303 h 1424"/>
                  <a:gd name="T36" fmla="*/ 1158 w 1432"/>
                  <a:gd name="T37" fmla="*/ 1083 h 1424"/>
                  <a:gd name="T38" fmla="*/ 1211 w 1432"/>
                  <a:gd name="T39" fmla="*/ 1005 h 1424"/>
                  <a:gd name="T40" fmla="*/ 1353 w 1432"/>
                  <a:gd name="T41" fmla="*/ 1035 h 1424"/>
                  <a:gd name="T42" fmla="*/ 1281 w 1432"/>
                  <a:gd name="T43" fmla="*/ 824 h 1424"/>
                  <a:gd name="T44" fmla="*/ 1292 w 1432"/>
                  <a:gd name="T45" fmla="*/ 730 h 1424"/>
                  <a:gd name="T46" fmla="*/ 1431 w 1432"/>
                  <a:gd name="T47" fmla="*/ 687 h 1424"/>
                  <a:gd name="T48" fmla="*/ 1265 w 1432"/>
                  <a:gd name="T49" fmla="*/ 537 h 1424"/>
                  <a:gd name="T50" fmla="*/ 1217 w 1432"/>
                  <a:gd name="T51" fmla="*/ 436 h 1424"/>
                  <a:gd name="T52" fmla="*/ 1316 w 1432"/>
                  <a:gd name="T53" fmla="*/ 358 h 1424"/>
                  <a:gd name="T54" fmla="*/ 1104 w 1432"/>
                  <a:gd name="T55" fmla="*/ 300 h 1424"/>
                  <a:gd name="T56" fmla="*/ 1014 w 1432"/>
                  <a:gd name="T57" fmla="*/ 222 h 1424"/>
                  <a:gd name="T58" fmla="*/ 1046 w 1432"/>
                  <a:gd name="T59" fmla="*/ 80 h 1424"/>
                  <a:gd name="T60" fmla="*/ 834 w 1432"/>
                  <a:gd name="T61" fmla="*/ 147 h 1424"/>
                  <a:gd name="T62" fmla="*/ 695 w 1432"/>
                  <a:gd name="T63" fmla="*/ 136 h 1424"/>
                  <a:gd name="T64" fmla="*/ 642 w 1432"/>
                  <a:gd name="T65" fmla="*/ 0 h 1424"/>
                  <a:gd name="T66" fmla="*/ 503 w 1432"/>
                  <a:gd name="T67" fmla="*/ 174 h 1424"/>
                  <a:gd name="T68" fmla="*/ 1096 w 1432"/>
                  <a:gd name="T69" fmla="*/ 428 h 1424"/>
                  <a:gd name="T70" fmla="*/ 329 w 1432"/>
                  <a:gd name="T71" fmla="*/ 1000 h 1424"/>
                  <a:gd name="T72" fmla="*/ 1096 w 1432"/>
                  <a:gd name="T73" fmla="*/ 428 h 14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432" h="1424">
                    <a:moveTo>
                      <a:pt x="503" y="174"/>
                    </a:moveTo>
                    <a:lnTo>
                      <a:pt x="503" y="174"/>
                    </a:lnTo>
                    <a:cubicBezTo>
                      <a:pt x="476" y="187"/>
                      <a:pt x="447" y="198"/>
                      <a:pt x="420" y="214"/>
                    </a:cubicBezTo>
                    <a:cubicBezTo>
                      <a:pt x="417" y="211"/>
                      <a:pt x="417" y="211"/>
                      <a:pt x="417" y="211"/>
                    </a:cubicBezTo>
                    <a:cubicBezTo>
                      <a:pt x="310" y="123"/>
                      <a:pt x="310" y="123"/>
                      <a:pt x="310" y="123"/>
                    </a:cubicBezTo>
                    <a:cubicBezTo>
                      <a:pt x="200" y="216"/>
                      <a:pt x="200" y="216"/>
                      <a:pt x="200" y="216"/>
                    </a:cubicBezTo>
                    <a:cubicBezTo>
                      <a:pt x="270" y="342"/>
                      <a:pt x="270" y="342"/>
                      <a:pt x="270" y="342"/>
                    </a:cubicBezTo>
                    <a:cubicBezTo>
                      <a:pt x="251" y="366"/>
                      <a:pt x="232" y="390"/>
                      <a:pt x="216" y="417"/>
                    </a:cubicBezTo>
                    <a:cubicBezTo>
                      <a:pt x="214" y="417"/>
                      <a:pt x="214" y="417"/>
                      <a:pt x="214" y="417"/>
                    </a:cubicBezTo>
                    <a:cubicBezTo>
                      <a:pt x="74" y="390"/>
                      <a:pt x="74" y="390"/>
                      <a:pt x="74" y="390"/>
                    </a:cubicBezTo>
                    <a:cubicBezTo>
                      <a:pt x="24" y="524"/>
                      <a:pt x="24" y="524"/>
                      <a:pt x="24" y="524"/>
                    </a:cubicBezTo>
                    <a:cubicBezTo>
                      <a:pt x="147" y="601"/>
                      <a:pt x="147" y="601"/>
                      <a:pt x="147" y="601"/>
                    </a:cubicBezTo>
                    <a:cubicBezTo>
                      <a:pt x="142" y="631"/>
                      <a:pt x="136" y="663"/>
                      <a:pt x="136" y="693"/>
                    </a:cubicBezTo>
                    <a:cubicBezTo>
                      <a:pt x="133" y="695"/>
                      <a:pt x="133" y="695"/>
                      <a:pt x="133" y="695"/>
                    </a:cubicBezTo>
                    <a:cubicBezTo>
                      <a:pt x="0" y="738"/>
                      <a:pt x="0" y="738"/>
                      <a:pt x="0" y="738"/>
                    </a:cubicBezTo>
                    <a:cubicBezTo>
                      <a:pt x="18" y="880"/>
                      <a:pt x="18" y="880"/>
                      <a:pt x="18" y="880"/>
                    </a:cubicBezTo>
                    <a:cubicBezTo>
                      <a:pt x="163" y="888"/>
                      <a:pt x="163" y="888"/>
                      <a:pt x="163" y="888"/>
                    </a:cubicBezTo>
                    <a:cubicBezTo>
                      <a:pt x="173" y="917"/>
                      <a:pt x="176" y="936"/>
                      <a:pt x="200" y="976"/>
                    </a:cubicBezTo>
                    <a:cubicBezTo>
                      <a:pt x="198" y="979"/>
                      <a:pt x="198" y="979"/>
                      <a:pt x="198" y="979"/>
                    </a:cubicBezTo>
                    <a:cubicBezTo>
                      <a:pt x="102" y="1075"/>
                      <a:pt x="102" y="1075"/>
                      <a:pt x="102" y="1075"/>
                    </a:cubicBezTo>
                    <a:cubicBezTo>
                      <a:pt x="189" y="1190"/>
                      <a:pt x="189" y="1190"/>
                      <a:pt x="189" y="1190"/>
                    </a:cubicBezTo>
                    <a:cubicBezTo>
                      <a:pt x="315" y="1131"/>
                      <a:pt x="315" y="1131"/>
                      <a:pt x="315" y="1131"/>
                    </a:cubicBezTo>
                    <a:cubicBezTo>
                      <a:pt x="347" y="1158"/>
                      <a:pt x="377" y="1185"/>
                      <a:pt x="412" y="1206"/>
                    </a:cubicBezTo>
                    <a:cubicBezTo>
                      <a:pt x="412" y="1209"/>
                      <a:pt x="412" y="1209"/>
                      <a:pt x="412" y="1209"/>
                    </a:cubicBezTo>
                    <a:cubicBezTo>
                      <a:pt x="382" y="1345"/>
                      <a:pt x="382" y="1345"/>
                      <a:pt x="382" y="1345"/>
                    </a:cubicBezTo>
                    <a:cubicBezTo>
                      <a:pt x="516" y="1399"/>
                      <a:pt x="516" y="1399"/>
                      <a:pt x="516" y="1399"/>
                    </a:cubicBezTo>
                    <a:cubicBezTo>
                      <a:pt x="593" y="1278"/>
                      <a:pt x="593" y="1278"/>
                      <a:pt x="593" y="1278"/>
                    </a:cubicBezTo>
                    <a:cubicBezTo>
                      <a:pt x="639" y="1289"/>
                      <a:pt x="687" y="1292"/>
                      <a:pt x="735" y="1292"/>
                    </a:cubicBezTo>
                    <a:cubicBezTo>
                      <a:pt x="735" y="1294"/>
                      <a:pt x="735" y="1294"/>
                      <a:pt x="735" y="1294"/>
                    </a:cubicBezTo>
                    <a:cubicBezTo>
                      <a:pt x="786" y="1423"/>
                      <a:pt x="786" y="1423"/>
                      <a:pt x="786" y="1423"/>
                    </a:cubicBezTo>
                    <a:cubicBezTo>
                      <a:pt x="928" y="1396"/>
                      <a:pt x="928" y="1396"/>
                      <a:pt x="928" y="1396"/>
                    </a:cubicBezTo>
                    <a:cubicBezTo>
                      <a:pt x="925" y="1249"/>
                      <a:pt x="925" y="1249"/>
                      <a:pt x="925" y="1249"/>
                    </a:cubicBezTo>
                    <a:lnTo>
                      <a:pt x="925" y="1249"/>
                    </a:lnTo>
                    <a:cubicBezTo>
                      <a:pt x="955" y="1238"/>
                      <a:pt x="981" y="1225"/>
                      <a:pt x="1008" y="1209"/>
                    </a:cubicBezTo>
                    <a:cubicBezTo>
                      <a:pt x="1011" y="1212"/>
                      <a:pt x="1011" y="1212"/>
                      <a:pt x="1011" y="1212"/>
                    </a:cubicBezTo>
                    <a:cubicBezTo>
                      <a:pt x="1120" y="1303"/>
                      <a:pt x="1120" y="1303"/>
                      <a:pt x="1120" y="1303"/>
                    </a:cubicBezTo>
                    <a:cubicBezTo>
                      <a:pt x="1230" y="1209"/>
                      <a:pt x="1230" y="1209"/>
                      <a:pt x="1230" y="1209"/>
                    </a:cubicBezTo>
                    <a:cubicBezTo>
                      <a:pt x="1158" y="1083"/>
                      <a:pt x="1158" y="1083"/>
                      <a:pt x="1158" y="1083"/>
                    </a:cubicBezTo>
                    <a:cubicBezTo>
                      <a:pt x="1158" y="1080"/>
                      <a:pt x="1158" y="1080"/>
                      <a:pt x="1158" y="1080"/>
                    </a:cubicBezTo>
                    <a:cubicBezTo>
                      <a:pt x="1176" y="1056"/>
                      <a:pt x="1195" y="1032"/>
                      <a:pt x="1211" y="1005"/>
                    </a:cubicBezTo>
                    <a:cubicBezTo>
                      <a:pt x="1217" y="1008"/>
                      <a:pt x="1217" y="1008"/>
                      <a:pt x="1217" y="1008"/>
                    </a:cubicBezTo>
                    <a:cubicBezTo>
                      <a:pt x="1353" y="1035"/>
                      <a:pt x="1353" y="1035"/>
                      <a:pt x="1353" y="1035"/>
                    </a:cubicBezTo>
                    <a:cubicBezTo>
                      <a:pt x="1404" y="899"/>
                      <a:pt x="1404" y="899"/>
                      <a:pt x="1404" y="899"/>
                    </a:cubicBezTo>
                    <a:cubicBezTo>
                      <a:pt x="1281" y="824"/>
                      <a:pt x="1281" y="824"/>
                      <a:pt x="1281" y="824"/>
                    </a:cubicBezTo>
                    <a:lnTo>
                      <a:pt x="1281" y="824"/>
                    </a:lnTo>
                    <a:cubicBezTo>
                      <a:pt x="1286" y="791"/>
                      <a:pt x="1289" y="762"/>
                      <a:pt x="1292" y="730"/>
                    </a:cubicBezTo>
                    <a:cubicBezTo>
                      <a:pt x="1297" y="730"/>
                      <a:pt x="1297" y="730"/>
                      <a:pt x="1297" y="730"/>
                    </a:cubicBezTo>
                    <a:cubicBezTo>
                      <a:pt x="1431" y="687"/>
                      <a:pt x="1431" y="687"/>
                      <a:pt x="1431" y="687"/>
                    </a:cubicBezTo>
                    <a:cubicBezTo>
                      <a:pt x="1409" y="545"/>
                      <a:pt x="1409" y="545"/>
                      <a:pt x="1409" y="545"/>
                    </a:cubicBezTo>
                    <a:cubicBezTo>
                      <a:pt x="1265" y="537"/>
                      <a:pt x="1265" y="537"/>
                      <a:pt x="1265" y="537"/>
                    </a:cubicBezTo>
                    <a:cubicBezTo>
                      <a:pt x="1257" y="530"/>
                      <a:pt x="1257" y="530"/>
                      <a:pt x="1257" y="530"/>
                    </a:cubicBezTo>
                    <a:cubicBezTo>
                      <a:pt x="1249" y="500"/>
                      <a:pt x="1241" y="476"/>
                      <a:pt x="1217" y="436"/>
                    </a:cubicBezTo>
                    <a:cubicBezTo>
                      <a:pt x="1219" y="433"/>
                      <a:pt x="1219" y="433"/>
                      <a:pt x="1219" y="433"/>
                    </a:cubicBezTo>
                    <a:cubicBezTo>
                      <a:pt x="1316" y="358"/>
                      <a:pt x="1316" y="358"/>
                      <a:pt x="1316" y="358"/>
                    </a:cubicBezTo>
                    <a:cubicBezTo>
                      <a:pt x="1230" y="241"/>
                      <a:pt x="1230" y="241"/>
                      <a:pt x="1230" y="241"/>
                    </a:cubicBezTo>
                    <a:cubicBezTo>
                      <a:pt x="1104" y="300"/>
                      <a:pt x="1104" y="300"/>
                      <a:pt x="1104" y="300"/>
                    </a:cubicBezTo>
                    <a:cubicBezTo>
                      <a:pt x="1107" y="297"/>
                      <a:pt x="1107" y="297"/>
                      <a:pt x="1107" y="297"/>
                    </a:cubicBezTo>
                    <a:cubicBezTo>
                      <a:pt x="1078" y="270"/>
                      <a:pt x="1048" y="243"/>
                      <a:pt x="1014" y="222"/>
                    </a:cubicBezTo>
                    <a:cubicBezTo>
                      <a:pt x="1016" y="216"/>
                      <a:pt x="1016" y="216"/>
                      <a:pt x="1016" y="216"/>
                    </a:cubicBezTo>
                    <a:cubicBezTo>
                      <a:pt x="1046" y="80"/>
                      <a:pt x="1046" y="80"/>
                      <a:pt x="1046" y="80"/>
                    </a:cubicBezTo>
                    <a:cubicBezTo>
                      <a:pt x="912" y="27"/>
                      <a:pt x="912" y="27"/>
                      <a:pt x="912" y="27"/>
                    </a:cubicBezTo>
                    <a:cubicBezTo>
                      <a:pt x="834" y="147"/>
                      <a:pt x="834" y="147"/>
                      <a:pt x="834" y="147"/>
                    </a:cubicBezTo>
                    <a:lnTo>
                      <a:pt x="834" y="147"/>
                    </a:lnTo>
                    <a:cubicBezTo>
                      <a:pt x="789" y="139"/>
                      <a:pt x="743" y="133"/>
                      <a:pt x="695" y="136"/>
                    </a:cubicBezTo>
                    <a:cubicBezTo>
                      <a:pt x="695" y="131"/>
                      <a:pt x="695" y="131"/>
                      <a:pt x="695" y="131"/>
                    </a:cubicBezTo>
                    <a:cubicBezTo>
                      <a:pt x="642" y="0"/>
                      <a:pt x="642" y="0"/>
                      <a:pt x="642" y="0"/>
                    </a:cubicBezTo>
                    <a:cubicBezTo>
                      <a:pt x="503" y="29"/>
                      <a:pt x="503" y="29"/>
                      <a:pt x="503" y="29"/>
                    </a:cubicBezTo>
                    <a:cubicBezTo>
                      <a:pt x="503" y="174"/>
                      <a:pt x="503" y="174"/>
                      <a:pt x="503" y="174"/>
                    </a:cubicBezTo>
                    <a:close/>
                    <a:moveTo>
                      <a:pt x="1096" y="428"/>
                    </a:moveTo>
                    <a:lnTo>
                      <a:pt x="1096" y="428"/>
                    </a:lnTo>
                    <a:cubicBezTo>
                      <a:pt x="1257" y="639"/>
                      <a:pt x="1211" y="939"/>
                      <a:pt x="1000" y="1097"/>
                    </a:cubicBezTo>
                    <a:cubicBezTo>
                      <a:pt x="786" y="1254"/>
                      <a:pt x="487" y="1212"/>
                      <a:pt x="329" y="1000"/>
                    </a:cubicBezTo>
                    <a:cubicBezTo>
                      <a:pt x="171" y="786"/>
                      <a:pt x="214" y="487"/>
                      <a:pt x="428" y="329"/>
                    </a:cubicBezTo>
                    <a:cubicBezTo>
                      <a:pt x="639" y="171"/>
                      <a:pt x="939" y="214"/>
                      <a:pt x="1096" y="428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58" name="Group 51"/>
            <p:cNvGrpSpPr/>
            <p:nvPr/>
          </p:nvGrpSpPr>
          <p:grpSpPr>
            <a:xfrm>
              <a:off x="9018259" y="1691844"/>
              <a:ext cx="609301" cy="620007"/>
              <a:chOff x="15870042" y="3352414"/>
              <a:chExt cx="1197475" cy="1218519"/>
            </a:xfrm>
            <a:solidFill>
              <a:schemeClr val="accent1"/>
            </a:solidFill>
          </p:grpSpPr>
          <p:sp>
            <p:nvSpPr>
              <p:cNvPr id="75" name="Freeform: Shape 52"/>
              <p:cNvSpPr/>
              <p:nvPr/>
            </p:nvSpPr>
            <p:spPr bwMode="auto">
              <a:xfrm>
                <a:off x="16119693" y="3606272"/>
                <a:ext cx="715100" cy="710803"/>
              </a:xfrm>
              <a:custGeom>
                <a:avLst/>
                <a:gdLst>
                  <a:gd name="T0" fmla="*/ 375 w 748"/>
                  <a:gd name="T1" fmla="*/ 0 h 747"/>
                  <a:gd name="T2" fmla="*/ 375 w 748"/>
                  <a:gd name="T3" fmla="*/ 0 h 747"/>
                  <a:gd name="T4" fmla="*/ 0 w 748"/>
                  <a:gd name="T5" fmla="*/ 372 h 747"/>
                  <a:gd name="T6" fmla="*/ 375 w 748"/>
                  <a:gd name="T7" fmla="*/ 746 h 747"/>
                  <a:gd name="T8" fmla="*/ 747 w 748"/>
                  <a:gd name="T9" fmla="*/ 372 h 747"/>
                  <a:gd name="T10" fmla="*/ 375 w 748"/>
                  <a:gd name="T11" fmla="*/ 0 h 7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48" h="747">
                    <a:moveTo>
                      <a:pt x="375" y="0"/>
                    </a:moveTo>
                    <a:lnTo>
                      <a:pt x="375" y="0"/>
                    </a:lnTo>
                    <a:cubicBezTo>
                      <a:pt x="169" y="0"/>
                      <a:pt x="0" y="166"/>
                      <a:pt x="0" y="372"/>
                    </a:cubicBezTo>
                    <a:cubicBezTo>
                      <a:pt x="0" y="578"/>
                      <a:pt x="169" y="746"/>
                      <a:pt x="375" y="746"/>
                    </a:cubicBezTo>
                    <a:cubicBezTo>
                      <a:pt x="581" y="746"/>
                      <a:pt x="747" y="578"/>
                      <a:pt x="747" y="372"/>
                    </a:cubicBezTo>
                    <a:cubicBezTo>
                      <a:pt x="747" y="166"/>
                      <a:pt x="581" y="0"/>
                      <a:pt x="375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76" name="Freeform: Shape 53"/>
              <p:cNvSpPr/>
              <p:nvPr/>
            </p:nvSpPr>
            <p:spPr bwMode="auto">
              <a:xfrm>
                <a:off x="15870042" y="3352414"/>
                <a:ext cx="1197475" cy="1218519"/>
              </a:xfrm>
              <a:custGeom>
                <a:avLst/>
                <a:gdLst>
                  <a:gd name="T0" fmla="*/ 768 w 1253"/>
                  <a:gd name="T1" fmla="*/ 142 h 1274"/>
                  <a:gd name="T2" fmla="*/ 687 w 1253"/>
                  <a:gd name="T3" fmla="*/ 123 h 1274"/>
                  <a:gd name="T4" fmla="*/ 530 w 1253"/>
                  <a:gd name="T5" fmla="*/ 11 h 1274"/>
                  <a:gd name="T6" fmla="*/ 436 w 1253"/>
                  <a:gd name="T7" fmla="*/ 163 h 1274"/>
                  <a:gd name="T8" fmla="*/ 350 w 1253"/>
                  <a:gd name="T9" fmla="*/ 67 h 1274"/>
                  <a:gd name="T10" fmla="*/ 289 w 1253"/>
                  <a:gd name="T11" fmla="*/ 257 h 1274"/>
                  <a:gd name="T12" fmla="*/ 227 w 1253"/>
                  <a:gd name="T13" fmla="*/ 316 h 1274"/>
                  <a:gd name="T14" fmla="*/ 48 w 1253"/>
                  <a:gd name="T15" fmla="*/ 388 h 1274"/>
                  <a:gd name="T16" fmla="*/ 126 w 1253"/>
                  <a:gd name="T17" fmla="*/ 551 h 1274"/>
                  <a:gd name="T18" fmla="*/ 0 w 1253"/>
                  <a:gd name="T19" fmla="*/ 573 h 1274"/>
                  <a:gd name="T20" fmla="*/ 126 w 1253"/>
                  <a:gd name="T21" fmla="*/ 725 h 1274"/>
                  <a:gd name="T22" fmla="*/ 153 w 1253"/>
                  <a:gd name="T23" fmla="*/ 829 h 1274"/>
                  <a:gd name="T24" fmla="*/ 128 w 1253"/>
                  <a:gd name="T25" fmla="*/ 1022 h 1274"/>
                  <a:gd name="T26" fmla="*/ 340 w 1253"/>
                  <a:gd name="T27" fmla="*/ 1059 h 1274"/>
                  <a:gd name="T28" fmla="*/ 308 w 1253"/>
                  <a:gd name="T29" fmla="*/ 1182 h 1274"/>
                  <a:gd name="T30" fmla="*/ 500 w 1253"/>
                  <a:gd name="T31" fmla="*/ 1134 h 1274"/>
                  <a:gd name="T32" fmla="*/ 581 w 1253"/>
                  <a:gd name="T33" fmla="*/ 1150 h 1274"/>
                  <a:gd name="T34" fmla="*/ 610 w 1253"/>
                  <a:gd name="T35" fmla="*/ 1273 h 1274"/>
                  <a:gd name="T36" fmla="*/ 754 w 1253"/>
                  <a:gd name="T37" fmla="*/ 1137 h 1274"/>
                  <a:gd name="T38" fmla="*/ 832 w 1253"/>
                  <a:gd name="T39" fmla="*/ 1110 h 1274"/>
                  <a:gd name="T40" fmla="*/ 920 w 1253"/>
                  <a:gd name="T41" fmla="*/ 1206 h 1274"/>
                  <a:gd name="T42" fmla="*/ 979 w 1253"/>
                  <a:gd name="T43" fmla="*/ 1019 h 1274"/>
                  <a:gd name="T44" fmla="*/ 1035 w 1253"/>
                  <a:gd name="T45" fmla="*/ 958 h 1274"/>
                  <a:gd name="T46" fmla="*/ 1158 w 1253"/>
                  <a:gd name="T47" fmla="*/ 1001 h 1274"/>
                  <a:gd name="T48" fmla="*/ 1121 w 1253"/>
                  <a:gd name="T49" fmla="*/ 805 h 1274"/>
                  <a:gd name="T50" fmla="*/ 1140 w 1253"/>
                  <a:gd name="T51" fmla="*/ 712 h 1274"/>
                  <a:gd name="T52" fmla="*/ 1252 w 1253"/>
                  <a:gd name="T53" fmla="*/ 704 h 1274"/>
                  <a:gd name="T54" fmla="*/ 1134 w 1253"/>
                  <a:gd name="T55" fmla="*/ 551 h 1274"/>
                  <a:gd name="T56" fmla="*/ 1107 w 1253"/>
                  <a:gd name="T57" fmla="*/ 447 h 1274"/>
                  <a:gd name="T58" fmla="*/ 1206 w 1253"/>
                  <a:gd name="T59" fmla="*/ 361 h 1274"/>
                  <a:gd name="T60" fmla="*/ 1019 w 1253"/>
                  <a:gd name="T61" fmla="*/ 297 h 1274"/>
                  <a:gd name="T62" fmla="*/ 928 w 1253"/>
                  <a:gd name="T63" fmla="*/ 214 h 1274"/>
                  <a:gd name="T64" fmla="*/ 960 w 1253"/>
                  <a:gd name="T65" fmla="*/ 91 h 1274"/>
                  <a:gd name="T66" fmla="*/ 768 w 1253"/>
                  <a:gd name="T67" fmla="*/ 142 h 1274"/>
                  <a:gd name="T68" fmla="*/ 1059 w 1253"/>
                  <a:gd name="T69" fmla="*/ 637 h 1274"/>
                  <a:gd name="T70" fmla="*/ 206 w 1253"/>
                  <a:gd name="T71" fmla="*/ 637 h 1274"/>
                  <a:gd name="T72" fmla="*/ 1059 w 1253"/>
                  <a:gd name="T73" fmla="*/ 637 h 1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253" h="1274">
                    <a:moveTo>
                      <a:pt x="768" y="142"/>
                    </a:moveTo>
                    <a:lnTo>
                      <a:pt x="768" y="142"/>
                    </a:lnTo>
                    <a:cubicBezTo>
                      <a:pt x="743" y="134"/>
                      <a:pt x="717" y="129"/>
                      <a:pt x="687" y="126"/>
                    </a:cubicBezTo>
                    <a:cubicBezTo>
                      <a:pt x="687" y="123"/>
                      <a:pt x="687" y="123"/>
                      <a:pt x="687" y="123"/>
                    </a:cubicBezTo>
                    <a:cubicBezTo>
                      <a:pt x="658" y="0"/>
                      <a:pt x="658" y="0"/>
                      <a:pt x="658" y="0"/>
                    </a:cubicBezTo>
                    <a:cubicBezTo>
                      <a:pt x="530" y="11"/>
                      <a:pt x="530" y="11"/>
                      <a:pt x="530" y="11"/>
                    </a:cubicBezTo>
                    <a:cubicBezTo>
                      <a:pt x="514" y="136"/>
                      <a:pt x="514" y="136"/>
                      <a:pt x="514" y="136"/>
                    </a:cubicBezTo>
                    <a:cubicBezTo>
                      <a:pt x="487" y="145"/>
                      <a:pt x="460" y="153"/>
                      <a:pt x="436" y="163"/>
                    </a:cubicBezTo>
                    <a:cubicBezTo>
                      <a:pt x="433" y="161"/>
                      <a:pt x="433" y="161"/>
                      <a:pt x="433" y="161"/>
                    </a:cubicBezTo>
                    <a:cubicBezTo>
                      <a:pt x="350" y="67"/>
                      <a:pt x="350" y="67"/>
                      <a:pt x="350" y="67"/>
                    </a:cubicBezTo>
                    <a:cubicBezTo>
                      <a:pt x="241" y="136"/>
                      <a:pt x="241" y="136"/>
                      <a:pt x="241" y="136"/>
                    </a:cubicBezTo>
                    <a:cubicBezTo>
                      <a:pt x="289" y="257"/>
                      <a:pt x="289" y="257"/>
                      <a:pt x="289" y="257"/>
                    </a:cubicBezTo>
                    <a:cubicBezTo>
                      <a:pt x="268" y="275"/>
                      <a:pt x="249" y="294"/>
                      <a:pt x="230" y="316"/>
                    </a:cubicBezTo>
                    <a:cubicBezTo>
                      <a:pt x="227" y="316"/>
                      <a:pt x="227" y="316"/>
                      <a:pt x="227" y="316"/>
                    </a:cubicBezTo>
                    <a:cubicBezTo>
                      <a:pt x="110" y="275"/>
                      <a:pt x="110" y="275"/>
                      <a:pt x="110" y="275"/>
                    </a:cubicBezTo>
                    <a:cubicBezTo>
                      <a:pt x="48" y="388"/>
                      <a:pt x="48" y="388"/>
                      <a:pt x="48" y="388"/>
                    </a:cubicBezTo>
                    <a:cubicBezTo>
                      <a:pt x="147" y="471"/>
                      <a:pt x="147" y="471"/>
                      <a:pt x="147" y="471"/>
                    </a:cubicBezTo>
                    <a:cubicBezTo>
                      <a:pt x="137" y="495"/>
                      <a:pt x="131" y="514"/>
                      <a:pt x="126" y="551"/>
                    </a:cubicBezTo>
                    <a:cubicBezTo>
                      <a:pt x="123" y="551"/>
                      <a:pt x="123" y="551"/>
                      <a:pt x="123" y="551"/>
                    </a:cubicBezTo>
                    <a:cubicBezTo>
                      <a:pt x="0" y="573"/>
                      <a:pt x="0" y="573"/>
                      <a:pt x="0" y="573"/>
                    </a:cubicBezTo>
                    <a:cubicBezTo>
                      <a:pt x="0" y="701"/>
                      <a:pt x="0" y="701"/>
                      <a:pt x="0" y="701"/>
                    </a:cubicBezTo>
                    <a:cubicBezTo>
                      <a:pt x="126" y="725"/>
                      <a:pt x="126" y="725"/>
                      <a:pt x="126" y="725"/>
                    </a:cubicBezTo>
                    <a:cubicBezTo>
                      <a:pt x="131" y="760"/>
                      <a:pt x="142" y="794"/>
                      <a:pt x="155" y="829"/>
                    </a:cubicBezTo>
                    <a:cubicBezTo>
                      <a:pt x="153" y="829"/>
                      <a:pt x="153" y="829"/>
                      <a:pt x="153" y="829"/>
                    </a:cubicBezTo>
                    <a:cubicBezTo>
                      <a:pt x="59" y="912"/>
                      <a:pt x="59" y="912"/>
                      <a:pt x="59" y="912"/>
                    </a:cubicBezTo>
                    <a:cubicBezTo>
                      <a:pt x="128" y="1022"/>
                      <a:pt x="128" y="1022"/>
                      <a:pt x="128" y="1022"/>
                    </a:cubicBezTo>
                    <a:cubicBezTo>
                      <a:pt x="249" y="977"/>
                      <a:pt x="249" y="977"/>
                      <a:pt x="249" y="977"/>
                    </a:cubicBezTo>
                    <a:cubicBezTo>
                      <a:pt x="275" y="1008"/>
                      <a:pt x="305" y="1038"/>
                      <a:pt x="340" y="1059"/>
                    </a:cubicBezTo>
                    <a:cubicBezTo>
                      <a:pt x="340" y="1062"/>
                      <a:pt x="340" y="1062"/>
                      <a:pt x="340" y="1062"/>
                    </a:cubicBezTo>
                    <a:cubicBezTo>
                      <a:pt x="308" y="1182"/>
                      <a:pt x="308" y="1182"/>
                      <a:pt x="308" y="1182"/>
                    </a:cubicBezTo>
                    <a:cubicBezTo>
                      <a:pt x="423" y="1238"/>
                      <a:pt x="423" y="1238"/>
                      <a:pt x="423" y="1238"/>
                    </a:cubicBezTo>
                    <a:cubicBezTo>
                      <a:pt x="500" y="1134"/>
                      <a:pt x="500" y="1134"/>
                      <a:pt x="500" y="1134"/>
                    </a:cubicBezTo>
                    <a:lnTo>
                      <a:pt x="500" y="1134"/>
                    </a:lnTo>
                    <a:cubicBezTo>
                      <a:pt x="524" y="1140"/>
                      <a:pt x="554" y="1148"/>
                      <a:pt x="581" y="1150"/>
                    </a:cubicBezTo>
                    <a:cubicBezTo>
                      <a:pt x="581" y="1153"/>
                      <a:pt x="581" y="1153"/>
                      <a:pt x="581" y="1153"/>
                    </a:cubicBezTo>
                    <a:cubicBezTo>
                      <a:pt x="610" y="1273"/>
                      <a:pt x="610" y="1273"/>
                      <a:pt x="610" y="1273"/>
                    </a:cubicBezTo>
                    <a:cubicBezTo>
                      <a:pt x="738" y="1265"/>
                      <a:pt x="738" y="1265"/>
                      <a:pt x="738" y="1265"/>
                    </a:cubicBezTo>
                    <a:cubicBezTo>
                      <a:pt x="754" y="1137"/>
                      <a:pt x="754" y="1137"/>
                      <a:pt x="754" y="1137"/>
                    </a:cubicBezTo>
                    <a:lnTo>
                      <a:pt x="754" y="1137"/>
                    </a:lnTo>
                    <a:cubicBezTo>
                      <a:pt x="781" y="1129"/>
                      <a:pt x="808" y="1121"/>
                      <a:pt x="832" y="1110"/>
                    </a:cubicBezTo>
                    <a:cubicBezTo>
                      <a:pt x="835" y="1116"/>
                      <a:pt x="835" y="1116"/>
                      <a:pt x="835" y="1116"/>
                    </a:cubicBezTo>
                    <a:cubicBezTo>
                      <a:pt x="920" y="1206"/>
                      <a:pt x="920" y="1206"/>
                      <a:pt x="920" y="1206"/>
                    </a:cubicBezTo>
                    <a:cubicBezTo>
                      <a:pt x="1027" y="1137"/>
                      <a:pt x="1027" y="1137"/>
                      <a:pt x="1027" y="1137"/>
                    </a:cubicBezTo>
                    <a:cubicBezTo>
                      <a:pt x="979" y="1019"/>
                      <a:pt x="979" y="1019"/>
                      <a:pt x="979" y="1019"/>
                    </a:cubicBezTo>
                    <a:cubicBezTo>
                      <a:pt x="979" y="1017"/>
                      <a:pt x="979" y="1017"/>
                      <a:pt x="979" y="1017"/>
                    </a:cubicBezTo>
                    <a:cubicBezTo>
                      <a:pt x="1000" y="998"/>
                      <a:pt x="1019" y="979"/>
                      <a:pt x="1035" y="958"/>
                    </a:cubicBezTo>
                    <a:cubicBezTo>
                      <a:pt x="1041" y="960"/>
                      <a:pt x="1041" y="960"/>
                      <a:pt x="1041" y="960"/>
                    </a:cubicBezTo>
                    <a:cubicBezTo>
                      <a:pt x="1158" y="1001"/>
                      <a:pt x="1158" y="1001"/>
                      <a:pt x="1158" y="1001"/>
                    </a:cubicBezTo>
                    <a:cubicBezTo>
                      <a:pt x="1220" y="888"/>
                      <a:pt x="1220" y="888"/>
                      <a:pt x="1220" y="888"/>
                    </a:cubicBezTo>
                    <a:cubicBezTo>
                      <a:pt x="1121" y="805"/>
                      <a:pt x="1121" y="805"/>
                      <a:pt x="1121" y="805"/>
                    </a:cubicBezTo>
                    <a:cubicBezTo>
                      <a:pt x="1118" y="797"/>
                      <a:pt x="1118" y="797"/>
                      <a:pt x="1118" y="797"/>
                    </a:cubicBezTo>
                    <a:cubicBezTo>
                      <a:pt x="1129" y="770"/>
                      <a:pt x="1134" y="749"/>
                      <a:pt x="1140" y="712"/>
                    </a:cubicBezTo>
                    <a:cubicBezTo>
                      <a:pt x="1145" y="712"/>
                      <a:pt x="1145" y="712"/>
                      <a:pt x="1145" y="712"/>
                    </a:cubicBezTo>
                    <a:cubicBezTo>
                      <a:pt x="1252" y="704"/>
                      <a:pt x="1252" y="704"/>
                      <a:pt x="1252" y="704"/>
                    </a:cubicBezTo>
                    <a:cubicBezTo>
                      <a:pt x="1252" y="575"/>
                      <a:pt x="1252" y="575"/>
                      <a:pt x="1252" y="575"/>
                    </a:cubicBezTo>
                    <a:cubicBezTo>
                      <a:pt x="1134" y="551"/>
                      <a:pt x="1134" y="551"/>
                      <a:pt x="1134" y="551"/>
                    </a:cubicBezTo>
                    <a:cubicBezTo>
                      <a:pt x="1137" y="551"/>
                      <a:pt x="1137" y="551"/>
                      <a:pt x="1137" y="551"/>
                    </a:cubicBezTo>
                    <a:cubicBezTo>
                      <a:pt x="1129" y="514"/>
                      <a:pt x="1121" y="479"/>
                      <a:pt x="1107" y="447"/>
                    </a:cubicBezTo>
                    <a:cubicBezTo>
                      <a:pt x="1113" y="444"/>
                      <a:pt x="1113" y="444"/>
                      <a:pt x="1113" y="444"/>
                    </a:cubicBezTo>
                    <a:cubicBezTo>
                      <a:pt x="1206" y="361"/>
                      <a:pt x="1206" y="361"/>
                      <a:pt x="1206" y="361"/>
                    </a:cubicBezTo>
                    <a:cubicBezTo>
                      <a:pt x="1140" y="251"/>
                      <a:pt x="1140" y="251"/>
                      <a:pt x="1140" y="251"/>
                    </a:cubicBezTo>
                    <a:cubicBezTo>
                      <a:pt x="1019" y="297"/>
                      <a:pt x="1019" y="297"/>
                      <a:pt x="1019" y="297"/>
                    </a:cubicBezTo>
                    <a:lnTo>
                      <a:pt x="1019" y="297"/>
                    </a:lnTo>
                    <a:cubicBezTo>
                      <a:pt x="992" y="268"/>
                      <a:pt x="960" y="238"/>
                      <a:pt x="928" y="214"/>
                    </a:cubicBezTo>
                    <a:cubicBezTo>
                      <a:pt x="928" y="211"/>
                      <a:pt x="928" y="211"/>
                      <a:pt x="928" y="211"/>
                    </a:cubicBezTo>
                    <a:cubicBezTo>
                      <a:pt x="960" y="91"/>
                      <a:pt x="960" y="91"/>
                      <a:pt x="960" y="91"/>
                    </a:cubicBezTo>
                    <a:cubicBezTo>
                      <a:pt x="845" y="37"/>
                      <a:pt x="845" y="37"/>
                      <a:pt x="845" y="37"/>
                    </a:cubicBezTo>
                    <a:cubicBezTo>
                      <a:pt x="768" y="142"/>
                      <a:pt x="768" y="142"/>
                      <a:pt x="768" y="142"/>
                    </a:cubicBezTo>
                    <a:close/>
                    <a:moveTo>
                      <a:pt x="1059" y="637"/>
                    </a:moveTo>
                    <a:lnTo>
                      <a:pt x="1059" y="637"/>
                    </a:lnTo>
                    <a:cubicBezTo>
                      <a:pt x="1059" y="872"/>
                      <a:pt x="869" y="1065"/>
                      <a:pt x="634" y="1065"/>
                    </a:cubicBezTo>
                    <a:cubicBezTo>
                      <a:pt x="396" y="1065"/>
                      <a:pt x="206" y="872"/>
                      <a:pt x="206" y="637"/>
                    </a:cubicBezTo>
                    <a:cubicBezTo>
                      <a:pt x="206" y="401"/>
                      <a:pt x="396" y="211"/>
                      <a:pt x="634" y="211"/>
                    </a:cubicBezTo>
                    <a:cubicBezTo>
                      <a:pt x="869" y="211"/>
                      <a:pt x="1059" y="401"/>
                      <a:pt x="1059" y="637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59" name="Group 54"/>
            <p:cNvGrpSpPr/>
            <p:nvPr/>
          </p:nvGrpSpPr>
          <p:grpSpPr>
            <a:xfrm>
              <a:off x="10088285" y="2178381"/>
              <a:ext cx="525332" cy="533896"/>
              <a:chOff x="17973028" y="4308613"/>
              <a:chExt cx="1032452" cy="1049280"/>
            </a:xfrm>
            <a:solidFill>
              <a:schemeClr val="accent1"/>
            </a:solidFill>
          </p:grpSpPr>
          <p:sp>
            <p:nvSpPr>
              <p:cNvPr id="73" name="Freeform: Shape 55"/>
              <p:cNvSpPr/>
              <p:nvPr/>
            </p:nvSpPr>
            <p:spPr bwMode="auto">
              <a:xfrm>
                <a:off x="18188827" y="4528623"/>
                <a:ext cx="613547" cy="613490"/>
              </a:xfrm>
              <a:custGeom>
                <a:avLst/>
                <a:gdLst>
                  <a:gd name="T0" fmla="*/ 321 w 643"/>
                  <a:gd name="T1" fmla="*/ 0 h 646"/>
                  <a:gd name="T2" fmla="*/ 321 w 643"/>
                  <a:gd name="T3" fmla="*/ 0 h 646"/>
                  <a:gd name="T4" fmla="*/ 0 w 643"/>
                  <a:gd name="T5" fmla="*/ 321 h 646"/>
                  <a:gd name="T6" fmla="*/ 321 w 643"/>
                  <a:gd name="T7" fmla="*/ 645 h 646"/>
                  <a:gd name="T8" fmla="*/ 642 w 643"/>
                  <a:gd name="T9" fmla="*/ 321 h 646"/>
                  <a:gd name="T10" fmla="*/ 321 w 643"/>
                  <a:gd name="T11" fmla="*/ 0 h 6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43" h="646">
                    <a:moveTo>
                      <a:pt x="321" y="0"/>
                    </a:moveTo>
                    <a:lnTo>
                      <a:pt x="321" y="0"/>
                    </a:lnTo>
                    <a:cubicBezTo>
                      <a:pt x="144" y="0"/>
                      <a:pt x="0" y="145"/>
                      <a:pt x="0" y="321"/>
                    </a:cubicBezTo>
                    <a:cubicBezTo>
                      <a:pt x="0" y="500"/>
                      <a:pt x="144" y="645"/>
                      <a:pt x="321" y="645"/>
                    </a:cubicBezTo>
                    <a:cubicBezTo>
                      <a:pt x="500" y="645"/>
                      <a:pt x="642" y="500"/>
                      <a:pt x="642" y="321"/>
                    </a:cubicBezTo>
                    <a:cubicBezTo>
                      <a:pt x="642" y="145"/>
                      <a:pt x="500" y="0"/>
                      <a:pt x="321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74" name="Freeform: Shape 56"/>
              <p:cNvSpPr/>
              <p:nvPr/>
            </p:nvSpPr>
            <p:spPr bwMode="auto">
              <a:xfrm>
                <a:off x="17973028" y="4308613"/>
                <a:ext cx="1032452" cy="1049280"/>
              </a:xfrm>
              <a:custGeom>
                <a:avLst/>
                <a:gdLst>
                  <a:gd name="T0" fmla="*/ 664 w 1082"/>
                  <a:gd name="T1" fmla="*/ 120 h 1100"/>
                  <a:gd name="T2" fmla="*/ 594 w 1082"/>
                  <a:gd name="T3" fmla="*/ 104 h 1100"/>
                  <a:gd name="T4" fmla="*/ 458 w 1082"/>
                  <a:gd name="T5" fmla="*/ 8 h 1100"/>
                  <a:gd name="T6" fmla="*/ 375 w 1082"/>
                  <a:gd name="T7" fmla="*/ 139 h 1100"/>
                  <a:gd name="T8" fmla="*/ 303 w 1082"/>
                  <a:gd name="T9" fmla="*/ 59 h 1100"/>
                  <a:gd name="T10" fmla="*/ 249 w 1082"/>
                  <a:gd name="T11" fmla="*/ 222 h 1100"/>
                  <a:gd name="T12" fmla="*/ 198 w 1082"/>
                  <a:gd name="T13" fmla="*/ 273 h 1100"/>
                  <a:gd name="T14" fmla="*/ 43 w 1082"/>
                  <a:gd name="T15" fmla="*/ 334 h 1100"/>
                  <a:gd name="T16" fmla="*/ 110 w 1082"/>
                  <a:gd name="T17" fmla="*/ 476 h 1100"/>
                  <a:gd name="T18" fmla="*/ 0 w 1082"/>
                  <a:gd name="T19" fmla="*/ 492 h 1100"/>
                  <a:gd name="T20" fmla="*/ 110 w 1082"/>
                  <a:gd name="T21" fmla="*/ 626 h 1100"/>
                  <a:gd name="T22" fmla="*/ 134 w 1082"/>
                  <a:gd name="T23" fmla="*/ 717 h 1100"/>
                  <a:gd name="T24" fmla="*/ 110 w 1082"/>
                  <a:gd name="T25" fmla="*/ 882 h 1100"/>
                  <a:gd name="T26" fmla="*/ 294 w 1082"/>
                  <a:gd name="T27" fmla="*/ 915 h 1100"/>
                  <a:gd name="T28" fmla="*/ 265 w 1082"/>
                  <a:gd name="T29" fmla="*/ 1022 h 1100"/>
                  <a:gd name="T30" fmla="*/ 431 w 1082"/>
                  <a:gd name="T31" fmla="*/ 976 h 1100"/>
                  <a:gd name="T32" fmla="*/ 501 w 1082"/>
                  <a:gd name="T33" fmla="*/ 990 h 1100"/>
                  <a:gd name="T34" fmla="*/ 527 w 1082"/>
                  <a:gd name="T35" fmla="*/ 1099 h 1100"/>
                  <a:gd name="T36" fmla="*/ 650 w 1082"/>
                  <a:gd name="T37" fmla="*/ 982 h 1100"/>
                  <a:gd name="T38" fmla="*/ 720 w 1082"/>
                  <a:gd name="T39" fmla="*/ 957 h 1100"/>
                  <a:gd name="T40" fmla="*/ 792 w 1082"/>
                  <a:gd name="T41" fmla="*/ 1040 h 1100"/>
                  <a:gd name="T42" fmla="*/ 846 w 1082"/>
                  <a:gd name="T43" fmla="*/ 877 h 1100"/>
                  <a:gd name="T44" fmla="*/ 894 w 1082"/>
                  <a:gd name="T45" fmla="*/ 826 h 1100"/>
                  <a:gd name="T46" fmla="*/ 998 w 1082"/>
                  <a:gd name="T47" fmla="*/ 861 h 1100"/>
                  <a:gd name="T48" fmla="*/ 969 w 1082"/>
                  <a:gd name="T49" fmla="*/ 693 h 1100"/>
                  <a:gd name="T50" fmla="*/ 985 w 1082"/>
                  <a:gd name="T51" fmla="*/ 612 h 1100"/>
                  <a:gd name="T52" fmla="*/ 1081 w 1082"/>
                  <a:gd name="T53" fmla="*/ 607 h 1100"/>
                  <a:gd name="T54" fmla="*/ 979 w 1082"/>
                  <a:gd name="T55" fmla="*/ 473 h 1100"/>
                  <a:gd name="T56" fmla="*/ 958 w 1082"/>
                  <a:gd name="T57" fmla="*/ 385 h 1100"/>
                  <a:gd name="T58" fmla="*/ 1043 w 1082"/>
                  <a:gd name="T59" fmla="*/ 313 h 1100"/>
                  <a:gd name="T60" fmla="*/ 881 w 1082"/>
                  <a:gd name="T61" fmla="*/ 257 h 1100"/>
                  <a:gd name="T62" fmla="*/ 800 w 1082"/>
                  <a:gd name="T63" fmla="*/ 184 h 1100"/>
                  <a:gd name="T64" fmla="*/ 830 w 1082"/>
                  <a:gd name="T65" fmla="*/ 78 h 1100"/>
                  <a:gd name="T66" fmla="*/ 664 w 1082"/>
                  <a:gd name="T67" fmla="*/ 120 h 1100"/>
                  <a:gd name="T68" fmla="*/ 915 w 1082"/>
                  <a:gd name="T69" fmla="*/ 548 h 1100"/>
                  <a:gd name="T70" fmla="*/ 179 w 1082"/>
                  <a:gd name="T71" fmla="*/ 548 h 1100"/>
                  <a:gd name="T72" fmla="*/ 915 w 1082"/>
                  <a:gd name="T73" fmla="*/ 548 h 1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082" h="1100">
                    <a:moveTo>
                      <a:pt x="664" y="120"/>
                    </a:moveTo>
                    <a:lnTo>
                      <a:pt x="664" y="120"/>
                    </a:lnTo>
                    <a:cubicBezTo>
                      <a:pt x="642" y="115"/>
                      <a:pt x="618" y="109"/>
                      <a:pt x="594" y="107"/>
                    </a:cubicBezTo>
                    <a:cubicBezTo>
                      <a:pt x="594" y="104"/>
                      <a:pt x="594" y="104"/>
                      <a:pt x="594" y="104"/>
                    </a:cubicBezTo>
                    <a:cubicBezTo>
                      <a:pt x="568" y="0"/>
                      <a:pt x="568" y="0"/>
                      <a:pt x="568" y="0"/>
                    </a:cubicBezTo>
                    <a:cubicBezTo>
                      <a:pt x="458" y="8"/>
                      <a:pt x="458" y="8"/>
                      <a:pt x="458" y="8"/>
                    </a:cubicBezTo>
                    <a:cubicBezTo>
                      <a:pt x="444" y="118"/>
                      <a:pt x="444" y="118"/>
                      <a:pt x="444" y="118"/>
                    </a:cubicBezTo>
                    <a:cubicBezTo>
                      <a:pt x="420" y="123"/>
                      <a:pt x="396" y="131"/>
                      <a:pt x="375" y="139"/>
                    </a:cubicBezTo>
                    <a:lnTo>
                      <a:pt x="375" y="139"/>
                    </a:lnTo>
                    <a:cubicBezTo>
                      <a:pt x="303" y="59"/>
                      <a:pt x="303" y="59"/>
                      <a:pt x="303" y="59"/>
                    </a:cubicBezTo>
                    <a:cubicBezTo>
                      <a:pt x="209" y="118"/>
                      <a:pt x="209" y="118"/>
                      <a:pt x="209" y="118"/>
                    </a:cubicBezTo>
                    <a:cubicBezTo>
                      <a:pt x="249" y="222"/>
                      <a:pt x="249" y="222"/>
                      <a:pt x="249" y="222"/>
                    </a:cubicBezTo>
                    <a:cubicBezTo>
                      <a:pt x="230" y="238"/>
                      <a:pt x="214" y="254"/>
                      <a:pt x="201" y="273"/>
                    </a:cubicBezTo>
                    <a:cubicBezTo>
                      <a:pt x="198" y="273"/>
                      <a:pt x="198" y="273"/>
                      <a:pt x="198" y="273"/>
                    </a:cubicBezTo>
                    <a:cubicBezTo>
                      <a:pt x="97" y="238"/>
                      <a:pt x="97" y="238"/>
                      <a:pt x="97" y="238"/>
                    </a:cubicBezTo>
                    <a:cubicBezTo>
                      <a:pt x="43" y="334"/>
                      <a:pt x="43" y="334"/>
                      <a:pt x="43" y="334"/>
                    </a:cubicBezTo>
                    <a:cubicBezTo>
                      <a:pt x="126" y="404"/>
                      <a:pt x="126" y="404"/>
                      <a:pt x="126" y="404"/>
                    </a:cubicBezTo>
                    <a:cubicBezTo>
                      <a:pt x="121" y="428"/>
                      <a:pt x="113" y="444"/>
                      <a:pt x="110" y="476"/>
                    </a:cubicBezTo>
                    <a:cubicBezTo>
                      <a:pt x="107" y="476"/>
                      <a:pt x="107" y="476"/>
                      <a:pt x="107" y="476"/>
                    </a:cubicBezTo>
                    <a:cubicBezTo>
                      <a:pt x="0" y="492"/>
                      <a:pt x="0" y="492"/>
                      <a:pt x="0" y="492"/>
                    </a:cubicBezTo>
                    <a:cubicBezTo>
                      <a:pt x="0" y="604"/>
                      <a:pt x="0" y="604"/>
                      <a:pt x="0" y="604"/>
                    </a:cubicBezTo>
                    <a:cubicBezTo>
                      <a:pt x="110" y="626"/>
                      <a:pt x="110" y="626"/>
                      <a:pt x="110" y="626"/>
                    </a:cubicBezTo>
                    <a:cubicBezTo>
                      <a:pt x="115" y="655"/>
                      <a:pt x="123" y="687"/>
                      <a:pt x="134" y="714"/>
                    </a:cubicBezTo>
                    <a:cubicBezTo>
                      <a:pt x="134" y="717"/>
                      <a:pt x="134" y="717"/>
                      <a:pt x="134" y="717"/>
                    </a:cubicBezTo>
                    <a:cubicBezTo>
                      <a:pt x="54" y="786"/>
                      <a:pt x="54" y="786"/>
                      <a:pt x="54" y="786"/>
                    </a:cubicBezTo>
                    <a:cubicBezTo>
                      <a:pt x="110" y="882"/>
                      <a:pt x="110" y="882"/>
                      <a:pt x="110" y="882"/>
                    </a:cubicBezTo>
                    <a:cubicBezTo>
                      <a:pt x="214" y="842"/>
                      <a:pt x="214" y="842"/>
                      <a:pt x="214" y="842"/>
                    </a:cubicBezTo>
                    <a:cubicBezTo>
                      <a:pt x="238" y="869"/>
                      <a:pt x="265" y="893"/>
                      <a:pt x="294" y="915"/>
                    </a:cubicBezTo>
                    <a:cubicBezTo>
                      <a:pt x="294" y="917"/>
                      <a:pt x="294" y="917"/>
                      <a:pt x="294" y="917"/>
                    </a:cubicBezTo>
                    <a:cubicBezTo>
                      <a:pt x="265" y="1022"/>
                      <a:pt x="265" y="1022"/>
                      <a:pt x="265" y="1022"/>
                    </a:cubicBezTo>
                    <a:cubicBezTo>
                      <a:pt x="367" y="1067"/>
                      <a:pt x="367" y="1067"/>
                      <a:pt x="367" y="1067"/>
                    </a:cubicBezTo>
                    <a:cubicBezTo>
                      <a:pt x="431" y="976"/>
                      <a:pt x="431" y="976"/>
                      <a:pt x="431" y="976"/>
                    </a:cubicBezTo>
                    <a:lnTo>
                      <a:pt x="431" y="976"/>
                    </a:lnTo>
                    <a:cubicBezTo>
                      <a:pt x="455" y="984"/>
                      <a:pt x="477" y="990"/>
                      <a:pt x="501" y="990"/>
                    </a:cubicBezTo>
                    <a:cubicBezTo>
                      <a:pt x="501" y="992"/>
                      <a:pt x="501" y="992"/>
                      <a:pt x="501" y="992"/>
                    </a:cubicBezTo>
                    <a:cubicBezTo>
                      <a:pt x="527" y="1099"/>
                      <a:pt x="527" y="1099"/>
                      <a:pt x="527" y="1099"/>
                    </a:cubicBezTo>
                    <a:cubicBezTo>
                      <a:pt x="637" y="1091"/>
                      <a:pt x="637" y="1091"/>
                      <a:pt x="637" y="1091"/>
                    </a:cubicBezTo>
                    <a:cubicBezTo>
                      <a:pt x="650" y="982"/>
                      <a:pt x="650" y="982"/>
                      <a:pt x="650" y="982"/>
                    </a:cubicBezTo>
                    <a:cubicBezTo>
                      <a:pt x="650" y="979"/>
                      <a:pt x="650" y="979"/>
                      <a:pt x="650" y="979"/>
                    </a:cubicBezTo>
                    <a:cubicBezTo>
                      <a:pt x="674" y="973"/>
                      <a:pt x="698" y="968"/>
                      <a:pt x="720" y="957"/>
                    </a:cubicBezTo>
                    <a:cubicBezTo>
                      <a:pt x="720" y="960"/>
                      <a:pt x="720" y="960"/>
                      <a:pt x="720" y="960"/>
                    </a:cubicBezTo>
                    <a:cubicBezTo>
                      <a:pt x="792" y="1040"/>
                      <a:pt x="792" y="1040"/>
                      <a:pt x="792" y="1040"/>
                    </a:cubicBezTo>
                    <a:cubicBezTo>
                      <a:pt x="886" y="982"/>
                      <a:pt x="886" y="982"/>
                      <a:pt x="886" y="982"/>
                    </a:cubicBezTo>
                    <a:cubicBezTo>
                      <a:pt x="846" y="877"/>
                      <a:pt x="846" y="877"/>
                      <a:pt x="846" y="877"/>
                    </a:cubicBezTo>
                    <a:lnTo>
                      <a:pt x="846" y="877"/>
                    </a:lnTo>
                    <a:cubicBezTo>
                      <a:pt x="862" y="861"/>
                      <a:pt x="881" y="842"/>
                      <a:pt x="894" y="826"/>
                    </a:cubicBezTo>
                    <a:cubicBezTo>
                      <a:pt x="896" y="826"/>
                      <a:pt x="896" y="826"/>
                      <a:pt x="896" y="826"/>
                    </a:cubicBezTo>
                    <a:cubicBezTo>
                      <a:pt x="998" y="861"/>
                      <a:pt x="998" y="861"/>
                      <a:pt x="998" y="861"/>
                    </a:cubicBezTo>
                    <a:cubicBezTo>
                      <a:pt x="1052" y="765"/>
                      <a:pt x="1052" y="765"/>
                      <a:pt x="1052" y="765"/>
                    </a:cubicBezTo>
                    <a:cubicBezTo>
                      <a:pt x="969" y="693"/>
                      <a:pt x="969" y="693"/>
                      <a:pt x="969" y="693"/>
                    </a:cubicBezTo>
                    <a:cubicBezTo>
                      <a:pt x="966" y="687"/>
                      <a:pt x="966" y="687"/>
                      <a:pt x="966" y="687"/>
                    </a:cubicBezTo>
                    <a:cubicBezTo>
                      <a:pt x="974" y="666"/>
                      <a:pt x="979" y="644"/>
                      <a:pt x="985" y="612"/>
                    </a:cubicBezTo>
                    <a:cubicBezTo>
                      <a:pt x="987" y="612"/>
                      <a:pt x="987" y="612"/>
                      <a:pt x="987" y="612"/>
                    </a:cubicBezTo>
                    <a:cubicBezTo>
                      <a:pt x="1081" y="607"/>
                      <a:pt x="1081" y="607"/>
                      <a:pt x="1081" y="607"/>
                    </a:cubicBezTo>
                    <a:cubicBezTo>
                      <a:pt x="1081" y="495"/>
                      <a:pt x="1081" y="495"/>
                      <a:pt x="1081" y="495"/>
                    </a:cubicBezTo>
                    <a:cubicBezTo>
                      <a:pt x="979" y="473"/>
                      <a:pt x="979" y="473"/>
                      <a:pt x="979" y="473"/>
                    </a:cubicBezTo>
                    <a:lnTo>
                      <a:pt x="979" y="473"/>
                    </a:lnTo>
                    <a:cubicBezTo>
                      <a:pt x="974" y="444"/>
                      <a:pt x="969" y="414"/>
                      <a:pt x="958" y="385"/>
                    </a:cubicBezTo>
                    <a:cubicBezTo>
                      <a:pt x="961" y="382"/>
                      <a:pt x="961" y="382"/>
                      <a:pt x="961" y="382"/>
                    </a:cubicBezTo>
                    <a:cubicBezTo>
                      <a:pt x="1043" y="313"/>
                      <a:pt x="1043" y="313"/>
                      <a:pt x="1043" y="313"/>
                    </a:cubicBezTo>
                    <a:cubicBezTo>
                      <a:pt x="985" y="217"/>
                      <a:pt x="985" y="217"/>
                      <a:pt x="985" y="217"/>
                    </a:cubicBezTo>
                    <a:cubicBezTo>
                      <a:pt x="881" y="257"/>
                      <a:pt x="881" y="257"/>
                      <a:pt x="881" y="257"/>
                    </a:cubicBezTo>
                    <a:lnTo>
                      <a:pt x="881" y="257"/>
                    </a:lnTo>
                    <a:cubicBezTo>
                      <a:pt x="856" y="230"/>
                      <a:pt x="830" y="206"/>
                      <a:pt x="800" y="184"/>
                    </a:cubicBezTo>
                    <a:cubicBezTo>
                      <a:pt x="803" y="182"/>
                      <a:pt x="803" y="182"/>
                      <a:pt x="803" y="182"/>
                    </a:cubicBezTo>
                    <a:cubicBezTo>
                      <a:pt x="830" y="78"/>
                      <a:pt x="830" y="78"/>
                      <a:pt x="830" y="78"/>
                    </a:cubicBezTo>
                    <a:cubicBezTo>
                      <a:pt x="731" y="32"/>
                      <a:pt x="731" y="32"/>
                      <a:pt x="731" y="32"/>
                    </a:cubicBezTo>
                    <a:cubicBezTo>
                      <a:pt x="664" y="120"/>
                      <a:pt x="664" y="120"/>
                      <a:pt x="664" y="120"/>
                    </a:cubicBezTo>
                    <a:close/>
                    <a:moveTo>
                      <a:pt x="915" y="548"/>
                    </a:moveTo>
                    <a:lnTo>
                      <a:pt x="915" y="548"/>
                    </a:lnTo>
                    <a:cubicBezTo>
                      <a:pt x="915" y="752"/>
                      <a:pt x="749" y="917"/>
                      <a:pt x="546" y="917"/>
                    </a:cubicBezTo>
                    <a:cubicBezTo>
                      <a:pt x="343" y="917"/>
                      <a:pt x="179" y="752"/>
                      <a:pt x="179" y="548"/>
                    </a:cubicBezTo>
                    <a:cubicBezTo>
                      <a:pt x="179" y="345"/>
                      <a:pt x="343" y="182"/>
                      <a:pt x="546" y="182"/>
                    </a:cubicBezTo>
                    <a:cubicBezTo>
                      <a:pt x="749" y="182"/>
                      <a:pt x="915" y="345"/>
                      <a:pt x="915" y="548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60" name="Freeform: Shape 57"/>
            <p:cNvSpPr/>
            <p:nvPr/>
          </p:nvSpPr>
          <p:spPr bwMode="auto">
            <a:xfrm>
              <a:off x="8895538" y="2473315"/>
              <a:ext cx="1095880" cy="1095778"/>
            </a:xfrm>
            <a:custGeom>
              <a:avLst/>
              <a:gdLst>
                <a:gd name="T0" fmla="*/ 2249 w 2250"/>
                <a:gd name="T1" fmla="*/ 1126 h 2250"/>
                <a:gd name="T2" fmla="*/ 2249 w 2250"/>
                <a:gd name="T3" fmla="*/ 1126 h 2250"/>
                <a:gd name="T4" fmla="*/ 1123 w 2250"/>
                <a:gd name="T5" fmla="*/ 0 h 2250"/>
                <a:gd name="T6" fmla="*/ 0 w 2250"/>
                <a:gd name="T7" fmla="*/ 1126 h 2250"/>
                <a:gd name="T8" fmla="*/ 1123 w 2250"/>
                <a:gd name="T9" fmla="*/ 2249 h 2250"/>
                <a:gd name="T10" fmla="*/ 2249 w 2250"/>
                <a:gd name="T11" fmla="*/ 1126 h 2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50" h="2250">
                  <a:moveTo>
                    <a:pt x="2249" y="1126"/>
                  </a:moveTo>
                  <a:lnTo>
                    <a:pt x="2249" y="1126"/>
                  </a:lnTo>
                  <a:cubicBezTo>
                    <a:pt x="2249" y="505"/>
                    <a:pt x="1746" y="0"/>
                    <a:pt x="1123" y="0"/>
                  </a:cubicBezTo>
                  <a:cubicBezTo>
                    <a:pt x="503" y="0"/>
                    <a:pt x="0" y="505"/>
                    <a:pt x="0" y="1126"/>
                  </a:cubicBezTo>
                  <a:cubicBezTo>
                    <a:pt x="0" y="1746"/>
                    <a:pt x="503" y="2249"/>
                    <a:pt x="1123" y="2249"/>
                  </a:cubicBezTo>
                  <a:cubicBezTo>
                    <a:pt x="1746" y="2249"/>
                    <a:pt x="2249" y="1746"/>
                    <a:pt x="2249" y="1126"/>
                  </a:cubicBezTo>
                </a:path>
              </a:pathLst>
            </a:custGeom>
            <a:solidFill>
              <a:schemeClr val="accent6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61" name="Freeform: Shape 58"/>
            <p:cNvSpPr/>
            <p:nvPr/>
          </p:nvSpPr>
          <p:spPr bwMode="auto">
            <a:xfrm>
              <a:off x="9153898" y="2738110"/>
              <a:ext cx="837519" cy="830983"/>
            </a:xfrm>
            <a:custGeom>
              <a:avLst/>
              <a:gdLst>
                <a:gd name="T0" fmla="*/ 1720 w 1721"/>
                <a:gd name="T1" fmla="*/ 585 h 1707"/>
                <a:gd name="T2" fmla="*/ 1720 w 1721"/>
                <a:gd name="T3" fmla="*/ 585 h 1707"/>
                <a:gd name="T4" fmla="*/ 1134 w 1721"/>
                <a:gd name="T5" fmla="*/ 0 h 1707"/>
                <a:gd name="T6" fmla="*/ 0 w 1721"/>
                <a:gd name="T7" fmla="*/ 1099 h 1707"/>
                <a:gd name="T8" fmla="*/ 607 w 1721"/>
                <a:gd name="T9" fmla="*/ 1706 h 1707"/>
                <a:gd name="T10" fmla="*/ 1720 w 1721"/>
                <a:gd name="T11" fmla="*/ 585 h 17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21" h="1707">
                  <a:moveTo>
                    <a:pt x="1720" y="585"/>
                  </a:moveTo>
                  <a:lnTo>
                    <a:pt x="1720" y="585"/>
                  </a:lnTo>
                  <a:cubicBezTo>
                    <a:pt x="1134" y="0"/>
                    <a:pt x="1134" y="0"/>
                    <a:pt x="1134" y="0"/>
                  </a:cubicBezTo>
                  <a:cubicBezTo>
                    <a:pt x="0" y="1099"/>
                    <a:pt x="0" y="1099"/>
                    <a:pt x="0" y="1099"/>
                  </a:cubicBezTo>
                  <a:cubicBezTo>
                    <a:pt x="607" y="1706"/>
                    <a:pt x="607" y="1706"/>
                    <a:pt x="607" y="1706"/>
                  </a:cubicBezTo>
                  <a:cubicBezTo>
                    <a:pt x="1222" y="1701"/>
                    <a:pt x="1717" y="1201"/>
                    <a:pt x="1720" y="585"/>
                  </a:cubicBezTo>
                </a:path>
              </a:pathLst>
            </a:custGeom>
            <a:solidFill>
              <a:schemeClr val="accent6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62" name="Freeform: Shape 59"/>
            <p:cNvSpPr/>
            <p:nvPr/>
          </p:nvSpPr>
          <p:spPr bwMode="auto">
            <a:xfrm>
              <a:off x="9059166" y="2636929"/>
              <a:ext cx="768623" cy="766399"/>
            </a:xfrm>
            <a:custGeom>
              <a:avLst/>
              <a:gdLst>
                <a:gd name="T0" fmla="*/ 1576 w 1577"/>
                <a:gd name="T1" fmla="*/ 789 h 1576"/>
                <a:gd name="T2" fmla="*/ 1576 w 1577"/>
                <a:gd name="T3" fmla="*/ 789 h 1576"/>
                <a:gd name="T4" fmla="*/ 787 w 1577"/>
                <a:gd name="T5" fmla="*/ 0 h 1576"/>
                <a:gd name="T6" fmla="*/ 0 w 1577"/>
                <a:gd name="T7" fmla="*/ 789 h 1576"/>
                <a:gd name="T8" fmla="*/ 787 w 1577"/>
                <a:gd name="T9" fmla="*/ 1575 h 1576"/>
                <a:gd name="T10" fmla="*/ 1576 w 1577"/>
                <a:gd name="T11" fmla="*/ 789 h 1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77" h="1576">
                  <a:moveTo>
                    <a:pt x="1576" y="789"/>
                  </a:moveTo>
                  <a:lnTo>
                    <a:pt x="1576" y="789"/>
                  </a:lnTo>
                  <a:cubicBezTo>
                    <a:pt x="1576" y="353"/>
                    <a:pt x="1223" y="0"/>
                    <a:pt x="787" y="0"/>
                  </a:cubicBezTo>
                  <a:cubicBezTo>
                    <a:pt x="354" y="0"/>
                    <a:pt x="0" y="353"/>
                    <a:pt x="0" y="789"/>
                  </a:cubicBezTo>
                  <a:cubicBezTo>
                    <a:pt x="0" y="1225"/>
                    <a:pt x="354" y="1575"/>
                    <a:pt x="787" y="1575"/>
                  </a:cubicBezTo>
                  <a:cubicBezTo>
                    <a:pt x="1223" y="1575"/>
                    <a:pt x="1576" y="1225"/>
                    <a:pt x="1576" y="789"/>
                  </a:cubicBezTo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63" name="Freeform: Shape 60"/>
            <p:cNvSpPr/>
            <p:nvPr/>
          </p:nvSpPr>
          <p:spPr bwMode="auto">
            <a:xfrm>
              <a:off x="9311067" y="2925404"/>
              <a:ext cx="499497" cy="465006"/>
            </a:xfrm>
            <a:custGeom>
              <a:avLst/>
              <a:gdLst>
                <a:gd name="T0" fmla="*/ 1027 w 1028"/>
                <a:gd name="T1" fmla="*/ 428 h 956"/>
                <a:gd name="T2" fmla="*/ 1027 w 1028"/>
                <a:gd name="T3" fmla="*/ 428 h 956"/>
                <a:gd name="T4" fmla="*/ 599 w 1028"/>
                <a:gd name="T5" fmla="*/ 0 h 956"/>
                <a:gd name="T6" fmla="*/ 0 w 1028"/>
                <a:gd name="T7" fmla="*/ 463 h 956"/>
                <a:gd name="T8" fmla="*/ 492 w 1028"/>
                <a:gd name="T9" fmla="*/ 955 h 956"/>
                <a:gd name="T10" fmla="*/ 1027 w 1028"/>
                <a:gd name="T11" fmla="*/ 428 h 9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28" h="956">
                  <a:moveTo>
                    <a:pt x="1027" y="428"/>
                  </a:moveTo>
                  <a:lnTo>
                    <a:pt x="1027" y="428"/>
                  </a:lnTo>
                  <a:cubicBezTo>
                    <a:pt x="599" y="0"/>
                    <a:pt x="599" y="0"/>
                    <a:pt x="599" y="0"/>
                  </a:cubicBezTo>
                  <a:cubicBezTo>
                    <a:pt x="0" y="463"/>
                    <a:pt x="0" y="463"/>
                    <a:pt x="0" y="463"/>
                  </a:cubicBezTo>
                  <a:cubicBezTo>
                    <a:pt x="492" y="955"/>
                    <a:pt x="492" y="955"/>
                    <a:pt x="492" y="955"/>
                  </a:cubicBezTo>
                  <a:cubicBezTo>
                    <a:pt x="749" y="880"/>
                    <a:pt x="950" y="682"/>
                    <a:pt x="1027" y="428"/>
                  </a:cubicBezTo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64" name="Freeform: Shape 61"/>
            <p:cNvSpPr/>
            <p:nvPr/>
          </p:nvSpPr>
          <p:spPr bwMode="auto">
            <a:xfrm>
              <a:off x="9257242" y="2834987"/>
              <a:ext cx="370317" cy="370282"/>
            </a:xfrm>
            <a:custGeom>
              <a:avLst/>
              <a:gdLst>
                <a:gd name="T0" fmla="*/ 763 w 764"/>
                <a:gd name="T1" fmla="*/ 383 h 764"/>
                <a:gd name="T2" fmla="*/ 763 w 764"/>
                <a:gd name="T3" fmla="*/ 383 h 764"/>
                <a:gd name="T4" fmla="*/ 380 w 764"/>
                <a:gd name="T5" fmla="*/ 0 h 764"/>
                <a:gd name="T6" fmla="*/ 0 w 764"/>
                <a:gd name="T7" fmla="*/ 383 h 764"/>
                <a:gd name="T8" fmla="*/ 380 w 764"/>
                <a:gd name="T9" fmla="*/ 763 h 764"/>
                <a:gd name="T10" fmla="*/ 763 w 764"/>
                <a:gd name="T11" fmla="*/ 383 h 7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64" h="764">
                  <a:moveTo>
                    <a:pt x="763" y="383"/>
                  </a:moveTo>
                  <a:lnTo>
                    <a:pt x="763" y="383"/>
                  </a:lnTo>
                  <a:cubicBezTo>
                    <a:pt x="763" y="171"/>
                    <a:pt x="591" y="0"/>
                    <a:pt x="380" y="0"/>
                  </a:cubicBezTo>
                  <a:cubicBezTo>
                    <a:pt x="171" y="0"/>
                    <a:pt x="0" y="171"/>
                    <a:pt x="0" y="383"/>
                  </a:cubicBezTo>
                  <a:cubicBezTo>
                    <a:pt x="0" y="592"/>
                    <a:pt x="171" y="763"/>
                    <a:pt x="380" y="763"/>
                  </a:cubicBezTo>
                  <a:cubicBezTo>
                    <a:pt x="591" y="763"/>
                    <a:pt x="763" y="592"/>
                    <a:pt x="763" y="383"/>
                  </a:cubicBezTo>
                </a:path>
              </a:pathLst>
            </a:custGeom>
            <a:solidFill>
              <a:schemeClr val="accent6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65" name="Freeform: Shape 62"/>
            <p:cNvSpPr/>
            <p:nvPr/>
          </p:nvSpPr>
          <p:spPr bwMode="auto">
            <a:xfrm>
              <a:off x="9362740" y="2929710"/>
              <a:ext cx="266973" cy="262642"/>
            </a:xfrm>
            <a:custGeom>
              <a:avLst/>
              <a:gdLst>
                <a:gd name="T0" fmla="*/ 549 w 550"/>
                <a:gd name="T1" fmla="*/ 190 h 544"/>
                <a:gd name="T2" fmla="*/ 549 w 550"/>
                <a:gd name="T3" fmla="*/ 190 h 544"/>
                <a:gd name="T4" fmla="*/ 524 w 550"/>
                <a:gd name="T5" fmla="*/ 61 h 544"/>
                <a:gd name="T6" fmla="*/ 450 w 550"/>
                <a:gd name="T7" fmla="*/ 0 h 544"/>
                <a:gd name="T8" fmla="*/ 0 w 550"/>
                <a:gd name="T9" fmla="*/ 230 h 544"/>
                <a:gd name="T10" fmla="*/ 310 w 550"/>
                <a:gd name="T11" fmla="*/ 543 h 544"/>
                <a:gd name="T12" fmla="*/ 549 w 550"/>
                <a:gd name="T13" fmla="*/ 190 h 5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0" h="544">
                  <a:moveTo>
                    <a:pt x="549" y="190"/>
                  </a:moveTo>
                  <a:lnTo>
                    <a:pt x="549" y="190"/>
                  </a:lnTo>
                  <a:cubicBezTo>
                    <a:pt x="549" y="144"/>
                    <a:pt x="540" y="102"/>
                    <a:pt x="524" y="6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0" y="230"/>
                    <a:pt x="0" y="230"/>
                    <a:pt x="0" y="230"/>
                  </a:cubicBezTo>
                  <a:cubicBezTo>
                    <a:pt x="310" y="543"/>
                    <a:pt x="310" y="543"/>
                    <a:pt x="310" y="543"/>
                  </a:cubicBezTo>
                  <a:cubicBezTo>
                    <a:pt x="450" y="487"/>
                    <a:pt x="549" y="347"/>
                    <a:pt x="549" y="190"/>
                  </a:cubicBezTo>
                </a:path>
              </a:pathLst>
            </a:custGeom>
            <a:solidFill>
              <a:schemeClr val="accent6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66" name="Freeform: Shape 63"/>
            <p:cNvSpPr/>
            <p:nvPr/>
          </p:nvSpPr>
          <p:spPr bwMode="auto">
            <a:xfrm>
              <a:off x="10228247" y="1784417"/>
              <a:ext cx="372470" cy="361672"/>
            </a:xfrm>
            <a:custGeom>
              <a:avLst/>
              <a:gdLst>
                <a:gd name="T0" fmla="*/ 433 w 768"/>
                <a:gd name="T1" fmla="*/ 0 h 747"/>
                <a:gd name="T2" fmla="*/ 468 w 768"/>
                <a:gd name="T3" fmla="*/ 289 h 747"/>
                <a:gd name="T4" fmla="*/ 767 w 768"/>
                <a:gd name="T5" fmla="*/ 310 h 747"/>
                <a:gd name="T6" fmla="*/ 337 w 768"/>
                <a:gd name="T7" fmla="*/ 746 h 747"/>
                <a:gd name="T8" fmla="*/ 72 w 768"/>
                <a:gd name="T9" fmla="*/ 685 h 747"/>
                <a:gd name="T10" fmla="*/ 0 w 768"/>
                <a:gd name="T11" fmla="*/ 436 h 747"/>
                <a:gd name="T12" fmla="*/ 433 w 768"/>
                <a:gd name="T13" fmla="*/ 0 h 7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8" h="747">
                  <a:moveTo>
                    <a:pt x="433" y="0"/>
                  </a:moveTo>
                  <a:lnTo>
                    <a:pt x="468" y="289"/>
                  </a:lnTo>
                  <a:lnTo>
                    <a:pt x="767" y="310"/>
                  </a:lnTo>
                  <a:lnTo>
                    <a:pt x="337" y="746"/>
                  </a:lnTo>
                  <a:lnTo>
                    <a:pt x="72" y="685"/>
                  </a:lnTo>
                  <a:lnTo>
                    <a:pt x="0" y="436"/>
                  </a:lnTo>
                  <a:lnTo>
                    <a:pt x="433" y="0"/>
                  </a:lnTo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67" name="Freeform: Shape 64"/>
            <p:cNvSpPr/>
            <p:nvPr/>
          </p:nvSpPr>
          <p:spPr bwMode="auto">
            <a:xfrm>
              <a:off x="10264848" y="1926502"/>
              <a:ext cx="338022" cy="221739"/>
            </a:xfrm>
            <a:custGeom>
              <a:avLst/>
              <a:gdLst>
                <a:gd name="T0" fmla="*/ 0 w 696"/>
                <a:gd name="T1" fmla="*/ 396 h 458"/>
                <a:gd name="T2" fmla="*/ 265 w 696"/>
                <a:gd name="T3" fmla="*/ 457 h 458"/>
                <a:gd name="T4" fmla="*/ 695 w 696"/>
                <a:gd name="T5" fmla="*/ 21 h 458"/>
                <a:gd name="T6" fmla="*/ 396 w 696"/>
                <a:gd name="T7" fmla="*/ 0 h 458"/>
                <a:gd name="T8" fmla="*/ 0 w 696"/>
                <a:gd name="T9" fmla="*/ 396 h 4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6" h="458">
                  <a:moveTo>
                    <a:pt x="0" y="396"/>
                  </a:moveTo>
                  <a:lnTo>
                    <a:pt x="265" y="457"/>
                  </a:lnTo>
                  <a:lnTo>
                    <a:pt x="695" y="21"/>
                  </a:lnTo>
                  <a:lnTo>
                    <a:pt x="396" y="0"/>
                  </a:lnTo>
                  <a:lnTo>
                    <a:pt x="0" y="396"/>
                  </a:lnTo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68" name="Freeform: Shape 65"/>
            <p:cNvSpPr/>
            <p:nvPr/>
          </p:nvSpPr>
          <p:spPr bwMode="auto">
            <a:xfrm>
              <a:off x="9442401" y="1904975"/>
              <a:ext cx="1039901" cy="1076403"/>
            </a:xfrm>
            <a:custGeom>
              <a:avLst/>
              <a:gdLst>
                <a:gd name="T0" fmla="*/ 91 w 2131"/>
                <a:gd name="T1" fmla="*/ 2209 h 2210"/>
                <a:gd name="T2" fmla="*/ 0 w 2131"/>
                <a:gd name="T3" fmla="*/ 2129 h 2210"/>
                <a:gd name="T4" fmla="*/ 2036 w 2131"/>
                <a:gd name="T5" fmla="*/ 0 h 2210"/>
                <a:gd name="T6" fmla="*/ 2130 w 2131"/>
                <a:gd name="T7" fmla="*/ 82 h 2210"/>
                <a:gd name="T8" fmla="*/ 91 w 2131"/>
                <a:gd name="T9" fmla="*/ 2209 h 2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31" h="2210">
                  <a:moveTo>
                    <a:pt x="91" y="2209"/>
                  </a:moveTo>
                  <a:lnTo>
                    <a:pt x="0" y="2129"/>
                  </a:lnTo>
                  <a:lnTo>
                    <a:pt x="2036" y="0"/>
                  </a:lnTo>
                  <a:lnTo>
                    <a:pt x="2130" y="82"/>
                  </a:lnTo>
                  <a:lnTo>
                    <a:pt x="91" y="2209"/>
                  </a:lnTo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69" name="Freeform: Shape 66"/>
            <p:cNvSpPr/>
            <p:nvPr/>
          </p:nvSpPr>
          <p:spPr bwMode="auto">
            <a:xfrm>
              <a:off x="9369199" y="2776861"/>
              <a:ext cx="312186" cy="275559"/>
            </a:xfrm>
            <a:custGeom>
              <a:avLst/>
              <a:gdLst>
                <a:gd name="T0" fmla="*/ 0 w 642"/>
                <a:gd name="T1" fmla="*/ 567 h 568"/>
                <a:gd name="T2" fmla="*/ 299 w 642"/>
                <a:gd name="T3" fmla="*/ 0 h 568"/>
                <a:gd name="T4" fmla="*/ 374 w 642"/>
                <a:gd name="T5" fmla="*/ 195 h 568"/>
                <a:gd name="T6" fmla="*/ 641 w 642"/>
                <a:gd name="T7" fmla="*/ 252 h 568"/>
                <a:gd name="T8" fmla="*/ 0 w 642"/>
                <a:gd name="T9" fmla="*/ 567 h 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2" h="568">
                  <a:moveTo>
                    <a:pt x="0" y="567"/>
                  </a:moveTo>
                  <a:lnTo>
                    <a:pt x="299" y="0"/>
                  </a:lnTo>
                  <a:lnTo>
                    <a:pt x="374" y="195"/>
                  </a:lnTo>
                  <a:lnTo>
                    <a:pt x="641" y="252"/>
                  </a:lnTo>
                  <a:lnTo>
                    <a:pt x="0" y="567"/>
                  </a:lnTo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</a:p>
          </p:txBody>
        </p:sp>
        <p:grpSp>
          <p:nvGrpSpPr>
            <p:cNvPr id="70" name="Group 67"/>
            <p:cNvGrpSpPr/>
            <p:nvPr/>
          </p:nvGrpSpPr>
          <p:grpSpPr>
            <a:xfrm>
              <a:off x="9712194" y="3674563"/>
              <a:ext cx="299269" cy="305699"/>
              <a:chOff x="17545661" y="8480347"/>
              <a:chExt cx="588159" cy="600797"/>
            </a:xfrm>
            <a:solidFill>
              <a:schemeClr val="accent3"/>
            </a:solidFill>
          </p:grpSpPr>
          <p:sp>
            <p:nvSpPr>
              <p:cNvPr id="71" name="Freeform: Shape 68"/>
              <p:cNvSpPr/>
              <p:nvPr/>
            </p:nvSpPr>
            <p:spPr bwMode="auto">
              <a:xfrm>
                <a:off x="17668370" y="8603045"/>
                <a:ext cx="351203" cy="351170"/>
              </a:xfrm>
              <a:custGeom>
                <a:avLst/>
                <a:gdLst>
                  <a:gd name="T0" fmla="*/ 184 w 370"/>
                  <a:gd name="T1" fmla="*/ 0 h 370"/>
                  <a:gd name="T2" fmla="*/ 184 w 370"/>
                  <a:gd name="T3" fmla="*/ 0 h 370"/>
                  <a:gd name="T4" fmla="*/ 0 w 370"/>
                  <a:gd name="T5" fmla="*/ 185 h 370"/>
                  <a:gd name="T6" fmla="*/ 184 w 370"/>
                  <a:gd name="T7" fmla="*/ 369 h 370"/>
                  <a:gd name="T8" fmla="*/ 369 w 370"/>
                  <a:gd name="T9" fmla="*/ 185 h 370"/>
                  <a:gd name="T10" fmla="*/ 184 w 370"/>
                  <a:gd name="T11" fmla="*/ 0 h 3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0" h="370">
                    <a:moveTo>
                      <a:pt x="184" y="0"/>
                    </a:moveTo>
                    <a:lnTo>
                      <a:pt x="184" y="0"/>
                    </a:lnTo>
                    <a:cubicBezTo>
                      <a:pt x="83" y="0"/>
                      <a:pt x="0" y="83"/>
                      <a:pt x="0" y="185"/>
                    </a:cubicBezTo>
                    <a:cubicBezTo>
                      <a:pt x="0" y="286"/>
                      <a:pt x="83" y="369"/>
                      <a:pt x="184" y="369"/>
                    </a:cubicBezTo>
                    <a:cubicBezTo>
                      <a:pt x="286" y="369"/>
                      <a:pt x="369" y="286"/>
                      <a:pt x="369" y="185"/>
                    </a:cubicBezTo>
                    <a:cubicBezTo>
                      <a:pt x="369" y="83"/>
                      <a:pt x="286" y="0"/>
                      <a:pt x="184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72" name="Freeform: Shape 69"/>
              <p:cNvSpPr/>
              <p:nvPr/>
            </p:nvSpPr>
            <p:spPr bwMode="auto">
              <a:xfrm>
                <a:off x="17545661" y="8480347"/>
                <a:ext cx="588159" cy="600797"/>
              </a:xfrm>
              <a:custGeom>
                <a:avLst/>
                <a:gdLst>
                  <a:gd name="T0" fmla="*/ 380 w 619"/>
                  <a:gd name="T1" fmla="*/ 70 h 630"/>
                  <a:gd name="T2" fmla="*/ 340 w 619"/>
                  <a:gd name="T3" fmla="*/ 60 h 630"/>
                  <a:gd name="T4" fmla="*/ 262 w 619"/>
                  <a:gd name="T5" fmla="*/ 3 h 630"/>
                  <a:gd name="T6" fmla="*/ 214 w 619"/>
                  <a:gd name="T7" fmla="*/ 78 h 630"/>
                  <a:gd name="T8" fmla="*/ 171 w 619"/>
                  <a:gd name="T9" fmla="*/ 33 h 630"/>
                  <a:gd name="T10" fmla="*/ 141 w 619"/>
                  <a:gd name="T11" fmla="*/ 126 h 630"/>
                  <a:gd name="T12" fmla="*/ 112 w 619"/>
                  <a:gd name="T13" fmla="*/ 156 h 630"/>
                  <a:gd name="T14" fmla="*/ 24 w 619"/>
                  <a:gd name="T15" fmla="*/ 190 h 630"/>
                  <a:gd name="T16" fmla="*/ 61 w 619"/>
                  <a:gd name="T17" fmla="*/ 271 h 630"/>
                  <a:gd name="T18" fmla="*/ 0 w 619"/>
                  <a:gd name="T19" fmla="*/ 281 h 630"/>
                  <a:gd name="T20" fmla="*/ 61 w 619"/>
                  <a:gd name="T21" fmla="*/ 356 h 630"/>
                  <a:gd name="T22" fmla="*/ 75 w 619"/>
                  <a:gd name="T23" fmla="*/ 410 h 630"/>
                  <a:gd name="T24" fmla="*/ 61 w 619"/>
                  <a:gd name="T25" fmla="*/ 503 h 630"/>
                  <a:gd name="T26" fmla="*/ 168 w 619"/>
                  <a:gd name="T27" fmla="*/ 525 h 630"/>
                  <a:gd name="T28" fmla="*/ 150 w 619"/>
                  <a:gd name="T29" fmla="*/ 584 h 630"/>
                  <a:gd name="T30" fmla="*/ 246 w 619"/>
                  <a:gd name="T31" fmla="*/ 559 h 630"/>
                  <a:gd name="T32" fmla="*/ 286 w 619"/>
                  <a:gd name="T33" fmla="*/ 568 h 630"/>
                  <a:gd name="T34" fmla="*/ 299 w 619"/>
                  <a:gd name="T35" fmla="*/ 629 h 630"/>
                  <a:gd name="T36" fmla="*/ 371 w 619"/>
                  <a:gd name="T37" fmla="*/ 562 h 630"/>
                  <a:gd name="T38" fmla="*/ 411 w 619"/>
                  <a:gd name="T39" fmla="*/ 549 h 630"/>
                  <a:gd name="T40" fmla="*/ 454 w 619"/>
                  <a:gd name="T41" fmla="*/ 597 h 630"/>
                  <a:gd name="T42" fmla="*/ 484 w 619"/>
                  <a:gd name="T43" fmla="*/ 503 h 630"/>
                  <a:gd name="T44" fmla="*/ 511 w 619"/>
                  <a:gd name="T45" fmla="*/ 471 h 630"/>
                  <a:gd name="T46" fmla="*/ 572 w 619"/>
                  <a:gd name="T47" fmla="*/ 493 h 630"/>
                  <a:gd name="T48" fmla="*/ 553 w 619"/>
                  <a:gd name="T49" fmla="*/ 396 h 630"/>
                  <a:gd name="T50" fmla="*/ 561 w 619"/>
                  <a:gd name="T51" fmla="*/ 351 h 630"/>
                  <a:gd name="T52" fmla="*/ 618 w 619"/>
                  <a:gd name="T53" fmla="*/ 345 h 630"/>
                  <a:gd name="T54" fmla="*/ 559 w 619"/>
                  <a:gd name="T55" fmla="*/ 271 h 630"/>
                  <a:gd name="T56" fmla="*/ 548 w 619"/>
                  <a:gd name="T57" fmla="*/ 220 h 630"/>
                  <a:gd name="T58" fmla="*/ 596 w 619"/>
                  <a:gd name="T59" fmla="*/ 177 h 630"/>
                  <a:gd name="T60" fmla="*/ 502 w 619"/>
                  <a:gd name="T61" fmla="*/ 145 h 630"/>
                  <a:gd name="T62" fmla="*/ 457 w 619"/>
                  <a:gd name="T63" fmla="*/ 105 h 630"/>
                  <a:gd name="T64" fmla="*/ 473 w 619"/>
                  <a:gd name="T65" fmla="*/ 43 h 630"/>
                  <a:gd name="T66" fmla="*/ 380 w 619"/>
                  <a:gd name="T67" fmla="*/ 70 h 630"/>
                  <a:gd name="T68" fmla="*/ 521 w 619"/>
                  <a:gd name="T69" fmla="*/ 314 h 630"/>
                  <a:gd name="T70" fmla="*/ 101 w 619"/>
                  <a:gd name="T71" fmla="*/ 314 h 630"/>
                  <a:gd name="T72" fmla="*/ 521 w 619"/>
                  <a:gd name="T73" fmla="*/ 314 h 6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19" h="630">
                    <a:moveTo>
                      <a:pt x="380" y="70"/>
                    </a:moveTo>
                    <a:lnTo>
                      <a:pt x="380" y="70"/>
                    </a:lnTo>
                    <a:cubicBezTo>
                      <a:pt x="366" y="65"/>
                      <a:pt x="353" y="62"/>
                      <a:pt x="340" y="62"/>
                    </a:cubicBezTo>
                    <a:cubicBezTo>
                      <a:pt x="340" y="60"/>
                      <a:pt x="340" y="60"/>
                      <a:pt x="340" y="60"/>
                    </a:cubicBezTo>
                    <a:cubicBezTo>
                      <a:pt x="323" y="0"/>
                      <a:pt x="323" y="0"/>
                      <a:pt x="323" y="0"/>
                    </a:cubicBezTo>
                    <a:cubicBezTo>
                      <a:pt x="262" y="3"/>
                      <a:pt x="262" y="3"/>
                      <a:pt x="262" y="3"/>
                    </a:cubicBezTo>
                    <a:cubicBezTo>
                      <a:pt x="254" y="67"/>
                      <a:pt x="254" y="67"/>
                      <a:pt x="254" y="67"/>
                    </a:cubicBezTo>
                    <a:cubicBezTo>
                      <a:pt x="240" y="70"/>
                      <a:pt x="227" y="73"/>
                      <a:pt x="214" y="78"/>
                    </a:cubicBezTo>
                    <a:lnTo>
                      <a:pt x="214" y="78"/>
                    </a:lnTo>
                    <a:cubicBezTo>
                      <a:pt x="171" y="33"/>
                      <a:pt x="171" y="33"/>
                      <a:pt x="171" y="33"/>
                    </a:cubicBezTo>
                    <a:cubicBezTo>
                      <a:pt x="117" y="67"/>
                      <a:pt x="117" y="67"/>
                      <a:pt x="117" y="67"/>
                    </a:cubicBezTo>
                    <a:cubicBezTo>
                      <a:pt x="141" y="126"/>
                      <a:pt x="141" y="126"/>
                      <a:pt x="141" y="126"/>
                    </a:cubicBezTo>
                    <a:cubicBezTo>
                      <a:pt x="131" y="134"/>
                      <a:pt x="120" y="145"/>
                      <a:pt x="112" y="156"/>
                    </a:cubicBezTo>
                    <a:lnTo>
                      <a:pt x="112" y="156"/>
                    </a:lnTo>
                    <a:cubicBezTo>
                      <a:pt x="53" y="134"/>
                      <a:pt x="53" y="134"/>
                      <a:pt x="53" y="134"/>
                    </a:cubicBezTo>
                    <a:cubicBezTo>
                      <a:pt x="24" y="190"/>
                      <a:pt x="24" y="190"/>
                      <a:pt x="24" y="190"/>
                    </a:cubicBezTo>
                    <a:cubicBezTo>
                      <a:pt x="72" y="231"/>
                      <a:pt x="72" y="231"/>
                      <a:pt x="72" y="231"/>
                    </a:cubicBezTo>
                    <a:cubicBezTo>
                      <a:pt x="67" y="244"/>
                      <a:pt x="64" y="255"/>
                      <a:pt x="61" y="271"/>
                    </a:cubicBezTo>
                    <a:lnTo>
                      <a:pt x="61" y="271"/>
                    </a:lnTo>
                    <a:cubicBezTo>
                      <a:pt x="0" y="281"/>
                      <a:pt x="0" y="281"/>
                      <a:pt x="0" y="281"/>
                    </a:cubicBezTo>
                    <a:cubicBezTo>
                      <a:pt x="0" y="345"/>
                      <a:pt x="0" y="345"/>
                      <a:pt x="0" y="345"/>
                    </a:cubicBezTo>
                    <a:cubicBezTo>
                      <a:pt x="61" y="356"/>
                      <a:pt x="61" y="356"/>
                      <a:pt x="61" y="356"/>
                    </a:cubicBezTo>
                    <a:cubicBezTo>
                      <a:pt x="64" y="375"/>
                      <a:pt x="69" y="394"/>
                      <a:pt x="75" y="410"/>
                    </a:cubicBezTo>
                    <a:lnTo>
                      <a:pt x="75" y="410"/>
                    </a:lnTo>
                    <a:cubicBezTo>
                      <a:pt x="29" y="450"/>
                      <a:pt x="29" y="450"/>
                      <a:pt x="29" y="450"/>
                    </a:cubicBezTo>
                    <a:cubicBezTo>
                      <a:pt x="61" y="503"/>
                      <a:pt x="61" y="503"/>
                      <a:pt x="61" y="503"/>
                    </a:cubicBezTo>
                    <a:cubicBezTo>
                      <a:pt x="120" y="482"/>
                      <a:pt x="120" y="482"/>
                      <a:pt x="120" y="482"/>
                    </a:cubicBezTo>
                    <a:cubicBezTo>
                      <a:pt x="133" y="498"/>
                      <a:pt x="150" y="512"/>
                      <a:pt x="168" y="525"/>
                    </a:cubicBezTo>
                    <a:cubicBezTo>
                      <a:pt x="166" y="525"/>
                      <a:pt x="166" y="525"/>
                      <a:pt x="166" y="525"/>
                    </a:cubicBezTo>
                    <a:cubicBezTo>
                      <a:pt x="150" y="584"/>
                      <a:pt x="150" y="584"/>
                      <a:pt x="150" y="584"/>
                    </a:cubicBezTo>
                    <a:cubicBezTo>
                      <a:pt x="208" y="610"/>
                      <a:pt x="208" y="610"/>
                      <a:pt x="208" y="610"/>
                    </a:cubicBezTo>
                    <a:cubicBezTo>
                      <a:pt x="246" y="559"/>
                      <a:pt x="246" y="559"/>
                      <a:pt x="246" y="559"/>
                    </a:cubicBezTo>
                    <a:lnTo>
                      <a:pt x="246" y="559"/>
                    </a:lnTo>
                    <a:cubicBezTo>
                      <a:pt x="259" y="562"/>
                      <a:pt x="272" y="565"/>
                      <a:pt x="286" y="568"/>
                    </a:cubicBezTo>
                    <a:lnTo>
                      <a:pt x="286" y="568"/>
                    </a:lnTo>
                    <a:cubicBezTo>
                      <a:pt x="299" y="629"/>
                      <a:pt x="299" y="629"/>
                      <a:pt x="299" y="629"/>
                    </a:cubicBezTo>
                    <a:cubicBezTo>
                      <a:pt x="363" y="624"/>
                      <a:pt x="363" y="624"/>
                      <a:pt x="363" y="624"/>
                    </a:cubicBezTo>
                    <a:cubicBezTo>
                      <a:pt x="371" y="562"/>
                      <a:pt x="371" y="562"/>
                      <a:pt x="371" y="562"/>
                    </a:cubicBezTo>
                    <a:lnTo>
                      <a:pt x="371" y="562"/>
                    </a:lnTo>
                    <a:cubicBezTo>
                      <a:pt x="385" y="557"/>
                      <a:pt x="398" y="554"/>
                      <a:pt x="411" y="549"/>
                    </a:cubicBezTo>
                    <a:cubicBezTo>
                      <a:pt x="411" y="552"/>
                      <a:pt x="411" y="552"/>
                      <a:pt x="411" y="552"/>
                    </a:cubicBezTo>
                    <a:cubicBezTo>
                      <a:pt x="454" y="597"/>
                      <a:pt x="454" y="597"/>
                      <a:pt x="454" y="597"/>
                    </a:cubicBezTo>
                    <a:cubicBezTo>
                      <a:pt x="508" y="562"/>
                      <a:pt x="508" y="562"/>
                      <a:pt x="508" y="562"/>
                    </a:cubicBezTo>
                    <a:cubicBezTo>
                      <a:pt x="484" y="503"/>
                      <a:pt x="484" y="503"/>
                      <a:pt x="484" y="503"/>
                    </a:cubicBezTo>
                    <a:cubicBezTo>
                      <a:pt x="484" y="501"/>
                      <a:pt x="484" y="501"/>
                      <a:pt x="484" y="501"/>
                    </a:cubicBezTo>
                    <a:cubicBezTo>
                      <a:pt x="492" y="493"/>
                      <a:pt x="502" y="482"/>
                      <a:pt x="511" y="471"/>
                    </a:cubicBezTo>
                    <a:cubicBezTo>
                      <a:pt x="513" y="474"/>
                      <a:pt x="513" y="474"/>
                      <a:pt x="513" y="474"/>
                    </a:cubicBezTo>
                    <a:cubicBezTo>
                      <a:pt x="572" y="493"/>
                      <a:pt x="572" y="493"/>
                      <a:pt x="572" y="493"/>
                    </a:cubicBezTo>
                    <a:cubicBezTo>
                      <a:pt x="601" y="437"/>
                      <a:pt x="601" y="437"/>
                      <a:pt x="601" y="437"/>
                    </a:cubicBezTo>
                    <a:cubicBezTo>
                      <a:pt x="553" y="396"/>
                      <a:pt x="553" y="396"/>
                      <a:pt x="553" y="396"/>
                    </a:cubicBezTo>
                    <a:cubicBezTo>
                      <a:pt x="553" y="394"/>
                      <a:pt x="553" y="394"/>
                      <a:pt x="553" y="394"/>
                    </a:cubicBezTo>
                    <a:cubicBezTo>
                      <a:pt x="556" y="380"/>
                      <a:pt x="559" y="370"/>
                      <a:pt x="561" y="351"/>
                    </a:cubicBezTo>
                    <a:cubicBezTo>
                      <a:pt x="564" y="351"/>
                      <a:pt x="564" y="351"/>
                      <a:pt x="564" y="351"/>
                    </a:cubicBezTo>
                    <a:cubicBezTo>
                      <a:pt x="618" y="345"/>
                      <a:pt x="618" y="345"/>
                      <a:pt x="618" y="345"/>
                    </a:cubicBezTo>
                    <a:cubicBezTo>
                      <a:pt x="618" y="284"/>
                      <a:pt x="618" y="284"/>
                      <a:pt x="618" y="284"/>
                    </a:cubicBezTo>
                    <a:cubicBezTo>
                      <a:pt x="559" y="271"/>
                      <a:pt x="559" y="271"/>
                      <a:pt x="559" y="271"/>
                    </a:cubicBezTo>
                    <a:cubicBezTo>
                      <a:pt x="561" y="271"/>
                      <a:pt x="561" y="271"/>
                      <a:pt x="561" y="271"/>
                    </a:cubicBezTo>
                    <a:cubicBezTo>
                      <a:pt x="556" y="255"/>
                      <a:pt x="553" y="236"/>
                      <a:pt x="548" y="220"/>
                    </a:cubicBezTo>
                    <a:cubicBezTo>
                      <a:pt x="551" y="220"/>
                      <a:pt x="551" y="220"/>
                      <a:pt x="551" y="220"/>
                    </a:cubicBezTo>
                    <a:cubicBezTo>
                      <a:pt x="596" y="177"/>
                      <a:pt x="596" y="177"/>
                      <a:pt x="596" y="177"/>
                    </a:cubicBezTo>
                    <a:cubicBezTo>
                      <a:pt x="564" y="124"/>
                      <a:pt x="564" y="124"/>
                      <a:pt x="564" y="124"/>
                    </a:cubicBezTo>
                    <a:cubicBezTo>
                      <a:pt x="502" y="145"/>
                      <a:pt x="502" y="145"/>
                      <a:pt x="502" y="145"/>
                    </a:cubicBezTo>
                    <a:cubicBezTo>
                      <a:pt x="502" y="148"/>
                      <a:pt x="502" y="148"/>
                      <a:pt x="502" y="148"/>
                    </a:cubicBezTo>
                    <a:cubicBezTo>
                      <a:pt x="489" y="131"/>
                      <a:pt x="473" y="118"/>
                      <a:pt x="457" y="105"/>
                    </a:cubicBezTo>
                    <a:lnTo>
                      <a:pt x="457" y="105"/>
                    </a:lnTo>
                    <a:cubicBezTo>
                      <a:pt x="473" y="43"/>
                      <a:pt x="473" y="43"/>
                      <a:pt x="473" y="43"/>
                    </a:cubicBezTo>
                    <a:cubicBezTo>
                      <a:pt x="417" y="17"/>
                      <a:pt x="417" y="17"/>
                      <a:pt x="417" y="17"/>
                    </a:cubicBezTo>
                    <a:cubicBezTo>
                      <a:pt x="380" y="70"/>
                      <a:pt x="380" y="70"/>
                      <a:pt x="380" y="70"/>
                    </a:cubicBezTo>
                    <a:close/>
                    <a:moveTo>
                      <a:pt x="521" y="314"/>
                    </a:moveTo>
                    <a:lnTo>
                      <a:pt x="521" y="314"/>
                    </a:lnTo>
                    <a:cubicBezTo>
                      <a:pt x="521" y="431"/>
                      <a:pt x="428" y="525"/>
                      <a:pt x="312" y="525"/>
                    </a:cubicBezTo>
                    <a:cubicBezTo>
                      <a:pt x="195" y="525"/>
                      <a:pt x="101" y="431"/>
                      <a:pt x="101" y="314"/>
                    </a:cubicBezTo>
                    <a:cubicBezTo>
                      <a:pt x="101" y="199"/>
                      <a:pt x="195" y="102"/>
                      <a:pt x="312" y="102"/>
                    </a:cubicBezTo>
                    <a:cubicBezTo>
                      <a:pt x="428" y="102"/>
                      <a:pt x="521" y="199"/>
                      <a:pt x="521" y="314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</p:grpSp>
      </p:grpSp>
      <p:grpSp>
        <p:nvGrpSpPr>
          <p:cNvPr id="2" name="千图PPT彼岸天：ID 8661124库_组合 1"/>
          <p:cNvGrpSpPr/>
          <p:nvPr>
            <p:custDataLst>
              <p:tags r:id="rId2"/>
            </p:custDataLst>
          </p:nvPr>
        </p:nvGrpSpPr>
        <p:grpSpPr>
          <a:xfrm>
            <a:off x="931099" y="1661285"/>
            <a:ext cx="2218997" cy="1705020"/>
            <a:chOff x="931099" y="1661285"/>
            <a:chExt cx="2218997" cy="1705020"/>
          </a:xfrm>
        </p:grpSpPr>
        <p:grpSp>
          <p:nvGrpSpPr>
            <p:cNvPr id="10" name="Group 94"/>
            <p:cNvGrpSpPr/>
            <p:nvPr/>
          </p:nvGrpSpPr>
          <p:grpSpPr>
            <a:xfrm>
              <a:off x="931099" y="2673230"/>
              <a:ext cx="2218997" cy="693075"/>
              <a:chOff x="931099" y="2673230"/>
              <a:chExt cx="2218997" cy="693075"/>
            </a:xfrm>
          </p:grpSpPr>
          <p:sp>
            <p:nvSpPr>
              <p:cNvPr id="33" name="TextBox 85"/>
              <p:cNvSpPr txBox="1"/>
              <p:nvPr/>
            </p:nvSpPr>
            <p:spPr>
              <a:xfrm>
                <a:off x="931099" y="2673230"/>
                <a:ext cx="2218997" cy="215444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normAutofit/>
              </a:bodyPr>
              <a:lstStyle/>
              <a:p>
                <a:r>
                  <a:rPr lang="zh-CN" altLang="en-US" sz="1400" b="1" dirty="0">
                    <a:solidFill>
                      <a:schemeClr val="accent1"/>
                    </a:solidFill>
                  </a:rPr>
                  <a:t>输入标题文本</a:t>
                </a:r>
                <a:endParaRPr lang="zh-CN" altLang="en-US" sz="1400" b="1" dirty="0">
                  <a:solidFill>
                    <a:schemeClr val="accent1"/>
                  </a:solidFill>
                </a:endParaRPr>
              </a:p>
            </p:txBody>
          </p:sp>
          <p:sp>
            <p:nvSpPr>
              <p:cNvPr id="34" name="TextBox 86"/>
              <p:cNvSpPr txBox="1"/>
              <p:nvPr/>
            </p:nvSpPr>
            <p:spPr>
              <a:xfrm>
                <a:off x="931099" y="2888674"/>
                <a:ext cx="2218997" cy="477631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100" dirty="0"/>
                  <a:t>请替换文字内容复制你的内容到此</a:t>
                </a:r>
                <a:endParaRPr lang="zh-CN" altLang="en-US" sz="1100" dirty="0"/>
              </a:p>
            </p:txBody>
          </p:sp>
        </p:grpSp>
        <p:sp>
          <p:nvSpPr>
            <p:cNvPr id="11" name="Rectangle 87"/>
            <p:cNvSpPr/>
            <p:nvPr/>
          </p:nvSpPr>
          <p:spPr>
            <a:xfrm>
              <a:off x="943007" y="2443063"/>
              <a:ext cx="2180453" cy="15252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7" name="TextBox 93"/>
            <p:cNvSpPr txBox="1"/>
            <p:nvPr/>
          </p:nvSpPr>
          <p:spPr>
            <a:xfrm>
              <a:off x="1685421" y="1661285"/>
              <a:ext cx="712301" cy="923293"/>
            </a:xfrm>
            <a:prstGeom prst="rect">
              <a:avLst/>
            </a:prstGeom>
            <a:noFill/>
          </p:spPr>
          <p:txBody>
            <a:bodyPr wrap="none" lIns="182843" tIns="91422" rIns="182843" bIns="91422">
              <a:normAutofit/>
            </a:bodyPr>
            <a:lstStyle/>
            <a:p>
              <a:pPr algn="ctr"/>
              <a:r>
                <a:rPr lang="en-US" sz="4800">
                  <a:solidFill>
                    <a:schemeClr val="tx2"/>
                  </a:solidFill>
                </a:rPr>
                <a:t>1</a:t>
              </a:r>
              <a:endParaRPr lang="en-US" sz="4800">
                <a:solidFill>
                  <a:schemeClr val="tx2"/>
                </a:solidFill>
              </a:endParaRPr>
            </a:p>
          </p:txBody>
        </p:sp>
      </p:grpSp>
      <p:grpSp>
        <p:nvGrpSpPr>
          <p:cNvPr id="101" name="千图PPT彼岸天：ID 8661124库_组合 100"/>
          <p:cNvGrpSpPr/>
          <p:nvPr>
            <p:custDataLst>
              <p:tags r:id="rId3"/>
            </p:custDataLst>
          </p:nvPr>
        </p:nvGrpSpPr>
        <p:grpSpPr>
          <a:xfrm>
            <a:off x="3446670" y="1661285"/>
            <a:ext cx="2218997" cy="1705020"/>
            <a:chOff x="3446670" y="1661285"/>
            <a:chExt cx="2218997" cy="1705020"/>
          </a:xfrm>
        </p:grpSpPr>
        <p:sp>
          <p:nvSpPr>
            <p:cNvPr id="8" name="Rectangle 81"/>
            <p:cNvSpPr/>
            <p:nvPr/>
          </p:nvSpPr>
          <p:spPr>
            <a:xfrm>
              <a:off x="3459774" y="2443063"/>
              <a:ext cx="2180453" cy="15252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5" name="TextBox 91"/>
            <p:cNvSpPr txBox="1"/>
            <p:nvPr/>
          </p:nvSpPr>
          <p:spPr>
            <a:xfrm>
              <a:off x="4179515" y="1661285"/>
              <a:ext cx="712301" cy="923293"/>
            </a:xfrm>
            <a:prstGeom prst="rect">
              <a:avLst/>
            </a:prstGeom>
            <a:noFill/>
          </p:spPr>
          <p:txBody>
            <a:bodyPr wrap="none" lIns="182843" tIns="91422" rIns="182843" bIns="91422">
              <a:normAutofit/>
            </a:bodyPr>
            <a:lstStyle/>
            <a:p>
              <a:pPr algn="ctr"/>
              <a:r>
                <a:rPr lang="en-US" sz="4800">
                  <a:solidFill>
                    <a:schemeClr val="tx2"/>
                  </a:solidFill>
                </a:rPr>
                <a:t>2</a:t>
              </a:r>
              <a:endParaRPr lang="en-US" sz="4800">
                <a:solidFill>
                  <a:schemeClr val="tx2"/>
                </a:solidFill>
              </a:endParaRPr>
            </a:p>
          </p:txBody>
        </p:sp>
        <p:grpSp>
          <p:nvGrpSpPr>
            <p:cNvPr id="18" name="Group 95"/>
            <p:cNvGrpSpPr/>
            <p:nvPr/>
          </p:nvGrpSpPr>
          <p:grpSpPr>
            <a:xfrm>
              <a:off x="3446670" y="2673230"/>
              <a:ext cx="2218997" cy="693075"/>
              <a:chOff x="931099" y="2673230"/>
              <a:chExt cx="2218997" cy="693075"/>
            </a:xfrm>
          </p:grpSpPr>
          <p:sp>
            <p:nvSpPr>
              <p:cNvPr id="31" name="TextBox 96"/>
              <p:cNvSpPr txBox="1"/>
              <p:nvPr/>
            </p:nvSpPr>
            <p:spPr>
              <a:xfrm>
                <a:off x="931099" y="2673230"/>
                <a:ext cx="2218997" cy="215444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normAutofit/>
              </a:bodyPr>
              <a:lstStyle/>
              <a:p>
                <a:r>
                  <a:rPr lang="zh-CN" altLang="en-US" sz="1400" b="1" dirty="0">
                    <a:solidFill>
                      <a:schemeClr val="accent2">
                        <a:lumMod val="100000"/>
                      </a:schemeClr>
                    </a:solidFill>
                  </a:rPr>
                  <a:t>输入标题文本</a:t>
                </a:r>
                <a:endParaRPr lang="zh-CN" altLang="en-US" sz="1400" b="1" dirty="0">
                  <a:solidFill>
                    <a:schemeClr val="accent2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32" name="TextBox 97"/>
              <p:cNvSpPr txBox="1"/>
              <p:nvPr/>
            </p:nvSpPr>
            <p:spPr>
              <a:xfrm>
                <a:off x="931099" y="2888674"/>
                <a:ext cx="2218997" cy="477631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100" dirty="0"/>
                  <a:t>请替换文字内容复制你的内容到此</a:t>
                </a:r>
                <a:endParaRPr lang="zh-CN" altLang="en-US" sz="1100" dirty="0"/>
              </a:p>
            </p:txBody>
          </p:sp>
        </p:grpSp>
      </p:grpSp>
      <p:grpSp>
        <p:nvGrpSpPr>
          <p:cNvPr id="102" name="千图PPT彼岸天：ID 8661124库_组合 101"/>
          <p:cNvGrpSpPr/>
          <p:nvPr>
            <p:custDataLst>
              <p:tags r:id="rId4"/>
            </p:custDataLst>
          </p:nvPr>
        </p:nvGrpSpPr>
        <p:grpSpPr>
          <a:xfrm>
            <a:off x="5962241" y="1661285"/>
            <a:ext cx="2230610" cy="1705020"/>
            <a:chOff x="5962241" y="1661285"/>
            <a:chExt cx="2230610" cy="1705020"/>
          </a:xfrm>
        </p:grpSpPr>
        <p:sp>
          <p:nvSpPr>
            <p:cNvPr id="9" name="Rectangle 84"/>
            <p:cNvSpPr/>
            <p:nvPr/>
          </p:nvSpPr>
          <p:spPr>
            <a:xfrm>
              <a:off x="6012398" y="2443063"/>
              <a:ext cx="2180453" cy="15252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6" name="TextBox 92"/>
            <p:cNvSpPr txBox="1"/>
            <p:nvPr/>
          </p:nvSpPr>
          <p:spPr>
            <a:xfrm>
              <a:off x="6741630" y="1661285"/>
              <a:ext cx="712301" cy="923293"/>
            </a:xfrm>
            <a:prstGeom prst="rect">
              <a:avLst/>
            </a:prstGeom>
            <a:noFill/>
          </p:spPr>
          <p:txBody>
            <a:bodyPr wrap="none" lIns="182843" tIns="91422" rIns="182843" bIns="91422">
              <a:normAutofit/>
            </a:bodyPr>
            <a:lstStyle/>
            <a:p>
              <a:pPr algn="ctr"/>
              <a:r>
                <a:rPr lang="en-US" sz="4800">
                  <a:solidFill>
                    <a:schemeClr val="tx2"/>
                  </a:solidFill>
                </a:rPr>
                <a:t>3</a:t>
              </a:r>
              <a:endParaRPr lang="en-US" sz="4800">
                <a:solidFill>
                  <a:schemeClr val="tx2"/>
                </a:solidFill>
              </a:endParaRPr>
            </a:p>
          </p:txBody>
        </p:sp>
        <p:grpSp>
          <p:nvGrpSpPr>
            <p:cNvPr id="19" name="Group 98"/>
            <p:cNvGrpSpPr/>
            <p:nvPr/>
          </p:nvGrpSpPr>
          <p:grpSpPr>
            <a:xfrm>
              <a:off x="5962241" y="2673230"/>
              <a:ext cx="2218997" cy="693075"/>
              <a:chOff x="931099" y="2673230"/>
              <a:chExt cx="2218997" cy="693075"/>
            </a:xfrm>
          </p:grpSpPr>
          <p:sp>
            <p:nvSpPr>
              <p:cNvPr id="29" name="TextBox 99"/>
              <p:cNvSpPr txBox="1"/>
              <p:nvPr/>
            </p:nvSpPr>
            <p:spPr>
              <a:xfrm>
                <a:off x="931099" y="2673230"/>
                <a:ext cx="2218997" cy="215444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normAutofit/>
              </a:bodyPr>
              <a:lstStyle/>
              <a:p>
                <a:r>
                  <a:rPr lang="zh-CN" altLang="en-US" sz="1400" b="1" dirty="0">
                    <a:solidFill>
                      <a:schemeClr val="accent3">
                        <a:lumMod val="100000"/>
                      </a:schemeClr>
                    </a:solidFill>
                  </a:rPr>
                  <a:t>输入标题文本</a:t>
                </a:r>
                <a:endParaRPr lang="zh-CN" altLang="en-US" sz="1400" b="1" dirty="0">
                  <a:solidFill>
                    <a:schemeClr val="accent3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30" name="TextBox 100"/>
              <p:cNvSpPr txBox="1"/>
              <p:nvPr/>
            </p:nvSpPr>
            <p:spPr>
              <a:xfrm>
                <a:off x="931099" y="2888674"/>
                <a:ext cx="2218997" cy="477631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100" dirty="0"/>
                  <a:t>请替换文字内容复制你的内容到此</a:t>
                </a:r>
                <a:endParaRPr lang="zh-CN" altLang="en-US" sz="1100" dirty="0"/>
              </a:p>
            </p:txBody>
          </p:sp>
        </p:grpSp>
      </p:grpSp>
      <p:grpSp>
        <p:nvGrpSpPr>
          <p:cNvPr id="103" name="千图PPT彼岸天：ID 8661124库_组合 102"/>
          <p:cNvGrpSpPr/>
          <p:nvPr>
            <p:custDataLst>
              <p:tags r:id="rId5"/>
            </p:custDataLst>
          </p:nvPr>
        </p:nvGrpSpPr>
        <p:grpSpPr>
          <a:xfrm>
            <a:off x="932072" y="3546525"/>
            <a:ext cx="2218997" cy="2570113"/>
            <a:chOff x="932072" y="3546525"/>
            <a:chExt cx="2218997" cy="2570113"/>
          </a:xfrm>
        </p:grpSpPr>
        <p:sp>
          <p:nvSpPr>
            <p:cNvPr id="7" name="Rectangle 78"/>
            <p:cNvSpPr/>
            <p:nvPr/>
          </p:nvSpPr>
          <p:spPr>
            <a:xfrm>
              <a:off x="943007" y="4329523"/>
              <a:ext cx="2180453" cy="15252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4" name="TextBox 90"/>
            <p:cNvSpPr txBox="1"/>
            <p:nvPr/>
          </p:nvSpPr>
          <p:spPr>
            <a:xfrm>
              <a:off x="1685421" y="3546525"/>
              <a:ext cx="712301" cy="923293"/>
            </a:xfrm>
            <a:prstGeom prst="rect">
              <a:avLst/>
            </a:prstGeom>
            <a:noFill/>
          </p:spPr>
          <p:txBody>
            <a:bodyPr wrap="none" lIns="182843" tIns="91422" rIns="182843" bIns="91422">
              <a:normAutofit/>
            </a:bodyPr>
            <a:lstStyle/>
            <a:p>
              <a:pPr algn="ctr"/>
              <a:r>
                <a:rPr lang="en-US" sz="4800">
                  <a:solidFill>
                    <a:schemeClr val="tx2"/>
                  </a:solidFill>
                </a:rPr>
                <a:t>4</a:t>
              </a:r>
              <a:endParaRPr lang="en-US" sz="4800">
                <a:solidFill>
                  <a:schemeClr val="tx2"/>
                </a:solidFill>
              </a:endParaRPr>
            </a:p>
          </p:txBody>
        </p:sp>
        <p:grpSp>
          <p:nvGrpSpPr>
            <p:cNvPr id="20" name="Group 101"/>
            <p:cNvGrpSpPr/>
            <p:nvPr/>
          </p:nvGrpSpPr>
          <p:grpSpPr>
            <a:xfrm>
              <a:off x="932072" y="4615485"/>
              <a:ext cx="2218997" cy="1501153"/>
              <a:chOff x="931099" y="2673230"/>
              <a:chExt cx="2218997" cy="1501153"/>
            </a:xfrm>
          </p:grpSpPr>
          <p:sp>
            <p:nvSpPr>
              <p:cNvPr id="27" name="TextBox 102"/>
              <p:cNvSpPr txBox="1"/>
              <p:nvPr/>
            </p:nvSpPr>
            <p:spPr>
              <a:xfrm>
                <a:off x="931099" y="2673230"/>
                <a:ext cx="2218997" cy="215444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normAutofit/>
              </a:bodyPr>
              <a:lstStyle/>
              <a:p>
                <a:r>
                  <a:rPr lang="zh-CN" altLang="en-US" sz="1400" b="1" dirty="0">
                    <a:solidFill>
                      <a:schemeClr val="accent4">
                        <a:lumMod val="100000"/>
                      </a:schemeClr>
                    </a:solidFill>
                  </a:rPr>
                  <a:t>输入标题文本</a:t>
                </a:r>
                <a:endParaRPr lang="zh-CN" altLang="en-US" sz="1400" b="1" dirty="0">
                  <a:solidFill>
                    <a:schemeClr val="accent4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28" name="TextBox 103"/>
              <p:cNvSpPr txBox="1"/>
              <p:nvPr/>
            </p:nvSpPr>
            <p:spPr>
              <a:xfrm>
                <a:off x="931099" y="2888674"/>
                <a:ext cx="2218997" cy="1285709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100" dirty="0"/>
                  <a:t>请替换文字内容复制你的内容到此</a:t>
                </a:r>
                <a:endParaRPr lang="zh-CN" altLang="en-US" sz="1100" dirty="0"/>
              </a:p>
            </p:txBody>
          </p:sp>
        </p:grpSp>
      </p:grpSp>
      <p:grpSp>
        <p:nvGrpSpPr>
          <p:cNvPr id="104" name="千图PPT彼岸天：ID 8661124库_组合 103"/>
          <p:cNvGrpSpPr/>
          <p:nvPr>
            <p:custDataLst>
              <p:tags r:id="rId6"/>
            </p:custDataLst>
          </p:nvPr>
        </p:nvGrpSpPr>
        <p:grpSpPr>
          <a:xfrm>
            <a:off x="3459774" y="3546525"/>
            <a:ext cx="2218997" cy="2570113"/>
            <a:chOff x="3459774" y="3546525"/>
            <a:chExt cx="2218997" cy="2570113"/>
          </a:xfrm>
        </p:grpSpPr>
        <p:sp>
          <p:nvSpPr>
            <p:cNvPr id="5" name="Rectangle 72"/>
            <p:cNvSpPr/>
            <p:nvPr/>
          </p:nvSpPr>
          <p:spPr>
            <a:xfrm>
              <a:off x="3459774" y="4329523"/>
              <a:ext cx="2180453" cy="152521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2" name="TextBox 88"/>
            <p:cNvSpPr txBox="1"/>
            <p:nvPr/>
          </p:nvSpPr>
          <p:spPr>
            <a:xfrm>
              <a:off x="4179515" y="3546525"/>
              <a:ext cx="712301" cy="923293"/>
            </a:xfrm>
            <a:prstGeom prst="rect">
              <a:avLst/>
            </a:prstGeom>
            <a:noFill/>
          </p:spPr>
          <p:txBody>
            <a:bodyPr wrap="none" lIns="182843" tIns="91422" rIns="182843" bIns="91422">
              <a:normAutofit/>
            </a:bodyPr>
            <a:lstStyle/>
            <a:p>
              <a:pPr algn="ctr"/>
              <a:r>
                <a:rPr lang="en-US" sz="4800">
                  <a:solidFill>
                    <a:schemeClr val="tx2"/>
                  </a:solidFill>
                </a:rPr>
                <a:t>5</a:t>
              </a:r>
              <a:endParaRPr lang="en-US" sz="4800">
                <a:solidFill>
                  <a:schemeClr val="tx2"/>
                </a:solidFill>
              </a:endParaRPr>
            </a:p>
          </p:txBody>
        </p:sp>
        <p:grpSp>
          <p:nvGrpSpPr>
            <p:cNvPr id="21" name="Group 104"/>
            <p:cNvGrpSpPr/>
            <p:nvPr/>
          </p:nvGrpSpPr>
          <p:grpSpPr>
            <a:xfrm>
              <a:off x="3459774" y="4677852"/>
              <a:ext cx="2218997" cy="1438786"/>
              <a:chOff x="931099" y="2673230"/>
              <a:chExt cx="2218997" cy="1438786"/>
            </a:xfrm>
          </p:grpSpPr>
          <p:sp>
            <p:nvSpPr>
              <p:cNvPr id="25" name="TextBox 105"/>
              <p:cNvSpPr txBox="1"/>
              <p:nvPr/>
            </p:nvSpPr>
            <p:spPr>
              <a:xfrm>
                <a:off x="931099" y="2673230"/>
                <a:ext cx="2218997" cy="215444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normAutofit/>
              </a:bodyPr>
              <a:lstStyle/>
              <a:p>
                <a:r>
                  <a:rPr lang="zh-CN" altLang="en-US" sz="1400" b="1" dirty="0">
                    <a:solidFill>
                      <a:schemeClr val="accent5">
                        <a:lumMod val="100000"/>
                      </a:schemeClr>
                    </a:solidFill>
                  </a:rPr>
                  <a:t>输入标题文本</a:t>
                </a:r>
                <a:endParaRPr lang="zh-CN" altLang="en-US" sz="1400" b="1" dirty="0">
                  <a:solidFill>
                    <a:schemeClr val="accent5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26" name="TextBox 106"/>
              <p:cNvSpPr txBox="1"/>
              <p:nvPr/>
            </p:nvSpPr>
            <p:spPr>
              <a:xfrm>
                <a:off x="931099" y="2888674"/>
                <a:ext cx="2218997" cy="1223342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100" dirty="0"/>
                  <a:t>请替换文字内容复制你的内容到此</a:t>
                </a:r>
                <a:endParaRPr lang="zh-CN" altLang="en-US" sz="1100" dirty="0"/>
              </a:p>
            </p:txBody>
          </p:sp>
        </p:grpSp>
      </p:grpSp>
      <p:grpSp>
        <p:nvGrpSpPr>
          <p:cNvPr id="105" name="千图PPT彼岸天：ID 8661124库_组合 104"/>
          <p:cNvGrpSpPr/>
          <p:nvPr>
            <p:custDataLst>
              <p:tags r:id="rId7"/>
            </p:custDataLst>
          </p:nvPr>
        </p:nvGrpSpPr>
        <p:grpSpPr>
          <a:xfrm>
            <a:off x="5987476" y="3546525"/>
            <a:ext cx="2218997" cy="2570113"/>
            <a:chOff x="5987476" y="3546525"/>
            <a:chExt cx="2218997" cy="2570113"/>
          </a:xfrm>
        </p:grpSpPr>
        <p:sp>
          <p:nvSpPr>
            <p:cNvPr id="6" name="Rectangle 75"/>
            <p:cNvSpPr/>
            <p:nvPr/>
          </p:nvSpPr>
          <p:spPr>
            <a:xfrm>
              <a:off x="6012398" y="4329523"/>
              <a:ext cx="2180453" cy="152521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3" name="TextBox 89"/>
            <p:cNvSpPr txBox="1"/>
            <p:nvPr/>
          </p:nvSpPr>
          <p:spPr>
            <a:xfrm>
              <a:off x="6741630" y="3546525"/>
              <a:ext cx="712301" cy="923293"/>
            </a:xfrm>
            <a:prstGeom prst="rect">
              <a:avLst/>
            </a:prstGeom>
            <a:noFill/>
          </p:spPr>
          <p:txBody>
            <a:bodyPr wrap="none" lIns="182843" tIns="91422" rIns="182843" bIns="91422">
              <a:normAutofit/>
            </a:bodyPr>
            <a:lstStyle/>
            <a:p>
              <a:pPr algn="ctr"/>
              <a:r>
                <a:rPr lang="en-US" sz="4800">
                  <a:solidFill>
                    <a:schemeClr val="tx2"/>
                  </a:solidFill>
                </a:rPr>
                <a:t>6</a:t>
              </a:r>
              <a:endParaRPr lang="en-US" sz="4800">
                <a:solidFill>
                  <a:schemeClr val="tx2"/>
                </a:solidFill>
              </a:endParaRPr>
            </a:p>
          </p:txBody>
        </p:sp>
        <p:grpSp>
          <p:nvGrpSpPr>
            <p:cNvPr id="22" name="Group 107"/>
            <p:cNvGrpSpPr/>
            <p:nvPr/>
          </p:nvGrpSpPr>
          <p:grpSpPr>
            <a:xfrm>
              <a:off x="5987476" y="4740219"/>
              <a:ext cx="2218997" cy="1376419"/>
              <a:chOff x="931099" y="2673230"/>
              <a:chExt cx="2218997" cy="1376419"/>
            </a:xfrm>
          </p:grpSpPr>
          <p:sp>
            <p:nvSpPr>
              <p:cNvPr id="23" name="TextBox 108"/>
              <p:cNvSpPr txBox="1"/>
              <p:nvPr/>
            </p:nvSpPr>
            <p:spPr>
              <a:xfrm>
                <a:off x="931099" y="2673230"/>
                <a:ext cx="2218997" cy="215444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normAutofit/>
              </a:bodyPr>
              <a:lstStyle/>
              <a:p>
                <a:r>
                  <a:rPr lang="zh-CN" altLang="en-US" sz="1400" b="1" dirty="0">
                    <a:solidFill>
                      <a:schemeClr val="accent6">
                        <a:lumMod val="100000"/>
                      </a:schemeClr>
                    </a:solidFill>
                  </a:rPr>
                  <a:t>输入标题文本</a:t>
                </a:r>
                <a:endParaRPr lang="zh-CN" altLang="en-US" sz="1400" b="1" dirty="0">
                  <a:solidFill>
                    <a:schemeClr val="accent6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24" name="TextBox 109"/>
              <p:cNvSpPr txBox="1"/>
              <p:nvPr/>
            </p:nvSpPr>
            <p:spPr>
              <a:xfrm>
                <a:off x="931099" y="2888674"/>
                <a:ext cx="2218997" cy="1160975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100" dirty="0"/>
                  <a:t>请替换文字内容复制你的内容到此</a:t>
                </a:r>
                <a:endParaRPr lang="zh-CN" altLang="en-US" sz="1100" dirty="0"/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5000">
        <p14:flip dir="r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556810" y="2501900"/>
            <a:ext cx="4164729" cy="7386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lvl="0" algn="ctr">
              <a:defRPr/>
            </a:pPr>
            <a:r>
              <a:rPr lang="zh-CN" altLang="en-US" sz="4800" b="1" kern="0" dirty="0">
                <a:solidFill>
                  <a:schemeClr val="bg1"/>
                </a:solidFill>
                <a:latin typeface="方正卡通简体" panose="02000000000000000000" pitchFamily="2" charset="-122"/>
                <a:ea typeface="方正卡通简体" panose="02000000000000000000" pitchFamily="2" charset="-122"/>
                <a:cs typeface="+mn-ea"/>
                <a:sym typeface="+mn-lt"/>
              </a:rPr>
              <a:t>第四课时</a:t>
            </a:r>
            <a:endParaRPr lang="zh-CN" altLang="en-US" sz="4800" b="1" kern="0" dirty="0">
              <a:solidFill>
                <a:schemeClr val="bg1"/>
              </a:solidFill>
              <a:latin typeface="方正卡通简体" panose="02000000000000000000" pitchFamily="2" charset="-122"/>
              <a:ea typeface="方正卡通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3" name="TextBox 11"/>
          <p:cNvSpPr txBox="1"/>
          <p:nvPr/>
        </p:nvSpPr>
        <p:spPr>
          <a:xfrm>
            <a:off x="6760977" y="3316503"/>
            <a:ext cx="2346390" cy="2965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62560" lvl="1" indent="-162560">
              <a:buFont typeface="Arial" panose="020B0604020202020204" pitchFamily="34" charset="0"/>
              <a:buChar char="•"/>
            </a:pPr>
            <a:r>
              <a:rPr lang="zh-CN" altLang="en-US" sz="132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添加相关标题文字</a:t>
            </a:r>
            <a:endParaRPr lang="en-US" altLang="zh-CN" sz="1325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Box 11"/>
          <p:cNvSpPr txBox="1"/>
          <p:nvPr/>
        </p:nvSpPr>
        <p:spPr>
          <a:xfrm>
            <a:off x="8637640" y="3316503"/>
            <a:ext cx="2346390" cy="2965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62560" lvl="1" indent="-162560">
              <a:buFont typeface="Arial" panose="020B0604020202020204" pitchFamily="34" charset="0"/>
              <a:buChar char="•"/>
            </a:pPr>
            <a:r>
              <a:rPr lang="zh-CN" altLang="en-US" sz="132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添加相关标题文字</a:t>
            </a:r>
            <a:endParaRPr lang="en-US" altLang="zh-CN" sz="1325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11"/>
          <p:cNvSpPr txBox="1"/>
          <p:nvPr/>
        </p:nvSpPr>
        <p:spPr>
          <a:xfrm>
            <a:off x="6760977" y="3665498"/>
            <a:ext cx="2346390" cy="2965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62560" lvl="1" indent="-162560">
              <a:buFont typeface="Arial" panose="020B0604020202020204" pitchFamily="34" charset="0"/>
              <a:buChar char="•"/>
            </a:pPr>
            <a:r>
              <a:rPr lang="zh-CN" altLang="en-US" sz="132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添加相关标题文字</a:t>
            </a:r>
            <a:endParaRPr lang="en-US" altLang="zh-CN" sz="1325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11"/>
          <p:cNvSpPr txBox="1"/>
          <p:nvPr/>
        </p:nvSpPr>
        <p:spPr>
          <a:xfrm>
            <a:off x="8637640" y="3665498"/>
            <a:ext cx="2346390" cy="2965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62560" lvl="1" indent="-162560">
              <a:buFont typeface="Arial" panose="020B0604020202020204" pitchFamily="34" charset="0"/>
              <a:buChar char="•"/>
            </a:pPr>
            <a:r>
              <a:rPr lang="zh-CN" altLang="en-US" sz="132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添加相关标题文字</a:t>
            </a:r>
            <a:endParaRPr lang="en-US" altLang="zh-CN" sz="1325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Click="0" advTm="5000">
        <p14:warp dir="in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2821368" y="1396154"/>
            <a:ext cx="4517261" cy="988629"/>
            <a:chOff x="3974544" y="1008636"/>
            <a:chExt cx="3387946" cy="741472"/>
          </a:xfrm>
        </p:grpSpPr>
        <p:grpSp>
          <p:nvGrpSpPr>
            <p:cNvPr id="12" name="组合 11"/>
            <p:cNvGrpSpPr/>
            <p:nvPr/>
          </p:nvGrpSpPr>
          <p:grpSpPr>
            <a:xfrm>
              <a:off x="3974544" y="1008636"/>
              <a:ext cx="741472" cy="741472"/>
              <a:chOff x="3059832" y="3339719"/>
              <a:chExt cx="3607562" cy="3607562"/>
            </a:xfrm>
          </p:grpSpPr>
          <p:sp>
            <p:nvSpPr>
              <p:cNvPr id="18" name="椭圆 17"/>
              <p:cNvSpPr/>
              <p:nvPr/>
            </p:nvSpPr>
            <p:spPr>
              <a:xfrm>
                <a:off x="3059832" y="3339719"/>
                <a:ext cx="3607562" cy="3607562"/>
              </a:xfrm>
              <a:prstGeom prst="ellipse">
                <a:avLst/>
              </a:prstGeom>
              <a:no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4000" b="0" i="0" u="none" strike="noStrike" kern="0" cap="none" spc="0" normalizeH="0" baseline="0" noProof="0">
                  <a:ln>
                    <a:noFill/>
                  </a:ln>
                  <a:solidFill>
                    <a:srgbClr val="074E5C"/>
                  </a:solidFill>
                  <a:effectLst/>
                  <a:uLnTx/>
                  <a:uFillTx/>
                  <a:latin typeface="方正卡通简体" panose="02000000000000000000" pitchFamily="2" charset="-122"/>
                  <a:ea typeface="方正卡通简体" panose="02000000000000000000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19" name="同心圆 69"/>
              <p:cNvSpPr/>
              <p:nvPr/>
            </p:nvSpPr>
            <p:spPr>
              <a:xfrm>
                <a:off x="3168202" y="3448089"/>
                <a:ext cx="3390826" cy="3390826"/>
              </a:xfrm>
              <a:prstGeom prst="donut">
                <a:avLst>
                  <a:gd name="adj" fmla="val 4879"/>
                </a:avLst>
              </a:prstGeom>
              <a:no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4000" b="0" i="0" u="none" strike="noStrike" kern="0" cap="none" spc="0" normalizeH="0" baseline="0" noProof="0" dirty="0">
                  <a:ln>
                    <a:noFill/>
                  </a:ln>
                  <a:solidFill>
                    <a:srgbClr val="074E5C"/>
                  </a:solidFill>
                  <a:effectLst/>
                  <a:uLnTx/>
                  <a:uFillTx/>
                  <a:latin typeface="方正卡通简体" panose="02000000000000000000" pitchFamily="2" charset="-122"/>
                  <a:ea typeface="方正卡通简体" panose="02000000000000000000" pitchFamily="2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13" name="Group 5"/>
            <p:cNvGrpSpPr/>
            <p:nvPr/>
          </p:nvGrpSpPr>
          <p:grpSpPr>
            <a:xfrm>
              <a:off x="4039521" y="1170991"/>
              <a:ext cx="3322969" cy="530915"/>
              <a:chOff x="1598315" y="1418185"/>
              <a:chExt cx="4430626" cy="707886"/>
            </a:xfrm>
          </p:grpSpPr>
          <p:sp>
            <p:nvSpPr>
              <p:cNvPr id="14" name="TextBox 6"/>
              <p:cNvSpPr txBox="1"/>
              <p:nvPr/>
            </p:nvSpPr>
            <p:spPr>
              <a:xfrm>
                <a:off x="1598315" y="1418185"/>
                <a:ext cx="655949" cy="707886"/>
              </a:xfrm>
              <a:prstGeom prst="rect">
                <a:avLst/>
              </a:prstGeom>
              <a:noFill/>
            </p:spPr>
            <p:txBody>
              <a:bodyPr wrap="none" anchor="ctr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54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74E5C"/>
                    </a:solidFill>
                    <a:effectLst/>
                    <a:uLnTx/>
                    <a:uFillTx/>
                    <a:latin typeface="方正卡通简体" panose="02000000000000000000" pitchFamily="2" charset="-122"/>
                    <a:ea typeface="方正卡通简体" panose="02000000000000000000" pitchFamily="2" charset="-122"/>
                    <a:cs typeface="+mn-ea"/>
                    <a:sym typeface="+mn-lt"/>
                  </a:rPr>
                  <a:t>01</a:t>
                </a:r>
                <a:endParaRPr kumimoji="0" lang="en-US" altLang="zh-CN" sz="5400" b="0" i="0" u="none" strike="noStrike" kern="0" cap="none" spc="0" normalizeH="0" baseline="0" noProof="0" dirty="0">
                  <a:ln>
                    <a:noFill/>
                  </a:ln>
                  <a:solidFill>
                    <a:srgbClr val="074E5C"/>
                  </a:solidFill>
                  <a:effectLst/>
                  <a:uLnTx/>
                  <a:uFillTx/>
                  <a:latin typeface="方正卡通简体" panose="02000000000000000000" pitchFamily="2" charset="-122"/>
                  <a:ea typeface="方正卡通简体" panose="02000000000000000000" pitchFamily="2" charset="-122"/>
                  <a:cs typeface="+mn-ea"/>
                  <a:sym typeface="+mn-lt"/>
                </a:endParaRPr>
              </a:p>
            </p:txBody>
          </p:sp>
          <p:grpSp>
            <p:nvGrpSpPr>
              <p:cNvPr id="15" name="Group 7"/>
              <p:cNvGrpSpPr/>
              <p:nvPr/>
            </p:nvGrpSpPr>
            <p:grpSpPr>
              <a:xfrm>
                <a:off x="2066367" y="1529264"/>
                <a:ext cx="3962574" cy="563232"/>
                <a:chOff x="3943834" y="704409"/>
                <a:chExt cx="3962574" cy="563232"/>
              </a:xfrm>
            </p:grpSpPr>
            <p:sp>
              <p:nvSpPr>
                <p:cNvPr id="16" name="TextBox 8"/>
                <p:cNvSpPr txBox="1"/>
                <p:nvPr/>
              </p:nvSpPr>
              <p:spPr>
                <a:xfrm>
                  <a:off x="3943834" y="704409"/>
                  <a:ext cx="3962574" cy="242864"/>
                </a:xfrm>
                <a:prstGeom prst="rect">
                  <a:avLst/>
                </a:prstGeom>
                <a:noFill/>
              </p:spPr>
              <p:txBody>
                <a:bodyPr wrap="none" lIns="480000" tIns="0" rIns="0" bIns="0" anchor="b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zh-CN" altLang="en-US" sz="2400" b="1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74E5C"/>
                      </a:solidFill>
                      <a:effectLst/>
                      <a:uLnTx/>
                      <a:uFillTx/>
                      <a:latin typeface="方正卡通简体" panose="02000000000000000000" pitchFamily="2" charset="-122"/>
                      <a:ea typeface="方正卡通简体" panose="02000000000000000000" pitchFamily="2" charset="-122"/>
                      <a:cs typeface="+mn-ea"/>
                      <a:sym typeface="+mn-lt"/>
                    </a:rPr>
                    <a:t>第一课时</a:t>
                  </a:r>
                  <a:endParaRPr kumimoji="0" lang="zh-CN" altLang="en-US" sz="24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74E5C"/>
                    </a:solidFill>
                    <a:effectLst/>
                    <a:uLnTx/>
                    <a:uFillTx/>
                    <a:latin typeface="方正卡通简体" panose="02000000000000000000" pitchFamily="2" charset="-122"/>
                    <a:ea typeface="方正卡通简体" panose="02000000000000000000" pitchFamily="2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17" name="TextBox 9"/>
                <p:cNvSpPr txBox="1"/>
                <p:nvPr/>
              </p:nvSpPr>
              <p:spPr>
                <a:xfrm>
                  <a:off x="3943834" y="947273"/>
                  <a:ext cx="3962574" cy="320368"/>
                </a:xfrm>
                <a:prstGeom prst="rect">
                  <a:avLst/>
                </a:prstGeom>
              </p:spPr>
              <p:txBody>
                <a:bodyPr vert="horz" wrap="square" lIns="480000" tIns="0" rIns="0" bIns="0" anchor="ctr" anchorCtr="0">
                  <a:normAutofit fontScale="92500"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zh-CN" altLang="en-US" sz="12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74E5C"/>
                      </a:solidFill>
                      <a:effectLst/>
                      <a:uLnTx/>
                      <a:uFillTx/>
                      <a:latin typeface="方正卡通简体" panose="02000000000000000000" pitchFamily="2" charset="-122"/>
                      <a:ea typeface="方正卡通简体" panose="02000000000000000000" pitchFamily="2" charset="-122"/>
                      <a:cs typeface="+mn-ea"/>
                      <a:sym typeface="+mn-lt"/>
                    </a:rPr>
                    <a:t>此部分内容作为文字排版占位显示 （建议使用主题字体）</a:t>
                  </a:r>
                  <a:endParaRPr kumimoji="0" lang="zh-CN" altLang="en-US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74E5C"/>
                    </a:solidFill>
                    <a:effectLst/>
                    <a:uLnTx/>
                    <a:uFillTx/>
                    <a:latin typeface="方正卡通简体" panose="02000000000000000000" pitchFamily="2" charset="-122"/>
                    <a:ea typeface="方正卡通简体" panose="02000000000000000000" pitchFamily="2" charset="-122"/>
                    <a:cs typeface="+mn-ea"/>
                    <a:sym typeface="+mn-lt"/>
                  </a:endParaRPr>
                </a:p>
              </p:txBody>
            </p:sp>
          </p:grpSp>
        </p:grpSp>
      </p:grpSp>
      <p:grpSp>
        <p:nvGrpSpPr>
          <p:cNvPr id="20" name="组合 19"/>
          <p:cNvGrpSpPr/>
          <p:nvPr/>
        </p:nvGrpSpPr>
        <p:grpSpPr>
          <a:xfrm>
            <a:off x="2821368" y="2513322"/>
            <a:ext cx="4517261" cy="988629"/>
            <a:chOff x="3974544" y="1846512"/>
            <a:chExt cx="3387946" cy="741472"/>
          </a:xfrm>
        </p:grpSpPr>
        <p:grpSp>
          <p:nvGrpSpPr>
            <p:cNvPr id="21" name="组合 20"/>
            <p:cNvGrpSpPr/>
            <p:nvPr/>
          </p:nvGrpSpPr>
          <p:grpSpPr>
            <a:xfrm>
              <a:off x="3974544" y="1846512"/>
              <a:ext cx="741472" cy="741472"/>
              <a:chOff x="3059832" y="3339719"/>
              <a:chExt cx="3607562" cy="3607562"/>
            </a:xfrm>
          </p:grpSpPr>
          <p:sp>
            <p:nvSpPr>
              <p:cNvPr id="27" name="椭圆 26"/>
              <p:cNvSpPr/>
              <p:nvPr/>
            </p:nvSpPr>
            <p:spPr>
              <a:xfrm>
                <a:off x="3059832" y="3339719"/>
                <a:ext cx="3607562" cy="3607562"/>
              </a:xfrm>
              <a:prstGeom prst="ellipse">
                <a:avLst/>
              </a:prstGeom>
              <a:no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4000" b="0" i="0" u="none" strike="noStrike" kern="0" cap="none" spc="0" normalizeH="0" baseline="0" noProof="0">
                  <a:ln>
                    <a:noFill/>
                  </a:ln>
                  <a:solidFill>
                    <a:srgbClr val="074E5C"/>
                  </a:solidFill>
                  <a:effectLst/>
                  <a:uLnTx/>
                  <a:uFillTx/>
                  <a:latin typeface="方正卡通简体" panose="02000000000000000000" pitchFamily="2" charset="-122"/>
                  <a:ea typeface="方正卡通简体" panose="02000000000000000000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28" name="同心圆 69"/>
              <p:cNvSpPr/>
              <p:nvPr/>
            </p:nvSpPr>
            <p:spPr>
              <a:xfrm>
                <a:off x="3168202" y="3448089"/>
                <a:ext cx="3390826" cy="3390826"/>
              </a:xfrm>
              <a:prstGeom prst="donut">
                <a:avLst>
                  <a:gd name="adj" fmla="val 4879"/>
                </a:avLst>
              </a:prstGeom>
              <a:no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4000" b="0" i="0" u="none" strike="noStrike" kern="0" cap="none" spc="0" normalizeH="0" baseline="0" noProof="0" dirty="0">
                  <a:ln>
                    <a:noFill/>
                  </a:ln>
                  <a:solidFill>
                    <a:srgbClr val="074E5C"/>
                  </a:solidFill>
                  <a:effectLst/>
                  <a:uLnTx/>
                  <a:uFillTx/>
                  <a:latin typeface="方正卡通简体" panose="02000000000000000000" pitchFamily="2" charset="-122"/>
                  <a:ea typeface="方正卡通简体" panose="02000000000000000000" pitchFamily="2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22" name="Group 10"/>
            <p:cNvGrpSpPr/>
            <p:nvPr/>
          </p:nvGrpSpPr>
          <p:grpSpPr>
            <a:xfrm>
              <a:off x="4039521" y="2008868"/>
              <a:ext cx="3322969" cy="530915"/>
              <a:chOff x="1598315" y="2786337"/>
              <a:chExt cx="4430626" cy="707886"/>
            </a:xfrm>
          </p:grpSpPr>
          <p:sp>
            <p:nvSpPr>
              <p:cNvPr id="23" name="TextBox 11"/>
              <p:cNvSpPr txBox="1"/>
              <p:nvPr/>
            </p:nvSpPr>
            <p:spPr>
              <a:xfrm>
                <a:off x="1598315" y="2786337"/>
                <a:ext cx="718466" cy="707886"/>
              </a:xfrm>
              <a:prstGeom prst="rect">
                <a:avLst/>
              </a:prstGeom>
              <a:noFill/>
            </p:spPr>
            <p:txBody>
              <a:bodyPr wrap="none" anchor="ctr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5400" b="0" i="0" u="none" strike="noStrike" kern="0" cap="none" spc="0" normalizeH="0" baseline="0" noProof="0">
                    <a:ln>
                      <a:noFill/>
                    </a:ln>
                    <a:solidFill>
                      <a:srgbClr val="074E5C"/>
                    </a:solidFill>
                    <a:effectLst/>
                    <a:uLnTx/>
                    <a:uFillTx/>
                    <a:latin typeface="方正卡通简体" panose="02000000000000000000" pitchFamily="2" charset="-122"/>
                    <a:ea typeface="方正卡通简体" panose="02000000000000000000" pitchFamily="2" charset="-122"/>
                    <a:cs typeface="+mn-ea"/>
                    <a:sym typeface="+mn-lt"/>
                  </a:rPr>
                  <a:t>02</a:t>
                </a:r>
                <a:endParaRPr kumimoji="0" lang="en-US" altLang="zh-CN" sz="5400" b="0" i="0" u="none" strike="noStrike" kern="0" cap="none" spc="0" normalizeH="0" baseline="0" noProof="0">
                  <a:ln>
                    <a:noFill/>
                  </a:ln>
                  <a:solidFill>
                    <a:srgbClr val="074E5C"/>
                  </a:solidFill>
                  <a:effectLst/>
                  <a:uLnTx/>
                  <a:uFillTx/>
                  <a:latin typeface="方正卡通简体" panose="02000000000000000000" pitchFamily="2" charset="-122"/>
                  <a:ea typeface="方正卡通简体" panose="02000000000000000000" pitchFamily="2" charset="-122"/>
                  <a:cs typeface="+mn-ea"/>
                  <a:sym typeface="+mn-lt"/>
                </a:endParaRPr>
              </a:p>
            </p:txBody>
          </p:sp>
          <p:grpSp>
            <p:nvGrpSpPr>
              <p:cNvPr id="24" name="Group 12"/>
              <p:cNvGrpSpPr/>
              <p:nvPr/>
            </p:nvGrpSpPr>
            <p:grpSpPr>
              <a:xfrm>
                <a:off x="2066367" y="2897416"/>
                <a:ext cx="3962574" cy="563232"/>
                <a:chOff x="3943834" y="704409"/>
                <a:chExt cx="3962574" cy="563232"/>
              </a:xfrm>
            </p:grpSpPr>
            <p:sp>
              <p:nvSpPr>
                <p:cNvPr id="25" name="TextBox 13"/>
                <p:cNvSpPr txBox="1"/>
                <p:nvPr/>
              </p:nvSpPr>
              <p:spPr>
                <a:xfrm>
                  <a:off x="3943834" y="704409"/>
                  <a:ext cx="3962574" cy="242864"/>
                </a:xfrm>
                <a:prstGeom prst="rect">
                  <a:avLst/>
                </a:prstGeom>
                <a:noFill/>
              </p:spPr>
              <p:txBody>
                <a:bodyPr wrap="none" lIns="480000" tIns="0" rIns="0" bIns="0" anchor="b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zh-CN" altLang="en-US" sz="2400" b="1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74E5C"/>
                      </a:solidFill>
                      <a:effectLst/>
                      <a:uLnTx/>
                      <a:uFillTx/>
                      <a:latin typeface="方正卡通简体" panose="02000000000000000000" pitchFamily="2" charset="-122"/>
                      <a:ea typeface="方正卡通简体" panose="02000000000000000000" pitchFamily="2" charset="-122"/>
                      <a:cs typeface="+mn-ea"/>
                      <a:sym typeface="+mn-lt"/>
                    </a:rPr>
                    <a:t>第二课时</a:t>
                  </a:r>
                  <a:endParaRPr kumimoji="0" lang="zh-CN" altLang="en-US" sz="24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74E5C"/>
                    </a:solidFill>
                    <a:effectLst/>
                    <a:uLnTx/>
                    <a:uFillTx/>
                    <a:latin typeface="方正卡通简体" panose="02000000000000000000" pitchFamily="2" charset="-122"/>
                    <a:ea typeface="方正卡通简体" panose="02000000000000000000" pitchFamily="2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26" name="TextBox 14"/>
                <p:cNvSpPr txBox="1"/>
                <p:nvPr/>
              </p:nvSpPr>
              <p:spPr>
                <a:xfrm>
                  <a:off x="3943834" y="947273"/>
                  <a:ext cx="3962574" cy="320368"/>
                </a:xfrm>
                <a:prstGeom prst="rect">
                  <a:avLst/>
                </a:prstGeom>
              </p:spPr>
              <p:txBody>
                <a:bodyPr vert="horz" wrap="square" lIns="480000" tIns="0" rIns="0" bIns="0" anchor="ctr" anchorCtr="0">
                  <a:normAutofit fontScale="92500"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zh-CN" altLang="en-US" sz="12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74E5C"/>
                      </a:solidFill>
                      <a:effectLst/>
                      <a:uLnTx/>
                      <a:uFillTx/>
                      <a:latin typeface="方正卡通简体" panose="02000000000000000000" pitchFamily="2" charset="-122"/>
                      <a:ea typeface="方正卡通简体" panose="02000000000000000000" pitchFamily="2" charset="-122"/>
                      <a:cs typeface="+mn-ea"/>
                      <a:sym typeface="+mn-lt"/>
                    </a:rPr>
                    <a:t>此部分内容作为文字排版占位显示 （建议使用主题字体）</a:t>
                  </a:r>
                  <a:endParaRPr kumimoji="0" lang="zh-CN" altLang="en-US" sz="1200" b="0" i="0" u="none" strike="noStrike" kern="0" cap="none" spc="0" normalizeH="0" baseline="0" noProof="0">
                    <a:ln>
                      <a:noFill/>
                    </a:ln>
                    <a:solidFill>
                      <a:srgbClr val="074E5C"/>
                    </a:solidFill>
                    <a:effectLst/>
                    <a:uLnTx/>
                    <a:uFillTx/>
                    <a:latin typeface="方正卡通简体" panose="02000000000000000000" pitchFamily="2" charset="-122"/>
                    <a:ea typeface="方正卡通简体" panose="02000000000000000000" pitchFamily="2" charset="-122"/>
                    <a:cs typeface="+mn-ea"/>
                    <a:sym typeface="+mn-lt"/>
                  </a:endParaRPr>
                </a:p>
              </p:txBody>
            </p:sp>
          </p:grpSp>
        </p:grpSp>
      </p:grpSp>
      <p:grpSp>
        <p:nvGrpSpPr>
          <p:cNvPr id="29" name="组合 28"/>
          <p:cNvGrpSpPr/>
          <p:nvPr/>
        </p:nvGrpSpPr>
        <p:grpSpPr>
          <a:xfrm>
            <a:off x="2821368" y="3472254"/>
            <a:ext cx="4517261" cy="988629"/>
            <a:chOff x="3974544" y="2684388"/>
            <a:chExt cx="3387946" cy="741472"/>
          </a:xfrm>
        </p:grpSpPr>
        <p:grpSp>
          <p:nvGrpSpPr>
            <p:cNvPr id="30" name="组合 29"/>
            <p:cNvGrpSpPr/>
            <p:nvPr/>
          </p:nvGrpSpPr>
          <p:grpSpPr>
            <a:xfrm>
              <a:off x="3974544" y="2684388"/>
              <a:ext cx="741472" cy="741472"/>
              <a:chOff x="3059832" y="3339719"/>
              <a:chExt cx="3607562" cy="3607562"/>
            </a:xfrm>
          </p:grpSpPr>
          <p:sp>
            <p:nvSpPr>
              <p:cNvPr id="36" name="椭圆 35"/>
              <p:cNvSpPr/>
              <p:nvPr/>
            </p:nvSpPr>
            <p:spPr>
              <a:xfrm>
                <a:off x="3059832" y="3339719"/>
                <a:ext cx="3607562" cy="3607562"/>
              </a:xfrm>
              <a:prstGeom prst="ellipse">
                <a:avLst/>
              </a:prstGeom>
              <a:no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4000" b="0" i="0" u="none" strike="noStrike" kern="0" cap="none" spc="0" normalizeH="0" baseline="0" noProof="0">
                  <a:ln>
                    <a:noFill/>
                  </a:ln>
                  <a:solidFill>
                    <a:srgbClr val="074E5C"/>
                  </a:solidFill>
                  <a:effectLst/>
                  <a:uLnTx/>
                  <a:uFillTx/>
                  <a:latin typeface="方正卡通简体" panose="02000000000000000000" pitchFamily="2" charset="-122"/>
                  <a:ea typeface="方正卡通简体" panose="02000000000000000000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37" name="同心圆 69"/>
              <p:cNvSpPr/>
              <p:nvPr/>
            </p:nvSpPr>
            <p:spPr>
              <a:xfrm>
                <a:off x="3168202" y="3448089"/>
                <a:ext cx="3390826" cy="3390826"/>
              </a:xfrm>
              <a:prstGeom prst="donut">
                <a:avLst>
                  <a:gd name="adj" fmla="val 4879"/>
                </a:avLst>
              </a:prstGeom>
              <a:no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4000" b="0" i="0" u="none" strike="noStrike" kern="0" cap="none" spc="0" normalizeH="0" baseline="0" noProof="0" dirty="0">
                  <a:ln>
                    <a:noFill/>
                  </a:ln>
                  <a:solidFill>
                    <a:srgbClr val="074E5C"/>
                  </a:solidFill>
                  <a:effectLst/>
                  <a:uLnTx/>
                  <a:uFillTx/>
                  <a:latin typeface="方正卡通简体" panose="02000000000000000000" pitchFamily="2" charset="-122"/>
                  <a:ea typeface="方正卡通简体" panose="02000000000000000000" pitchFamily="2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31" name="Group 15"/>
            <p:cNvGrpSpPr/>
            <p:nvPr/>
          </p:nvGrpSpPr>
          <p:grpSpPr>
            <a:xfrm>
              <a:off x="4039521" y="2846744"/>
              <a:ext cx="3322969" cy="530915"/>
              <a:chOff x="1598315" y="4154489"/>
              <a:chExt cx="4430626" cy="707886"/>
            </a:xfrm>
          </p:grpSpPr>
          <p:sp>
            <p:nvSpPr>
              <p:cNvPr id="32" name="TextBox 16"/>
              <p:cNvSpPr txBox="1"/>
              <p:nvPr/>
            </p:nvSpPr>
            <p:spPr>
              <a:xfrm>
                <a:off x="1598315" y="4154489"/>
                <a:ext cx="732893" cy="707886"/>
              </a:xfrm>
              <a:prstGeom prst="rect">
                <a:avLst/>
              </a:prstGeom>
              <a:noFill/>
            </p:spPr>
            <p:txBody>
              <a:bodyPr wrap="none" anchor="ctr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54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74E5C"/>
                    </a:solidFill>
                    <a:effectLst/>
                    <a:uLnTx/>
                    <a:uFillTx/>
                    <a:latin typeface="方正卡通简体" panose="02000000000000000000" pitchFamily="2" charset="-122"/>
                    <a:ea typeface="方正卡通简体" panose="02000000000000000000" pitchFamily="2" charset="-122"/>
                    <a:cs typeface="+mn-ea"/>
                    <a:sym typeface="+mn-lt"/>
                  </a:rPr>
                  <a:t>03</a:t>
                </a:r>
                <a:endParaRPr kumimoji="0" lang="en-US" altLang="zh-CN" sz="5400" b="0" i="0" u="none" strike="noStrike" kern="0" cap="none" spc="0" normalizeH="0" baseline="0" noProof="0" dirty="0">
                  <a:ln>
                    <a:noFill/>
                  </a:ln>
                  <a:solidFill>
                    <a:srgbClr val="074E5C"/>
                  </a:solidFill>
                  <a:effectLst/>
                  <a:uLnTx/>
                  <a:uFillTx/>
                  <a:latin typeface="方正卡通简体" panose="02000000000000000000" pitchFamily="2" charset="-122"/>
                  <a:ea typeface="方正卡通简体" panose="02000000000000000000" pitchFamily="2" charset="-122"/>
                  <a:cs typeface="+mn-ea"/>
                  <a:sym typeface="+mn-lt"/>
                </a:endParaRPr>
              </a:p>
            </p:txBody>
          </p:sp>
          <p:grpSp>
            <p:nvGrpSpPr>
              <p:cNvPr id="33" name="Group 17"/>
              <p:cNvGrpSpPr/>
              <p:nvPr/>
            </p:nvGrpSpPr>
            <p:grpSpPr>
              <a:xfrm>
                <a:off x="2066367" y="4265568"/>
                <a:ext cx="3962574" cy="563232"/>
                <a:chOff x="3943834" y="704409"/>
                <a:chExt cx="3962574" cy="563232"/>
              </a:xfrm>
            </p:grpSpPr>
            <p:sp>
              <p:nvSpPr>
                <p:cNvPr id="34" name="TextBox 18"/>
                <p:cNvSpPr txBox="1"/>
                <p:nvPr/>
              </p:nvSpPr>
              <p:spPr>
                <a:xfrm>
                  <a:off x="3943834" y="704409"/>
                  <a:ext cx="3962574" cy="242864"/>
                </a:xfrm>
                <a:prstGeom prst="rect">
                  <a:avLst/>
                </a:prstGeom>
                <a:noFill/>
              </p:spPr>
              <p:txBody>
                <a:bodyPr wrap="none" lIns="480000" tIns="0" rIns="0" bIns="0" anchor="b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zh-CN" altLang="en-US" sz="2400" b="1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74E5C"/>
                      </a:solidFill>
                      <a:effectLst/>
                      <a:uLnTx/>
                      <a:uFillTx/>
                      <a:latin typeface="方正卡通简体" panose="02000000000000000000" pitchFamily="2" charset="-122"/>
                      <a:ea typeface="方正卡通简体" panose="02000000000000000000" pitchFamily="2" charset="-122"/>
                      <a:cs typeface="+mn-ea"/>
                      <a:sym typeface="+mn-lt"/>
                    </a:rPr>
                    <a:t>第三课时</a:t>
                  </a:r>
                  <a:endParaRPr kumimoji="0" lang="zh-CN" altLang="en-US" sz="24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74E5C"/>
                    </a:solidFill>
                    <a:effectLst/>
                    <a:uLnTx/>
                    <a:uFillTx/>
                    <a:latin typeface="方正卡通简体" panose="02000000000000000000" pitchFamily="2" charset="-122"/>
                    <a:ea typeface="方正卡通简体" panose="02000000000000000000" pitchFamily="2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35" name="TextBox 19"/>
                <p:cNvSpPr txBox="1"/>
                <p:nvPr/>
              </p:nvSpPr>
              <p:spPr>
                <a:xfrm>
                  <a:off x="3943834" y="947273"/>
                  <a:ext cx="3962574" cy="320368"/>
                </a:xfrm>
                <a:prstGeom prst="rect">
                  <a:avLst/>
                </a:prstGeom>
              </p:spPr>
              <p:txBody>
                <a:bodyPr vert="horz" wrap="square" lIns="480000" tIns="0" rIns="0" bIns="0" anchor="ctr" anchorCtr="0">
                  <a:normAutofit fontScale="92500"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zh-CN" altLang="en-US" sz="12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74E5C"/>
                      </a:solidFill>
                      <a:effectLst/>
                      <a:uLnTx/>
                      <a:uFillTx/>
                      <a:latin typeface="方正卡通简体" panose="02000000000000000000" pitchFamily="2" charset="-122"/>
                      <a:ea typeface="方正卡通简体" panose="02000000000000000000" pitchFamily="2" charset="-122"/>
                      <a:cs typeface="+mn-ea"/>
                      <a:sym typeface="+mn-lt"/>
                    </a:rPr>
                    <a:t>此部分内容作为文字排版占位显示 （建议使用主题字体）</a:t>
                  </a:r>
                  <a:endParaRPr kumimoji="0" lang="zh-CN" altLang="en-US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74E5C"/>
                    </a:solidFill>
                    <a:effectLst/>
                    <a:uLnTx/>
                    <a:uFillTx/>
                    <a:latin typeface="方正卡通简体" panose="02000000000000000000" pitchFamily="2" charset="-122"/>
                    <a:ea typeface="方正卡通简体" panose="02000000000000000000" pitchFamily="2" charset="-122"/>
                    <a:cs typeface="+mn-ea"/>
                    <a:sym typeface="+mn-lt"/>
                  </a:endParaRPr>
                </a:p>
              </p:txBody>
            </p:sp>
          </p:grpSp>
        </p:grpSp>
      </p:grpSp>
      <p:grpSp>
        <p:nvGrpSpPr>
          <p:cNvPr id="38" name="组合 37"/>
          <p:cNvGrpSpPr/>
          <p:nvPr/>
        </p:nvGrpSpPr>
        <p:grpSpPr>
          <a:xfrm>
            <a:off x="2821368" y="4589422"/>
            <a:ext cx="4517261" cy="988629"/>
            <a:chOff x="3974544" y="3522264"/>
            <a:chExt cx="3387946" cy="741472"/>
          </a:xfrm>
        </p:grpSpPr>
        <p:grpSp>
          <p:nvGrpSpPr>
            <p:cNvPr id="39" name="组合 38"/>
            <p:cNvGrpSpPr/>
            <p:nvPr/>
          </p:nvGrpSpPr>
          <p:grpSpPr>
            <a:xfrm>
              <a:off x="3974544" y="3522264"/>
              <a:ext cx="741472" cy="741472"/>
              <a:chOff x="3059832" y="3339719"/>
              <a:chExt cx="3607562" cy="3607562"/>
            </a:xfrm>
          </p:grpSpPr>
          <p:sp>
            <p:nvSpPr>
              <p:cNvPr id="45" name="椭圆 44"/>
              <p:cNvSpPr/>
              <p:nvPr/>
            </p:nvSpPr>
            <p:spPr>
              <a:xfrm>
                <a:off x="3059832" y="3339719"/>
                <a:ext cx="3607562" cy="3607562"/>
              </a:xfrm>
              <a:prstGeom prst="ellipse">
                <a:avLst/>
              </a:prstGeom>
              <a:no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4000" b="0" i="0" u="none" strike="noStrike" kern="0" cap="none" spc="0" normalizeH="0" baseline="0" noProof="0">
                  <a:ln>
                    <a:noFill/>
                  </a:ln>
                  <a:solidFill>
                    <a:srgbClr val="074E5C"/>
                  </a:solidFill>
                  <a:effectLst/>
                  <a:uLnTx/>
                  <a:uFillTx/>
                  <a:latin typeface="方正卡通简体" panose="02000000000000000000" pitchFamily="2" charset="-122"/>
                  <a:ea typeface="方正卡通简体" panose="02000000000000000000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46" name="同心圆 69"/>
              <p:cNvSpPr/>
              <p:nvPr/>
            </p:nvSpPr>
            <p:spPr>
              <a:xfrm>
                <a:off x="3168202" y="3448089"/>
                <a:ext cx="3390826" cy="3390826"/>
              </a:xfrm>
              <a:prstGeom prst="donut">
                <a:avLst>
                  <a:gd name="adj" fmla="val 4879"/>
                </a:avLst>
              </a:prstGeom>
              <a:no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4000" b="0" i="0" u="none" strike="noStrike" kern="0" cap="none" spc="0" normalizeH="0" baseline="0" noProof="0" dirty="0">
                  <a:ln>
                    <a:noFill/>
                  </a:ln>
                  <a:solidFill>
                    <a:srgbClr val="074E5C"/>
                  </a:solidFill>
                  <a:effectLst/>
                  <a:uLnTx/>
                  <a:uFillTx/>
                  <a:latin typeface="方正卡通简体" panose="02000000000000000000" pitchFamily="2" charset="-122"/>
                  <a:ea typeface="方正卡通简体" panose="02000000000000000000" pitchFamily="2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40" name="Group 20"/>
            <p:cNvGrpSpPr/>
            <p:nvPr/>
          </p:nvGrpSpPr>
          <p:grpSpPr>
            <a:xfrm>
              <a:off x="4039521" y="3684622"/>
              <a:ext cx="3322969" cy="530915"/>
              <a:chOff x="1598315" y="5522641"/>
              <a:chExt cx="4430626" cy="707886"/>
            </a:xfrm>
          </p:grpSpPr>
          <p:sp>
            <p:nvSpPr>
              <p:cNvPr id="41" name="TextBox 21"/>
              <p:cNvSpPr txBox="1"/>
              <p:nvPr/>
            </p:nvSpPr>
            <p:spPr>
              <a:xfrm>
                <a:off x="1598315" y="5522641"/>
                <a:ext cx="716863" cy="707886"/>
              </a:xfrm>
              <a:prstGeom prst="rect">
                <a:avLst/>
              </a:prstGeom>
              <a:noFill/>
            </p:spPr>
            <p:txBody>
              <a:bodyPr wrap="none" anchor="ctr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5400" b="0" i="0" u="none" strike="noStrike" kern="0" cap="none" spc="0" normalizeH="0" baseline="0" noProof="0">
                    <a:ln>
                      <a:noFill/>
                    </a:ln>
                    <a:solidFill>
                      <a:srgbClr val="074E5C"/>
                    </a:solidFill>
                    <a:effectLst/>
                    <a:uLnTx/>
                    <a:uFillTx/>
                    <a:latin typeface="方正卡通简体" panose="02000000000000000000" pitchFamily="2" charset="-122"/>
                    <a:ea typeface="方正卡通简体" panose="02000000000000000000" pitchFamily="2" charset="-122"/>
                    <a:cs typeface="+mn-ea"/>
                    <a:sym typeface="+mn-lt"/>
                  </a:rPr>
                  <a:t>04</a:t>
                </a:r>
                <a:endParaRPr kumimoji="0" lang="en-US" altLang="zh-CN" sz="5400" b="0" i="0" u="none" strike="noStrike" kern="0" cap="none" spc="0" normalizeH="0" baseline="0" noProof="0">
                  <a:ln>
                    <a:noFill/>
                  </a:ln>
                  <a:solidFill>
                    <a:srgbClr val="074E5C"/>
                  </a:solidFill>
                  <a:effectLst/>
                  <a:uLnTx/>
                  <a:uFillTx/>
                  <a:latin typeface="方正卡通简体" panose="02000000000000000000" pitchFamily="2" charset="-122"/>
                  <a:ea typeface="方正卡通简体" panose="02000000000000000000" pitchFamily="2" charset="-122"/>
                  <a:cs typeface="+mn-ea"/>
                  <a:sym typeface="+mn-lt"/>
                </a:endParaRPr>
              </a:p>
            </p:txBody>
          </p:sp>
          <p:grpSp>
            <p:nvGrpSpPr>
              <p:cNvPr id="42" name="Group 22"/>
              <p:cNvGrpSpPr/>
              <p:nvPr/>
            </p:nvGrpSpPr>
            <p:grpSpPr>
              <a:xfrm>
                <a:off x="2066367" y="5633720"/>
                <a:ext cx="3962574" cy="563232"/>
                <a:chOff x="3943834" y="704409"/>
                <a:chExt cx="3962574" cy="563232"/>
              </a:xfrm>
            </p:grpSpPr>
            <p:sp>
              <p:nvSpPr>
                <p:cNvPr id="43" name="TextBox 23"/>
                <p:cNvSpPr txBox="1"/>
                <p:nvPr/>
              </p:nvSpPr>
              <p:spPr>
                <a:xfrm>
                  <a:off x="3943834" y="704409"/>
                  <a:ext cx="3962574" cy="242864"/>
                </a:xfrm>
                <a:prstGeom prst="rect">
                  <a:avLst/>
                </a:prstGeom>
                <a:noFill/>
              </p:spPr>
              <p:txBody>
                <a:bodyPr wrap="none" lIns="480000" tIns="0" rIns="0" bIns="0" anchor="b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zh-CN" altLang="en-US" sz="2400" b="1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74E5C"/>
                      </a:solidFill>
                      <a:effectLst/>
                      <a:uLnTx/>
                      <a:uFillTx/>
                      <a:latin typeface="方正卡通简体" panose="02000000000000000000" pitchFamily="2" charset="-122"/>
                      <a:ea typeface="方正卡通简体" panose="02000000000000000000" pitchFamily="2" charset="-122"/>
                      <a:cs typeface="+mn-ea"/>
                      <a:sym typeface="+mn-lt"/>
                    </a:rPr>
                    <a:t>第四课时</a:t>
                  </a:r>
                  <a:endParaRPr kumimoji="0" lang="zh-CN" altLang="en-US" sz="24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74E5C"/>
                    </a:solidFill>
                    <a:effectLst/>
                    <a:uLnTx/>
                    <a:uFillTx/>
                    <a:latin typeface="方正卡通简体" panose="02000000000000000000" pitchFamily="2" charset="-122"/>
                    <a:ea typeface="方正卡通简体" panose="02000000000000000000" pitchFamily="2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44" name="TextBox 24"/>
                <p:cNvSpPr txBox="1"/>
                <p:nvPr/>
              </p:nvSpPr>
              <p:spPr>
                <a:xfrm>
                  <a:off x="3943834" y="947273"/>
                  <a:ext cx="3962574" cy="320368"/>
                </a:xfrm>
                <a:prstGeom prst="rect">
                  <a:avLst/>
                </a:prstGeom>
              </p:spPr>
              <p:txBody>
                <a:bodyPr vert="horz" wrap="square" lIns="480000" tIns="0" rIns="0" bIns="0" anchor="ctr" anchorCtr="0">
                  <a:normAutofit fontScale="92500"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zh-CN" altLang="en-US" sz="12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74E5C"/>
                      </a:solidFill>
                      <a:effectLst/>
                      <a:uLnTx/>
                      <a:uFillTx/>
                      <a:latin typeface="方正卡通简体" panose="02000000000000000000" pitchFamily="2" charset="-122"/>
                      <a:ea typeface="方正卡通简体" panose="02000000000000000000" pitchFamily="2" charset="-122"/>
                      <a:cs typeface="+mn-ea"/>
                      <a:sym typeface="+mn-lt"/>
                    </a:rPr>
                    <a:t>此部分内容作为文字排版占位显示 （建议</a:t>
                  </a:r>
                  <a:r>
                    <a:rPr kumimoji="0" lang="zh-CN" altLang="en-US" sz="12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chemeClr val="bg1"/>
                      </a:solidFill>
                      <a:effectLst/>
                      <a:uLnTx/>
                      <a:uFillTx/>
                      <a:latin typeface="方正卡通简体" panose="02000000000000000000" pitchFamily="2" charset="-122"/>
                      <a:ea typeface="方正卡通简体" panose="02000000000000000000" pitchFamily="2" charset="-122"/>
                      <a:cs typeface="+mn-ea"/>
                      <a:sym typeface="+mn-lt"/>
                    </a:rPr>
                    <a:t>使用主题字体</a:t>
                  </a:r>
                  <a:r>
                    <a:rPr kumimoji="0" lang="zh-CN" altLang="en-US" sz="12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74E5C"/>
                      </a:solidFill>
                      <a:effectLst/>
                      <a:uLnTx/>
                      <a:uFillTx/>
                      <a:latin typeface="方正卡通简体" panose="02000000000000000000" pitchFamily="2" charset="-122"/>
                      <a:ea typeface="方正卡通简体" panose="02000000000000000000" pitchFamily="2" charset="-122"/>
                      <a:cs typeface="+mn-ea"/>
                      <a:sym typeface="+mn-lt"/>
                    </a:rPr>
                    <a:t>）</a:t>
                  </a:r>
                  <a:endParaRPr kumimoji="0" lang="zh-CN" altLang="en-US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74E5C"/>
                    </a:solidFill>
                    <a:effectLst/>
                    <a:uLnTx/>
                    <a:uFillTx/>
                    <a:latin typeface="方正卡通简体" panose="02000000000000000000" pitchFamily="2" charset="-122"/>
                    <a:ea typeface="方正卡通简体" panose="02000000000000000000" pitchFamily="2" charset="-122"/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47" name="矩形 46"/>
          <p:cNvSpPr/>
          <p:nvPr/>
        </p:nvSpPr>
        <p:spPr>
          <a:xfrm>
            <a:off x="8707821" y="1613451"/>
            <a:ext cx="2202931" cy="995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45870">
              <a:defRPr/>
            </a:pPr>
            <a:r>
              <a:rPr lang="zh-CN" altLang="en-US" sz="5865" b="1" kern="0" dirty="0">
                <a:solidFill>
                  <a:schemeClr val="bg1"/>
                </a:solidFill>
                <a:latin typeface="方正卡通简体" panose="02000000000000000000" pitchFamily="2" charset="-122"/>
                <a:ea typeface="方正卡通简体" panose="02000000000000000000" pitchFamily="2" charset="-122"/>
                <a:cs typeface="+mn-ea"/>
                <a:sym typeface="+mn-lt"/>
              </a:rPr>
              <a:t>目 录</a:t>
            </a:r>
            <a:endParaRPr lang="zh-CN" altLang="en-US" sz="5865" b="1" kern="0" dirty="0">
              <a:solidFill>
                <a:schemeClr val="bg1"/>
              </a:solidFill>
              <a:latin typeface="方正卡通简体" panose="02000000000000000000" pitchFamily="2" charset="-122"/>
              <a:ea typeface="方正卡通简体" panose="02000000000000000000" pitchFamily="2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5000">
        <p14:doors dir="vert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千图PPT彼岸天：ID 8661124库_组合 1"/>
          <p:cNvGrpSpPr/>
          <p:nvPr>
            <p:custDataLst>
              <p:tags r:id="rId1"/>
            </p:custDataLst>
          </p:nvPr>
        </p:nvGrpSpPr>
        <p:grpSpPr>
          <a:xfrm>
            <a:off x="3838575" y="1889436"/>
            <a:ext cx="4476750" cy="3460750"/>
            <a:chOff x="3838575" y="1889436"/>
            <a:chExt cx="4476750" cy="3460750"/>
          </a:xfrm>
        </p:grpSpPr>
        <p:sp>
          <p:nvSpPr>
            <p:cNvPr id="32" name="Freeform: Shape 42"/>
            <p:cNvSpPr/>
            <p:nvPr/>
          </p:nvSpPr>
          <p:spPr bwMode="auto">
            <a:xfrm rot="13500000">
              <a:off x="3838575" y="3210236"/>
              <a:ext cx="2139950" cy="2139950"/>
            </a:xfrm>
            <a:custGeom>
              <a:avLst/>
              <a:gdLst>
                <a:gd name="T0" fmla="*/ 924540706 w 728"/>
                <a:gd name="T1" fmla="*/ 2147483646 h 727"/>
                <a:gd name="T2" fmla="*/ 2147483646 w 728"/>
                <a:gd name="T3" fmla="*/ 2147483646 h 727"/>
                <a:gd name="T4" fmla="*/ 2147483646 w 728"/>
                <a:gd name="T5" fmla="*/ 2147483646 h 727"/>
                <a:gd name="T6" fmla="*/ 1970050316 w 728"/>
                <a:gd name="T7" fmla="*/ 2147483646 h 727"/>
                <a:gd name="T8" fmla="*/ 1486177638 w 728"/>
                <a:gd name="T9" fmla="*/ 2147483646 h 727"/>
                <a:gd name="T10" fmla="*/ 1970050316 w 728"/>
                <a:gd name="T11" fmla="*/ 1966808323 h 727"/>
                <a:gd name="T12" fmla="*/ 2147483646 w 728"/>
                <a:gd name="T13" fmla="*/ 1481604832 h 727"/>
                <a:gd name="T14" fmla="*/ 2147483646 w 728"/>
                <a:gd name="T15" fmla="*/ 1966808323 h 727"/>
                <a:gd name="T16" fmla="*/ 2147483646 w 728"/>
                <a:gd name="T17" fmla="*/ 2147483646 h 727"/>
                <a:gd name="T18" fmla="*/ 2147483646 w 728"/>
                <a:gd name="T19" fmla="*/ 2147483646 h 727"/>
                <a:gd name="T20" fmla="*/ 2147483646 w 728"/>
                <a:gd name="T21" fmla="*/ 918421210 h 727"/>
                <a:gd name="T22" fmla="*/ 2147483646 w 728"/>
                <a:gd name="T23" fmla="*/ 0 h 727"/>
                <a:gd name="T24" fmla="*/ 924540706 w 728"/>
                <a:gd name="T25" fmla="*/ 918421210 h 727"/>
                <a:gd name="T26" fmla="*/ 0 w 728"/>
                <a:gd name="T27" fmla="*/ 2147483646 h 727"/>
                <a:gd name="T28" fmla="*/ 924540706 w 728"/>
                <a:gd name="T29" fmla="*/ 2147483646 h 72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728" h="727">
                  <a:moveTo>
                    <a:pt x="107" y="621"/>
                  </a:moveTo>
                  <a:cubicBezTo>
                    <a:pt x="176" y="689"/>
                    <a:pt x="267" y="727"/>
                    <a:pt x="364" y="727"/>
                  </a:cubicBezTo>
                  <a:cubicBezTo>
                    <a:pt x="364" y="556"/>
                    <a:pt x="364" y="556"/>
                    <a:pt x="364" y="556"/>
                  </a:cubicBezTo>
                  <a:cubicBezTo>
                    <a:pt x="313" y="556"/>
                    <a:pt x="264" y="536"/>
                    <a:pt x="228" y="499"/>
                  </a:cubicBezTo>
                  <a:cubicBezTo>
                    <a:pt x="192" y="463"/>
                    <a:pt x="172" y="415"/>
                    <a:pt x="172" y="363"/>
                  </a:cubicBezTo>
                  <a:cubicBezTo>
                    <a:pt x="172" y="312"/>
                    <a:pt x="192" y="264"/>
                    <a:pt x="228" y="227"/>
                  </a:cubicBezTo>
                  <a:cubicBezTo>
                    <a:pt x="264" y="191"/>
                    <a:pt x="313" y="171"/>
                    <a:pt x="364" y="171"/>
                  </a:cubicBezTo>
                  <a:cubicBezTo>
                    <a:pt x="415" y="171"/>
                    <a:pt x="464" y="191"/>
                    <a:pt x="500" y="227"/>
                  </a:cubicBezTo>
                  <a:cubicBezTo>
                    <a:pt x="536" y="264"/>
                    <a:pt x="556" y="312"/>
                    <a:pt x="556" y="363"/>
                  </a:cubicBezTo>
                  <a:cubicBezTo>
                    <a:pt x="728" y="363"/>
                    <a:pt x="728" y="363"/>
                    <a:pt x="728" y="363"/>
                  </a:cubicBezTo>
                  <a:cubicBezTo>
                    <a:pt x="728" y="266"/>
                    <a:pt x="690" y="175"/>
                    <a:pt x="621" y="106"/>
                  </a:cubicBezTo>
                  <a:cubicBezTo>
                    <a:pt x="553" y="38"/>
                    <a:pt x="461" y="0"/>
                    <a:pt x="364" y="0"/>
                  </a:cubicBezTo>
                  <a:cubicBezTo>
                    <a:pt x="267" y="0"/>
                    <a:pt x="176" y="38"/>
                    <a:pt x="107" y="106"/>
                  </a:cubicBezTo>
                  <a:cubicBezTo>
                    <a:pt x="38" y="175"/>
                    <a:pt x="0" y="266"/>
                    <a:pt x="0" y="363"/>
                  </a:cubicBezTo>
                  <a:cubicBezTo>
                    <a:pt x="0" y="461"/>
                    <a:pt x="38" y="552"/>
                    <a:pt x="107" y="62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3" name="Freeform: Shape 43"/>
            <p:cNvSpPr/>
            <p:nvPr/>
          </p:nvSpPr>
          <p:spPr bwMode="auto">
            <a:xfrm rot="13500000">
              <a:off x="6175375" y="3210236"/>
              <a:ext cx="2139950" cy="2139950"/>
            </a:xfrm>
            <a:custGeom>
              <a:avLst/>
              <a:gdLst>
                <a:gd name="T0" fmla="*/ 107 w 728"/>
                <a:gd name="T1" fmla="*/ 621 h 727"/>
                <a:gd name="T2" fmla="*/ 364 w 728"/>
                <a:gd name="T3" fmla="*/ 727 h 727"/>
                <a:gd name="T4" fmla="*/ 364 w 728"/>
                <a:gd name="T5" fmla="*/ 556 h 727"/>
                <a:gd name="T6" fmla="*/ 228 w 728"/>
                <a:gd name="T7" fmla="*/ 499 h 727"/>
                <a:gd name="T8" fmla="*/ 172 w 728"/>
                <a:gd name="T9" fmla="*/ 363 h 727"/>
                <a:gd name="T10" fmla="*/ 228 w 728"/>
                <a:gd name="T11" fmla="*/ 227 h 727"/>
                <a:gd name="T12" fmla="*/ 364 w 728"/>
                <a:gd name="T13" fmla="*/ 171 h 727"/>
                <a:gd name="T14" fmla="*/ 500 w 728"/>
                <a:gd name="T15" fmla="*/ 227 h 727"/>
                <a:gd name="T16" fmla="*/ 556 w 728"/>
                <a:gd name="T17" fmla="*/ 363 h 727"/>
                <a:gd name="T18" fmla="*/ 728 w 728"/>
                <a:gd name="T19" fmla="*/ 363 h 727"/>
                <a:gd name="T20" fmla="*/ 621 w 728"/>
                <a:gd name="T21" fmla="*/ 106 h 727"/>
                <a:gd name="T22" fmla="*/ 364 w 728"/>
                <a:gd name="T23" fmla="*/ 0 h 727"/>
                <a:gd name="T24" fmla="*/ 107 w 728"/>
                <a:gd name="T25" fmla="*/ 106 h 727"/>
                <a:gd name="T26" fmla="*/ 0 w 728"/>
                <a:gd name="T27" fmla="*/ 363 h 727"/>
                <a:gd name="T28" fmla="*/ 107 w 728"/>
                <a:gd name="T29" fmla="*/ 621 h 7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28" h="727">
                  <a:moveTo>
                    <a:pt x="107" y="621"/>
                  </a:moveTo>
                  <a:cubicBezTo>
                    <a:pt x="176" y="689"/>
                    <a:pt x="267" y="727"/>
                    <a:pt x="364" y="727"/>
                  </a:cubicBezTo>
                  <a:cubicBezTo>
                    <a:pt x="364" y="556"/>
                    <a:pt x="364" y="556"/>
                    <a:pt x="364" y="556"/>
                  </a:cubicBezTo>
                  <a:cubicBezTo>
                    <a:pt x="313" y="556"/>
                    <a:pt x="264" y="536"/>
                    <a:pt x="228" y="499"/>
                  </a:cubicBezTo>
                  <a:cubicBezTo>
                    <a:pt x="192" y="463"/>
                    <a:pt x="172" y="415"/>
                    <a:pt x="172" y="363"/>
                  </a:cubicBezTo>
                  <a:cubicBezTo>
                    <a:pt x="172" y="312"/>
                    <a:pt x="192" y="264"/>
                    <a:pt x="228" y="227"/>
                  </a:cubicBezTo>
                  <a:cubicBezTo>
                    <a:pt x="264" y="191"/>
                    <a:pt x="313" y="171"/>
                    <a:pt x="364" y="171"/>
                  </a:cubicBezTo>
                  <a:cubicBezTo>
                    <a:pt x="415" y="171"/>
                    <a:pt x="464" y="191"/>
                    <a:pt x="500" y="227"/>
                  </a:cubicBezTo>
                  <a:cubicBezTo>
                    <a:pt x="536" y="264"/>
                    <a:pt x="556" y="312"/>
                    <a:pt x="556" y="363"/>
                  </a:cubicBezTo>
                  <a:cubicBezTo>
                    <a:pt x="728" y="363"/>
                    <a:pt x="728" y="363"/>
                    <a:pt x="728" y="363"/>
                  </a:cubicBezTo>
                  <a:cubicBezTo>
                    <a:pt x="728" y="266"/>
                    <a:pt x="690" y="175"/>
                    <a:pt x="621" y="106"/>
                  </a:cubicBezTo>
                  <a:cubicBezTo>
                    <a:pt x="553" y="38"/>
                    <a:pt x="461" y="0"/>
                    <a:pt x="364" y="0"/>
                  </a:cubicBezTo>
                  <a:cubicBezTo>
                    <a:pt x="267" y="0"/>
                    <a:pt x="176" y="38"/>
                    <a:pt x="107" y="106"/>
                  </a:cubicBezTo>
                  <a:cubicBezTo>
                    <a:pt x="38" y="175"/>
                    <a:pt x="0" y="266"/>
                    <a:pt x="0" y="363"/>
                  </a:cubicBezTo>
                  <a:cubicBezTo>
                    <a:pt x="0" y="461"/>
                    <a:pt x="38" y="552"/>
                    <a:pt x="107" y="62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34" name="Freeform: Shape 44"/>
            <p:cNvSpPr/>
            <p:nvPr/>
          </p:nvSpPr>
          <p:spPr bwMode="auto">
            <a:xfrm rot="2700000">
              <a:off x="5003800" y="2071998"/>
              <a:ext cx="2139950" cy="2139950"/>
            </a:xfrm>
            <a:custGeom>
              <a:avLst/>
              <a:gdLst>
                <a:gd name="T0" fmla="*/ 924540706 w 728"/>
                <a:gd name="T1" fmla="*/ 2147483646 h 727"/>
                <a:gd name="T2" fmla="*/ 2147483646 w 728"/>
                <a:gd name="T3" fmla="*/ 2147483646 h 727"/>
                <a:gd name="T4" fmla="*/ 2147483646 w 728"/>
                <a:gd name="T5" fmla="*/ 2147483646 h 727"/>
                <a:gd name="T6" fmla="*/ 1970050316 w 728"/>
                <a:gd name="T7" fmla="*/ 2147483646 h 727"/>
                <a:gd name="T8" fmla="*/ 1486177638 w 728"/>
                <a:gd name="T9" fmla="*/ 2147483646 h 727"/>
                <a:gd name="T10" fmla="*/ 1970050316 w 728"/>
                <a:gd name="T11" fmla="*/ 1966811267 h 727"/>
                <a:gd name="T12" fmla="*/ 2147483646 w 728"/>
                <a:gd name="T13" fmla="*/ 1481604832 h 727"/>
                <a:gd name="T14" fmla="*/ 2147483646 w 728"/>
                <a:gd name="T15" fmla="*/ 1966811267 h 727"/>
                <a:gd name="T16" fmla="*/ 2147483646 w 728"/>
                <a:gd name="T17" fmla="*/ 2147483646 h 727"/>
                <a:gd name="T18" fmla="*/ 2147483646 w 728"/>
                <a:gd name="T19" fmla="*/ 2147483646 h 727"/>
                <a:gd name="T20" fmla="*/ 2147483646 w 728"/>
                <a:gd name="T21" fmla="*/ 918421210 h 727"/>
                <a:gd name="T22" fmla="*/ 2147483646 w 728"/>
                <a:gd name="T23" fmla="*/ 0 h 727"/>
                <a:gd name="T24" fmla="*/ 924540706 w 728"/>
                <a:gd name="T25" fmla="*/ 918421210 h 727"/>
                <a:gd name="T26" fmla="*/ 0 w 728"/>
                <a:gd name="T27" fmla="*/ 2147483646 h 727"/>
                <a:gd name="T28" fmla="*/ 924540706 w 728"/>
                <a:gd name="T29" fmla="*/ 2147483646 h 72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728" h="727">
                  <a:moveTo>
                    <a:pt x="107" y="621"/>
                  </a:moveTo>
                  <a:cubicBezTo>
                    <a:pt x="176" y="689"/>
                    <a:pt x="267" y="727"/>
                    <a:pt x="364" y="727"/>
                  </a:cubicBezTo>
                  <a:cubicBezTo>
                    <a:pt x="364" y="556"/>
                    <a:pt x="364" y="556"/>
                    <a:pt x="364" y="556"/>
                  </a:cubicBezTo>
                  <a:cubicBezTo>
                    <a:pt x="313" y="556"/>
                    <a:pt x="264" y="536"/>
                    <a:pt x="228" y="499"/>
                  </a:cubicBezTo>
                  <a:cubicBezTo>
                    <a:pt x="192" y="463"/>
                    <a:pt x="172" y="415"/>
                    <a:pt x="172" y="363"/>
                  </a:cubicBezTo>
                  <a:cubicBezTo>
                    <a:pt x="172" y="312"/>
                    <a:pt x="192" y="264"/>
                    <a:pt x="228" y="227"/>
                  </a:cubicBezTo>
                  <a:cubicBezTo>
                    <a:pt x="264" y="191"/>
                    <a:pt x="313" y="171"/>
                    <a:pt x="364" y="171"/>
                  </a:cubicBezTo>
                  <a:cubicBezTo>
                    <a:pt x="415" y="171"/>
                    <a:pt x="464" y="191"/>
                    <a:pt x="500" y="227"/>
                  </a:cubicBezTo>
                  <a:cubicBezTo>
                    <a:pt x="536" y="264"/>
                    <a:pt x="556" y="312"/>
                    <a:pt x="556" y="363"/>
                  </a:cubicBezTo>
                  <a:cubicBezTo>
                    <a:pt x="728" y="363"/>
                    <a:pt x="728" y="363"/>
                    <a:pt x="728" y="363"/>
                  </a:cubicBezTo>
                  <a:cubicBezTo>
                    <a:pt x="728" y="266"/>
                    <a:pt x="690" y="175"/>
                    <a:pt x="621" y="106"/>
                  </a:cubicBezTo>
                  <a:cubicBezTo>
                    <a:pt x="553" y="38"/>
                    <a:pt x="461" y="0"/>
                    <a:pt x="364" y="0"/>
                  </a:cubicBezTo>
                  <a:cubicBezTo>
                    <a:pt x="267" y="0"/>
                    <a:pt x="176" y="38"/>
                    <a:pt x="107" y="106"/>
                  </a:cubicBezTo>
                  <a:cubicBezTo>
                    <a:pt x="38" y="175"/>
                    <a:pt x="0" y="266"/>
                    <a:pt x="0" y="363"/>
                  </a:cubicBezTo>
                  <a:cubicBezTo>
                    <a:pt x="0" y="461"/>
                    <a:pt x="38" y="552"/>
                    <a:pt x="107" y="62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grpSp>
          <p:nvGrpSpPr>
            <p:cNvPr id="35" name="Group 45"/>
            <p:cNvGrpSpPr/>
            <p:nvPr/>
          </p:nvGrpSpPr>
          <p:grpSpPr bwMode="auto">
            <a:xfrm>
              <a:off x="4105269" y="3397561"/>
              <a:ext cx="493713" cy="492125"/>
              <a:chOff x="7882165" y="3464708"/>
              <a:chExt cx="493000" cy="492388"/>
            </a:xfrm>
          </p:grpSpPr>
          <p:sp>
            <p:nvSpPr>
              <p:cNvPr id="44" name="Oval 46"/>
              <p:cNvSpPr/>
              <p:nvPr/>
            </p:nvSpPr>
            <p:spPr>
              <a:xfrm rot="2700000">
                <a:off x="7882471" y="3464402"/>
                <a:ext cx="492388" cy="493000"/>
              </a:xfrm>
              <a:prstGeom prst="ellipse">
                <a:avLst/>
              </a:prstGeom>
              <a:solidFill>
                <a:srgbClr val="F9F9F9"/>
              </a:solidFill>
              <a:ln w="13335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45" name="TextBox 47"/>
              <p:cNvSpPr txBox="1"/>
              <p:nvPr/>
            </p:nvSpPr>
            <p:spPr>
              <a:xfrm>
                <a:off x="7915544" y="3536183"/>
                <a:ext cx="440509" cy="369529"/>
              </a:xfrm>
              <a:prstGeom prst="rect">
                <a:avLst/>
              </a:prstGeom>
              <a:noFill/>
            </p:spPr>
            <p:txBody>
              <a:bodyPr wrap="none">
                <a:normAutofit/>
              </a:bodyPr>
              <a:lstStyle/>
              <a:p>
                <a:pPr algn="ctr" eaLnBrk="1" fontAlgn="auto" hangingPunct="1">
                  <a:defRPr/>
                </a:pPr>
                <a:r>
                  <a:rPr lang="id-ID" b="1">
                    <a:solidFill>
                      <a:schemeClr val="accent1"/>
                    </a:solidFill>
                  </a:rPr>
                  <a:t>01</a:t>
                </a:r>
                <a:endParaRPr lang="id-ID" b="1">
                  <a:solidFill>
                    <a:schemeClr val="accent1"/>
                  </a:solidFill>
                </a:endParaRPr>
              </a:p>
            </p:txBody>
          </p:sp>
        </p:grpSp>
        <p:sp>
          <p:nvSpPr>
            <p:cNvPr id="36" name="Oval 49"/>
            <p:cNvSpPr/>
            <p:nvPr/>
          </p:nvSpPr>
          <p:spPr bwMode="auto">
            <a:xfrm>
              <a:off x="5827713" y="1889436"/>
              <a:ext cx="492125" cy="492125"/>
            </a:xfrm>
            <a:prstGeom prst="ellipse">
              <a:avLst/>
            </a:prstGeom>
            <a:solidFill>
              <a:schemeClr val="bg1"/>
            </a:solidFill>
            <a:ln w="1333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37" name="TextBox 50"/>
            <p:cNvSpPr txBox="1"/>
            <p:nvPr/>
          </p:nvSpPr>
          <p:spPr bwMode="auto">
            <a:xfrm>
              <a:off x="5852407" y="1951348"/>
              <a:ext cx="441146" cy="369332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 eaLnBrk="1" fontAlgn="auto" hangingPunct="1">
                <a:defRPr/>
              </a:pPr>
              <a:r>
                <a:rPr lang="id-ID" b="1">
                  <a:solidFill>
                    <a:schemeClr val="accent2"/>
                  </a:solidFill>
                </a:rPr>
                <a:t>02</a:t>
              </a:r>
              <a:endParaRPr lang="id-ID" b="1">
                <a:solidFill>
                  <a:schemeClr val="accent2"/>
                </a:solidFill>
              </a:endParaRPr>
            </a:p>
          </p:txBody>
        </p:sp>
        <p:grpSp>
          <p:nvGrpSpPr>
            <p:cNvPr id="38" name="Group 51"/>
            <p:cNvGrpSpPr/>
            <p:nvPr/>
          </p:nvGrpSpPr>
          <p:grpSpPr bwMode="auto">
            <a:xfrm>
              <a:off x="7580312" y="3408673"/>
              <a:ext cx="492125" cy="492125"/>
              <a:chOff x="10775450" y="5108091"/>
              <a:chExt cx="491414" cy="492388"/>
            </a:xfrm>
          </p:grpSpPr>
          <p:sp>
            <p:nvSpPr>
              <p:cNvPr id="42" name="Oval 52"/>
              <p:cNvSpPr/>
              <p:nvPr/>
            </p:nvSpPr>
            <p:spPr>
              <a:xfrm rot="2700000">
                <a:off x="10774963" y="5108578"/>
                <a:ext cx="492388" cy="491414"/>
              </a:xfrm>
              <a:prstGeom prst="ellipse">
                <a:avLst/>
              </a:prstGeom>
              <a:solidFill>
                <a:srgbClr val="F9F9F9"/>
              </a:solidFill>
              <a:ln w="133350"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43" name="TextBox 53"/>
              <p:cNvSpPr txBox="1"/>
              <p:nvPr/>
            </p:nvSpPr>
            <p:spPr bwMode="auto">
              <a:xfrm>
                <a:off x="10796146" y="5178591"/>
                <a:ext cx="440509" cy="36952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normAutofit/>
              </a:bodyPr>
              <a:lstStyle/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id-ID" altLang="zh-CN" sz="1800" b="1">
                    <a:solidFill>
                      <a:schemeClr val="accent3"/>
                    </a:solidFill>
                  </a:rPr>
                  <a:t>03</a:t>
                </a:r>
                <a:endParaRPr lang="id-ID" altLang="zh-CN" sz="1800" b="1">
                  <a:solidFill>
                    <a:schemeClr val="accent3"/>
                  </a:solidFill>
                </a:endParaRPr>
              </a:p>
            </p:txBody>
          </p:sp>
        </p:grpSp>
        <p:sp>
          <p:nvSpPr>
            <p:cNvPr id="39" name="Freeform: Shape 83"/>
            <p:cNvSpPr/>
            <p:nvPr/>
          </p:nvSpPr>
          <p:spPr bwMode="auto">
            <a:xfrm>
              <a:off x="6974174" y="3981368"/>
              <a:ext cx="633204" cy="633204"/>
            </a:xfrm>
            <a:custGeom>
              <a:avLst/>
              <a:gdLst>
                <a:gd name="T0" fmla="*/ 184 w 260"/>
                <a:gd name="T1" fmla="*/ 106 h 260"/>
                <a:gd name="T2" fmla="*/ 193 w 260"/>
                <a:gd name="T3" fmla="*/ 143 h 260"/>
                <a:gd name="T4" fmla="*/ 117 w 260"/>
                <a:gd name="T5" fmla="*/ 219 h 260"/>
                <a:gd name="T6" fmla="*/ 42 w 260"/>
                <a:gd name="T7" fmla="*/ 143 h 260"/>
                <a:gd name="T8" fmla="*/ 117 w 260"/>
                <a:gd name="T9" fmla="*/ 66 h 260"/>
                <a:gd name="T10" fmla="*/ 154 w 260"/>
                <a:gd name="T11" fmla="*/ 76 h 260"/>
                <a:gd name="T12" fmla="*/ 183 w 260"/>
                <a:gd name="T13" fmla="*/ 46 h 260"/>
                <a:gd name="T14" fmla="*/ 117 w 260"/>
                <a:gd name="T15" fmla="*/ 25 h 260"/>
                <a:gd name="T16" fmla="*/ 0 w 260"/>
                <a:gd name="T17" fmla="*/ 143 h 260"/>
                <a:gd name="T18" fmla="*/ 117 w 260"/>
                <a:gd name="T19" fmla="*/ 260 h 260"/>
                <a:gd name="T20" fmla="*/ 233 w 260"/>
                <a:gd name="T21" fmla="*/ 143 h 260"/>
                <a:gd name="T22" fmla="*/ 213 w 260"/>
                <a:gd name="T23" fmla="*/ 77 h 260"/>
                <a:gd name="T24" fmla="*/ 184 w 260"/>
                <a:gd name="T25" fmla="*/ 106 h 260"/>
                <a:gd name="T26" fmla="*/ 225 w 260"/>
                <a:gd name="T27" fmla="*/ 35 h 260"/>
                <a:gd name="T28" fmla="*/ 225 w 260"/>
                <a:gd name="T29" fmla="*/ 35 h 260"/>
                <a:gd name="T30" fmla="*/ 225 w 260"/>
                <a:gd name="T31" fmla="*/ 0 h 260"/>
                <a:gd name="T32" fmla="*/ 203 w 260"/>
                <a:gd name="T33" fmla="*/ 23 h 260"/>
                <a:gd name="T34" fmla="*/ 203 w 260"/>
                <a:gd name="T35" fmla="*/ 46 h 260"/>
                <a:gd name="T36" fmla="*/ 139 w 260"/>
                <a:gd name="T37" fmla="*/ 111 h 260"/>
                <a:gd name="T38" fmla="*/ 117 w 260"/>
                <a:gd name="T39" fmla="*/ 104 h 260"/>
                <a:gd name="T40" fmla="*/ 79 w 260"/>
                <a:gd name="T41" fmla="*/ 143 h 260"/>
                <a:gd name="T42" fmla="*/ 117 w 260"/>
                <a:gd name="T43" fmla="*/ 181 h 260"/>
                <a:gd name="T44" fmla="*/ 155 w 260"/>
                <a:gd name="T45" fmla="*/ 143 h 260"/>
                <a:gd name="T46" fmla="*/ 150 w 260"/>
                <a:gd name="T47" fmla="*/ 123 h 260"/>
                <a:gd name="T48" fmla="*/ 215 w 260"/>
                <a:gd name="T49" fmla="*/ 58 h 260"/>
                <a:gd name="T50" fmla="*/ 237 w 260"/>
                <a:gd name="T51" fmla="*/ 58 h 260"/>
                <a:gd name="T52" fmla="*/ 260 w 260"/>
                <a:gd name="T53" fmla="*/ 35 h 260"/>
                <a:gd name="T54" fmla="*/ 225 w 260"/>
                <a:gd name="T55" fmla="*/ 35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60" h="260">
                  <a:moveTo>
                    <a:pt x="184" y="106"/>
                  </a:moveTo>
                  <a:cubicBezTo>
                    <a:pt x="190" y="117"/>
                    <a:pt x="193" y="129"/>
                    <a:pt x="193" y="143"/>
                  </a:cubicBezTo>
                  <a:cubicBezTo>
                    <a:pt x="193" y="185"/>
                    <a:pt x="159" y="219"/>
                    <a:pt x="117" y="219"/>
                  </a:cubicBezTo>
                  <a:cubicBezTo>
                    <a:pt x="76" y="219"/>
                    <a:pt x="42" y="185"/>
                    <a:pt x="42" y="143"/>
                  </a:cubicBezTo>
                  <a:cubicBezTo>
                    <a:pt x="42" y="100"/>
                    <a:pt x="76" y="66"/>
                    <a:pt x="117" y="66"/>
                  </a:cubicBezTo>
                  <a:cubicBezTo>
                    <a:pt x="131" y="66"/>
                    <a:pt x="143" y="70"/>
                    <a:pt x="154" y="76"/>
                  </a:cubicBezTo>
                  <a:cubicBezTo>
                    <a:pt x="183" y="46"/>
                    <a:pt x="183" y="46"/>
                    <a:pt x="183" y="46"/>
                  </a:cubicBezTo>
                  <a:cubicBezTo>
                    <a:pt x="165" y="33"/>
                    <a:pt x="141" y="25"/>
                    <a:pt x="117" y="25"/>
                  </a:cubicBezTo>
                  <a:cubicBezTo>
                    <a:pt x="52" y="25"/>
                    <a:pt x="0" y="78"/>
                    <a:pt x="0" y="143"/>
                  </a:cubicBezTo>
                  <a:cubicBezTo>
                    <a:pt x="0" y="207"/>
                    <a:pt x="52" y="260"/>
                    <a:pt x="117" y="260"/>
                  </a:cubicBezTo>
                  <a:cubicBezTo>
                    <a:pt x="181" y="260"/>
                    <a:pt x="233" y="207"/>
                    <a:pt x="233" y="143"/>
                  </a:cubicBezTo>
                  <a:cubicBezTo>
                    <a:pt x="233" y="118"/>
                    <a:pt x="226" y="96"/>
                    <a:pt x="213" y="77"/>
                  </a:cubicBezTo>
                  <a:cubicBezTo>
                    <a:pt x="184" y="106"/>
                    <a:pt x="184" y="106"/>
                    <a:pt x="184" y="106"/>
                  </a:cubicBezTo>
                  <a:close/>
                  <a:moveTo>
                    <a:pt x="225" y="35"/>
                  </a:moveTo>
                  <a:cubicBezTo>
                    <a:pt x="225" y="35"/>
                    <a:pt x="225" y="35"/>
                    <a:pt x="225" y="35"/>
                  </a:cubicBezTo>
                  <a:cubicBezTo>
                    <a:pt x="225" y="0"/>
                    <a:pt x="225" y="0"/>
                    <a:pt x="225" y="0"/>
                  </a:cubicBezTo>
                  <a:cubicBezTo>
                    <a:pt x="203" y="23"/>
                    <a:pt x="203" y="23"/>
                    <a:pt x="203" y="23"/>
                  </a:cubicBezTo>
                  <a:cubicBezTo>
                    <a:pt x="203" y="46"/>
                    <a:pt x="203" y="46"/>
                    <a:pt x="203" y="46"/>
                  </a:cubicBezTo>
                  <a:cubicBezTo>
                    <a:pt x="139" y="111"/>
                    <a:pt x="139" y="111"/>
                    <a:pt x="139" y="111"/>
                  </a:cubicBezTo>
                  <a:cubicBezTo>
                    <a:pt x="133" y="106"/>
                    <a:pt x="125" y="104"/>
                    <a:pt x="117" y="104"/>
                  </a:cubicBezTo>
                  <a:cubicBezTo>
                    <a:pt x="96" y="104"/>
                    <a:pt x="79" y="121"/>
                    <a:pt x="79" y="143"/>
                  </a:cubicBezTo>
                  <a:cubicBezTo>
                    <a:pt x="79" y="164"/>
                    <a:pt x="96" y="181"/>
                    <a:pt x="117" y="181"/>
                  </a:cubicBezTo>
                  <a:cubicBezTo>
                    <a:pt x="138" y="181"/>
                    <a:pt x="155" y="164"/>
                    <a:pt x="155" y="143"/>
                  </a:cubicBezTo>
                  <a:cubicBezTo>
                    <a:pt x="155" y="136"/>
                    <a:pt x="154" y="129"/>
                    <a:pt x="150" y="123"/>
                  </a:cubicBezTo>
                  <a:cubicBezTo>
                    <a:pt x="215" y="58"/>
                    <a:pt x="215" y="58"/>
                    <a:pt x="215" y="58"/>
                  </a:cubicBezTo>
                  <a:cubicBezTo>
                    <a:pt x="237" y="58"/>
                    <a:pt x="237" y="58"/>
                    <a:pt x="237" y="58"/>
                  </a:cubicBezTo>
                  <a:cubicBezTo>
                    <a:pt x="260" y="35"/>
                    <a:pt x="260" y="35"/>
                    <a:pt x="260" y="35"/>
                  </a:cubicBezTo>
                  <a:cubicBezTo>
                    <a:pt x="225" y="35"/>
                    <a:pt x="225" y="35"/>
                    <a:pt x="225" y="3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40" name="Freeform: Shape 84"/>
            <p:cNvSpPr/>
            <p:nvPr/>
          </p:nvSpPr>
          <p:spPr bwMode="auto">
            <a:xfrm>
              <a:off x="4578234" y="3992170"/>
              <a:ext cx="633204" cy="633204"/>
            </a:xfrm>
            <a:custGeom>
              <a:avLst/>
              <a:gdLst>
                <a:gd name="T0" fmla="*/ 116 w 232"/>
                <a:gd name="T1" fmla="*/ 0 h 232"/>
                <a:gd name="T2" fmla="*/ 0 w 232"/>
                <a:gd name="T3" fmla="*/ 116 h 232"/>
                <a:gd name="T4" fmla="*/ 116 w 232"/>
                <a:gd name="T5" fmla="*/ 232 h 232"/>
                <a:gd name="T6" fmla="*/ 232 w 232"/>
                <a:gd name="T7" fmla="*/ 116 h 232"/>
                <a:gd name="T8" fmla="*/ 116 w 232"/>
                <a:gd name="T9" fmla="*/ 0 h 232"/>
                <a:gd name="T10" fmla="*/ 129 w 232"/>
                <a:gd name="T11" fmla="*/ 208 h 232"/>
                <a:gd name="T12" fmla="*/ 129 w 232"/>
                <a:gd name="T13" fmla="*/ 190 h 232"/>
                <a:gd name="T14" fmla="*/ 117 w 232"/>
                <a:gd name="T15" fmla="*/ 178 h 232"/>
                <a:gd name="T16" fmla="*/ 105 w 232"/>
                <a:gd name="T17" fmla="*/ 190 h 232"/>
                <a:gd name="T18" fmla="*/ 105 w 232"/>
                <a:gd name="T19" fmla="*/ 208 h 232"/>
                <a:gd name="T20" fmla="*/ 25 w 232"/>
                <a:gd name="T21" fmla="*/ 129 h 232"/>
                <a:gd name="T22" fmla="*/ 42 w 232"/>
                <a:gd name="T23" fmla="*/ 129 h 232"/>
                <a:gd name="T24" fmla="*/ 53 w 232"/>
                <a:gd name="T25" fmla="*/ 117 h 232"/>
                <a:gd name="T26" fmla="*/ 42 w 232"/>
                <a:gd name="T27" fmla="*/ 105 h 232"/>
                <a:gd name="T28" fmla="*/ 24 w 232"/>
                <a:gd name="T29" fmla="*/ 105 h 232"/>
                <a:gd name="T30" fmla="*/ 104 w 232"/>
                <a:gd name="T31" fmla="*/ 25 h 232"/>
                <a:gd name="T32" fmla="*/ 104 w 232"/>
                <a:gd name="T33" fmla="*/ 41 h 232"/>
                <a:gd name="T34" fmla="*/ 116 w 232"/>
                <a:gd name="T35" fmla="*/ 53 h 232"/>
                <a:gd name="T36" fmla="*/ 128 w 232"/>
                <a:gd name="T37" fmla="*/ 41 h 232"/>
                <a:gd name="T38" fmla="*/ 128 w 232"/>
                <a:gd name="T39" fmla="*/ 25 h 232"/>
                <a:gd name="T40" fmla="*/ 208 w 232"/>
                <a:gd name="T41" fmla="*/ 104 h 232"/>
                <a:gd name="T42" fmla="*/ 190 w 232"/>
                <a:gd name="T43" fmla="*/ 104 h 232"/>
                <a:gd name="T44" fmla="*/ 179 w 232"/>
                <a:gd name="T45" fmla="*/ 116 h 232"/>
                <a:gd name="T46" fmla="*/ 190 w 232"/>
                <a:gd name="T47" fmla="*/ 128 h 232"/>
                <a:gd name="T48" fmla="*/ 208 w 232"/>
                <a:gd name="T49" fmla="*/ 128 h 232"/>
                <a:gd name="T50" fmla="*/ 129 w 232"/>
                <a:gd name="T51" fmla="*/ 208 h 232"/>
                <a:gd name="T52" fmla="*/ 124 w 232"/>
                <a:gd name="T53" fmla="*/ 94 h 232"/>
                <a:gd name="T54" fmla="*/ 70 w 232"/>
                <a:gd name="T55" fmla="*/ 69 h 232"/>
                <a:gd name="T56" fmla="*/ 94 w 232"/>
                <a:gd name="T57" fmla="*/ 124 h 232"/>
                <a:gd name="T58" fmla="*/ 109 w 232"/>
                <a:gd name="T59" fmla="*/ 138 h 232"/>
                <a:gd name="T60" fmla="*/ 163 w 232"/>
                <a:gd name="T61" fmla="*/ 163 h 232"/>
                <a:gd name="T62" fmla="*/ 138 w 232"/>
                <a:gd name="T63" fmla="*/ 108 h 232"/>
                <a:gd name="T64" fmla="*/ 124 w 232"/>
                <a:gd name="T65" fmla="*/ 94 h 232"/>
                <a:gd name="T66" fmla="*/ 123 w 232"/>
                <a:gd name="T67" fmla="*/ 123 h 232"/>
                <a:gd name="T68" fmla="*/ 110 w 232"/>
                <a:gd name="T69" fmla="*/ 123 h 232"/>
                <a:gd name="T70" fmla="*/ 110 w 232"/>
                <a:gd name="T71" fmla="*/ 109 h 232"/>
                <a:gd name="T72" fmla="*/ 123 w 232"/>
                <a:gd name="T73" fmla="*/ 109 h 232"/>
                <a:gd name="T74" fmla="*/ 123 w 232"/>
                <a:gd name="T75" fmla="*/ 123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32" h="232">
                  <a:moveTo>
                    <a:pt x="116" y="0"/>
                  </a:moveTo>
                  <a:cubicBezTo>
                    <a:pt x="52" y="0"/>
                    <a:pt x="0" y="52"/>
                    <a:pt x="0" y="116"/>
                  </a:cubicBezTo>
                  <a:cubicBezTo>
                    <a:pt x="0" y="180"/>
                    <a:pt x="52" y="232"/>
                    <a:pt x="116" y="232"/>
                  </a:cubicBezTo>
                  <a:cubicBezTo>
                    <a:pt x="180" y="232"/>
                    <a:pt x="232" y="180"/>
                    <a:pt x="232" y="116"/>
                  </a:cubicBezTo>
                  <a:cubicBezTo>
                    <a:pt x="232" y="52"/>
                    <a:pt x="180" y="0"/>
                    <a:pt x="116" y="0"/>
                  </a:cubicBezTo>
                  <a:close/>
                  <a:moveTo>
                    <a:pt x="129" y="208"/>
                  </a:moveTo>
                  <a:cubicBezTo>
                    <a:pt x="129" y="190"/>
                    <a:pt x="129" y="190"/>
                    <a:pt x="129" y="190"/>
                  </a:cubicBezTo>
                  <a:cubicBezTo>
                    <a:pt x="129" y="183"/>
                    <a:pt x="123" y="178"/>
                    <a:pt x="117" y="178"/>
                  </a:cubicBezTo>
                  <a:cubicBezTo>
                    <a:pt x="110" y="178"/>
                    <a:pt x="105" y="183"/>
                    <a:pt x="105" y="190"/>
                  </a:cubicBezTo>
                  <a:cubicBezTo>
                    <a:pt x="105" y="208"/>
                    <a:pt x="105" y="208"/>
                    <a:pt x="105" y="208"/>
                  </a:cubicBezTo>
                  <a:cubicBezTo>
                    <a:pt x="63" y="203"/>
                    <a:pt x="30" y="170"/>
                    <a:pt x="25" y="129"/>
                  </a:cubicBezTo>
                  <a:cubicBezTo>
                    <a:pt x="42" y="129"/>
                    <a:pt x="42" y="129"/>
                    <a:pt x="42" y="129"/>
                  </a:cubicBezTo>
                  <a:cubicBezTo>
                    <a:pt x="48" y="129"/>
                    <a:pt x="53" y="123"/>
                    <a:pt x="53" y="117"/>
                  </a:cubicBezTo>
                  <a:cubicBezTo>
                    <a:pt x="53" y="110"/>
                    <a:pt x="48" y="105"/>
                    <a:pt x="42" y="105"/>
                  </a:cubicBezTo>
                  <a:cubicBezTo>
                    <a:pt x="24" y="105"/>
                    <a:pt x="24" y="105"/>
                    <a:pt x="24" y="105"/>
                  </a:cubicBezTo>
                  <a:cubicBezTo>
                    <a:pt x="29" y="63"/>
                    <a:pt x="63" y="30"/>
                    <a:pt x="104" y="25"/>
                  </a:cubicBezTo>
                  <a:cubicBezTo>
                    <a:pt x="104" y="41"/>
                    <a:pt x="104" y="41"/>
                    <a:pt x="104" y="41"/>
                  </a:cubicBezTo>
                  <a:cubicBezTo>
                    <a:pt x="104" y="47"/>
                    <a:pt x="109" y="53"/>
                    <a:pt x="116" y="53"/>
                  </a:cubicBezTo>
                  <a:cubicBezTo>
                    <a:pt x="122" y="53"/>
                    <a:pt x="128" y="47"/>
                    <a:pt x="128" y="41"/>
                  </a:cubicBezTo>
                  <a:cubicBezTo>
                    <a:pt x="128" y="25"/>
                    <a:pt x="128" y="25"/>
                    <a:pt x="128" y="25"/>
                  </a:cubicBezTo>
                  <a:cubicBezTo>
                    <a:pt x="169" y="30"/>
                    <a:pt x="202" y="63"/>
                    <a:pt x="208" y="104"/>
                  </a:cubicBezTo>
                  <a:cubicBezTo>
                    <a:pt x="190" y="104"/>
                    <a:pt x="190" y="104"/>
                    <a:pt x="190" y="104"/>
                  </a:cubicBezTo>
                  <a:cubicBezTo>
                    <a:pt x="184" y="104"/>
                    <a:pt x="179" y="109"/>
                    <a:pt x="179" y="116"/>
                  </a:cubicBezTo>
                  <a:cubicBezTo>
                    <a:pt x="179" y="122"/>
                    <a:pt x="184" y="128"/>
                    <a:pt x="190" y="128"/>
                  </a:cubicBezTo>
                  <a:cubicBezTo>
                    <a:pt x="208" y="128"/>
                    <a:pt x="208" y="128"/>
                    <a:pt x="208" y="128"/>
                  </a:cubicBezTo>
                  <a:cubicBezTo>
                    <a:pt x="203" y="169"/>
                    <a:pt x="170" y="202"/>
                    <a:pt x="129" y="208"/>
                  </a:cubicBezTo>
                  <a:close/>
                  <a:moveTo>
                    <a:pt x="124" y="94"/>
                  </a:moveTo>
                  <a:cubicBezTo>
                    <a:pt x="70" y="69"/>
                    <a:pt x="70" y="69"/>
                    <a:pt x="70" y="69"/>
                  </a:cubicBezTo>
                  <a:cubicBezTo>
                    <a:pt x="94" y="124"/>
                    <a:pt x="94" y="124"/>
                    <a:pt x="94" y="124"/>
                  </a:cubicBezTo>
                  <a:cubicBezTo>
                    <a:pt x="97" y="129"/>
                    <a:pt x="103" y="136"/>
                    <a:pt x="109" y="138"/>
                  </a:cubicBezTo>
                  <a:cubicBezTo>
                    <a:pt x="163" y="163"/>
                    <a:pt x="163" y="163"/>
                    <a:pt x="163" y="163"/>
                  </a:cubicBezTo>
                  <a:cubicBezTo>
                    <a:pt x="138" y="108"/>
                    <a:pt x="138" y="108"/>
                    <a:pt x="138" y="108"/>
                  </a:cubicBezTo>
                  <a:cubicBezTo>
                    <a:pt x="136" y="103"/>
                    <a:pt x="130" y="96"/>
                    <a:pt x="124" y="94"/>
                  </a:cubicBezTo>
                  <a:close/>
                  <a:moveTo>
                    <a:pt x="123" y="123"/>
                  </a:moveTo>
                  <a:cubicBezTo>
                    <a:pt x="119" y="126"/>
                    <a:pt x="113" y="126"/>
                    <a:pt x="110" y="123"/>
                  </a:cubicBezTo>
                  <a:cubicBezTo>
                    <a:pt x="106" y="119"/>
                    <a:pt x="106" y="113"/>
                    <a:pt x="110" y="109"/>
                  </a:cubicBezTo>
                  <a:cubicBezTo>
                    <a:pt x="113" y="106"/>
                    <a:pt x="119" y="106"/>
                    <a:pt x="123" y="109"/>
                  </a:cubicBezTo>
                  <a:cubicBezTo>
                    <a:pt x="127" y="113"/>
                    <a:pt x="127" y="119"/>
                    <a:pt x="123" y="12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41" name="Freeform: Shape 85"/>
            <p:cNvSpPr/>
            <p:nvPr/>
          </p:nvSpPr>
          <p:spPr bwMode="auto">
            <a:xfrm>
              <a:off x="5748589" y="2815742"/>
              <a:ext cx="633204" cy="633204"/>
            </a:xfrm>
            <a:custGeom>
              <a:avLst/>
              <a:gdLst>
                <a:gd name="T0" fmla="*/ 182 w 236"/>
                <a:gd name="T1" fmla="*/ 109 h 236"/>
                <a:gd name="T2" fmla="*/ 157 w 236"/>
                <a:gd name="T3" fmla="*/ 103 h 236"/>
                <a:gd name="T4" fmla="*/ 134 w 236"/>
                <a:gd name="T5" fmla="*/ 102 h 236"/>
                <a:gd name="T6" fmla="*/ 120 w 236"/>
                <a:gd name="T7" fmla="*/ 114 h 236"/>
                <a:gd name="T8" fmla="*/ 118 w 236"/>
                <a:gd name="T9" fmla="*/ 129 h 236"/>
                <a:gd name="T10" fmla="*/ 122 w 236"/>
                <a:gd name="T11" fmla="*/ 141 h 236"/>
                <a:gd name="T12" fmla="*/ 135 w 236"/>
                <a:gd name="T13" fmla="*/ 156 h 236"/>
                <a:gd name="T14" fmla="*/ 139 w 236"/>
                <a:gd name="T15" fmla="*/ 185 h 236"/>
                <a:gd name="T16" fmla="*/ 152 w 236"/>
                <a:gd name="T17" fmla="*/ 198 h 236"/>
                <a:gd name="T18" fmla="*/ 169 w 236"/>
                <a:gd name="T19" fmla="*/ 180 h 236"/>
                <a:gd name="T20" fmla="*/ 187 w 236"/>
                <a:gd name="T21" fmla="*/ 150 h 236"/>
                <a:gd name="T22" fmla="*/ 200 w 236"/>
                <a:gd name="T23" fmla="*/ 122 h 236"/>
                <a:gd name="T24" fmla="*/ 182 w 236"/>
                <a:gd name="T25" fmla="*/ 109 h 236"/>
                <a:gd name="T26" fmla="*/ 118 w 236"/>
                <a:gd name="T27" fmla="*/ 0 h 236"/>
                <a:gd name="T28" fmla="*/ 0 w 236"/>
                <a:gd name="T29" fmla="*/ 118 h 236"/>
                <a:gd name="T30" fmla="*/ 118 w 236"/>
                <a:gd name="T31" fmla="*/ 236 h 236"/>
                <a:gd name="T32" fmla="*/ 236 w 236"/>
                <a:gd name="T33" fmla="*/ 118 h 236"/>
                <a:gd name="T34" fmla="*/ 118 w 236"/>
                <a:gd name="T35" fmla="*/ 0 h 236"/>
                <a:gd name="T36" fmla="*/ 126 w 236"/>
                <a:gd name="T37" fmla="*/ 212 h 236"/>
                <a:gd name="T38" fmla="*/ 128 w 236"/>
                <a:gd name="T39" fmla="*/ 208 h 236"/>
                <a:gd name="T40" fmla="*/ 125 w 236"/>
                <a:gd name="T41" fmla="*/ 186 h 236"/>
                <a:gd name="T42" fmla="*/ 105 w 236"/>
                <a:gd name="T43" fmla="*/ 186 h 236"/>
                <a:gd name="T44" fmla="*/ 98 w 236"/>
                <a:gd name="T45" fmla="*/ 207 h 236"/>
                <a:gd name="T46" fmla="*/ 102 w 236"/>
                <a:gd name="T47" fmla="*/ 211 h 236"/>
                <a:gd name="T48" fmla="*/ 34 w 236"/>
                <a:gd name="T49" fmla="*/ 161 h 236"/>
                <a:gd name="T50" fmla="*/ 44 w 236"/>
                <a:gd name="T51" fmla="*/ 157 h 236"/>
                <a:gd name="T52" fmla="*/ 44 w 236"/>
                <a:gd name="T53" fmla="*/ 157 h 236"/>
                <a:gd name="T54" fmla="*/ 81 w 236"/>
                <a:gd name="T55" fmla="*/ 142 h 236"/>
                <a:gd name="T56" fmla="*/ 81 w 236"/>
                <a:gd name="T57" fmla="*/ 118 h 236"/>
                <a:gd name="T58" fmla="*/ 55 w 236"/>
                <a:gd name="T59" fmla="*/ 94 h 236"/>
                <a:gd name="T60" fmla="*/ 28 w 236"/>
                <a:gd name="T61" fmla="*/ 90 h 236"/>
                <a:gd name="T62" fmla="*/ 84 w 236"/>
                <a:gd name="T63" fmla="*/ 30 h 236"/>
                <a:gd name="T64" fmla="*/ 84 w 236"/>
                <a:gd name="T65" fmla="*/ 31 h 236"/>
                <a:gd name="T66" fmla="*/ 102 w 236"/>
                <a:gd name="T67" fmla="*/ 56 h 236"/>
                <a:gd name="T68" fmla="*/ 120 w 236"/>
                <a:gd name="T69" fmla="*/ 79 h 236"/>
                <a:gd name="T70" fmla="*/ 131 w 236"/>
                <a:gd name="T71" fmla="*/ 97 h 236"/>
                <a:gd name="T72" fmla="*/ 146 w 236"/>
                <a:gd name="T73" fmla="*/ 88 h 236"/>
                <a:gd name="T74" fmla="*/ 177 w 236"/>
                <a:gd name="T75" fmla="*/ 66 h 236"/>
                <a:gd name="T76" fmla="*/ 190 w 236"/>
                <a:gd name="T77" fmla="*/ 57 h 236"/>
                <a:gd name="T78" fmla="*/ 212 w 236"/>
                <a:gd name="T79" fmla="*/ 118 h 236"/>
                <a:gd name="T80" fmla="*/ 126 w 236"/>
                <a:gd name="T81" fmla="*/ 212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36" h="236">
                  <a:moveTo>
                    <a:pt x="182" y="109"/>
                  </a:moveTo>
                  <a:cubicBezTo>
                    <a:pt x="172" y="107"/>
                    <a:pt x="161" y="105"/>
                    <a:pt x="157" y="103"/>
                  </a:cubicBezTo>
                  <a:cubicBezTo>
                    <a:pt x="153" y="102"/>
                    <a:pt x="143" y="101"/>
                    <a:pt x="134" y="102"/>
                  </a:cubicBezTo>
                  <a:cubicBezTo>
                    <a:pt x="125" y="103"/>
                    <a:pt x="119" y="109"/>
                    <a:pt x="120" y="114"/>
                  </a:cubicBezTo>
                  <a:cubicBezTo>
                    <a:pt x="121" y="119"/>
                    <a:pt x="120" y="126"/>
                    <a:pt x="118" y="129"/>
                  </a:cubicBezTo>
                  <a:cubicBezTo>
                    <a:pt x="117" y="132"/>
                    <a:pt x="118" y="138"/>
                    <a:pt x="122" y="141"/>
                  </a:cubicBezTo>
                  <a:cubicBezTo>
                    <a:pt x="127" y="144"/>
                    <a:pt x="132" y="151"/>
                    <a:pt x="135" y="156"/>
                  </a:cubicBezTo>
                  <a:cubicBezTo>
                    <a:pt x="138" y="162"/>
                    <a:pt x="140" y="175"/>
                    <a:pt x="139" y="185"/>
                  </a:cubicBezTo>
                  <a:cubicBezTo>
                    <a:pt x="139" y="195"/>
                    <a:pt x="145" y="201"/>
                    <a:pt x="152" y="198"/>
                  </a:cubicBezTo>
                  <a:cubicBezTo>
                    <a:pt x="160" y="195"/>
                    <a:pt x="167" y="187"/>
                    <a:pt x="169" y="180"/>
                  </a:cubicBezTo>
                  <a:cubicBezTo>
                    <a:pt x="171" y="174"/>
                    <a:pt x="179" y="160"/>
                    <a:pt x="187" y="150"/>
                  </a:cubicBezTo>
                  <a:cubicBezTo>
                    <a:pt x="195" y="140"/>
                    <a:pt x="201" y="127"/>
                    <a:pt x="200" y="122"/>
                  </a:cubicBezTo>
                  <a:cubicBezTo>
                    <a:pt x="200" y="116"/>
                    <a:pt x="191" y="111"/>
                    <a:pt x="182" y="109"/>
                  </a:cubicBezTo>
                  <a:close/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26" y="212"/>
                  </a:moveTo>
                  <a:cubicBezTo>
                    <a:pt x="127" y="211"/>
                    <a:pt x="128" y="209"/>
                    <a:pt x="128" y="208"/>
                  </a:cubicBezTo>
                  <a:cubicBezTo>
                    <a:pt x="130" y="201"/>
                    <a:pt x="128" y="191"/>
                    <a:pt x="125" y="186"/>
                  </a:cubicBezTo>
                  <a:cubicBezTo>
                    <a:pt x="121" y="181"/>
                    <a:pt x="112" y="181"/>
                    <a:pt x="105" y="186"/>
                  </a:cubicBezTo>
                  <a:cubicBezTo>
                    <a:pt x="97" y="191"/>
                    <a:pt x="94" y="200"/>
                    <a:pt x="98" y="207"/>
                  </a:cubicBezTo>
                  <a:cubicBezTo>
                    <a:pt x="99" y="208"/>
                    <a:pt x="100" y="210"/>
                    <a:pt x="102" y="211"/>
                  </a:cubicBezTo>
                  <a:cubicBezTo>
                    <a:pt x="72" y="206"/>
                    <a:pt x="47" y="187"/>
                    <a:pt x="34" y="161"/>
                  </a:cubicBezTo>
                  <a:cubicBezTo>
                    <a:pt x="37" y="161"/>
                    <a:pt x="40" y="159"/>
                    <a:pt x="44" y="157"/>
                  </a:cubicBezTo>
                  <a:cubicBezTo>
                    <a:pt x="44" y="157"/>
                    <a:pt x="44" y="157"/>
                    <a:pt x="44" y="157"/>
                  </a:cubicBezTo>
                  <a:cubicBezTo>
                    <a:pt x="57" y="148"/>
                    <a:pt x="74" y="141"/>
                    <a:pt x="81" y="142"/>
                  </a:cubicBezTo>
                  <a:cubicBezTo>
                    <a:pt x="89" y="142"/>
                    <a:pt x="89" y="131"/>
                    <a:pt x="81" y="118"/>
                  </a:cubicBezTo>
                  <a:cubicBezTo>
                    <a:pt x="74" y="105"/>
                    <a:pt x="62" y="94"/>
                    <a:pt x="55" y="94"/>
                  </a:cubicBezTo>
                  <a:cubicBezTo>
                    <a:pt x="48" y="94"/>
                    <a:pt x="36" y="92"/>
                    <a:pt x="28" y="90"/>
                  </a:cubicBezTo>
                  <a:cubicBezTo>
                    <a:pt x="37" y="62"/>
                    <a:pt x="58" y="41"/>
                    <a:pt x="84" y="30"/>
                  </a:cubicBezTo>
                  <a:cubicBezTo>
                    <a:pt x="84" y="31"/>
                    <a:pt x="84" y="31"/>
                    <a:pt x="84" y="31"/>
                  </a:cubicBezTo>
                  <a:cubicBezTo>
                    <a:pt x="86" y="39"/>
                    <a:pt x="95" y="50"/>
                    <a:pt x="102" y="56"/>
                  </a:cubicBezTo>
                  <a:cubicBezTo>
                    <a:pt x="110" y="62"/>
                    <a:pt x="118" y="72"/>
                    <a:pt x="120" y="79"/>
                  </a:cubicBezTo>
                  <a:cubicBezTo>
                    <a:pt x="122" y="85"/>
                    <a:pt x="127" y="93"/>
                    <a:pt x="131" y="97"/>
                  </a:cubicBezTo>
                  <a:cubicBezTo>
                    <a:pt x="136" y="100"/>
                    <a:pt x="142" y="96"/>
                    <a:pt x="146" y="88"/>
                  </a:cubicBezTo>
                  <a:cubicBezTo>
                    <a:pt x="150" y="80"/>
                    <a:pt x="164" y="70"/>
                    <a:pt x="177" y="66"/>
                  </a:cubicBezTo>
                  <a:cubicBezTo>
                    <a:pt x="183" y="64"/>
                    <a:pt x="187" y="61"/>
                    <a:pt x="190" y="57"/>
                  </a:cubicBezTo>
                  <a:cubicBezTo>
                    <a:pt x="204" y="74"/>
                    <a:pt x="212" y="95"/>
                    <a:pt x="212" y="118"/>
                  </a:cubicBezTo>
                  <a:cubicBezTo>
                    <a:pt x="212" y="168"/>
                    <a:pt x="174" y="208"/>
                    <a:pt x="126" y="21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5" name="千图PPT彼岸天：ID 8661124库_组合 137"/>
          <p:cNvGrpSpPr/>
          <p:nvPr>
            <p:custDataLst>
              <p:tags r:id="rId2"/>
            </p:custDataLst>
          </p:nvPr>
        </p:nvGrpSpPr>
        <p:grpSpPr>
          <a:xfrm>
            <a:off x="8170814" y="2107174"/>
            <a:ext cx="2749722" cy="3463424"/>
            <a:chOff x="8170814" y="1912116"/>
            <a:chExt cx="2749722" cy="3463424"/>
          </a:xfrm>
        </p:grpSpPr>
        <p:grpSp>
          <p:nvGrpSpPr>
            <p:cNvPr id="20" name="Group 138"/>
            <p:cNvGrpSpPr/>
            <p:nvPr/>
          </p:nvGrpSpPr>
          <p:grpSpPr>
            <a:xfrm>
              <a:off x="8170814" y="1912116"/>
              <a:ext cx="2611177" cy="3463424"/>
              <a:chOff x="1193500" y="1491637"/>
              <a:chExt cx="3761195" cy="3463424"/>
            </a:xfrm>
          </p:grpSpPr>
          <p:grpSp>
            <p:nvGrpSpPr>
              <p:cNvPr id="23" name="Group 141"/>
              <p:cNvGrpSpPr/>
              <p:nvPr/>
            </p:nvGrpSpPr>
            <p:grpSpPr>
              <a:xfrm>
                <a:off x="1193500" y="1491637"/>
                <a:ext cx="3761195" cy="815608"/>
                <a:chOff x="1317257" y="1824875"/>
                <a:chExt cx="3761195" cy="815608"/>
              </a:xfrm>
            </p:grpSpPr>
            <p:sp>
              <p:nvSpPr>
                <p:cNvPr id="30" name="TextBox 148"/>
                <p:cNvSpPr txBox="1"/>
                <p:nvPr/>
              </p:nvSpPr>
              <p:spPr>
                <a:xfrm>
                  <a:off x="1317257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/>
                </a:bodyPr>
                <a:lstStyle/>
                <a:p>
                  <a:pPr algn="r">
                    <a:lnSpc>
                      <a:spcPct val="120000"/>
                    </a:lnSpc>
                  </a:pPr>
                  <a:r>
                    <a:rPr lang="zh-CN" altLang="en-US" sz="1000" dirty="0"/>
                    <a:t>请替换文字内容复制你的内容到此</a:t>
                  </a:r>
                  <a:br>
                    <a:rPr lang="zh-CN" altLang="en-US" sz="1000" dirty="0"/>
                  </a:br>
                  <a:endParaRPr lang="zh-CN" altLang="en-US" sz="1000" dirty="0"/>
                </a:p>
              </p:txBody>
            </p:sp>
            <p:sp>
              <p:nvSpPr>
                <p:cNvPr id="31" name="Rectangle 149"/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/>
                </a:bodyPr>
                <a:lstStyle/>
                <a:p>
                  <a:pPr algn="r"/>
                  <a:r>
                    <a:rPr lang="zh-CN" altLang="en-US" sz="1600" b="1" dirty="0">
                      <a:solidFill>
                        <a:schemeClr val="accent1"/>
                      </a:solidFill>
                    </a:rPr>
                    <a:t>输入标题文本</a:t>
                  </a:r>
                  <a:endParaRPr lang="zh-CN" altLang="en-US" sz="1600" b="1" dirty="0">
                    <a:solidFill>
                      <a:schemeClr val="accent1"/>
                    </a:solidFill>
                  </a:endParaRPr>
                </a:p>
              </p:txBody>
            </p:sp>
          </p:grpSp>
          <p:grpSp>
            <p:nvGrpSpPr>
              <p:cNvPr id="24" name="Group 142"/>
              <p:cNvGrpSpPr/>
              <p:nvPr/>
            </p:nvGrpSpPr>
            <p:grpSpPr>
              <a:xfrm>
                <a:off x="1193500" y="2815545"/>
                <a:ext cx="3761195" cy="815608"/>
                <a:chOff x="1317257" y="1824875"/>
                <a:chExt cx="3761195" cy="815608"/>
              </a:xfrm>
            </p:grpSpPr>
            <p:sp>
              <p:nvSpPr>
                <p:cNvPr id="28" name="TextBox 146"/>
                <p:cNvSpPr txBox="1"/>
                <p:nvPr/>
              </p:nvSpPr>
              <p:spPr>
                <a:xfrm>
                  <a:off x="1317257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/>
                </a:bodyPr>
                <a:lstStyle/>
                <a:p>
                  <a:pPr algn="r">
                    <a:lnSpc>
                      <a:spcPct val="120000"/>
                    </a:lnSpc>
                  </a:pPr>
                  <a:r>
                    <a:rPr lang="zh-CN" altLang="en-US" sz="1000" dirty="0"/>
                    <a:t>请替换文字内容复制你的内容到此</a:t>
                  </a:r>
                  <a:br>
                    <a:rPr lang="zh-CN" altLang="en-US" sz="1000" dirty="0"/>
                  </a:br>
                  <a:endParaRPr lang="zh-CN" altLang="en-US" sz="1000" dirty="0"/>
                </a:p>
              </p:txBody>
            </p:sp>
            <p:sp>
              <p:nvSpPr>
                <p:cNvPr id="29" name="Rectangle 147"/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/>
                </a:bodyPr>
                <a:lstStyle/>
                <a:p>
                  <a:pPr algn="r"/>
                  <a:r>
                    <a:rPr lang="zh-CN" altLang="en-US" sz="1600" b="1" dirty="0">
                      <a:solidFill>
                        <a:schemeClr val="accent2"/>
                      </a:solidFill>
                    </a:rPr>
                    <a:t>输入标题文本</a:t>
                  </a:r>
                  <a:endParaRPr lang="zh-CN" altLang="en-US" sz="1600" b="1" dirty="0">
                    <a:solidFill>
                      <a:schemeClr val="accent2"/>
                    </a:solidFill>
                  </a:endParaRPr>
                </a:p>
              </p:txBody>
            </p:sp>
          </p:grpSp>
          <p:grpSp>
            <p:nvGrpSpPr>
              <p:cNvPr id="25" name="Group 143"/>
              <p:cNvGrpSpPr/>
              <p:nvPr/>
            </p:nvGrpSpPr>
            <p:grpSpPr>
              <a:xfrm>
                <a:off x="1193500" y="4139453"/>
                <a:ext cx="3761195" cy="815608"/>
                <a:chOff x="1317257" y="1824875"/>
                <a:chExt cx="3761195" cy="815608"/>
              </a:xfrm>
            </p:grpSpPr>
            <p:sp>
              <p:nvSpPr>
                <p:cNvPr id="26" name="TextBox 144"/>
                <p:cNvSpPr txBox="1"/>
                <p:nvPr/>
              </p:nvSpPr>
              <p:spPr>
                <a:xfrm>
                  <a:off x="1317257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/>
                </a:bodyPr>
                <a:lstStyle/>
                <a:p>
                  <a:pPr algn="r">
                    <a:lnSpc>
                      <a:spcPct val="120000"/>
                    </a:lnSpc>
                  </a:pPr>
                  <a:r>
                    <a:rPr lang="zh-CN" altLang="en-US" sz="1000" dirty="0"/>
                    <a:t>请替换文字内容复制你的内容到此</a:t>
                  </a:r>
                  <a:br>
                    <a:rPr lang="zh-CN" altLang="en-US" sz="1000" dirty="0"/>
                  </a:br>
                  <a:endParaRPr lang="zh-CN" altLang="en-US" sz="1000" dirty="0"/>
                </a:p>
              </p:txBody>
            </p:sp>
            <p:sp>
              <p:nvSpPr>
                <p:cNvPr id="27" name="Rectangle 145"/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/>
                </a:bodyPr>
                <a:lstStyle/>
                <a:p>
                  <a:pPr algn="r"/>
                  <a:r>
                    <a:rPr lang="zh-CN" altLang="en-US" sz="1600" b="1" dirty="0">
                      <a:solidFill>
                        <a:schemeClr val="accent5"/>
                      </a:solidFill>
                    </a:rPr>
                    <a:t>输入标题文本</a:t>
                  </a:r>
                  <a:endParaRPr lang="zh-CN" altLang="en-US" sz="1600" b="1" dirty="0">
                    <a:solidFill>
                      <a:schemeClr val="accent5"/>
                    </a:solidFill>
                  </a:endParaRPr>
                </a:p>
              </p:txBody>
            </p:sp>
          </p:grpSp>
        </p:grpSp>
        <p:cxnSp>
          <p:nvCxnSpPr>
            <p:cNvPr id="21" name="Straight Connector 139"/>
            <p:cNvCxnSpPr/>
            <p:nvPr/>
          </p:nvCxnSpPr>
          <p:spPr>
            <a:xfrm>
              <a:off x="8472264" y="2924944"/>
              <a:ext cx="2448272" cy="0"/>
            </a:xfrm>
            <a:prstGeom prst="line">
              <a:avLst/>
            </a:prstGeom>
            <a:ln>
              <a:solidFill>
                <a:schemeClr val="tx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140"/>
            <p:cNvCxnSpPr/>
            <p:nvPr/>
          </p:nvCxnSpPr>
          <p:spPr>
            <a:xfrm>
              <a:off x="8472264" y="4263691"/>
              <a:ext cx="2448272" cy="0"/>
            </a:xfrm>
            <a:prstGeom prst="line">
              <a:avLst/>
            </a:prstGeom>
            <a:ln>
              <a:solidFill>
                <a:schemeClr val="tx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千图PPT彼岸天：ID 8661124库_组合 150"/>
          <p:cNvGrpSpPr/>
          <p:nvPr>
            <p:custDataLst>
              <p:tags r:id="rId3"/>
            </p:custDataLst>
          </p:nvPr>
        </p:nvGrpSpPr>
        <p:grpSpPr>
          <a:xfrm>
            <a:off x="1307468" y="2107174"/>
            <a:ext cx="2713719" cy="3463424"/>
            <a:chOff x="1307468" y="1697288"/>
            <a:chExt cx="2713719" cy="3463424"/>
          </a:xfrm>
        </p:grpSpPr>
        <p:grpSp>
          <p:nvGrpSpPr>
            <p:cNvPr id="7" name="Group 151"/>
            <p:cNvGrpSpPr/>
            <p:nvPr/>
          </p:nvGrpSpPr>
          <p:grpSpPr>
            <a:xfrm>
              <a:off x="1410010" y="1697288"/>
              <a:ext cx="2611177" cy="3463424"/>
              <a:chOff x="1193500" y="1491637"/>
              <a:chExt cx="3761195" cy="3463424"/>
            </a:xfrm>
          </p:grpSpPr>
          <p:grpSp>
            <p:nvGrpSpPr>
              <p:cNvPr id="11" name="Group 155"/>
              <p:cNvGrpSpPr/>
              <p:nvPr/>
            </p:nvGrpSpPr>
            <p:grpSpPr>
              <a:xfrm>
                <a:off x="1193500" y="1491637"/>
                <a:ext cx="3761195" cy="815975"/>
                <a:chOff x="1317257" y="1824875"/>
                <a:chExt cx="3761195" cy="815975"/>
              </a:xfrm>
            </p:grpSpPr>
            <p:sp>
              <p:nvSpPr>
                <p:cNvPr id="18" name="TextBox 162"/>
                <p:cNvSpPr txBox="1"/>
                <p:nvPr/>
              </p:nvSpPr>
              <p:spPr>
                <a:xfrm>
                  <a:off x="1317257" y="2132850"/>
                  <a:ext cx="3761113" cy="508000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z="1000" dirty="0"/>
                    <a:t>请替换文字内容复制你的内容到此</a:t>
                  </a:r>
                  <a:br>
                    <a:rPr lang="zh-CN" altLang="en-US" sz="1000" dirty="0"/>
                  </a:br>
                  <a:endParaRPr lang="zh-CN" altLang="en-US" sz="1000" dirty="0"/>
                </a:p>
              </p:txBody>
            </p:sp>
            <p:sp>
              <p:nvSpPr>
                <p:cNvPr id="19" name="Rectangle 163"/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/>
                </a:bodyPr>
                <a:lstStyle/>
                <a:p>
                  <a:r>
                    <a:rPr lang="zh-CN" altLang="en-US" sz="1600" b="1" dirty="0">
                      <a:solidFill>
                        <a:schemeClr val="accent1"/>
                      </a:solidFill>
                    </a:rPr>
                    <a:t>输入标题文本</a:t>
                  </a:r>
                  <a:endParaRPr lang="zh-CN" altLang="en-US" sz="1600" b="1" dirty="0">
                    <a:solidFill>
                      <a:schemeClr val="accent1"/>
                    </a:solidFill>
                  </a:endParaRPr>
                </a:p>
              </p:txBody>
            </p:sp>
          </p:grpSp>
          <p:grpSp>
            <p:nvGrpSpPr>
              <p:cNvPr id="12" name="Group 156"/>
              <p:cNvGrpSpPr/>
              <p:nvPr/>
            </p:nvGrpSpPr>
            <p:grpSpPr>
              <a:xfrm>
                <a:off x="1193500" y="2815545"/>
                <a:ext cx="3761195" cy="815608"/>
                <a:chOff x="1317257" y="1824875"/>
                <a:chExt cx="3761195" cy="815608"/>
              </a:xfrm>
            </p:grpSpPr>
            <p:sp>
              <p:nvSpPr>
                <p:cNvPr id="16" name="TextBox 160"/>
                <p:cNvSpPr txBox="1"/>
                <p:nvPr/>
              </p:nvSpPr>
              <p:spPr>
                <a:xfrm>
                  <a:off x="1317257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z="1000" dirty="0"/>
                    <a:t>请替换文字内容复制你的内容到此</a:t>
                  </a:r>
                  <a:br>
                    <a:rPr lang="zh-CN" altLang="en-US" sz="1000" dirty="0"/>
                  </a:br>
                  <a:endParaRPr lang="zh-CN" altLang="en-US" sz="1000" dirty="0"/>
                </a:p>
              </p:txBody>
            </p:sp>
            <p:sp>
              <p:nvSpPr>
                <p:cNvPr id="17" name="Rectangle 161"/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/>
                </a:bodyPr>
                <a:lstStyle/>
                <a:p>
                  <a:r>
                    <a:rPr lang="zh-CN" altLang="en-US" sz="1600" b="1" dirty="0">
                      <a:solidFill>
                        <a:schemeClr val="accent2"/>
                      </a:solidFill>
                    </a:rPr>
                    <a:t>输入标题文本</a:t>
                  </a:r>
                  <a:endParaRPr lang="zh-CN" altLang="en-US" sz="1600" b="1" dirty="0">
                    <a:solidFill>
                      <a:schemeClr val="accent2"/>
                    </a:solidFill>
                  </a:endParaRPr>
                </a:p>
              </p:txBody>
            </p:sp>
          </p:grpSp>
          <p:grpSp>
            <p:nvGrpSpPr>
              <p:cNvPr id="13" name="Group 157"/>
              <p:cNvGrpSpPr/>
              <p:nvPr/>
            </p:nvGrpSpPr>
            <p:grpSpPr>
              <a:xfrm>
                <a:off x="1193500" y="4139453"/>
                <a:ext cx="3761195" cy="815608"/>
                <a:chOff x="1317257" y="1824875"/>
                <a:chExt cx="3761195" cy="815608"/>
              </a:xfrm>
            </p:grpSpPr>
            <p:sp>
              <p:nvSpPr>
                <p:cNvPr id="14" name="TextBox 158"/>
                <p:cNvSpPr txBox="1"/>
                <p:nvPr/>
              </p:nvSpPr>
              <p:spPr>
                <a:xfrm>
                  <a:off x="1317257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z="1000" dirty="0"/>
                    <a:t>请替换文字内容复制你的内容到此</a:t>
                  </a:r>
                  <a:br>
                    <a:rPr lang="zh-CN" altLang="en-US" sz="1000" dirty="0"/>
                  </a:br>
                  <a:endParaRPr lang="zh-CN" altLang="en-US" sz="1000" dirty="0"/>
                </a:p>
              </p:txBody>
            </p:sp>
            <p:sp>
              <p:nvSpPr>
                <p:cNvPr id="15" name="Rectangle 159"/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/>
                </a:bodyPr>
                <a:lstStyle/>
                <a:p>
                  <a:r>
                    <a:rPr lang="zh-CN" altLang="en-US" sz="1600" b="1" dirty="0">
                      <a:solidFill>
                        <a:schemeClr val="accent5"/>
                      </a:solidFill>
                    </a:rPr>
                    <a:t>输入标题文本</a:t>
                  </a:r>
                  <a:endParaRPr lang="zh-CN" altLang="en-US" sz="1600" b="1" dirty="0">
                    <a:solidFill>
                      <a:schemeClr val="accent5"/>
                    </a:solidFill>
                  </a:endParaRPr>
                </a:p>
              </p:txBody>
            </p:sp>
          </p:grpSp>
        </p:grpSp>
        <p:grpSp>
          <p:nvGrpSpPr>
            <p:cNvPr id="8" name="Group 152"/>
            <p:cNvGrpSpPr/>
            <p:nvPr/>
          </p:nvGrpSpPr>
          <p:grpSpPr>
            <a:xfrm>
              <a:off x="1307468" y="2710116"/>
              <a:ext cx="2448272" cy="1338747"/>
              <a:chOff x="1307468" y="2924944"/>
              <a:chExt cx="2448272" cy="1338747"/>
            </a:xfrm>
          </p:grpSpPr>
          <p:cxnSp>
            <p:nvCxnSpPr>
              <p:cNvPr id="9" name="Straight Connector 153"/>
              <p:cNvCxnSpPr/>
              <p:nvPr/>
            </p:nvCxnSpPr>
            <p:spPr>
              <a:xfrm>
                <a:off x="1307468" y="2924944"/>
                <a:ext cx="2448272" cy="0"/>
              </a:xfrm>
              <a:prstGeom prst="line">
                <a:avLst/>
              </a:prstGeom>
              <a:ln>
                <a:solidFill>
                  <a:schemeClr val="tx1">
                    <a:lumMod val="20000"/>
                    <a:lumOff val="8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Straight Connector 154"/>
              <p:cNvCxnSpPr/>
              <p:nvPr/>
            </p:nvCxnSpPr>
            <p:spPr>
              <a:xfrm>
                <a:off x="1307468" y="4263691"/>
                <a:ext cx="2448272" cy="0"/>
              </a:xfrm>
              <a:prstGeom prst="line">
                <a:avLst/>
              </a:prstGeom>
              <a:ln>
                <a:solidFill>
                  <a:schemeClr val="tx1">
                    <a:lumMod val="20000"/>
                    <a:lumOff val="8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5000">
        <p14:gallery dir="l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千图PPT彼岸天：ID 8661124库_组合 1"/>
          <p:cNvGrpSpPr/>
          <p:nvPr>
            <p:custDataLst>
              <p:tags r:id="rId1"/>
            </p:custDataLst>
          </p:nvPr>
        </p:nvGrpSpPr>
        <p:grpSpPr>
          <a:xfrm>
            <a:off x="4200289" y="1808820"/>
            <a:ext cx="4036811" cy="3666848"/>
            <a:chOff x="4200289" y="1808820"/>
            <a:chExt cx="4036811" cy="3666848"/>
          </a:xfrm>
        </p:grpSpPr>
        <p:sp>
          <p:nvSpPr>
            <p:cNvPr id="4" name="Freeform: Shape 41"/>
            <p:cNvSpPr/>
            <p:nvPr/>
          </p:nvSpPr>
          <p:spPr bwMode="auto">
            <a:xfrm>
              <a:off x="4872715" y="1808820"/>
              <a:ext cx="1241829" cy="1694913"/>
            </a:xfrm>
            <a:custGeom>
              <a:avLst/>
              <a:gdLst>
                <a:gd name="T0" fmla="*/ 2230 w 2390"/>
                <a:gd name="T1" fmla="*/ 595 h 3262"/>
                <a:gd name="T2" fmla="*/ 2164 w 2390"/>
                <a:gd name="T3" fmla="*/ 493 h 3262"/>
                <a:gd name="T4" fmla="*/ 2090 w 2390"/>
                <a:gd name="T5" fmla="*/ 399 h 3262"/>
                <a:gd name="T6" fmla="*/ 2006 w 2390"/>
                <a:gd name="T7" fmla="*/ 316 h 3262"/>
                <a:gd name="T8" fmla="*/ 1916 w 2390"/>
                <a:gd name="T9" fmla="*/ 241 h 3262"/>
                <a:gd name="T10" fmla="*/ 1820 w 2390"/>
                <a:gd name="T11" fmla="*/ 175 h 3262"/>
                <a:gd name="T12" fmla="*/ 1720 w 2390"/>
                <a:gd name="T13" fmla="*/ 120 h 3262"/>
                <a:gd name="T14" fmla="*/ 1614 w 2390"/>
                <a:gd name="T15" fmla="*/ 74 h 3262"/>
                <a:gd name="T16" fmla="*/ 1504 w 2390"/>
                <a:gd name="T17" fmla="*/ 40 h 3262"/>
                <a:gd name="T18" fmla="*/ 1393 w 2390"/>
                <a:gd name="T19" fmla="*/ 15 h 3262"/>
                <a:gd name="T20" fmla="*/ 1279 w 2390"/>
                <a:gd name="T21" fmla="*/ 1 h 3262"/>
                <a:gd name="T22" fmla="*/ 1164 w 2390"/>
                <a:gd name="T23" fmla="*/ 0 h 3262"/>
                <a:gd name="T24" fmla="*/ 1048 w 2390"/>
                <a:gd name="T25" fmla="*/ 8 h 3262"/>
                <a:gd name="T26" fmla="*/ 933 w 2390"/>
                <a:gd name="T27" fmla="*/ 28 h 3262"/>
                <a:gd name="T28" fmla="*/ 818 w 2390"/>
                <a:gd name="T29" fmla="*/ 59 h 3262"/>
                <a:gd name="T30" fmla="*/ 707 w 2390"/>
                <a:gd name="T31" fmla="*/ 104 h 3262"/>
                <a:gd name="T32" fmla="*/ 598 w 2390"/>
                <a:gd name="T33" fmla="*/ 159 h 3262"/>
                <a:gd name="T34" fmla="*/ 546 w 2390"/>
                <a:gd name="T35" fmla="*/ 191 h 3262"/>
                <a:gd name="T36" fmla="*/ 448 w 2390"/>
                <a:gd name="T37" fmla="*/ 262 h 3262"/>
                <a:gd name="T38" fmla="*/ 358 w 2390"/>
                <a:gd name="T39" fmla="*/ 340 h 3262"/>
                <a:gd name="T40" fmla="*/ 278 w 2390"/>
                <a:gd name="T41" fmla="*/ 427 h 3262"/>
                <a:gd name="T42" fmla="*/ 209 w 2390"/>
                <a:gd name="T43" fmla="*/ 521 h 3262"/>
                <a:gd name="T44" fmla="*/ 148 w 2390"/>
                <a:gd name="T45" fmla="*/ 618 h 3262"/>
                <a:gd name="T46" fmla="*/ 97 w 2390"/>
                <a:gd name="T47" fmla="*/ 722 h 3262"/>
                <a:gd name="T48" fmla="*/ 58 w 2390"/>
                <a:gd name="T49" fmla="*/ 830 h 3262"/>
                <a:gd name="T50" fmla="*/ 28 w 2390"/>
                <a:gd name="T51" fmla="*/ 939 h 3262"/>
                <a:gd name="T52" fmla="*/ 9 w 2390"/>
                <a:gd name="T53" fmla="*/ 1054 h 3262"/>
                <a:gd name="T54" fmla="*/ 0 w 2390"/>
                <a:gd name="T55" fmla="*/ 1168 h 3262"/>
                <a:gd name="T56" fmla="*/ 4 w 2390"/>
                <a:gd name="T57" fmla="*/ 1283 h 3262"/>
                <a:gd name="T58" fmla="*/ 18 w 2390"/>
                <a:gd name="T59" fmla="*/ 1399 h 3262"/>
                <a:gd name="T60" fmla="*/ 44 w 2390"/>
                <a:gd name="T61" fmla="*/ 1514 h 3262"/>
                <a:gd name="T62" fmla="*/ 82 w 2390"/>
                <a:gd name="T63" fmla="*/ 1627 h 3262"/>
                <a:gd name="T64" fmla="*/ 132 w 2390"/>
                <a:gd name="T65" fmla="*/ 1736 h 3262"/>
                <a:gd name="T66" fmla="*/ 162 w 2390"/>
                <a:gd name="T67" fmla="*/ 1790 h 3262"/>
                <a:gd name="T68" fmla="*/ 205 w 2390"/>
                <a:gd name="T69" fmla="*/ 1859 h 3262"/>
                <a:gd name="T70" fmla="*/ 252 w 2390"/>
                <a:gd name="T71" fmla="*/ 1925 h 3262"/>
                <a:gd name="T72" fmla="*/ 302 w 2390"/>
                <a:gd name="T73" fmla="*/ 1988 h 3262"/>
                <a:gd name="T74" fmla="*/ 358 w 2390"/>
                <a:gd name="T75" fmla="*/ 2045 h 3262"/>
                <a:gd name="T76" fmla="*/ 415 w 2390"/>
                <a:gd name="T77" fmla="*/ 2097 h 3262"/>
                <a:gd name="T78" fmla="*/ 476 w 2390"/>
                <a:gd name="T79" fmla="*/ 2147 h 3262"/>
                <a:gd name="T80" fmla="*/ 540 w 2390"/>
                <a:gd name="T81" fmla="*/ 2191 h 3262"/>
                <a:gd name="T82" fmla="*/ 606 w 2390"/>
                <a:gd name="T83" fmla="*/ 2232 h 3262"/>
                <a:gd name="T84" fmla="*/ 2390 w 2390"/>
                <a:gd name="T85" fmla="*/ 3262 h 3262"/>
                <a:gd name="T86" fmla="*/ 2390 w 2390"/>
                <a:gd name="T87" fmla="*/ 1201 h 3262"/>
                <a:gd name="T88" fmla="*/ 2390 w 2390"/>
                <a:gd name="T89" fmla="*/ 1163 h 3262"/>
                <a:gd name="T90" fmla="*/ 2387 w 2390"/>
                <a:gd name="T91" fmla="*/ 1087 h 3262"/>
                <a:gd name="T92" fmla="*/ 2376 w 2390"/>
                <a:gd name="T93" fmla="*/ 1008 h 3262"/>
                <a:gd name="T94" fmla="*/ 2362 w 2390"/>
                <a:gd name="T95" fmla="*/ 932 h 3262"/>
                <a:gd name="T96" fmla="*/ 2341 w 2390"/>
                <a:gd name="T97" fmla="*/ 856 h 3262"/>
                <a:gd name="T98" fmla="*/ 2317 w 2390"/>
                <a:gd name="T99" fmla="*/ 779 h 3262"/>
                <a:gd name="T100" fmla="*/ 2286 w 2390"/>
                <a:gd name="T101" fmla="*/ 705 h 3262"/>
                <a:gd name="T102" fmla="*/ 2251 w 2390"/>
                <a:gd name="T103" fmla="*/ 632 h 3262"/>
                <a:gd name="T104" fmla="*/ 2230 w 2390"/>
                <a:gd name="T105" fmla="*/ 595 h 3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390" h="3262">
                  <a:moveTo>
                    <a:pt x="2230" y="595"/>
                  </a:moveTo>
                  <a:lnTo>
                    <a:pt x="2230" y="595"/>
                  </a:lnTo>
                  <a:lnTo>
                    <a:pt x="2199" y="543"/>
                  </a:lnTo>
                  <a:lnTo>
                    <a:pt x="2164" y="493"/>
                  </a:lnTo>
                  <a:lnTo>
                    <a:pt x="2128" y="446"/>
                  </a:lnTo>
                  <a:lnTo>
                    <a:pt x="2090" y="399"/>
                  </a:lnTo>
                  <a:lnTo>
                    <a:pt x="2048" y="356"/>
                  </a:lnTo>
                  <a:lnTo>
                    <a:pt x="2006" y="316"/>
                  </a:lnTo>
                  <a:lnTo>
                    <a:pt x="1963" y="276"/>
                  </a:lnTo>
                  <a:lnTo>
                    <a:pt x="1916" y="241"/>
                  </a:lnTo>
                  <a:lnTo>
                    <a:pt x="1869" y="206"/>
                  </a:lnTo>
                  <a:lnTo>
                    <a:pt x="1820" y="175"/>
                  </a:lnTo>
                  <a:lnTo>
                    <a:pt x="1770" y="146"/>
                  </a:lnTo>
                  <a:lnTo>
                    <a:pt x="1720" y="120"/>
                  </a:lnTo>
                  <a:lnTo>
                    <a:pt x="1668" y="95"/>
                  </a:lnTo>
                  <a:lnTo>
                    <a:pt x="1614" y="74"/>
                  </a:lnTo>
                  <a:lnTo>
                    <a:pt x="1560" y="55"/>
                  </a:lnTo>
                  <a:lnTo>
                    <a:pt x="1504" y="40"/>
                  </a:lnTo>
                  <a:lnTo>
                    <a:pt x="1449" y="26"/>
                  </a:lnTo>
                  <a:lnTo>
                    <a:pt x="1393" y="15"/>
                  </a:lnTo>
                  <a:lnTo>
                    <a:pt x="1336" y="7"/>
                  </a:lnTo>
                  <a:lnTo>
                    <a:pt x="1279" y="1"/>
                  </a:lnTo>
                  <a:lnTo>
                    <a:pt x="1221" y="0"/>
                  </a:lnTo>
                  <a:lnTo>
                    <a:pt x="1164" y="0"/>
                  </a:lnTo>
                  <a:lnTo>
                    <a:pt x="1107" y="1"/>
                  </a:lnTo>
                  <a:lnTo>
                    <a:pt x="1048" y="8"/>
                  </a:lnTo>
                  <a:lnTo>
                    <a:pt x="990" y="17"/>
                  </a:lnTo>
                  <a:lnTo>
                    <a:pt x="933" y="28"/>
                  </a:lnTo>
                  <a:lnTo>
                    <a:pt x="876" y="41"/>
                  </a:lnTo>
                  <a:lnTo>
                    <a:pt x="818" y="59"/>
                  </a:lnTo>
                  <a:lnTo>
                    <a:pt x="763" y="80"/>
                  </a:lnTo>
                  <a:lnTo>
                    <a:pt x="707" y="104"/>
                  </a:lnTo>
                  <a:lnTo>
                    <a:pt x="652" y="130"/>
                  </a:lnTo>
                  <a:lnTo>
                    <a:pt x="598" y="159"/>
                  </a:lnTo>
                  <a:lnTo>
                    <a:pt x="598" y="159"/>
                  </a:lnTo>
                  <a:lnTo>
                    <a:pt x="546" y="191"/>
                  </a:lnTo>
                  <a:lnTo>
                    <a:pt x="495" y="225"/>
                  </a:lnTo>
                  <a:lnTo>
                    <a:pt x="448" y="262"/>
                  </a:lnTo>
                  <a:lnTo>
                    <a:pt x="401" y="300"/>
                  </a:lnTo>
                  <a:lnTo>
                    <a:pt x="358" y="340"/>
                  </a:lnTo>
                  <a:lnTo>
                    <a:pt x="318" y="383"/>
                  </a:lnTo>
                  <a:lnTo>
                    <a:pt x="278" y="427"/>
                  </a:lnTo>
                  <a:lnTo>
                    <a:pt x="242" y="472"/>
                  </a:lnTo>
                  <a:lnTo>
                    <a:pt x="209" y="521"/>
                  </a:lnTo>
                  <a:lnTo>
                    <a:pt x="177" y="567"/>
                  </a:lnTo>
                  <a:lnTo>
                    <a:pt x="148" y="618"/>
                  </a:lnTo>
                  <a:lnTo>
                    <a:pt x="122" y="670"/>
                  </a:lnTo>
                  <a:lnTo>
                    <a:pt x="97" y="722"/>
                  </a:lnTo>
                  <a:lnTo>
                    <a:pt x="77" y="774"/>
                  </a:lnTo>
                  <a:lnTo>
                    <a:pt x="58" y="830"/>
                  </a:lnTo>
                  <a:lnTo>
                    <a:pt x="42" y="883"/>
                  </a:lnTo>
                  <a:lnTo>
                    <a:pt x="28" y="939"/>
                  </a:lnTo>
                  <a:lnTo>
                    <a:pt x="18" y="996"/>
                  </a:lnTo>
                  <a:lnTo>
                    <a:pt x="9" y="1054"/>
                  </a:lnTo>
                  <a:lnTo>
                    <a:pt x="4" y="1111"/>
                  </a:lnTo>
                  <a:lnTo>
                    <a:pt x="0" y="1168"/>
                  </a:lnTo>
                  <a:lnTo>
                    <a:pt x="2" y="1225"/>
                  </a:lnTo>
                  <a:lnTo>
                    <a:pt x="4" y="1283"/>
                  </a:lnTo>
                  <a:lnTo>
                    <a:pt x="11" y="1340"/>
                  </a:lnTo>
                  <a:lnTo>
                    <a:pt x="18" y="1399"/>
                  </a:lnTo>
                  <a:lnTo>
                    <a:pt x="30" y="1456"/>
                  </a:lnTo>
                  <a:lnTo>
                    <a:pt x="44" y="1514"/>
                  </a:lnTo>
                  <a:lnTo>
                    <a:pt x="61" y="1569"/>
                  </a:lnTo>
                  <a:lnTo>
                    <a:pt x="82" y="1627"/>
                  </a:lnTo>
                  <a:lnTo>
                    <a:pt x="106" y="1682"/>
                  </a:lnTo>
                  <a:lnTo>
                    <a:pt x="132" y="1736"/>
                  </a:lnTo>
                  <a:lnTo>
                    <a:pt x="162" y="1790"/>
                  </a:lnTo>
                  <a:lnTo>
                    <a:pt x="162" y="1790"/>
                  </a:lnTo>
                  <a:lnTo>
                    <a:pt x="183" y="1826"/>
                  </a:lnTo>
                  <a:lnTo>
                    <a:pt x="205" y="1859"/>
                  </a:lnTo>
                  <a:lnTo>
                    <a:pt x="228" y="1894"/>
                  </a:lnTo>
                  <a:lnTo>
                    <a:pt x="252" y="1925"/>
                  </a:lnTo>
                  <a:lnTo>
                    <a:pt x="276" y="1956"/>
                  </a:lnTo>
                  <a:lnTo>
                    <a:pt x="302" y="1988"/>
                  </a:lnTo>
                  <a:lnTo>
                    <a:pt x="330" y="2017"/>
                  </a:lnTo>
                  <a:lnTo>
                    <a:pt x="358" y="2045"/>
                  </a:lnTo>
                  <a:lnTo>
                    <a:pt x="386" y="2071"/>
                  </a:lnTo>
                  <a:lnTo>
                    <a:pt x="415" y="2097"/>
                  </a:lnTo>
                  <a:lnTo>
                    <a:pt x="445" y="2123"/>
                  </a:lnTo>
                  <a:lnTo>
                    <a:pt x="476" y="2147"/>
                  </a:lnTo>
                  <a:lnTo>
                    <a:pt x="507" y="2170"/>
                  </a:lnTo>
                  <a:lnTo>
                    <a:pt x="540" y="2191"/>
                  </a:lnTo>
                  <a:lnTo>
                    <a:pt x="572" y="2212"/>
                  </a:lnTo>
                  <a:lnTo>
                    <a:pt x="606" y="2232"/>
                  </a:lnTo>
                  <a:lnTo>
                    <a:pt x="606" y="2232"/>
                  </a:lnTo>
                  <a:lnTo>
                    <a:pt x="2390" y="3262"/>
                  </a:lnTo>
                  <a:lnTo>
                    <a:pt x="2390" y="1201"/>
                  </a:lnTo>
                  <a:lnTo>
                    <a:pt x="2390" y="1201"/>
                  </a:lnTo>
                  <a:lnTo>
                    <a:pt x="2390" y="1201"/>
                  </a:lnTo>
                  <a:lnTo>
                    <a:pt x="2390" y="1163"/>
                  </a:lnTo>
                  <a:lnTo>
                    <a:pt x="2388" y="1125"/>
                  </a:lnTo>
                  <a:lnTo>
                    <a:pt x="2387" y="1087"/>
                  </a:lnTo>
                  <a:lnTo>
                    <a:pt x="2381" y="1047"/>
                  </a:lnTo>
                  <a:lnTo>
                    <a:pt x="2376" y="1008"/>
                  </a:lnTo>
                  <a:lnTo>
                    <a:pt x="2369" y="970"/>
                  </a:lnTo>
                  <a:lnTo>
                    <a:pt x="2362" y="932"/>
                  </a:lnTo>
                  <a:lnTo>
                    <a:pt x="2352" y="894"/>
                  </a:lnTo>
                  <a:lnTo>
                    <a:pt x="2341" y="856"/>
                  </a:lnTo>
                  <a:lnTo>
                    <a:pt x="2329" y="817"/>
                  </a:lnTo>
                  <a:lnTo>
                    <a:pt x="2317" y="779"/>
                  </a:lnTo>
                  <a:lnTo>
                    <a:pt x="2302" y="743"/>
                  </a:lnTo>
                  <a:lnTo>
                    <a:pt x="2286" y="705"/>
                  </a:lnTo>
                  <a:lnTo>
                    <a:pt x="2269" y="668"/>
                  </a:lnTo>
                  <a:lnTo>
                    <a:pt x="2251" y="632"/>
                  </a:lnTo>
                  <a:lnTo>
                    <a:pt x="2230" y="595"/>
                  </a:lnTo>
                  <a:lnTo>
                    <a:pt x="2230" y="595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28575">
              <a:solidFill>
                <a:schemeClr val="accent1"/>
              </a:solidFill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5" name="Oval 42"/>
            <p:cNvSpPr/>
            <p:nvPr/>
          </p:nvSpPr>
          <p:spPr>
            <a:xfrm>
              <a:off x="5073109" y="1971164"/>
              <a:ext cx="841039" cy="841040"/>
            </a:xfrm>
            <a:prstGeom prst="ellipse">
              <a:avLst/>
            </a:prstGeom>
            <a:solidFill>
              <a:schemeClr val="accent1"/>
            </a:solidFill>
            <a:ln w="19050"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6" name="TextBox 43"/>
            <p:cNvSpPr txBox="1"/>
            <p:nvPr/>
          </p:nvSpPr>
          <p:spPr bwMode="auto">
            <a:xfrm>
              <a:off x="5202374" y="2118921"/>
              <a:ext cx="582509" cy="525401"/>
            </a:xfrm>
            <a:prstGeom prst="rect">
              <a:avLst/>
            </a:prstGeom>
            <a:noFill/>
          </p:spPr>
          <p:txBody>
            <a:bodyPr wrap="none" lIns="90000" tIns="46800" rIns="90000" bIns="46800">
              <a:normAutofit/>
            </a:bodyPr>
            <a:lstStyle/>
            <a:p>
              <a:pPr>
                <a:buClr>
                  <a:srgbClr val="C35954"/>
                </a:buClr>
                <a:buSzPct val="120000"/>
              </a:pPr>
              <a:r>
                <a:rPr lang="en-US" altLang="ko-KR" sz="2800">
                  <a:effectLst/>
                </a:rPr>
                <a:t>01</a:t>
              </a:r>
              <a:endParaRPr lang="en-US" altLang="ko-KR" sz="2800">
                <a:effectLst/>
              </a:endParaRPr>
            </a:p>
          </p:txBody>
        </p:sp>
        <p:sp>
          <p:nvSpPr>
            <p:cNvPr id="7" name="Freeform: Shape 38"/>
            <p:cNvSpPr/>
            <p:nvPr/>
          </p:nvSpPr>
          <p:spPr bwMode="auto">
            <a:xfrm>
              <a:off x="6322846" y="1808820"/>
              <a:ext cx="1241829" cy="1694913"/>
            </a:xfrm>
            <a:custGeom>
              <a:avLst/>
              <a:gdLst>
                <a:gd name="T0" fmla="*/ 2230 w 2390"/>
                <a:gd name="T1" fmla="*/ 1790 h 3262"/>
                <a:gd name="T2" fmla="*/ 2286 w 2390"/>
                <a:gd name="T3" fmla="*/ 1682 h 3262"/>
                <a:gd name="T4" fmla="*/ 2329 w 2390"/>
                <a:gd name="T5" fmla="*/ 1569 h 3262"/>
                <a:gd name="T6" fmla="*/ 2362 w 2390"/>
                <a:gd name="T7" fmla="*/ 1456 h 3262"/>
                <a:gd name="T8" fmla="*/ 2381 w 2390"/>
                <a:gd name="T9" fmla="*/ 1340 h 3262"/>
                <a:gd name="T10" fmla="*/ 2390 w 2390"/>
                <a:gd name="T11" fmla="*/ 1225 h 3262"/>
                <a:gd name="T12" fmla="*/ 2388 w 2390"/>
                <a:gd name="T13" fmla="*/ 1111 h 3262"/>
                <a:gd name="T14" fmla="*/ 2374 w 2390"/>
                <a:gd name="T15" fmla="*/ 996 h 3262"/>
                <a:gd name="T16" fmla="*/ 2350 w 2390"/>
                <a:gd name="T17" fmla="*/ 883 h 3262"/>
                <a:gd name="T18" fmla="*/ 2315 w 2390"/>
                <a:gd name="T19" fmla="*/ 774 h 3262"/>
                <a:gd name="T20" fmla="*/ 2270 w 2390"/>
                <a:gd name="T21" fmla="*/ 670 h 3262"/>
                <a:gd name="T22" fmla="*/ 2215 w 2390"/>
                <a:gd name="T23" fmla="*/ 567 h 3262"/>
                <a:gd name="T24" fmla="*/ 2149 w 2390"/>
                <a:gd name="T25" fmla="*/ 472 h 3262"/>
                <a:gd name="T26" fmla="*/ 2074 w 2390"/>
                <a:gd name="T27" fmla="*/ 383 h 3262"/>
                <a:gd name="T28" fmla="*/ 1989 w 2390"/>
                <a:gd name="T29" fmla="*/ 300 h 3262"/>
                <a:gd name="T30" fmla="*/ 1895 w 2390"/>
                <a:gd name="T31" fmla="*/ 225 h 3262"/>
                <a:gd name="T32" fmla="*/ 1793 w 2390"/>
                <a:gd name="T33" fmla="*/ 159 h 3262"/>
                <a:gd name="T34" fmla="*/ 1739 w 2390"/>
                <a:gd name="T35" fmla="*/ 130 h 3262"/>
                <a:gd name="T36" fmla="*/ 1629 w 2390"/>
                <a:gd name="T37" fmla="*/ 80 h 3262"/>
                <a:gd name="T38" fmla="*/ 1516 w 2390"/>
                <a:gd name="T39" fmla="*/ 41 h 3262"/>
                <a:gd name="T40" fmla="*/ 1402 w 2390"/>
                <a:gd name="T41" fmla="*/ 17 h 3262"/>
                <a:gd name="T42" fmla="*/ 1285 w 2390"/>
                <a:gd name="T43" fmla="*/ 1 h 3262"/>
                <a:gd name="T44" fmla="*/ 1171 w 2390"/>
                <a:gd name="T45" fmla="*/ 0 h 3262"/>
                <a:gd name="T46" fmla="*/ 1054 w 2390"/>
                <a:gd name="T47" fmla="*/ 7 h 3262"/>
                <a:gd name="T48" fmla="*/ 942 w 2390"/>
                <a:gd name="T49" fmla="*/ 26 h 3262"/>
                <a:gd name="T50" fmla="*/ 832 w 2390"/>
                <a:gd name="T51" fmla="*/ 55 h 3262"/>
                <a:gd name="T52" fmla="*/ 724 w 2390"/>
                <a:gd name="T53" fmla="*/ 95 h 3262"/>
                <a:gd name="T54" fmla="*/ 620 w 2390"/>
                <a:gd name="T55" fmla="*/ 146 h 3262"/>
                <a:gd name="T56" fmla="*/ 521 w 2390"/>
                <a:gd name="T57" fmla="*/ 206 h 3262"/>
                <a:gd name="T58" fmla="*/ 429 w 2390"/>
                <a:gd name="T59" fmla="*/ 276 h 3262"/>
                <a:gd name="T60" fmla="*/ 342 w 2390"/>
                <a:gd name="T61" fmla="*/ 356 h 3262"/>
                <a:gd name="T62" fmla="*/ 264 w 2390"/>
                <a:gd name="T63" fmla="*/ 446 h 3262"/>
                <a:gd name="T64" fmla="*/ 193 w 2390"/>
                <a:gd name="T65" fmla="*/ 543 h 3262"/>
                <a:gd name="T66" fmla="*/ 162 w 2390"/>
                <a:gd name="T67" fmla="*/ 595 h 3262"/>
                <a:gd name="T68" fmla="*/ 122 w 2390"/>
                <a:gd name="T69" fmla="*/ 668 h 3262"/>
                <a:gd name="T70" fmla="*/ 89 w 2390"/>
                <a:gd name="T71" fmla="*/ 743 h 3262"/>
                <a:gd name="T72" fmla="*/ 61 w 2390"/>
                <a:gd name="T73" fmla="*/ 817 h 3262"/>
                <a:gd name="T74" fmla="*/ 38 w 2390"/>
                <a:gd name="T75" fmla="*/ 894 h 3262"/>
                <a:gd name="T76" fmla="*/ 21 w 2390"/>
                <a:gd name="T77" fmla="*/ 970 h 3262"/>
                <a:gd name="T78" fmla="*/ 9 w 2390"/>
                <a:gd name="T79" fmla="*/ 1047 h 3262"/>
                <a:gd name="T80" fmla="*/ 2 w 2390"/>
                <a:gd name="T81" fmla="*/ 1125 h 3262"/>
                <a:gd name="T82" fmla="*/ 0 w 2390"/>
                <a:gd name="T83" fmla="*/ 1201 h 3262"/>
                <a:gd name="T84" fmla="*/ 0 w 2390"/>
                <a:gd name="T85" fmla="*/ 3262 h 3262"/>
                <a:gd name="T86" fmla="*/ 1786 w 2390"/>
                <a:gd name="T87" fmla="*/ 2232 h 3262"/>
                <a:gd name="T88" fmla="*/ 1819 w 2390"/>
                <a:gd name="T89" fmla="*/ 2212 h 3262"/>
                <a:gd name="T90" fmla="*/ 1883 w 2390"/>
                <a:gd name="T91" fmla="*/ 2170 h 3262"/>
                <a:gd name="T92" fmla="*/ 1945 w 2390"/>
                <a:gd name="T93" fmla="*/ 2123 h 3262"/>
                <a:gd name="T94" fmla="*/ 2004 w 2390"/>
                <a:gd name="T95" fmla="*/ 2071 h 3262"/>
                <a:gd name="T96" fmla="*/ 2062 w 2390"/>
                <a:gd name="T97" fmla="*/ 2017 h 3262"/>
                <a:gd name="T98" fmla="*/ 2114 w 2390"/>
                <a:gd name="T99" fmla="*/ 1956 h 3262"/>
                <a:gd name="T100" fmla="*/ 2164 w 2390"/>
                <a:gd name="T101" fmla="*/ 1894 h 3262"/>
                <a:gd name="T102" fmla="*/ 2209 w 2390"/>
                <a:gd name="T103" fmla="*/ 1826 h 3262"/>
                <a:gd name="T104" fmla="*/ 2230 w 2390"/>
                <a:gd name="T105" fmla="*/ 1790 h 3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390" h="3262">
                  <a:moveTo>
                    <a:pt x="2230" y="1790"/>
                  </a:moveTo>
                  <a:lnTo>
                    <a:pt x="2230" y="1790"/>
                  </a:lnTo>
                  <a:lnTo>
                    <a:pt x="2260" y="1736"/>
                  </a:lnTo>
                  <a:lnTo>
                    <a:pt x="2286" y="1682"/>
                  </a:lnTo>
                  <a:lnTo>
                    <a:pt x="2310" y="1627"/>
                  </a:lnTo>
                  <a:lnTo>
                    <a:pt x="2329" y="1569"/>
                  </a:lnTo>
                  <a:lnTo>
                    <a:pt x="2347" y="1514"/>
                  </a:lnTo>
                  <a:lnTo>
                    <a:pt x="2362" y="1456"/>
                  </a:lnTo>
                  <a:lnTo>
                    <a:pt x="2373" y="1399"/>
                  </a:lnTo>
                  <a:lnTo>
                    <a:pt x="2381" y="1340"/>
                  </a:lnTo>
                  <a:lnTo>
                    <a:pt x="2387" y="1283"/>
                  </a:lnTo>
                  <a:lnTo>
                    <a:pt x="2390" y="1225"/>
                  </a:lnTo>
                  <a:lnTo>
                    <a:pt x="2390" y="1168"/>
                  </a:lnTo>
                  <a:lnTo>
                    <a:pt x="2388" y="1111"/>
                  </a:lnTo>
                  <a:lnTo>
                    <a:pt x="2381" y="1054"/>
                  </a:lnTo>
                  <a:lnTo>
                    <a:pt x="2374" y="996"/>
                  </a:lnTo>
                  <a:lnTo>
                    <a:pt x="2364" y="939"/>
                  </a:lnTo>
                  <a:lnTo>
                    <a:pt x="2350" y="883"/>
                  </a:lnTo>
                  <a:lnTo>
                    <a:pt x="2333" y="830"/>
                  </a:lnTo>
                  <a:lnTo>
                    <a:pt x="2315" y="774"/>
                  </a:lnTo>
                  <a:lnTo>
                    <a:pt x="2293" y="722"/>
                  </a:lnTo>
                  <a:lnTo>
                    <a:pt x="2270" y="670"/>
                  </a:lnTo>
                  <a:lnTo>
                    <a:pt x="2242" y="618"/>
                  </a:lnTo>
                  <a:lnTo>
                    <a:pt x="2215" y="567"/>
                  </a:lnTo>
                  <a:lnTo>
                    <a:pt x="2183" y="521"/>
                  </a:lnTo>
                  <a:lnTo>
                    <a:pt x="2149" y="472"/>
                  </a:lnTo>
                  <a:lnTo>
                    <a:pt x="2112" y="427"/>
                  </a:lnTo>
                  <a:lnTo>
                    <a:pt x="2074" y="383"/>
                  </a:lnTo>
                  <a:lnTo>
                    <a:pt x="2032" y="340"/>
                  </a:lnTo>
                  <a:lnTo>
                    <a:pt x="1989" y="300"/>
                  </a:lnTo>
                  <a:lnTo>
                    <a:pt x="1944" y="262"/>
                  </a:lnTo>
                  <a:lnTo>
                    <a:pt x="1895" y="225"/>
                  </a:lnTo>
                  <a:lnTo>
                    <a:pt x="1846" y="191"/>
                  </a:lnTo>
                  <a:lnTo>
                    <a:pt x="1793" y="159"/>
                  </a:lnTo>
                  <a:lnTo>
                    <a:pt x="1793" y="159"/>
                  </a:lnTo>
                  <a:lnTo>
                    <a:pt x="1739" y="130"/>
                  </a:lnTo>
                  <a:lnTo>
                    <a:pt x="1685" y="104"/>
                  </a:lnTo>
                  <a:lnTo>
                    <a:pt x="1629" y="80"/>
                  </a:lnTo>
                  <a:lnTo>
                    <a:pt x="1572" y="59"/>
                  </a:lnTo>
                  <a:lnTo>
                    <a:pt x="1516" y="41"/>
                  </a:lnTo>
                  <a:lnTo>
                    <a:pt x="1459" y="28"/>
                  </a:lnTo>
                  <a:lnTo>
                    <a:pt x="1402" y="17"/>
                  </a:lnTo>
                  <a:lnTo>
                    <a:pt x="1343" y="8"/>
                  </a:lnTo>
                  <a:lnTo>
                    <a:pt x="1285" y="1"/>
                  </a:lnTo>
                  <a:lnTo>
                    <a:pt x="1228" y="0"/>
                  </a:lnTo>
                  <a:lnTo>
                    <a:pt x="1171" y="0"/>
                  </a:lnTo>
                  <a:lnTo>
                    <a:pt x="1112" y="1"/>
                  </a:lnTo>
                  <a:lnTo>
                    <a:pt x="1054" y="7"/>
                  </a:lnTo>
                  <a:lnTo>
                    <a:pt x="999" y="15"/>
                  </a:lnTo>
                  <a:lnTo>
                    <a:pt x="942" y="26"/>
                  </a:lnTo>
                  <a:lnTo>
                    <a:pt x="886" y="40"/>
                  </a:lnTo>
                  <a:lnTo>
                    <a:pt x="832" y="55"/>
                  </a:lnTo>
                  <a:lnTo>
                    <a:pt x="777" y="74"/>
                  </a:lnTo>
                  <a:lnTo>
                    <a:pt x="724" y="95"/>
                  </a:lnTo>
                  <a:lnTo>
                    <a:pt x="672" y="120"/>
                  </a:lnTo>
                  <a:lnTo>
                    <a:pt x="620" y="146"/>
                  </a:lnTo>
                  <a:lnTo>
                    <a:pt x="570" y="175"/>
                  </a:lnTo>
                  <a:lnTo>
                    <a:pt x="521" y="206"/>
                  </a:lnTo>
                  <a:lnTo>
                    <a:pt x="474" y="241"/>
                  </a:lnTo>
                  <a:lnTo>
                    <a:pt x="429" y="276"/>
                  </a:lnTo>
                  <a:lnTo>
                    <a:pt x="386" y="316"/>
                  </a:lnTo>
                  <a:lnTo>
                    <a:pt x="342" y="356"/>
                  </a:lnTo>
                  <a:lnTo>
                    <a:pt x="302" y="399"/>
                  </a:lnTo>
                  <a:lnTo>
                    <a:pt x="264" y="446"/>
                  </a:lnTo>
                  <a:lnTo>
                    <a:pt x="228" y="493"/>
                  </a:lnTo>
                  <a:lnTo>
                    <a:pt x="193" y="543"/>
                  </a:lnTo>
                  <a:lnTo>
                    <a:pt x="162" y="595"/>
                  </a:lnTo>
                  <a:lnTo>
                    <a:pt x="162" y="595"/>
                  </a:lnTo>
                  <a:lnTo>
                    <a:pt x="141" y="632"/>
                  </a:lnTo>
                  <a:lnTo>
                    <a:pt x="122" y="668"/>
                  </a:lnTo>
                  <a:lnTo>
                    <a:pt x="104" y="705"/>
                  </a:lnTo>
                  <a:lnTo>
                    <a:pt x="89" y="743"/>
                  </a:lnTo>
                  <a:lnTo>
                    <a:pt x="75" y="779"/>
                  </a:lnTo>
                  <a:lnTo>
                    <a:pt x="61" y="817"/>
                  </a:lnTo>
                  <a:lnTo>
                    <a:pt x="49" y="856"/>
                  </a:lnTo>
                  <a:lnTo>
                    <a:pt x="38" y="894"/>
                  </a:lnTo>
                  <a:lnTo>
                    <a:pt x="30" y="932"/>
                  </a:lnTo>
                  <a:lnTo>
                    <a:pt x="21" y="970"/>
                  </a:lnTo>
                  <a:lnTo>
                    <a:pt x="14" y="1008"/>
                  </a:lnTo>
                  <a:lnTo>
                    <a:pt x="9" y="1047"/>
                  </a:lnTo>
                  <a:lnTo>
                    <a:pt x="5" y="1087"/>
                  </a:lnTo>
                  <a:lnTo>
                    <a:pt x="2" y="1125"/>
                  </a:lnTo>
                  <a:lnTo>
                    <a:pt x="0" y="1163"/>
                  </a:lnTo>
                  <a:lnTo>
                    <a:pt x="0" y="1201"/>
                  </a:lnTo>
                  <a:lnTo>
                    <a:pt x="0" y="1201"/>
                  </a:lnTo>
                  <a:lnTo>
                    <a:pt x="0" y="3262"/>
                  </a:lnTo>
                  <a:lnTo>
                    <a:pt x="1786" y="2232"/>
                  </a:lnTo>
                  <a:lnTo>
                    <a:pt x="1786" y="2232"/>
                  </a:lnTo>
                  <a:lnTo>
                    <a:pt x="1786" y="2232"/>
                  </a:lnTo>
                  <a:lnTo>
                    <a:pt x="1819" y="2212"/>
                  </a:lnTo>
                  <a:lnTo>
                    <a:pt x="1852" y="2191"/>
                  </a:lnTo>
                  <a:lnTo>
                    <a:pt x="1883" y="2170"/>
                  </a:lnTo>
                  <a:lnTo>
                    <a:pt x="1916" y="2147"/>
                  </a:lnTo>
                  <a:lnTo>
                    <a:pt x="1945" y="2123"/>
                  </a:lnTo>
                  <a:lnTo>
                    <a:pt x="1977" y="2097"/>
                  </a:lnTo>
                  <a:lnTo>
                    <a:pt x="2004" y="2071"/>
                  </a:lnTo>
                  <a:lnTo>
                    <a:pt x="2034" y="2045"/>
                  </a:lnTo>
                  <a:lnTo>
                    <a:pt x="2062" y="2017"/>
                  </a:lnTo>
                  <a:lnTo>
                    <a:pt x="2088" y="1988"/>
                  </a:lnTo>
                  <a:lnTo>
                    <a:pt x="2114" y="1956"/>
                  </a:lnTo>
                  <a:lnTo>
                    <a:pt x="2140" y="1925"/>
                  </a:lnTo>
                  <a:lnTo>
                    <a:pt x="2164" y="1894"/>
                  </a:lnTo>
                  <a:lnTo>
                    <a:pt x="2187" y="1859"/>
                  </a:lnTo>
                  <a:lnTo>
                    <a:pt x="2209" y="1826"/>
                  </a:lnTo>
                  <a:lnTo>
                    <a:pt x="2230" y="1790"/>
                  </a:lnTo>
                  <a:lnTo>
                    <a:pt x="2230" y="179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28575">
              <a:solidFill>
                <a:schemeClr val="accent2"/>
              </a:solidFill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8" name="Oval 39"/>
            <p:cNvSpPr/>
            <p:nvPr/>
          </p:nvSpPr>
          <p:spPr>
            <a:xfrm>
              <a:off x="6535840" y="1971164"/>
              <a:ext cx="841039" cy="841040"/>
            </a:xfrm>
            <a:prstGeom prst="ellipse">
              <a:avLst/>
            </a:prstGeom>
            <a:solidFill>
              <a:schemeClr val="accent2"/>
            </a:solidFill>
            <a:ln w="19050"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9" name="TextBox 40"/>
            <p:cNvSpPr txBox="1"/>
            <p:nvPr/>
          </p:nvSpPr>
          <p:spPr bwMode="auto">
            <a:xfrm>
              <a:off x="6665105" y="2118921"/>
              <a:ext cx="582509" cy="525401"/>
            </a:xfrm>
            <a:prstGeom prst="rect">
              <a:avLst/>
            </a:prstGeom>
            <a:noFill/>
          </p:spPr>
          <p:txBody>
            <a:bodyPr wrap="none" lIns="90000" tIns="46800" rIns="90000" bIns="46800">
              <a:normAutofit/>
            </a:bodyPr>
            <a:lstStyle/>
            <a:p>
              <a:pPr>
                <a:buClr>
                  <a:srgbClr val="C35954"/>
                </a:buClr>
                <a:buSzPct val="120000"/>
              </a:pPr>
              <a:r>
                <a:rPr lang="en-US" altLang="ko-KR" sz="2800">
                  <a:effectLst/>
                </a:rPr>
                <a:t>02</a:t>
              </a:r>
              <a:endParaRPr lang="en-US" altLang="ko-KR" sz="2800">
                <a:effectLst/>
              </a:endParaRPr>
            </a:p>
          </p:txBody>
        </p:sp>
        <p:sp>
          <p:nvSpPr>
            <p:cNvPr id="10" name="Freeform: Shape 35"/>
            <p:cNvSpPr/>
            <p:nvPr/>
          </p:nvSpPr>
          <p:spPr bwMode="auto">
            <a:xfrm>
              <a:off x="4872715" y="3780755"/>
              <a:ext cx="1241829" cy="1694913"/>
            </a:xfrm>
            <a:custGeom>
              <a:avLst/>
              <a:gdLst>
                <a:gd name="T0" fmla="*/ 162 w 2390"/>
                <a:gd name="T1" fmla="*/ 1472 h 3262"/>
                <a:gd name="T2" fmla="*/ 106 w 2390"/>
                <a:gd name="T3" fmla="*/ 1580 h 3262"/>
                <a:gd name="T4" fmla="*/ 61 w 2390"/>
                <a:gd name="T5" fmla="*/ 1693 h 3262"/>
                <a:gd name="T6" fmla="*/ 30 w 2390"/>
                <a:gd name="T7" fmla="*/ 1806 h 3262"/>
                <a:gd name="T8" fmla="*/ 11 w 2390"/>
                <a:gd name="T9" fmla="*/ 1922 h 3262"/>
                <a:gd name="T10" fmla="*/ 2 w 2390"/>
                <a:gd name="T11" fmla="*/ 2037 h 3262"/>
                <a:gd name="T12" fmla="*/ 4 w 2390"/>
                <a:gd name="T13" fmla="*/ 2153 h 3262"/>
                <a:gd name="T14" fmla="*/ 18 w 2390"/>
                <a:gd name="T15" fmla="*/ 2266 h 3262"/>
                <a:gd name="T16" fmla="*/ 42 w 2390"/>
                <a:gd name="T17" fmla="*/ 2379 h 3262"/>
                <a:gd name="T18" fmla="*/ 77 w 2390"/>
                <a:gd name="T19" fmla="*/ 2488 h 3262"/>
                <a:gd name="T20" fmla="*/ 122 w 2390"/>
                <a:gd name="T21" fmla="*/ 2592 h 3262"/>
                <a:gd name="T22" fmla="*/ 177 w 2390"/>
                <a:gd name="T23" fmla="*/ 2695 h 3262"/>
                <a:gd name="T24" fmla="*/ 242 w 2390"/>
                <a:gd name="T25" fmla="*/ 2790 h 3262"/>
                <a:gd name="T26" fmla="*/ 318 w 2390"/>
                <a:gd name="T27" fmla="*/ 2879 h 3262"/>
                <a:gd name="T28" fmla="*/ 401 w 2390"/>
                <a:gd name="T29" fmla="*/ 2962 h 3262"/>
                <a:gd name="T30" fmla="*/ 495 w 2390"/>
                <a:gd name="T31" fmla="*/ 3037 h 3262"/>
                <a:gd name="T32" fmla="*/ 598 w 2390"/>
                <a:gd name="T33" fmla="*/ 3103 h 3262"/>
                <a:gd name="T34" fmla="*/ 652 w 2390"/>
                <a:gd name="T35" fmla="*/ 3132 h 3262"/>
                <a:gd name="T36" fmla="*/ 763 w 2390"/>
                <a:gd name="T37" fmla="*/ 3182 h 3262"/>
                <a:gd name="T38" fmla="*/ 876 w 2390"/>
                <a:gd name="T39" fmla="*/ 3221 h 3262"/>
                <a:gd name="T40" fmla="*/ 990 w 2390"/>
                <a:gd name="T41" fmla="*/ 3245 h 3262"/>
                <a:gd name="T42" fmla="*/ 1107 w 2390"/>
                <a:gd name="T43" fmla="*/ 3261 h 3262"/>
                <a:gd name="T44" fmla="*/ 1221 w 2390"/>
                <a:gd name="T45" fmla="*/ 3262 h 3262"/>
                <a:gd name="T46" fmla="*/ 1336 w 2390"/>
                <a:gd name="T47" fmla="*/ 3255 h 3262"/>
                <a:gd name="T48" fmla="*/ 1449 w 2390"/>
                <a:gd name="T49" fmla="*/ 3236 h 3262"/>
                <a:gd name="T50" fmla="*/ 1560 w 2390"/>
                <a:gd name="T51" fmla="*/ 3207 h 3262"/>
                <a:gd name="T52" fmla="*/ 1668 w 2390"/>
                <a:gd name="T53" fmla="*/ 3167 h 3262"/>
                <a:gd name="T54" fmla="*/ 1770 w 2390"/>
                <a:gd name="T55" fmla="*/ 3116 h 3262"/>
                <a:gd name="T56" fmla="*/ 1869 w 2390"/>
                <a:gd name="T57" fmla="*/ 3056 h 3262"/>
                <a:gd name="T58" fmla="*/ 1963 w 2390"/>
                <a:gd name="T59" fmla="*/ 2986 h 3262"/>
                <a:gd name="T60" fmla="*/ 2048 w 2390"/>
                <a:gd name="T61" fmla="*/ 2906 h 3262"/>
                <a:gd name="T62" fmla="*/ 2128 w 2390"/>
                <a:gd name="T63" fmla="*/ 2816 h 3262"/>
                <a:gd name="T64" fmla="*/ 2199 w 2390"/>
                <a:gd name="T65" fmla="*/ 2719 h 3262"/>
                <a:gd name="T66" fmla="*/ 2230 w 2390"/>
                <a:gd name="T67" fmla="*/ 2667 h 3262"/>
                <a:gd name="T68" fmla="*/ 2269 w 2390"/>
                <a:gd name="T69" fmla="*/ 2594 h 3262"/>
                <a:gd name="T70" fmla="*/ 2302 w 2390"/>
                <a:gd name="T71" fmla="*/ 2519 h 3262"/>
                <a:gd name="T72" fmla="*/ 2329 w 2390"/>
                <a:gd name="T73" fmla="*/ 2445 h 3262"/>
                <a:gd name="T74" fmla="*/ 2352 w 2390"/>
                <a:gd name="T75" fmla="*/ 2368 h 3262"/>
                <a:gd name="T76" fmla="*/ 2369 w 2390"/>
                <a:gd name="T77" fmla="*/ 2292 h 3262"/>
                <a:gd name="T78" fmla="*/ 2381 w 2390"/>
                <a:gd name="T79" fmla="*/ 2215 h 3262"/>
                <a:gd name="T80" fmla="*/ 2388 w 2390"/>
                <a:gd name="T81" fmla="*/ 2137 h 3262"/>
                <a:gd name="T82" fmla="*/ 2390 w 2390"/>
                <a:gd name="T83" fmla="*/ 2061 h 3262"/>
                <a:gd name="T84" fmla="*/ 2390 w 2390"/>
                <a:gd name="T85" fmla="*/ 0 h 3262"/>
                <a:gd name="T86" fmla="*/ 606 w 2390"/>
                <a:gd name="T87" fmla="*/ 1030 h 3262"/>
                <a:gd name="T88" fmla="*/ 572 w 2390"/>
                <a:gd name="T89" fmla="*/ 1050 h 3262"/>
                <a:gd name="T90" fmla="*/ 507 w 2390"/>
                <a:gd name="T91" fmla="*/ 1092 h 3262"/>
                <a:gd name="T92" fmla="*/ 445 w 2390"/>
                <a:gd name="T93" fmla="*/ 1139 h 3262"/>
                <a:gd name="T94" fmla="*/ 386 w 2390"/>
                <a:gd name="T95" fmla="*/ 1191 h 3262"/>
                <a:gd name="T96" fmla="*/ 330 w 2390"/>
                <a:gd name="T97" fmla="*/ 1245 h 3262"/>
                <a:gd name="T98" fmla="*/ 276 w 2390"/>
                <a:gd name="T99" fmla="*/ 1306 h 3262"/>
                <a:gd name="T100" fmla="*/ 228 w 2390"/>
                <a:gd name="T101" fmla="*/ 1368 h 3262"/>
                <a:gd name="T102" fmla="*/ 183 w 2390"/>
                <a:gd name="T103" fmla="*/ 1436 h 3262"/>
                <a:gd name="T104" fmla="*/ 162 w 2390"/>
                <a:gd name="T105" fmla="*/ 1472 h 3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390" h="3262">
                  <a:moveTo>
                    <a:pt x="162" y="1472"/>
                  </a:moveTo>
                  <a:lnTo>
                    <a:pt x="162" y="1472"/>
                  </a:lnTo>
                  <a:lnTo>
                    <a:pt x="132" y="1526"/>
                  </a:lnTo>
                  <a:lnTo>
                    <a:pt x="106" y="1580"/>
                  </a:lnTo>
                  <a:lnTo>
                    <a:pt x="82" y="1635"/>
                  </a:lnTo>
                  <a:lnTo>
                    <a:pt x="61" y="1693"/>
                  </a:lnTo>
                  <a:lnTo>
                    <a:pt x="44" y="1748"/>
                  </a:lnTo>
                  <a:lnTo>
                    <a:pt x="30" y="1806"/>
                  </a:lnTo>
                  <a:lnTo>
                    <a:pt x="18" y="1863"/>
                  </a:lnTo>
                  <a:lnTo>
                    <a:pt x="11" y="1922"/>
                  </a:lnTo>
                  <a:lnTo>
                    <a:pt x="4" y="1979"/>
                  </a:lnTo>
                  <a:lnTo>
                    <a:pt x="2" y="2037"/>
                  </a:lnTo>
                  <a:lnTo>
                    <a:pt x="0" y="2094"/>
                  </a:lnTo>
                  <a:lnTo>
                    <a:pt x="4" y="2153"/>
                  </a:lnTo>
                  <a:lnTo>
                    <a:pt x="9" y="2208"/>
                  </a:lnTo>
                  <a:lnTo>
                    <a:pt x="18" y="2266"/>
                  </a:lnTo>
                  <a:lnTo>
                    <a:pt x="28" y="2323"/>
                  </a:lnTo>
                  <a:lnTo>
                    <a:pt x="42" y="2379"/>
                  </a:lnTo>
                  <a:lnTo>
                    <a:pt x="58" y="2432"/>
                  </a:lnTo>
                  <a:lnTo>
                    <a:pt x="77" y="2488"/>
                  </a:lnTo>
                  <a:lnTo>
                    <a:pt x="97" y="2540"/>
                  </a:lnTo>
                  <a:lnTo>
                    <a:pt x="122" y="2592"/>
                  </a:lnTo>
                  <a:lnTo>
                    <a:pt x="148" y="2644"/>
                  </a:lnTo>
                  <a:lnTo>
                    <a:pt x="177" y="2695"/>
                  </a:lnTo>
                  <a:lnTo>
                    <a:pt x="209" y="2741"/>
                  </a:lnTo>
                  <a:lnTo>
                    <a:pt x="242" y="2790"/>
                  </a:lnTo>
                  <a:lnTo>
                    <a:pt x="278" y="2835"/>
                  </a:lnTo>
                  <a:lnTo>
                    <a:pt x="318" y="2879"/>
                  </a:lnTo>
                  <a:lnTo>
                    <a:pt x="358" y="2922"/>
                  </a:lnTo>
                  <a:lnTo>
                    <a:pt x="401" y="2962"/>
                  </a:lnTo>
                  <a:lnTo>
                    <a:pt x="448" y="3000"/>
                  </a:lnTo>
                  <a:lnTo>
                    <a:pt x="495" y="3037"/>
                  </a:lnTo>
                  <a:lnTo>
                    <a:pt x="546" y="3071"/>
                  </a:lnTo>
                  <a:lnTo>
                    <a:pt x="598" y="3103"/>
                  </a:lnTo>
                  <a:lnTo>
                    <a:pt x="598" y="3103"/>
                  </a:lnTo>
                  <a:lnTo>
                    <a:pt x="652" y="3132"/>
                  </a:lnTo>
                  <a:lnTo>
                    <a:pt x="707" y="3158"/>
                  </a:lnTo>
                  <a:lnTo>
                    <a:pt x="763" y="3182"/>
                  </a:lnTo>
                  <a:lnTo>
                    <a:pt x="818" y="3203"/>
                  </a:lnTo>
                  <a:lnTo>
                    <a:pt x="876" y="3221"/>
                  </a:lnTo>
                  <a:lnTo>
                    <a:pt x="933" y="3234"/>
                  </a:lnTo>
                  <a:lnTo>
                    <a:pt x="990" y="3245"/>
                  </a:lnTo>
                  <a:lnTo>
                    <a:pt x="1048" y="3254"/>
                  </a:lnTo>
                  <a:lnTo>
                    <a:pt x="1107" y="3261"/>
                  </a:lnTo>
                  <a:lnTo>
                    <a:pt x="1164" y="3262"/>
                  </a:lnTo>
                  <a:lnTo>
                    <a:pt x="1221" y="3262"/>
                  </a:lnTo>
                  <a:lnTo>
                    <a:pt x="1279" y="3261"/>
                  </a:lnTo>
                  <a:lnTo>
                    <a:pt x="1336" y="3255"/>
                  </a:lnTo>
                  <a:lnTo>
                    <a:pt x="1393" y="3247"/>
                  </a:lnTo>
                  <a:lnTo>
                    <a:pt x="1449" y="3236"/>
                  </a:lnTo>
                  <a:lnTo>
                    <a:pt x="1504" y="3222"/>
                  </a:lnTo>
                  <a:lnTo>
                    <a:pt x="1560" y="3207"/>
                  </a:lnTo>
                  <a:lnTo>
                    <a:pt x="1614" y="3188"/>
                  </a:lnTo>
                  <a:lnTo>
                    <a:pt x="1668" y="3167"/>
                  </a:lnTo>
                  <a:lnTo>
                    <a:pt x="1720" y="3142"/>
                  </a:lnTo>
                  <a:lnTo>
                    <a:pt x="1770" y="3116"/>
                  </a:lnTo>
                  <a:lnTo>
                    <a:pt x="1820" y="3087"/>
                  </a:lnTo>
                  <a:lnTo>
                    <a:pt x="1869" y="3056"/>
                  </a:lnTo>
                  <a:lnTo>
                    <a:pt x="1916" y="3021"/>
                  </a:lnTo>
                  <a:lnTo>
                    <a:pt x="1963" y="2986"/>
                  </a:lnTo>
                  <a:lnTo>
                    <a:pt x="2006" y="2946"/>
                  </a:lnTo>
                  <a:lnTo>
                    <a:pt x="2048" y="2906"/>
                  </a:lnTo>
                  <a:lnTo>
                    <a:pt x="2090" y="2863"/>
                  </a:lnTo>
                  <a:lnTo>
                    <a:pt x="2128" y="2816"/>
                  </a:lnTo>
                  <a:lnTo>
                    <a:pt x="2164" y="2769"/>
                  </a:lnTo>
                  <a:lnTo>
                    <a:pt x="2199" y="2719"/>
                  </a:lnTo>
                  <a:lnTo>
                    <a:pt x="2230" y="2667"/>
                  </a:lnTo>
                  <a:lnTo>
                    <a:pt x="2230" y="2667"/>
                  </a:lnTo>
                  <a:lnTo>
                    <a:pt x="2251" y="2630"/>
                  </a:lnTo>
                  <a:lnTo>
                    <a:pt x="2269" y="2594"/>
                  </a:lnTo>
                  <a:lnTo>
                    <a:pt x="2286" y="2557"/>
                  </a:lnTo>
                  <a:lnTo>
                    <a:pt x="2302" y="2519"/>
                  </a:lnTo>
                  <a:lnTo>
                    <a:pt x="2317" y="2483"/>
                  </a:lnTo>
                  <a:lnTo>
                    <a:pt x="2329" y="2445"/>
                  </a:lnTo>
                  <a:lnTo>
                    <a:pt x="2341" y="2406"/>
                  </a:lnTo>
                  <a:lnTo>
                    <a:pt x="2352" y="2368"/>
                  </a:lnTo>
                  <a:lnTo>
                    <a:pt x="2362" y="2330"/>
                  </a:lnTo>
                  <a:lnTo>
                    <a:pt x="2369" y="2292"/>
                  </a:lnTo>
                  <a:lnTo>
                    <a:pt x="2376" y="2254"/>
                  </a:lnTo>
                  <a:lnTo>
                    <a:pt x="2381" y="2215"/>
                  </a:lnTo>
                  <a:lnTo>
                    <a:pt x="2387" y="2177"/>
                  </a:lnTo>
                  <a:lnTo>
                    <a:pt x="2388" y="2137"/>
                  </a:lnTo>
                  <a:lnTo>
                    <a:pt x="2390" y="2099"/>
                  </a:lnTo>
                  <a:lnTo>
                    <a:pt x="2390" y="2061"/>
                  </a:lnTo>
                  <a:lnTo>
                    <a:pt x="2390" y="2061"/>
                  </a:lnTo>
                  <a:lnTo>
                    <a:pt x="2390" y="0"/>
                  </a:lnTo>
                  <a:lnTo>
                    <a:pt x="606" y="1030"/>
                  </a:lnTo>
                  <a:lnTo>
                    <a:pt x="606" y="1030"/>
                  </a:lnTo>
                  <a:lnTo>
                    <a:pt x="606" y="1030"/>
                  </a:lnTo>
                  <a:lnTo>
                    <a:pt x="572" y="1050"/>
                  </a:lnTo>
                  <a:lnTo>
                    <a:pt x="540" y="1071"/>
                  </a:lnTo>
                  <a:lnTo>
                    <a:pt x="507" y="1092"/>
                  </a:lnTo>
                  <a:lnTo>
                    <a:pt x="476" y="1115"/>
                  </a:lnTo>
                  <a:lnTo>
                    <a:pt x="445" y="1139"/>
                  </a:lnTo>
                  <a:lnTo>
                    <a:pt x="415" y="1165"/>
                  </a:lnTo>
                  <a:lnTo>
                    <a:pt x="386" y="1191"/>
                  </a:lnTo>
                  <a:lnTo>
                    <a:pt x="358" y="1217"/>
                  </a:lnTo>
                  <a:lnTo>
                    <a:pt x="330" y="1245"/>
                  </a:lnTo>
                  <a:lnTo>
                    <a:pt x="302" y="1274"/>
                  </a:lnTo>
                  <a:lnTo>
                    <a:pt x="276" y="1306"/>
                  </a:lnTo>
                  <a:lnTo>
                    <a:pt x="252" y="1337"/>
                  </a:lnTo>
                  <a:lnTo>
                    <a:pt x="228" y="1368"/>
                  </a:lnTo>
                  <a:lnTo>
                    <a:pt x="205" y="1403"/>
                  </a:lnTo>
                  <a:lnTo>
                    <a:pt x="183" y="1436"/>
                  </a:lnTo>
                  <a:lnTo>
                    <a:pt x="162" y="1472"/>
                  </a:lnTo>
                  <a:lnTo>
                    <a:pt x="162" y="1472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28575">
              <a:solidFill>
                <a:schemeClr val="accent5"/>
              </a:solidFill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1" name="Oval 36"/>
            <p:cNvSpPr/>
            <p:nvPr/>
          </p:nvSpPr>
          <p:spPr>
            <a:xfrm>
              <a:off x="5073109" y="4447184"/>
              <a:ext cx="841039" cy="841040"/>
            </a:xfrm>
            <a:prstGeom prst="ellipse">
              <a:avLst/>
            </a:prstGeom>
            <a:solidFill>
              <a:schemeClr val="accent5"/>
            </a:solidFill>
            <a:ln w="19050"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2" name="TextBox 37"/>
            <p:cNvSpPr txBox="1"/>
            <p:nvPr/>
          </p:nvSpPr>
          <p:spPr bwMode="auto">
            <a:xfrm>
              <a:off x="5202374" y="4594941"/>
              <a:ext cx="582509" cy="525401"/>
            </a:xfrm>
            <a:prstGeom prst="rect">
              <a:avLst/>
            </a:prstGeom>
            <a:noFill/>
          </p:spPr>
          <p:txBody>
            <a:bodyPr wrap="none" lIns="90000" tIns="46800" rIns="90000" bIns="46800">
              <a:normAutofit/>
            </a:bodyPr>
            <a:lstStyle/>
            <a:p>
              <a:pPr>
                <a:buClr>
                  <a:srgbClr val="C35954"/>
                </a:buClr>
                <a:buSzPct val="120000"/>
              </a:pPr>
              <a:r>
                <a:rPr lang="en-US" altLang="ko-KR" sz="2800">
                  <a:effectLst/>
                </a:rPr>
                <a:t>05</a:t>
              </a:r>
              <a:endParaRPr lang="en-US" altLang="ko-KR" sz="2800">
                <a:effectLst/>
              </a:endParaRPr>
            </a:p>
          </p:txBody>
        </p:sp>
        <p:sp>
          <p:nvSpPr>
            <p:cNvPr id="13" name="Freeform: Shape 32"/>
            <p:cNvSpPr/>
            <p:nvPr/>
          </p:nvSpPr>
          <p:spPr bwMode="auto">
            <a:xfrm>
              <a:off x="6322846" y="3780755"/>
              <a:ext cx="1241829" cy="1694913"/>
            </a:xfrm>
            <a:custGeom>
              <a:avLst/>
              <a:gdLst>
                <a:gd name="T0" fmla="*/ 162 w 2390"/>
                <a:gd name="T1" fmla="*/ 2667 h 3262"/>
                <a:gd name="T2" fmla="*/ 228 w 2390"/>
                <a:gd name="T3" fmla="*/ 2769 h 3262"/>
                <a:gd name="T4" fmla="*/ 302 w 2390"/>
                <a:gd name="T5" fmla="*/ 2863 h 3262"/>
                <a:gd name="T6" fmla="*/ 386 w 2390"/>
                <a:gd name="T7" fmla="*/ 2946 h 3262"/>
                <a:gd name="T8" fmla="*/ 474 w 2390"/>
                <a:gd name="T9" fmla="*/ 3021 h 3262"/>
                <a:gd name="T10" fmla="*/ 570 w 2390"/>
                <a:gd name="T11" fmla="*/ 3087 h 3262"/>
                <a:gd name="T12" fmla="*/ 672 w 2390"/>
                <a:gd name="T13" fmla="*/ 3142 h 3262"/>
                <a:gd name="T14" fmla="*/ 777 w 2390"/>
                <a:gd name="T15" fmla="*/ 3188 h 3262"/>
                <a:gd name="T16" fmla="*/ 886 w 2390"/>
                <a:gd name="T17" fmla="*/ 3222 h 3262"/>
                <a:gd name="T18" fmla="*/ 999 w 2390"/>
                <a:gd name="T19" fmla="*/ 3247 h 3262"/>
                <a:gd name="T20" fmla="*/ 1112 w 2390"/>
                <a:gd name="T21" fmla="*/ 3261 h 3262"/>
                <a:gd name="T22" fmla="*/ 1228 w 2390"/>
                <a:gd name="T23" fmla="*/ 3262 h 3262"/>
                <a:gd name="T24" fmla="*/ 1343 w 2390"/>
                <a:gd name="T25" fmla="*/ 3254 h 3262"/>
                <a:gd name="T26" fmla="*/ 1459 w 2390"/>
                <a:gd name="T27" fmla="*/ 3234 h 3262"/>
                <a:gd name="T28" fmla="*/ 1572 w 2390"/>
                <a:gd name="T29" fmla="*/ 3203 h 3262"/>
                <a:gd name="T30" fmla="*/ 1685 w 2390"/>
                <a:gd name="T31" fmla="*/ 3158 h 3262"/>
                <a:gd name="T32" fmla="*/ 1793 w 2390"/>
                <a:gd name="T33" fmla="*/ 3103 h 3262"/>
                <a:gd name="T34" fmla="*/ 1846 w 2390"/>
                <a:gd name="T35" fmla="*/ 3071 h 3262"/>
                <a:gd name="T36" fmla="*/ 1944 w 2390"/>
                <a:gd name="T37" fmla="*/ 3000 h 3262"/>
                <a:gd name="T38" fmla="*/ 2032 w 2390"/>
                <a:gd name="T39" fmla="*/ 2922 h 3262"/>
                <a:gd name="T40" fmla="*/ 2112 w 2390"/>
                <a:gd name="T41" fmla="*/ 2835 h 3262"/>
                <a:gd name="T42" fmla="*/ 2183 w 2390"/>
                <a:gd name="T43" fmla="*/ 2741 h 3262"/>
                <a:gd name="T44" fmla="*/ 2242 w 2390"/>
                <a:gd name="T45" fmla="*/ 2644 h 3262"/>
                <a:gd name="T46" fmla="*/ 2293 w 2390"/>
                <a:gd name="T47" fmla="*/ 2540 h 3262"/>
                <a:gd name="T48" fmla="*/ 2333 w 2390"/>
                <a:gd name="T49" fmla="*/ 2432 h 3262"/>
                <a:gd name="T50" fmla="*/ 2364 w 2390"/>
                <a:gd name="T51" fmla="*/ 2323 h 3262"/>
                <a:gd name="T52" fmla="*/ 2381 w 2390"/>
                <a:gd name="T53" fmla="*/ 2208 h 3262"/>
                <a:gd name="T54" fmla="*/ 2390 w 2390"/>
                <a:gd name="T55" fmla="*/ 2094 h 3262"/>
                <a:gd name="T56" fmla="*/ 2387 w 2390"/>
                <a:gd name="T57" fmla="*/ 1979 h 3262"/>
                <a:gd name="T58" fmla="*/ 2373 w 2390"/>
                <a:gd name="T59" fmla="*/ 1863 h 3262"/>
                <a:gd name="T60" fmla="*/ 2347 w 2390"/>
                <a:gd name="T61" fmla="*/ 1748 h 3262"/>
                <a:gd name="T62" fmla="*/ 2310 w 2390"/>
                <a:gd name="T63" fmla="*/ 1635 h 3262"/>
                <a:gd name="T64" fmla="*/ 2260 w 2390"/>
                <a:gd name="T65" fmla="*/ 1526 h 3262"/>
                <a:gd name="T66" fmla="*/ 2230 w 2390"/>
                <a:gd name="T67" fmla="*/ 1472 h 3262"/>
                <a:gd name="T68" fmla="*/ 2187 w 2390"/>
                <a:gd name="T69" fmla="*/ 1403 h 3262"/>
                <a:gd name="T70" fmla="*/ 2140 w 2390"/>
                <a:gd name="T71" fmla="*/ 1337 h 3262"/>
                <a:gd name="T72" fmla="*/ 2088 w 2390"/>
                <a:gd name="T73" fmla="*/ 1274 h 3262"/>
                <a:gd name="T74" fmla="*/ 2034 w 2390"/>
                <a:gd name="T75" fmla="*/ 1217 h 3262"/>
                <a:gd name="T76" fmla="*/ 1977 w 2390"/>
                <a:gd name="T77" fmla="*/ 1165 h 3262"/>
                <a:gd name="T78" fmla="*/ 1916 w 2390"/>
                <a:gd name="T79" fmla="*/ 1115 h 3262"/>
                <a:gd name="T80" fmla="*/ 1852 w 2390"/>
                <a:gd name="T81" fmla="*/ 1071 h 3262"/>
                <a:gd name="T82" fmla="*/ 1786 w 2390"/>
                <a:gd name="T83" fmla="*/ 1030 h 3262"/>
                <a:gd name="T84" fmla="*/ 0 w 2390"/>
                <a:gd name="T85" fmla="*/ 0 h 3262"/>
                <a:gd name="T86" fmla="*/ 0 w 2390"/>
                <a:gd name="T87" fmla="*/ 2061 h 3262"/>
                <a:gd name="T88" fmla="*/ 0 w 2390"/>
                <a:gd name="T89" fmla="*/ 2099 h 3262"/>
                <a:gd name="T90" fmla="*/ 5 w 2390"/>
                <a:gd name="T91" fmla="*/ 2177 h 3262"/>
                <a:gd name="T92" fmla="*/ 14 w 2390"/>
                <a:gd name="T93" fmla="*/ 2254 h 3262"/>
                <a:gd name="T94" fmla="*/ 30 w 2390"/>
                <a:gd name="T95" fmla="*/ 2330 h 3262"/>
                <a:gd name="T96" fmla="*/ 49 w 2390"/>
                <a:gd name="T97" fmla="*/ 2406 h 3262"/>
                <a:gd name="T98" fmla="*/ 75 w 2390"/>
                <a:gd name="T99" fmla="*/ 2483 h 3262"/>
                <a:gd name="T100" fmla="*/ 104 w 2390"/>
                <a:gd name="T101" fmla="*/ 2557 h 3262"/>
                <a:gd name="T102" fmla="*/ 141 w 2390"/>
                <a:gd name="T103" fmla="*/ 2630 h 3262"/>
                <a:gd name="T104" fmla="*/ 162 w 2390"/>
                <a:gd name="T105" fmla="*/ 2667 h 3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390" h="3262">
                  <a:moveTo>
                    <a:pt x="162" y="2667"/>
                  </a:moveTo>
                  <a:lnTo>
                    <a:pt x="162" y="2667"/>
                  </a:lnTo>
                  <a:lnTo>
                    <a:pt x="193" y="2719"/>
                  </a:lnTo>
                  <a:lnTo>
                    <a:pt x="228" y="2769"/>
                  </a:lnTo>
                  <a:lnTo>
                    <a:pt x="264" y="2816"/>
                  </a:lnTo>
                  <a:lnTo>
                    <a:pt x="302" y="2863"/>
                  </a:lnTo>
                  <a:lnTo>
                    <a:pt x="342" y="2906"/>
                  </a:lnTo>
                  <a:lnTo>
                    <a:pt x="386" y="2946"/>
                  </a:lnTo>
                  <a:lnTo>
                    <a:pt x="429" y="2986"/>
                  </a:lnTo>
                  <a:lnTo>
                    <a:pt x="474" y="3021"/>
                  </a:lnTo>
                  <a:lnTo>
                    <a:pt x="521" y="3056"/>
                  </a:lnTo>
                  <a:lnTo>
                    <a:pt x="570" y="3087"/>
                  </a:lnTo>
                  <a:lnTo>
                    <a:pt x="620" y="3116"/>
                  </a:lnTo>
                  <a:lnTo>
                    <a:pt x="672" y="3142"/>
                  </a:lnTo>
                  <a:lnTo>
                    <a:pt x="724" y="3167"/>
                  </a:lnTo>
                  <a:lnTo>
                    <a:pt x="777" y="3188"/>
                  </a:lnTo>
                  <a:lnTo>
                    <a:pt x="832" y="3207"/>
                  </a:lnTo>
                  <a:lnTo>
                    <a:pt x="886" y="3222"/>
                  </a:lnTo>
                  <a:lnTo>
                    <a:pt x="942" y="3236"/>
                  </a:lnTo>
                  <a:lnTo>
                    <a:pt x="999" y="3247"/>
                  </a:lnTo>
                  <a:lnTo>
                    <a:pt x="1054" y="3255"/>
                  </a:lnTo>
                  <a:lnTo>
                    <a:pt x="1112" y="3261"/>
                  </a:lnTo>
                  <a:lnTo>
                    <a:pt x="1171" y="3262"/>
                  </a:lnTo>
                  <a:lnTo>
                    <a:pt x="1228" y="3262"/>
                  </a:lnTo>
                  <a:lnTo>
                    <a:pt x="1285" y="3261"/>
                  </a:lnTo>
                  <a:lnTo>
                    <a:pt x="1343" y="3254"/>
                  </a:lnTo>
                  <a:lnTo>
                    <a:pt x="1402" y="3245"/>
                  </a:lnTo>
                  <a:lnTo>
                    <a:pt x="1459" y="3234"/>
                  </a:lnTo>
                  <a:lnTo>
                    <a:pt x="1516" y="3221"/>
                  </a:lnTo>
                  <a:lnTo>
                    <a:pt x="1572" y="3203"/>
                  </a:lnTo>
                  <a:lnTo>
                    <a:pt x="1629" y="3182"/>
                  </a:lnTo>
                  <a:lnTo>
                    <a:pt x="1685" y="3158"/>
                  </a:lnTo>
                  <a:lnTo>
                    <a:pt x="1739" y="3132"/>
                  </a:lnTo>
                  <a:lnTo>
                    <a:pt x="1793" y="3103"/>
                  </a:lnTo>
                  <a:lnTo>
                    <a:pt x="1793" y="3103"/>
                  </a:lnTo>
                  <a:lnTo>
                    <a:pt x="1846" y="3071"/>
                  </a:lnTo>
                  <a:lnTo>
                    <a:pt x="1895" y="3037"/>
                  </a:lnTo>
                  <a:lnTo>
                    <a:pt x="1944" y="3000"/>
                  </a:lnTo>
                  <a:lnTo>
                    <a:pt x="1989" y="2962"/>
                  </a:lnTo>
                  <a:lnTo>
                    <a:pt x="2032" y="2922"/>
                  </a:lnTo>
                  <a:lnTo>
                    <a:pt x="2074" y="2879"/>
                  </a:lnTo>
                  <a:lnTo>
                    <a:pt x="2112" y="2835"/>
                  </a:lnTo>
                  <a:lnTo>
                    <a:pt x="2149" y="2790"/>
                  </a:lnTo>
                  <a:lnTo>
                    <a:pt x="2183" y="2741"/>
                  </a:lnTo>
                  <a:lnTo>
                    <a:pt x="2215" y="2695"/>
                  </a:lnTo>
                  <a:lnTo>
                    <a:pt x="2242" y="2644"/>
                  </a:lnTo>
                  <a:lnTo>
                    <a:pt x="2270" y="2592"/>
                  </a:lnTo>
                  <a:lnTo>
                    <a:pt x="2293" y="2540"/>
                  </a:lnTo>
                  <a:lnTo>
                    <a:pt x="2315" y="2488"/>
                  </a:lnTo>
                  <a:lnTo>
                    <a:pt x="2333" y="2432"/>
                  </a:lnTo>
                  <a:lnTo>
                    <a:pt x="2350" y="2379"/>
                  </a:lnTo>
                  <a:lnTo>
                    <a:pt x="2364" y="2323"/>
                  </a:lnTo>
                  <a:lnTo>
                    <a:pt x="2374" y="2266"/>
                  </a:lnTo>
                  <a:lnTo>
                    <a:pt x="2381" y="2208"/>
                  </a:lnTo>
                  <a:lnTo>
                    <a:pt x="2388" y="2153"/>
                  </a:lnTo>
                  <a:lnTo>
                    <a:pt x="2390" y="2094"/>
                  </a:lnTo>
                  <a:lnTo>
                    <a:pt x="2390" y="2037"/>
                  </a:lnTo>
                  <a:lnTo>
                    <a:pt x="2387" y="1979"/>
                  </a:lnTo>
                  <a:lnTo>
                    <a:pt x="2381" y="1922"/>
                  </a:lnTo>
                  <a:lnTo>
                    <a:pt x="2373" y="1863"/>
                  </a:lnTo>
                  <a:lnTo>
                    <a:pt x="2362" y="1806"/>
                  </a:lnTo>
                  <a:lnTo>
                    <a:pt x="2347" y="1748"/>
                  </a:lnTo>
                  <a:lnTo>
                    <a:pt x="2329" y="1693"/>
                  </a:lnTo>
                  <a:lnTo>
                    <a:pt x="2310" y="1635"/>
                  </a:lnTo>
                  <a:lnTo>
                    <a:pt x="2286" y="1580"/>
                  </a:lnTo>
                  <a:lnTo>
                    <a:pt x="2260" y="1526"/>
                  </a:lnTo>
                  <a:lnTo>
                    <a:pt x="2230" y="1472"/>
                  </a:lnTo>
                  <a:lnTo>
                    <a:pt x="2230" y="1472"/>
                  </a:lnTo>
                  <a:lnTo>
                    <a:pt x="2209" y="1436"/>
                  </a:lnTo>
                  <a:lnTo>
                    <a:pt x="2187" y="1403"/>
                  </a:lnTo>
                  <a:lnTo>
                    <a:pt x="2164" y="1368"/>
                  </a:lnTo>
                  <a:lnTo>
                    <a:pt x="2140" y="1337"/>
                  </a:lnTo>
                  <a:lnTo>
                    <a:pt x="2114" y="1306"/>
                  </a:lnTo>
                  <a:lnTo>
                    <a:pt x="2088" y="1274"/>
                  </a:lnTo>
                  <a:lnTo>
                    <a:pt x="2062" y="1245"/>
                  </a:lnTo>
                  <a:lnTo>
                    <a:pt x="2034" y="1217"/>
                  </a:lnTo>
                  <a:lnTo>
                    <a:pt x="2004" y="1191"/>
                  </a:lnTo>
                  <a:lnTo>
                    <a:pt x="1977" y="1165"/>
                  </a:lnTo>
                  <a:lnTo>
                    <a:pt x="1945" y="1139"/>
                  </a:lnTo>
                  <a:lnTo>
                    <a:pt x="1916" y="1115"/>
                  </a:lnTo>
                  <a:lnTo>
                    <a:pt x="1883" y="1092"/>
                  </a:lnTo>
                  <a:lnTo>
                    <a:pt x="1852" y="1071"/>
                  </a:lnTo>
                  <a:lnTo>
                    <a:pt x="1819" y="1050"/>
                  </a:lnTo>
                  <a:lnTo>
                    <a:pt x="1786" y="1030"/>
                  </a:lnTo>
                  <a:lnTo>
                    <a:pt x="1786" y="1030"/>
                  </a:lnTo>
                  <a:lnTo>
                    <a:pt x="0" y="0"/>
                  </a:lnTo>
                  <a:lnTo>
                    <a:pt x="0" y="2061"/>
                  </a:lnTo>
                  <a:lnTo>
                    <a:pt x="0" y="2061"/>
                  </a:lnTo>
                  <a:lnTo>
                    <a:pt x="0" y="2061"/>
                  </a:lnTo>
                  <a:lnTo>
                    <a:pt x="0" y="2099"/>
                  </a:lnTo>
                  <a:lnTo>
                    <a:pt x="2" y="2137"/>
                  </a:lnTo>
                  <a:lnTo>
                    <a:pt x="5" y="2177"/>
                  </a:lnTo>
                  <a:lnTo>
                    <a:pt x="9" y="2215"/>
                  </a:lnTo>
                  <a:lnTo>
                    <a:pt x="14" y="2254"/>
                  </a:lnTo>
                  <a:lnTo>
                    <a:pt x="21" y="2292"/>
                  </a:lnTo>
                  <a:lnTo>
                    <a:pt x="30" y="2330"/>
                  </a:lnTo>
                  <a:lnTo>
                    <a:pt x="38" y="2368"/>
                  </a:lnTo>
                  <a:lnTo>
                    <a:pt x="49" y="2406"/>
                  </a:lnTo>
                  <a:lnTo>
                    <a:pt x="61" y="2445"/>
                  </a:lnTo>
                  <a:lnTo>
                    <a:pt x="75" y="2483"/>
                  </a:lnTo>
                  <a:lnTo>
                    <a:pt x="89" y="2519"/>
                  </a:lnTo>
                  <a:lnTo>
                    <a:pt x="104" y="2557"/>
                  </a:lnTo>
                  <a:lnTo>
                    <a:pt x="122" y="2594"/>
                  </a:lnTo>
                  <a:lnTo>
                    <a:pt x="141" y="2630"/>
                  </a:lnTo>
                  <a:lnTo>
                    <a:pt x="162" y="2667"/>
                  </a:lnTo>
                  <a:lnTo>
                    <a:pt x="162" y="2667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28575">
              <a:solidFill>
                <a:schemeClr val="accent4"/>
              </a:solidFill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4" name="Oval 33"/>
            <p:cNvSpPr/>
            <p:nvPr/>
          </p:nvSpPr>
          <p:spPr>
            <a:xfrm>
              <a:off x="6535840" y="4447184"/>
              <a:ext cx="841039" cy="841040"/>
            </a:xfrm>
            <a:prstGeom prst="ellipse">
              <a:avLst/>
            </a:prstGeom>
            <a:solidFill>
              <a:schemeClr val="accent4"/>
            </a:solidFill>
            <a:ln w="19050"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5" name="TextBox 34"/>
            <p:cNvSpPr txBox="1"/>
            <p:nvPr/>
          </p:nvSpPr>
          <p:spPr bwMode="auto">
            <a:xfrm>
              <a:off x="6665105" y="4594941"/>
              <a:ext cx="582509" cy="525401"/>
            </a:xfrm>
            <a:prstGeom prst="rect">
              <a:avLst/>
            </a:prstGeom>
            <a:noFill/>
          </p:spPr>
          <p:txBody>
            <a:bodyPr wrap="none" lIns="90000" tIns="46800" rIns="90000" bIns="46800">
              <a:normAutofit/>
            </a:bodyPr>
            <a:lstStyle/>
            <a:p>
              <a:pPr>
                <a:buClr>
                  <a:srgbClr val="C35954"/>
                </a:buClr>
                <a:buSzPct val="120000"/>
              </a:pPr>
              <a:r>
                <a:rPr lang="en-US" altLang="ko-KR" sz="2800">
                  <a:effectLst/>
                </a:rPr>
                <a:t>04</a:t>
              </a:r>
              <a:endParaRPr lang="en-US" altLang="ko-KR" sz="2800">
                <a:effectLst/>
              </a:endParaRPr>
            </a:p>
          </p:txBody>
        </p:sp>
        <p:sp>
          <p:nvSpPr>
            <p:cNvPr id="16" name="Freeform: Shape 29"/>
            <p:cNvSpPr/>
            <p:nvPr/>
          </p:nvSpPr>
          <p:spPr bwMode="auto">
            <a:xfrm>
              <a:off x="6374879" y="3025490"/>
              <a:ext cx="1862221" cy="1240789"/>
            </a:xfrm>
            <a:custGeom>
              <a:avLst/>
              <a:gdLst>
                <a:gd name="T0" fmla="*/ 2390 w 3585"/>
                <a:gd name="T1" fmla="*/ 2388 h 2388"/>
                <a:gd name="T2" fmla="*/ 2513 w 3585"/>
                <a:gd name="T3" fmla="*/ 2382 h 2388"/>
                <a:gd name="T4" fmla="*/ 2631 w 3585"/>
                <a:gd name="T5" fmla="*/ 2364 h 2388"/>
                <a:gd name="T6" fmla="*/ 2746 w 3585"/>
                <a:gd name="T7" fmla="*/ 2335 h 2388"/>
                <a:gd name="T8" fmla="*/ 2856 w 3585"/>
                <a:gd name="T9" fmla="*/ 2295 h 2388"/>
                <a:gd name="T10" fmla="*/ 2960 w 3585"/>
                <a:gd name="T11" fmla="*/ 2244 h 2388"/>
                <a:gd name="T12" fmla="*/ 3059 w 3585"/>
                <a:gd name="T13" fmla="*/ 2184 h 2388"/>
                <a:gd name="T14" fmla="*/ 3151 w 3585"/>
                <a:gd name="T15" fmla="*/ 2116 h 2388"/>
                <a:gd name="T16" fmla="*/ 3236 w 3585"/>
                <a:gd name="T17" fmla="*/ 2038 h 2388"/>
                <a:gd name="T18" fmla="*/ 3312 w 3585"/>
                <a:gd name="T19" fmla="*/ 1954 h 2388"/>
                <a:gd name="T20" fmla="*/ 3382 w 3585"/>
                <a:gd name="T21" fmla="*/ 1862 h 2388"/>
                <a:gd name="T22" fmla="*/ 3441 w 3585"/>
                <a:gd name="T23" fmla="*/ 1763 h 2388"/>
                <a:gd name="T24" fmla="*/ 3491 w 3585"/>
                <a:gd name="T25" fmla="*/ 1659 h 2388"/>
                <a:gd name="T26" fmla="*/ 3531 w 3585"/>
                <a:gd name="T27" fmla="*/ 1550 h 2388"/>
                <a:gd name="T28" fmla="*/ 3561 w 3585"/>
                <a:gd name="T29" fmla="*/ 1435 h 2388"/>
                <a:gd name="T30" fmla="*/ 3580 w 3585"/>
                <a:gd name="T31" fmla="*/ 1316 h 2388"/>
                <a:gd name="T32" fmla="*/ 3585 w 3585"/>
                <a:gd name="T33" fmla="*/ 1194 h 2388"/>
                <a:gd name="T34" fmla="*/ 3583 w 3585"/>
                <a:gd name="T35" fmla="*/ 1133 h 2388"/>
                <a:gd name="T36" fmla="*/ 3571 w 3585"/>
                <a:gd name="T37" fmla="*/ 1012 h 2388"/>
                <a:gd name="T38" fmla="*/ 3547 w 3585"/>
                <a:gd name="T39" fmla="*/ 895 h 2388"/>
                <a:gd name="T40" fmla="*/ 3512 w 3585"/>
                <a:gd name="T41" fmla="*/ 783 h 2388"/>
                <a:gd name="T42" fmla="*/ 3467 w 3585"/>
                <a:gd name="T43" fmla="*/ 677 h 2388"/>
                <a:gd name="T44" fmla="*/ 3413 w 3585"/>
                <a:gd name="T45" fmla="*/ 574 h 2388"/>
                <a:gd name="T46" fmla="*/ 3347 w 3585"/>
                <a:gd name="T47" fmla="*/ 479 h 2388"/>
                <a:gd name="T48" fmla="*/ 3274 w 3585"/>
                <a:gd name="T49" fmla="*/ 390 h 2388"/>
                <a:gd name="T50" fmla="*/ 3194 w 3585"/>
                <a:gd name="T51" fmla="*/ 310 h 2388"/>
                <a:gd name="T52" fmla="*/ 3106 w 3585"/>
                <a:gd name="T53" fmla="*/ 237 h 2388"/>
                <a:gd name="T54" fmla="*/ 3010 w 3585"/>
                <a:gd name="T55" fmla="*/ 173 h 2388"/>
                <a:gd name="T56" fmla="*/ 2909 w 3585"/>
                <a:gd name="T57" fmla="*/ 118 h 2388"/>
                <a:gd name="T58" fmla="*/ 2802 w 3585"/>
                <a:gd name="T59" fmla="*/ 72 h 2388"/>
                <a:gd name="T60" fmla="*/ 2689 w 3585"/>
                <a:gd name="T61" fmla="*/ 38 h 2388"/>
                <a:gd name="T62" fmla="*/ 2572 w 3585"/>
                <a:gd name="T63" fmla="*/ 13 h 2388"/>
                <a:gd name="T64" fmla="*/ 2453 w 3585"/>
                <a:gd name="T65" fmla="*/ 1 h 2388"/>
                <a:gd name="T66" fmla="*/ 2390 w 3585"/>
                <a:gd name="T67" fmla="*/ 0 h 2388"/>
                <a:gd name="T68" fmla="*/ 2308 w 3585"/>
                <a:gd name="T69" fmla="*/ 3 h 2388"/>
                <a:gd name="T70" fmla="*/ 2229 w 3585"/>
                <a:gd name="T71" fmla="*/ 10 h 2388"/>
                <a:gd name="T72" fmla="*/ 2149 w 3585"/>
                <a:gd name="T73" fmla="*/ 24 h 2388"/>
                <a:gd name="T74" fmla="*/ 2072 w 3585"/>
                <a:gd name="T75" fmla="*/ 43 h 2388"/>
                <a:gd name="T76" fmla="*/ 1998 w 3585"/>
                <a:gd name="T77" fmla="*/ 65 h 2388"/>
                <a:gd name="T78" fmla="*/ 1925 w 3585"/>
                <a:gd name="T79" fmla="*/ 95 h 2388"/>
                <a:gd name="T80" fmla="*/ 1853 w 3585"/>
                <a:gd name="T81" fmla="*/ 126 h 2388"/>
                <a:gd name="T82" fmla="*/ 1786 w 3585"/>
                <a:gd name="T83" fmla="*/ 164 h 2388"/>
                <a:gd name="T84" fmla="*/ 0 w 3585"/>
                <a:gd name="T85" fmla="*/ 1194 h 2388"/>
                <a:gd name="T86" fmla="*/ 1786 w 3585"/>
                <a:gd name="T87" fmla="*/ 2224 h 2388"/>
                <a:gd name="T88" fmla="*/ 1819 w 3585"/>
                <a:gd name="T89" fmla="*/ 2243 h 2388"/>
                <a:gd name="T90" fmla="*/ 1888 w 3585"/>
                <a:gd name="T91" fmla="*/ 2277 h 2388"/>
                <a:gd name="T92" fmla="*/ 1959 w 3585"/>
                <a:gd name="T93" fmla="*/ 2309 h 2388"/>
                <a:gd name="T94" fmla="*/ 2034 w 3585"/>
                <a:gd name="T95" fmla="*/ 2335 h 2388"/>
                <a:gd name="T96" fmla="*/ 2110 w 3585"/>
                <a:gd name="T97" fmla="*/ 2355 h 2388"/>
                <a:gd name="T98" fmla="*/ 2189 w 3585"/>
                <a:gd name="T99" fmla="*/ 2371 h 2388"/>
                <a:gd name="T100" fmla="*/ 2268 w 3585"/>
                <a:gd name="T101" fmla="*/ 2382 h 2388"/>
                <a:gd name="T102" fmla="*/ 2350 w 3585"/>
                <a:gd name="T103" fmla="*/ 2387 h 2388"/>
                <a:gd name="T104" fmla="*/ 2390 w 3585"/>
                <a:gd name="T105" fmla="*/ 2388 h 2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585" h="2388">
                  <a:moveTo>
                    <a:pt x="2390" y="2388"/>
                  </a:moveTo>
                  <a:lnTo>
                    <a:pt x="2390" y="2388"/>
                  </a:lnTo>
                  <a:lnTo>
                    <a:pt x="2453" y="2387"/>
                  </a:lnTo>
                  <a:lnTo>
                    <a:pt x="2513" y="2382"/>
                  </a:lnTo>
                  <a:lnTo>
                    <a:pt x="2572" y="2375"/>
                  </a:lnTo>
                  <a:lnTo>
                    <a:pt x="2631" y="2364"/>
                  </a:lnTo>
                  <a:lnTo>
                    <a:pt x="2689" y="2350"/>
                  </a:lnTo>
                  <a:lnTo>
                    <a:pt x="2746" y="2335"/>
                  </a:lnTo>
                  <a:lnTo>
                    <a:pt x="2802" y="2316"/>
                  </a:lnTo>
                  <a:lnTo>
                    <a:pt x="2856" y="2295"/>
                  </a:lnTo>
                  <a:lnTo>
                    <a:pt x="2909" y="2270"/>
                  </a:lnTo>
                  <a:lnTo>
                    <a:pt x="2960" y="2244"/>
                  </a:lnTo>
                  <a:lnTo>
                    <a:pt x="3010" y="2215"/>
                  </a:lnTo>
                  <a:lnTo>
                    <a:pt x="3059" y="2184"/>
                  </a:lnTo>
                  <a:lnTo>
                    <a:pt x="3106" y="2151"/>
                  </a:lnTo>
                  <a:lnTo>
                    <a:pt x="3151" y="2116"/>
                  </a:lnTo>
                  <a:lnTo>
                    <a:pt x="3194" y="2078"/>
                  </a:lnTo>
                  <a:lnTo>
                    <a:pt x="3236" y="2038"/>
                  </a:lnTo>
                  <a:lnTo>
                    <a:pt x="3274" y="1998"/>
                  </a:lnTo>
                  <a:lnTo>
                    <a:pt x="3312" y="1954"/>
                  </a:lnTo>
                  <a:lnTo>
                    <a:pt x="3347" y="1909"/>
                  </a:lnTo>
                  <a:lnTo>
                    <a:pt x="3382" y="1862"/>
                  </a:lnTo>
                  <a:lnTo>
                    <a:pt x="3413" y="1814"/>
                  </a:lnTo>
                  <a:lnTo>
                    <a:pt x="3441" y="1763"/>
                  </a:lnTo>
                  <a:lnTo>
                    <a:pt x="3467" y="1711"/>
                  </a:lnTo>
                  <a:lnTo>
                    <a:pt x="3491" y="1659"/>
                  </a:lnTo>
                  <a:lnTo>
                    <a:pt x="3512" y="1605"/>
                  </a:lnTo>
                  <a:lnTo>
                    <a:pt x="3531" y="1550"/>
                  </a:lnTo>
                  <a:lnTo>
                    <a:pt x="3547" y="1493"/>
                  </a:lnTo>
                  <a:lnTo>
                    <a:pt x="3561" y="1435"/>
                  </a:lnTo>
                  <a:lnTo>
                    <a:pt x="3571" y="1376"/>
                  </a:lnTo>
                  <a:lnTo>
                    <a:pt x="3580" y="1316"/>
                  </a:lnTo>
                  <a:lnTo>
                    <a:pt x="3583" y="1255"/>
                  </a:lnTo>
                  <a:lnTo>
                    <a:pt x="3585" y="1194"/>
                  </a:lnTo>
                  <a:lnTo>
                    <a:pt x="3585" y="1194"/>
                  </a:lnTo>
                  <a:lnTo>
                    <a:pt x="3583" y="1133"/>
                  </a:lnTo>
                  <a:lnTo>
                    <a:pt x="3580" y="1072"/>
                  </a:lnTo>
                  <a:lnTo>
                    <a:pt x="3571" y="1012"/>
                  </a:lnTo>
                  <a:lnTo>
                    <a:pt x="3561" y="953"/>
                  </a:lnTo>
                  <a:lnTo>
                    <a:pt x="3547" y="895"/>
                  </a:lnTo>
                  <a:lnTo>
                    <a:pt x="3531" y="838"/>
                  </a:lnTo>
                  <a:lnTo>
                    <a:pt x="3512" y="783"/>
                  </a:lnTo>
                  <a:lnTo>
                    <a:pt x="3491" y="729"/>
                  </a:lnTo>
                  <a:lnTo>
                    <a:pt x="3467" y="677"/>
                  </a:lnTo>
                  <a:lnTo>
                    <a:pt x="3441" y="625"/>
                  </a:lnTo>
                  <a:lnTo>
                    <a:pt x="3413" y="574"/>
                  </a:lnTo>
                  <a:lnTo>
                    <a:pt x="3382" y="526"/>
                  </a:lnTo>
                  <a:lnTo>
                    <a:pt x="3347" y="479"/>
                  </a:lnTo>
                  <a:lnTo>
                    <a:pt x="3312" y="434"/>
                  </a:lnTo>
                  <a:lnTo>
                    <a:pt x="3274" y="390"/>
                  </a:lnTo>
                  <a:lnTo>
                    <a:pt x="3236" y="350"/>
                  </a:lnTo>
                  <a:lnTo>
                    <a:pt x="3194" y="310"/>
                  </a:lnTo>
                  <a:lnTo>
                    <a:pt x="3151" y="272"/>
                  </a:lnTo>
                  <a:lnTo>
                    <a:pt x="3106" y="237"/>
                  </a:lnTo>
                  <a:lnTo>
                    <a:pt x="3059" y="204"/>
                  </a:lnTo>
                  <a:lnTo>
                    <a:pt x="3010" y="173"/>
                  </a:lnTo>
                  <a:lnTo>
                    <a:pt x="2960" y="144"/>
                  </a:lnTo>
                  <a:lnTo>
                    <a:pt x="2909" y="118"/>
                  </a:lnTo>
                  <a:lnTo>
                    <a:pt x="2856" y="93"/>
                  </a:lnTo>
                  <a:lnTo>
                    <a:pt x="2802" y="72"/>
                  </a:lnTo>
                  <a:lnTo>
                    <a:pt x="2746" y="53"/>
                  </a:lnTo>
                  <a:lnTo>
                    <a:pt x="2689" y="38"/>
                  </a:lnTo>
                  <a:lnTo>
                    <a:pt x="2631" y="24"/>
                  </a:lnTo>
                  <a:lnTo>
                    <a:pt x="2572" y="13"/>
                  </a:lnTo>
                  <a:lnTo>
                    <a:pt x="2513" y="6"/>
                  </a:lnTo>
                  <a:lnTo>
                    <a:pt x="2453" y="1"/>
                  </a:lnTo>
                  <a:lnTo>
                    <a:pt x="2390" y="0"/>
                  </a:lnTo>
                  <a:lnTo>
                    <a:pt x="2390" y="0"/>
                  </a:lnTo>
                  <a:lnTo>
                    <a:pt x="2350" y="0"/>
                  </a:lnTo>
                  <a:lnTo>
                    <a:pt x="2308" y="3"/>
                  </a:lnTo>
                  <a:lnTo>
                    <a:pt x="2268" y="6"/>
                  </a:lnTo>
                  <a:lnTo>
                    <a:pt x="2229" y="10"/>
                  </a:lnTo>
                  <a:lnTo>
                    <a:pt x="2189" y="17"/>
                  </a:lnTo>
                  <a:lnTo>
                    <a:pt x="2149" y="24"/>
                  </a:lnTo>
                  <a:lnTo>
                    <a:pt x="2110" y="33"/>
                  </a:lnTo>
                  <a:lnTo>
                    <a:pt x="2072" y="43"/>
                  </a:lnTo>
                  <a:lnTo>
                    <a:pt x="2034" y="53"/>
                  </a:lnTo>
                  <a:lnTo>
                    <a:pt x="1998" y="65"/>
                  </a:lnTo>
                  <a:lnTo>
                    <a:pt x="1959" y="79"/>
                  </a:lnTo>
                  <a:lnTo>
                    <a:pt x="1925" y="95"/>
                  </a:lnTo>
                  <a:lnTo>
                    <a:pt x="1888" y="111"/>
                  </a:lnTo>
                  <a:lnTo>
                    <a:pt x="1853" y="126"/>
                  </a:lnTo>
                  <a:lnTo>
                    <a:pt x="1819" y="145"/>
                  </a:lnTo>
                  <a:lnTo>
                    <a:pt x="1786" y="164"/>
                  </a:lnTo>
                  <a:lnTo>
                    <a:pt x="1786" y="164"/>
                  </a:lnTo>
                  <a:lnTo>
                    <a:pt x="0" y="1194"/>
                  </a:lnTo>
                  <a:lnTo>
                    <a:pt x="1786" y="2224"/>
                  </a:lnTo>
                  <a:lnTo>
                    <a:pt x="1786" y="2224"/>
                  </a:lnTo>
                  <a:lnTo>
                    <a:pt x="1786" y="2224"/>
                  </a:lnTo>
                  <a:lnTo>
                    <a:pt x="1819" y="2243"/>
                  </a:lnTo>
                  <a:lnTo>
                    <a:pt x="1853" y="2262"/>
                  </a:lnTo>
                  <a:lnTo>
                    <a:pt x="1888" y="2277"/>
                  </a:lnTo>
                  <a:lnTo>
                    <a:pt x="1925" y="2293"/>
                  </a:lnTo>
                  <a:lnTo>
                    <a:pt x="1959" y="2309"/>
                  </a:lnTo>
                  <a:lnTo>
                    <a:pt x="1998" y="2323"/>
                  </a:lnTo>
                  <a:lnTo>
                    <a:pt x="2034" y="2335"/>
                  </a:lnTo>
                  <a:lnTo>
                    <a:pt x="2072" y="2345"/>
                  </a:lnTo>
                  <a:lnTo>
                    <a:pt x="2110" y="2355"/>
                  </a:lnTo>
                  <a:lnTo>
                    <a:pt x="2149" y="2364"/>
                  </a:lnTo>
                  <a:lnTo>
                    <a:pt x="2189" y="2371"/>
                  </a:lnTo>
                  <a:lnTo>
                    <a:pt x="2229" y="2378"/>
                  </a:lnTo>
                  <a:lnTo>
                    <a:pt x="2268" y="2382"/>
                  </a:lnTo>
                  <a:lnTo>
                    <a:pt x="2308" y="2385"/>
                  </a:lnTo>
                  <a:lnTo>
                    <a:pt x="2350" y="2387"/>
                  </a:lnTo>
                  <a:lnTo>
                    <a:pt x="2390" y="2388"/>
                  </a:lnTo>
                  <a:lnTo>
                    <a:pt x="2390" y="238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28575">
              <a:solidFill>
                <a:schemeClr val="accent3"/>
              </a:solidFill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7" name="Oval 30"/>
            <p:cNvSpPr/>
            <p:nvPr/>
          </p:nvSpPr>
          <p:spPr>
            <a:xfrm>
              <a:off x="7197746" y="3225365"/>
              <a:ext cx="841039" cy="841040"/>
            </a:xfrm>
            <a:prstGeom prst="ellipse">
              <a:avLst/>
            </a:prstGeom>
            <a:solidFill>
              <a:schemeClr val="accent3"/>
            </a:solidFill>
            <a:ln w="19050"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8" name="TextBox 31"/>
            <p:cNvSpPr txBox="1"/>
            <p:nvPr/>
          </p:nvSpPr>
          <p:spPr bwMode="auto">
            <a:xfrm>
              <a:off x="7327011" y="3373122"/>
              <a:ext cx="582509" cy="525401"/>
            </a:xfrm>
            <a:prstGeom prst="rect">
              <a:avLst/>
            </a:prstGeom>
            <a:noFill/>
          </p:spPr>
          <p:txBody>
            <a:bodyPr wrap="none" lIns="90000" tIns="46800" rIns="90000" bIns="46800">
              <a:normAutofit/>
            </a:bodyPr>
            <a:lstStyle/>
            <a:p>
              <a:pPr>
                <a:buClr>
                  <a:srgbClr val="C35954"/>
                </a:buClr>
                <a:buSzPct val="120000"/>
              </a:pPr>
              <a:r>
                <a:rPr lang="en-US" altLang="ko-KR" sz="2800">
                  <a:effectLst/>
                </a:rPr>
                <a:t>03</a:t>
              </a:r>
              <a:endParaRPr lang="en-US" altLang="ko-KR" sz="2800">
                <a:effectLst/>
              </a:endParaRPr>
            </a:p>
          </p:txBody>
        </p:sp>
        <p:sp>
          <p:nvSpPr>
            <p:cNvPr id="19" name="Freeform: Shape 26"/>
            <p:cNvSpPr/>
            <p:nvPr/>
          </p:nvSpPr>
          <p:spPr bwMode="auto">
            <a:xfrm>
              <a:off x="4200289" y="3025490"/>
              <a:ext cx="1862221" cy="1240789"/>
            </a:xfrm>
            <a:custGeom>
              <a:avLst/>
              <a:gdLst>
                <a:gd name="T0" fmla="*/ 1193 w 3583"/>
                <a:gd name="T1" fmla="*/ 0 h 2388"/>
                <a:gd name="T2" fmla="*/ 1072 w 3583"/>
                <a:gd name="T3" fmla="*/ 6 h 2388"/>
                <a:gd name="T4" fmla="*/ 954 w 3583"/>
                <a:gd name="T5" fmla="*/ 24 h 2388"/>
                <a:gd name="T6" fmla="*/ 839 w 3583"/>
                <a:gd name="T7" fmla="*/ 53 h 2388"/>
                <a:gd name="T8" fmla="*/ 729 w 3583"/>
                <a:gd name="T9" fmla="*/ 93 h 2388"/>
                <a:gd name="T10" fmla="*/ 624 w 3583"/>
                <a:gd name="T11" fmla="*/ 144 h 2388"/>
                <a:gd name="T12" fmla="*/ 526 w 3583"/>
                <a:gd name="T13" fmla="*/ 204 h 2388"/>
                <a:gd name="T14" fmla="*/ 434 w 3583"/>
                <a:gd name="T15" fmla="*/ 272 h 2388"/>
                <a:gd name="T16" fmla="*/ 349 w 3583"/>
                <a:gd name="T17" fmla="*/ 350 h 2388"/>
                <a:gd name="T18" fmla="*/ 273 w 3583"/>
                <a:gd name="T19" fmla="*/ 434 h 2388"/>
                <a:gd name="T20" fmla="*/ 203 w 3583"/>
                <a:gd name="T21" fmla="*/ 526 h 2388"/>
                <a:gd name="T22" fmla="*/ 144 w 3583"/>
                <a:gd name="T23" fmla="*/ 625 h 2388"/>
                <a:gd name="T24" fmla="*/ 94 w 3583"/>
                <a:gd name="T25" fmla="*/ 729 h 2388"/>
                <a:gd name="T26" fmla="*/ 52 w 3583"/>
                <a:gd name="T27" fmla="*/ 838 h 2388"/>
                <a:gd name="T28" fmla="*/ 23 w 3583"/>
                <a:gd name="T29" fmla="*/ 953 h 2388"/>
                <a:gd name="T30" fmla="*/ 5 w 3583"/>
                <a:gd name="T31" fmla="*/ 1072 h 2388"/>
                <a:gd name="T32" fmla="*/ 0 w 3583"/>
                <a:gd name="T33" fmla="*/ 1194 h 2388"/>
                <a:gd name="T34" fmla="*/ 0 w 3583"/>
                <a:gd name="T35" fmla="*/ 1255 h 2388"/>
                <a:gd name="T36" fmla="*/ 12 w 3583"/>
                <a:gd name="T37" fmla="*/ 1376 h 2388"/>
                <a:gd name="T38" fmla="*/ 36 w 3583"/>
                <a:gd name="T39" fmla="*/ 1493 h 2388"/>
                <a:gd name="T40" fmla="*/ 71 w 3583"/>
                <a:gd name="T41" fmla="*/ 1605 h 2388"/>
                <a:gd name="T42" fmla="*/ 116 w 3583"/>
                <a:gd name="T43" fmla="*/ 1711 h 2388"/>
                <a:gd name="T44" fmla="*/ 172 w 3583"/>
                <a:gd name="T45" fmla="*/ 1814 h 2388"/>
                <a:gd name="T46" fmla="*/ 236 w 3583"/>
                <a:gd name="T47" fmla="*/ 1909 h 2388"/>
                <a:gd name="T48" fmla="*/ 309 w 3583"/>
                <a:gd name="T49" fmla="*/ 1998 h 2388"/>
                <a:gd name="T50" fmla="*/ 391 w 3583"/>
                <a:gd name="T51" fmla="*/ 2078 h 2388"/>
                <a:gd name="T52" fmla="*/ 479 w 3583"/>
                <a:gd name="T53" fmla="*/ 2151 h 2388"/>
                <a:gd name="T54" fmla="*/ 575 w 3583"/>
                <a:gd name="T55" fmla="*/ 2215 h 2388"/>
                <a:gd name="T56" fmla="*/ 676 w 3583"/>
                <a:gd name="T57" fmla="*/ 2270 h 2388"/>
                <a:gd name="T58" fmla="*/ 783 w 3583"/>
                <a:gd name="T59" fmla="*/ 2316 h 2388"/>
                <a:gd name="T60" fmla="*/ 894 w 3583"/>
                <a:gd name="T61" fmla="*/ 2350 h 2388"/>
                <a:gd name="T62" fmla="*/ 1013 w 3583"/>
                <a:gd name="T63" fmla="*/ 2375 h 2388"/>
                <a:gd name="T64" fmla="*/ 1132 w 3583"/>
                <a:gd name="T65" fmla="*/ 2387 h 2388"/>
                <a:gd name="T66" fmla="*/ 1193 w 3583"/>
                <a:gd name="T67" fmla="*/ 2388 h 2388"/>
                <a:gd name="T68" fmla="*/ 1277 w 3583"/>
                <a:gd name="T69" fmla="*/ 2385 h 2388"/>
                <a:gd name="T70" fmla="*/ 1356 w 3583"/>
                <a:gd name="T71" fmla="*/ 2378 h 2388"/>
                <a:gd name="T72" fmla="*/ 1435 w 3583"/>
                <a:gd name="T73" fmla="*/ 2364 h 2388"/>
                <a:gd name="T74" fmla="*/ 1513 w 3583"/>
                <a:gd name="T75" fmla="*/ 2345 h 2388"/>
                <a:gd name="T76" fmla="*/ 1587 w 3583"/>
                <a:gd name="T77" fmla="*/ 2323 h 2388"/>
                <a:gd name="T78" fmla="*/ 1660 w 3583"/>
                <a:gd name="T79" fmla="*/ 2293 h 2388"/>
                <a:gd name="T80" fmla="*/ 1732 w 3583"/>
                <a:gd name="T81" fmla="*/ 2262 h 2388"/>
                <a:gd name="T82" fmla="*/ 1799 w 3583"/>
                <a:gd name="T83" fmla="*/ 2224 h 2388"/>
                <a:gd name="T84" fmla="*/ 3583 w 3583"/>
                <a:gd name="T85" fmla="*/ 1194 h 2388"/>
                <a:gd name="T86" fmla="*/ 1799 w 3583"/>
                <a:gd name="T87" fmla="*/ 164 h 2388"/>
                <a:gd name="T88" fmla="*/ 1765 w 3583"/>
                <a:gd name="T89" fmla="*/ 145 h 2388"/>
                <a:gd name="T90" fmla="*/ 1695 w 3583"/>
                <a:gd name="T91" fmla="*/ 111 h 2388"/>
                <a:gd name="T92" fmla="*/ 1624 w 3583"/>
                <a:gd name="T93" fmla="*/ 79 h 2388"/>
                <a:gd name="T94" fmla="*/ 1551 w 3583"/>
                <a:gd name="T95" fmla="*/ 53 h 2388"/>
                <a:gd name="T96" fmla="*/ 1475 w 3583"/>
                <a:gd name="T97" fmla="*/ 33 h 2388"/>
                <a:gd name="T98" fmla="*/ 1396 w 3583"/>
                <a:gd name="T99" fmla="*/ 17 h 2388"/>
                <a:gd name="T100" fmla="*/ 1317 w 3583"/>
                <a:gd name="T101" fmla="*/ 6 h 2388"/>
                <a:gd name="T102" fmla="*/ 1235 w 3583"/>
                <a:gd name="T103" fmla="*/ 0 h 2388"/>
                <a:gd name="T104" fmla="*/ 1193 w 3583"/>
                <a:gd name="T105" fmla="*/ 0 h 2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583" h="2388">
                  <a:moveTo>
                    <a:pt x="1193" y="0"/>
                  </a:moveTo>
                  <a:lnTo>
                    <a:pt x="1193" y="0"/>
                  </a:lnTo>
                  <a:lnTo>
                    <a:pt x="1132" y="1"/>
                  </a:lnTo>
                  <a:lnTo>
                    <a:pt x="1072" y="6"/>
                  </a:lnTo>
                  <a:lnTo>
                    <a:pt x="1013" y="13"/>
                  </a:lnTo>
                  <a:lnTo>
                    <a:pt x="954" y="24"/>
                  </a:lnTo>
                  <a:lnTo>
                    <a:pt x="894" y="38"/>
                  </a:lnTo>
                  <a:lnTo>
                    <a:pt x="839" y="53"/>
                  </a:lnTo>
                  <a:lnTo>
                    <a:pt x="783" y="72"/>
                  </a:lnTo>
                  <a:lnTo>
                    <a:pt x="729" y="93"/>
                  </a:lnTo>
                  <a:lnTo>
                    <a:pt x="676" y="118"/>
                  </a:lnTo>
                  <a:lnTo>
                    <a:pt x="624" y="144"/>
                  </a:lnTo>
                  <a:lnTo>
                    <a:pt x="575" y="173"/>
                  </a:lnTo>
                  <a:lnTo>
                    <a:pt x="526" y="204"/>
                  </a:lnTo>
                  <a:lnTo>
                    <a:pt x="479" y="237"/>
                  </a:lnTo>
                  <a:lnTo>
                    <a:pt x="434" y="272"/>
                  </a:lnTo>
                  <a:lnTo>
                    <a:pt x="391" y="310"/>
                  </a:lnTo>
                  <a:lnTo>
                    <a:pt x="349" y="350"/>
                  </a:lnTo>
                  <a:lnTo>
                    <a:pt x="309" y="390"/>
                  </a:lnTo>
                  <a:lnTo>
                    <a:pt x="273" y="434"/>
                  </a:lnTo>
                  <a:lnTo>
                    <a:pt x="236" y="479"/>
                  </a:lnTo>
                  <a:lnTo>
                    <a:pt x="203" y="526"/>
                  </a:lnTo>
                  <a:lnTo>
                    <a:pt x="172" y="574"/>
                  </a:lnTo>
                  <a:lnTo>
                    <a:pt x="144" y="625"/>
                  </a:lnTo>
                  <a:lnTo>
                    <a:pt x="116" y="677"/>
                  </a:lnTo>
                  <a:lnTo>
                    <a:pt x="94" y="729"/>
                  </a:lnTo>
                  <a:lnTo>
                    <a:pt x="71" y="783"/>
                  </a:lnTo>
                  <a:lnTo>
                    <a:pt x="52" y="838"/>
                  </a:lnTo>
                  <a:lnTo>
                    <a:pt x="36" y="895"/>
                  </a:lnTo>
                  <a:lnTo>
                    <a:pt x="23" y="953"/>
                  </a:lnTo>
                  <a:lnTo>
                    <a:pt x="12" y="1012"/>
                  </a:lnTo>
                  <a:lnTo>
                    <a:pt x="5" y="1072"/>
                  </a:lnTo>
                  <a:lnTo>
                    <a:pt x="0" y="1133"/>
                  </a:lnTo>
                  <a:lnTo>
                    <a:pt x="0" y="1194"/>
                  </a:lnTo>
                  <a:lnTo>
                    <a:pt x="0" y="1194"/>
                  </a:lnTo>
                  <a:lnTo>
                    <a:pt x="0" y="1255"/>
                  </a:lnTo>
                  <a:lnTo>
                    <a:pt x="5" y="1316"/>
                  </a:lnTo>
                  <a:lnTo>
                    <a:pt x="12" y="1376"/>
                  </a:lnTo>
                  <a:lnTo>
                    <a:pt x="23" y="1435"/>
                  </a:lnTo>
                  <a:lnTo>
                    <a:pt x="36" y="1493"/>
                  </a:lnTo>
                  <a:lnTo>
                    <a:pt x="52" y="1550"/>
                  </a:lnTo>
                  <a:lnTo>
                    <a:pt x="71" y="1605"/>
                  </a:lnTo>
                  <a:lnTo>
                    <a:pt x="94" y="1659"/>
                  </a:lnTo>
                  <a:lnTo>
                    <a:pt x="116" y="1711"/>
                  </a:lnTo>
                  <a:lnTo>
                    <a:pt x="144" y="1763"/>
                  </a:lnTo>
                  <a:lnTo>
                    <a:pt x="172" y="1814"/>
                  </a:lnTo>
                  <a:lnTo>
                    <a:pt x="203" y="1862"/>
                  </a:lnTo>
                  <a:lnTo>
                    <a:pt x="236" y="1909"/>
                  </a:lnTo>
                  <a:lnTo>
                    <a:pt x="273" y="1954"/>
                  </a:lnTo>
                  <a:lnTo>
                    <a:pt x="309" y="1998"/>
                  </a:lnTo>
                  <a:lnTo>
                    <a:pt x="349" y="2038"/>
                  </a:lnTo>
                  <a:lnTo>
                    <a:pt x="391" y="2078"/>
                  </a:lnTo>
                  <a:lnTo>
                    <a:pt x="434" y="2116"/>
                  </a:lnTo>
                  <a:lnTo>
                    <a:pt x="479" y="2151"/>
                  </a:lnTo>
                  <a:lnTo>
                    <a:pt x="526" y="2184"/>
                  </a:lnTo>
                  <a:lnTo>
                    <a:pt x="575" y="2215"/>
                  </a:lnTo>
                  <a:lnTo>
                    <a:pt x="624" y="2244"/>
                  </a:lnTo>
                  <a:lnTo>
                    <a:pt x="676" y="2270"/>
                  </a:lnTo>
                  <a:lnTo>
                    <a:pt x="729" y="2295"/>
                  </a:lnTo>
                  <a:lnTo>
                    <a:pt x="783" y="2316"/>
                  </a:lnTo>
                  <a:lnTo>
                    <a:pt x="839" y="2335"/>
                  </a:lnTo>
                  <a:lnTo>
                    <a:pt x="894" y="2350"/>
                  </a:lnTo>
                  <a:lnTo>
                    <a:pt x="954" y="2364"/>
                  </a:lnTo>
                  <a:lnTo>
                    <a:pt x="1013" y="2375"/>
                  </a:lnTo>
                  <a:lnTo>
                    <a:pt x="1072" y="2382"/>
                  </a:lnTo>
                  <a:lnTo>
                    <a:pt x="1132" y="2387"/>
                  </a:lnTo>
                  <a:lnTo>
                    <a:pt x="1193" y="2388"/>
                  </a:lnTo>
                  <a:lnTo>
                    <a:pt x="1193" y="2388"/>
                  </a:lnTo>
                  <a:lnTo>
                    <a:pt x="1235" y="2387"/>
                  </a:lnTo>
                  <a:lnTo>
                    <a:pt x="1277" y="2385"/>
                  </a:lnTo>
                  <a:lnTo>
                    <a:pt x="1317" y="2382"/>
                  </a:lnTo>
                  <a:lnTo>
                    <a:pt x="1356" y="2378"/>
                  </a:lnTo>
                  <a:lnTo>
                    <a:pt x="1396" y="2371"/>
                  </a:lnTo>
                  <a:lnTo>
                    <a:pt x="1435" y="2364"/>
                  </a:lnTo>
                  <a:lnTo>
                    <a:pt x="1475" y="2355"/>
                  </a:lnTo>
                  <a:lnTo>
                    <a:pt x="1513" y="2345"/>
                  </a:lnTo>
                  <a:lnTo>
                    <a:pt x="1551" y="2335"/>
                  </a:lnTo>
                  <a:lnTo>
                    <a:pt x="1587" y="2323"/>
                  </a:lnTo>
                  <a:lnTo>
                    <a:pt x="1624" y="2309"/>
                  </a:lnTo>
                  <a:lnTo>
                    <a:pt x="1660" y="2293"/>
                  </a:lnTo>
                  <a:lnTo>
                    <a:pt x="1695" y="2277"/>
                  </a:lnTo>
                  <a:lnTo>
                    <a:pt x="1732" y="2262"/>
                  </a:lnTo>
                  <a:lnTo>
                    <a:pt x="1765" y="2243"/>
                  </a:lnTo>
                  <a:lnTo>
                    <a:pt x="1799" y="2224"/>
                  </a:lnTo>
                  <a:lnTo>
                    <a:pt x="1799" y="2224"/>
                  </a:lnTo>
                  <a:lnTo>
                    <a:pt x="3583" y="1194"/>
                  </a:lnTo>
                  <a:lnTo>
                    <a:pt x="1799" y="164"/>
                  </a:lnTo>
                  <a:lnTo>
                    <a:pt x="1799" y="164"/>
                  </a:lnTo>
                  <a:lnTo>
                    <a:pt x="1799" y="164"/>
                  </a:lnTo>
                  <a:lnTo>
                    <a:pt x="1765" y="145"/>
                  </a:lnTo>
                  <a:lnTo>
                    <a:pt x="1732" y="126"/>
                  </a:lnTo>
                  <a:lnTo>
                    <a:pt x="1695" y="111"/>
                  </a:lnTo>
                  <a:lnTo>
                    <a:pt x="1660" y="95"/>
                  </a:lnTo>
                  <a:lnTo>
                    <a:pt x="1624" y="79"/>
                  </a:lnTo>
                  <a:lnTo>
                    <a:pt x="1587" y="65"/>
                  </a:lnTo>
                  <a:lnTo>
                    <a:pt x="1551" y="53"/>
                  </a:lnTo>
                  <a:lnTo>
                    <a:pt x="1513" y="43"/>
                  </a:lnTo>
                  <a:lnTo>
                    <a:pt x="1475" y="33"/>
                  </a:lnTo>
                  <a:lnTo>
                    <a:pt x="1435" y="24"/>
                  </a:lnTo>
                  <a:lnTo>
                    <a:pt x="1396" y="17"/>
                  </a:lnTo>
                  <a:lnTo>
                    <a:pt x="1356" y="10"/>
                  </a:lnTo>
                  <a:lnTo>
                    <a:pt x="1317" y="6"/>
                  </a:lnTo>
                  <a:lnTo>
                    <a:pt x="1277" y="3"/>
                  </a:lnTo>
                  <a:lnTo>
                    <a:pt x="1235" y="0"/>
                  </a:lnTo>
                  <a:lnTo>
                    <a:pt x="1193" y="0"/>
                  </a:lnTo>
                  <a:lnTo>
                    <a:pt x="1193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28575">
              <a:solidFill>
                <a:schemeClr val="accent6"/>
              </a:solidFill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0" name="Oval 27"/>
            <p:cNvSpPr/>
            <p:nvPr/>
          </p:nvSpPr>
          <p:spPr>
            <a:xfrm>
              <a:off x="4386687" y="3225365"/>
              <a:ext cx="841039" cy="841040"/>
            </a:xfrm>
            <a:prstGeom prst="ellipse">
              <a:avLst/>
            </a:prstGeom>
            <a:solidFill>
              <a:schemeClr val="accent6"/>
            </a:solidFill>
            <a:ln w="19050"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21" name="TextBox 28"/>
            <p:cNvSpPr txBox="1"/>
            <p:nvPr/>
          </p:nvSpPr>
          <p:spPr bwMode="auto">
            <a:xfrm>
              <a:off x="4515951" y="3373122"/>
              <a:ext cx="582509" cy="525401"/>
            </a:xfrm>
            <a:prstGeom prst="rect">
              <a:avLst/>
            </a:prstGeom>
            <a:noFill/>
          </p:spPr>
          <p:txBody>
            <a:bodyPr wrap="none" lIns="90000" tIns="46800" rIns="90000" bIns="46800">
              <a:normAutofit/>
            </a:bodyPr>
            <a:lstStyle/>
            <a:p>
              <a:pPr>
                <a:buClr>
                  <a:srgbClr val="C35954"/>
                </a:buClr>
                <a:buSzPct val="120000"/>
              </a:pPr>
              <a:r>
                <a:rPr lang="en-US" altLang="ko-KR" sz="2800">
                  <a:effectLst/>
                </a:rPr>
                <a:t>06</a:t>
              </a:r>
              <a:endParaRPr lang="en-US" altLang="ko-KR" sz="2800">
                <a:effectLst/>
              </a:endParaRPr>
            </a:p>
          </p:txBody>
        </p:sp>
      </p:grpSp>
      <p:grpSp>
        <p:nvGrpSpPr>
          <p:cNvPr id="22" name="千图PPT彼岸天：ID 8661124库_组合 44"/>
          <p:cNvGrpSpPr/>
          <p:nvPr>
            <p:custDataLst>
              <p:tags r:id="rId2"/>
            </p:custDataLst>
          </p:nvPr>
        </p:nvGrpSpPr>
        <p:grpSpPr>
          <a:xfrm>
            <a:off x="1936822" y="4432801"/>
            <a:ext cx="2935893" cy="1006991"/>
            <a:chOff x="8328246" y="2276873"/>
            <a:chExt cx="2198694" cy="1006991"/>
          </a:xfrm>
        </p:grpSpPr>
        <p:sp>
          <p:nvSpPr>
            <p:cNvPr id="38" name="TextBox 51"/>
            <p:cNvSpPr txBox="1"/>
            <p:nvPr/>
          </p:nvSpPr>
          <p:spPr>
            <a:xfrm>
              <a:off x="8328247" y="2276873"/>
              <a:ext cx="2198693" cy="388226"/>
            </a:xfrm>
            <a:prstGeom prst="rect">
              <a:avLst/>
            </a:prstGeom>
            <a:noFill/>
          </p:spPr>
          <p:txBody>
            <a:bodyPr wrap="none" lIns="0" tIns="0" rIns="216000" bIns="0" anchor="b" anchorCtr="0">
              <a:normAutofit/>
            </a:bodyPr>
            <a:lstStyle/>
            <a:p>
              <a:pPr algn="r"/>
              <a:r>
                <a:rPr lang="zh-CN" altLang="en-US" sz="1600" b="1" dirty="0">
                  <a:solidFill>
                    <a:schemeClr val="accent5">
                      <a:lumMod val="100000"/>
                    </a:schemeClr>
                  </a:solidFill>
                </a:rPr>
                <a:t>输入标题文本</a:t>
              </a:r>
              <a:endParaRPr lang="zh-CN" altLang="en-US" sz="1600" b="1" dirty="0">
                <a:solidFill>
                  <a:schemeClr val="accent5">
                    <a:lumMod val="100000"/>
                  </a:schemeClr>
                </a:solidFill>
              </a:endParaRPr>
            </a:p>
          </p:txBody>
        </p:sp>
        <p:sp>
          <p:nvSpPr>
            <p:cNvPr id="39" name="TextBox 52"/>
            <p:cNvSpPr txBox="1"/>
            <p:nvPr/>
          </p:nvSpPr>
          <p:spPr>
            <a:xfrm>
              <a:off x="8328246" y="2665098"/>
              <a:ext cx="2198693" cy="618766"/>
            </a:xfrm>
            <a:prstGeom prst="rect">
              <a:avLst/>
            </a:prstGeom>
          </p:spPr>
          <p:txBody>
            <a:bodyPr vert="horz" wrap="square" lIns="0" tIns="0" rIns="216000" bIns="0" anchor="ctr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</a:rPr>
                <a:t>请替换文字内容复制你的内容到此 </a:t>
              </a:r>
              <a:b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</a:rPr>
              </a:br>
              <a:endParaRPr lang="zh-CN" altLang="en-US" sz="105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</p:grpSp>
      <p:grpSp>
        <p:nvGrpSpPr>
          <p:cNvPr id="23" name="千图PPT彼岸天：ID 8661124库_组合 53"/>
          <p:cNvGrpSpPr/>
          <p:nvPr>
            <p:custDataLst>
              <p:tags r:id="rId3"/>
            </p:custDataLst>
          </p:nvPr>
        </p:nvGrpSpPr>
        <p:grpSpPr>
          <a:xfrm>
            <a:off x="7564675" y="4432801"/>
            <a:ext cx="2823587" cy="1006991"/>
            <a:chOff x="1197898" y="2503545"/>
            <a:chExt cx="2198693" cy="1006991"/>
          </a:xfrm>
        </p:grpSpPr>
        <p:sp>
          <p:nvSpPr>
            <p:cNvPr id="36" name="TextBox 54"/>
            <p:cNvSpPr txBox="1"/>
            <p:nvPr/>
          </p:nvSpPr>
          <p:spPr>
            <a:xfrm>
              <a:off x="1197898" y="2503545"/>
              <a:ext cx="2198693" cy="388226"/>
            </a:xfrm>
            <a:prstGeom prst="rect">
              <a:avLst/>
            </a:prstGeom>
            <a:noFill/>
          </p:spPr>
          <p:txBody>
            <a:bodyPr wrap="none" lIns="216000" tIns="0" rIns="0" bIns="0" anchor="b" anchorCtr="0">
              <a:normAutofit/>
            </a:bodyPr>
            <a:lstStyle/>
            <a:p>
              <a:r>
                <a:rPr lang="zh-CN" altLang="en-US" sz="1600" b="1" dirty="0">
                  <a:solidFill>
                    <a:schemeClr val="accent4">
                      <a:lumMod val="100000"/>
                    </a:schemeClr>
                  </a:solidFill>
                </a:rPr>
                <a:t>输入标题文本</a:t>
              </a:r>
              <a:endParaRPr lang="zh-CN" altLang="en-US" sz="1600" b="1" dirty="0">
                <a:solidFill>
                  <a:schemeClr val="accent4">
                    <a:lumMod val="100000"/>
                  </a:schemeClr>
                </a:solidFill>
              </a:endParaRPr>
            </a:p>
          </p:txBody>
        </p:sp>
        <p:sp>
          <p:nvSpPr>
            <p:cNvPr id="37" name="TextBox 62"/>
            <p:cNvSpPr txBox="1"/>
            <p:nvPr/>
          </p:nvSpPr>
          <p:spPr>
            <a:xfrm>
              <a:off x="1197898" y="2891770"/>
              <a:ext cx="2198693" cy="618766"/>
            </a:xfrm>
            <a:prstGeom prst="rect">
              <a:avLst/>
            </a:prstGeom>
          </p:spPr>
          <p:txBody>
            <a:bodyPr vert="horz" wrap="square" lIns="216000" tIns="0" rIns="0" bIns="0" anchor="ctr" anchorCtr="0">
              <a:norm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</a:rPr>
                <a:t>请替换文字内容复制你的内容到此 </a:t>
              </a:r>
              <a:b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</a:rPr>
              </a:br>
              <a:endParaRPr lang="zh-CN" altLang="en-US" sz="105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</p:grpSp>
      <p:grpSp>
        <p:nvGrpSpPr>
          <p:cNvPr id="24" name="千图PPT彼岸天：ID 8661124库_组合 63"/>
          <p:cNvGrpSpPr/>
          <p:nvPr>
            <p:custDataLst>
              <p:tags r:id="rId4"/>
            </p:custDataLst>
          </p:nvPr>
        </p:nvGrpSpPr>
        <p:grpSpPr>
          <a:xfrm>
            <a:off x="1936822" y="1808820"/>
            <a:ext cx="2935893" cy="1006991"/>
            <a:chOff x="8328246" y="2276873"/>
            <a:chExt cx="2198694" cy="1006991"/>
          </a:xfrm>
        </p:grpSpPr>
        <p:sp>
          <p:nvSpPr>
            <p:cNvPr id="34" name="TextBox 64"/>
            <p:cNvSpPr txBox="1"/>
            <p:nvPr/>
          </p:nvSpPr>
          <p:spPr>
            <a:xfrm>
              <a:off x="8328247" y="2276873"/>
              <a:ext cx="2198693" cy="388226"/>
            </a:xfrm>
            <a:prstGeom prst="rect">
              <a:avLst/>
            </a:prstGeom>
            <a:noFill/>
          </p:spPr>
          <p:txBody>
            <a:bodyPr wrap="none" lIns="0" tIns="0" rIns="216000" bIns="0" anchor="b" anchorCtr="0">
              <a:normAutofit/>
            </a:bodyPr>
            <a:lstStyle/>
            <a:p>
              <a:pPr algn="r"/>
              <a:r>
                <a:rPr lang="zh-CN" altLang="en-US" sz="1600" b="1" dirty="0">
                  <a:solidFill>
                    <a:schemeClr val="accent1">
                      <a:lumMod val="100000"/>
                    </a:schemeClr>
                  </a:solidFill>
                </a:rPr>
                <a:t>输入标题文本</a:t>
              </a:r>
              <a:endParaRPr lang="zh-CN" altLang="en-US" sz="1600" b="1" dirty="0">
                <a:solidFill>
                  <a:schemeClr val="accent1">
                    <a:lumMod val="100000"/>
                  </a:schemeClr>
                </a:solidFill>
              </a:endParaRPr>
            </a:p>
          </p:txBody>
        </p:sp>
        <p:sp>
          <p:nvSpPr>
            <p:cNvPr id="35" name="TextBox 65"/>
            <p:cNvSpPr txBox="1"/>
            <p:nvPr/>
          </p:nvSpPr>
          <p:spPr>
            <a:xfrm>
              <a:off x="8328246" y="2665098"/>
              <a:ext cx="2198693" cy="618766"/>
            </a:xfrm>
            <a:prstGeom prst="rect">
              <a:avLst/>
            </a:prstGeom>
          </p:spPr>
          <p:txBody>
            <a:bodyPr vert="horz" wrap="square" lIns="0" tIns="0" rIns="216000" bIns="0" anchor="ctr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</a:rPr>
                <a:t>请替换文字内容复制你的内容到此 </a:t>
              </a:r>
              <a:b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</a:rPr>
              </a:br>
              <a:endParaRPr lang="zh-CN" altLang="en-US" sz="105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</p:grpSp>
      <p:grpSp>
        <p:nvGrpSpPr>
          <p:cNvPr id="25" name="千图PPT彼岸天：ID 8661124库_组合 66"/>
          <p:cNvGrpSpPr/>
          <p:nvPr>
            <p:custDataLst>
              <p:tags r:id="rId5"/>
            </p:custDataLst>
          </p:nvPr>
        </p:nvGrpSpPr>
        <p:grpSpPr>
          <a:xfrm>
            <a:off x="7564675" y="1808820"/>
            <a:ext cx="2823587" cy="1006991"/>
            <a:chOff x="1197898" y="2503545"/>
            <a:chExt cx="2198693" cy="1006991"/>
          </a:xfrm>
        </p:grpSpPr>
        <p:sp>
          <p:nvSpPr>
            <p:cNvPr id="32" name="TextBox 67"/>
            <p:cNvSpPr txBox="1"/>
            <p:nvPr/>
          </p:nvSpPr>
          <p:spPr>
            <a:xfrm>
              <a:off x="1197898" y="2503545"/>
              <a:ext cx="2198693" cy="388226"/>
            </a:xfrm>
            <a:prstGeom prst="rect">
              <a:avLst/>
            </a:prstGeom>
            <a:noFill/>
          </p:spPr>
          <p:txBody>
            <a:bodyPr wrap="none" lIns="216000" tIns="0" rIns="0" bIns="0" anchor="b" anchorCtr="0">
              <a:normAutofit/>
            </a:bodyPr>
            <a:lstStyle/>
            <a:p>
              <a:r>
                <a:rPr lang="zh-CN" altLang="en-US" sz="1600" b="1" dirty="0">
                  <a:solidFill>
                    <a:schemeClr val="accent2">
                      <a:lumMod val="100000"/>
                    </a:schemeClr>
                  </a:solidFill>
                </a:rPr>
                <a:t>输入标题文本</a:t>
              </a:r>
              <a:endParaRPr lang="zh-CN" altLang="en-US" sz="1600" b="1" dirty="0">
                <a:solidFill>
                  <a:schemeClr val="accent2">
                    <a:lumMod val="100000"/>
                  </a:schemeClr>
                </a:solidFill>
              </a:endParaRPr>
            </a:p>
          </p:txBody>
        </p:sp>
        <p:sp>
          <p:nvSpPr>
            <p:cNvPr id="33" name="TextBox 68"/>
            <p:cNvSpPr txBox="1"/>
            <p:nvPr/>
          </p:nvSpPr>
          <p:spPr>
            <a:xfrm>
              <a:off x="1197898" y="2891770"/>
              <a:ext cx="2198693" cy="618766"/>
            </a:xfrm>
            <a:prstGeom prst="rect">
              <a:avLst/>
            </a:prstGeom>
          </p:spPr>
          <p:txBody>
            <a:bodyPr vert="horz" wrap="square" lIns="216000" tIns="0" rIns="0" bIns="0" anchor="ctr" anchorCtr="0">
              <a:norm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</a:rPr>
                <a:t>请替换文字内容复制你的内容到此 </a:t>
              </a:r>
              <a:b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</a:rPr>
              </a:br>
              <a:endParaRPr lang="zh-CN" altLang="en-US" sz="105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</p:grpSp>
      <p:grpSp>
        <p:nvGrpSpPr>
          <p:cNvPr id="26" name="千图PPT彼岸天：ID 8661124库_组合 69"/>
          <p:cNvGrpSpPr/>
          <p:nvPr>
            <p:custDataLst>
              <p:tags r:id="rId6"/>
            </p:custDataLst>
          </p:nvPr>
        </p:nvGrpSpPr>
        <p:grpSpPr>
          <a:xfrm>
            <a:off x="8237100" y="3073304"/>
            <a:ext cx="2823587" cy="1006991"/>
            <a:chOff x="1197898" y="2503545"/>
            <a:chExt cx="2198693" cy="1006991"/>
          </a:xfrm>
        </p:grpSpPr>
        <p:sp>
          <p:nvSpPr>
            <p:cNvPr id="30" name="TextBox 70"/>
            <p:cNvSpPr txBox="1"/>
            <p:nvPr/>
          </p:nvSpPr>
          <p:spPr>
            <a:xfrm>
              <a:off x="1197898" y="2503545"/>
              <a:ext cx="2198693" cy="388226"/>
            </a:xfrm>
            <a:prstGeom prst="rect">
              <a:avLst/>
            </a:prstGeom>
            <a:noFill/>
          </p:spPr>
          <p:txBody>
            <a:bodyPr wrap="none" lIns="216000" tIns="0" rIns="0" bIns="0" anchor="b" anchorCtr="0">
              <a:normAutofit/>
            </a:bodyPr>
            <a:lstStyle/>
            <a:p>
              <a:r>
                <a:rPr lang="zh-CN" altLang="en-US" sz="1600" b="1" dirty="0">
                  <a:solidFill>
                    <a:schemeClr val="accent3">
                      <a:lumMod val="100000"/>
                    </a:schemeClr>
                  </a:solidFill>
                </a:rPr>
                <a:t>输入标题文本</a:t>
              </a:r>
              <a:endParaRPr lang="zh-CN" altLang="en-US" sz="1600" b="1" dirty="0">
                <a:solidFill>
                  <a:schemeClr val="accent3">
                    <a:lumMod val="100000"/>
                  </a:schemeClr>
                </a:solidFill>
              </a:endParaRPr>
            </a:p>
          </p:txBody>
        </p:sp>
        <p:sp>
          <p:nvSpPr>
            <p:cNvPr id="31" name="TextBox 71"/>
            <p:cNvSpPr txBox="1"/>
            <p:nvPr/>
          </p:nvSpPr>
          <p:spPr>
            <a:xfrm>
              <a:off x="1197898" y="2891770"/>
              <a:ext cx="2198693" cy="618766"/>
            </a:xfrm>
            <a:prstGeom prst="rect">
              <a:avLst/>
            </a:prstGeom>
          </p:spPr>
          <p:txBody>
            <a:bodyPr vert="horz" wrap="square" lIns="216000" tIns="0" rIns="0" bIns="0" anchor="ctr" anchorCtr="0">
              <a:norm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</a:rPr>
                <a:t>请替换文字内容复制你的内容到此 </a:t>
              </a:r>
              <a:b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</a:rPr>
              </a:br>
              <a:endParaRPr lang="zh-CN" altLang="en-US" sz="105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</p:grpSp>
      <p:grpSp>
        <p:nvGrpSpPr>
          <p:cNvPr id="27" name="千图PPT彼岸天：ID 8661124库_组合 72"/>
          <p:cNvGrpSpPr/>
          <p:nvPr>
            <p:custDataLst>
              <p:tags r:id="rId7"/>
            </p:custDataLst>
          </p:nvPr>
        </p:nvGrpSpPr>
        <p:grpSpPr>
          <a:xfrm>
            <a:off x="1264396" y="3073304"/>
            <a:ext cx="2935893" cy="1006991"/>
            <a:chOff x="8328246" y="2276873"/>
            <a:chExt cx="2198694" cy="1006991"/>
          </a:xfrm>
        </p:grpSpPr>
        <p:sp>
          <p:nvSpPr>
            <p:cNvPr id="28" name="TextBox 73"/>
            <p:cNvSpPr txBox="1"/>
            <p:nvPr/>
          </p:nvSpPr>
          <p:spPr>
            <a:xfrm>
              <a:off x="8328247" y="2276873"/>
              <a:ext cx="2198693" cy="388226"/>
            </a:xfrm>
            <a:prstGeom prst="rect">
              <a:avLst/>
            </a:prstGeom>
            <a:noFill/>
          </p:spPr>
          <p:txBody>
            <a:bodyPr wrap="none" lIns="0" tIns="0" rIns="216000" bIns="0" anchor="b" anchorCtr="0">
              <a:normAutofit/>
            </a:bodyPr>
            <a:lstStyle/>
            <a:p>
              <a:pPr algn="r"/>
              <a:r>
                <a:rPr lang="zh-CN" altLang="en-US" sz="1600" b="1" dirty="0">
                  <a:solidFill>
                    <a:schemeClr val="accent6">
                      <a:lumMod val="100000"/>
                    </a:schemeClr>
                  </a:solidFill>
                </a:rPr>
                <a:t>输入标题文本</a:t>
              </a:r>
              <a:endParaRPr lang="zh-CN" altLang="en-US" sz="1600" b="1" dirty="0">
                <a:solidFill>
                  <a:schemeClr val="accent6">
                    <a:lumMod val="100000"/>
                  </a:schemeClr>
                </a:solidFill>
              </a:endParaRPr>
            </a:p>
          </p:txBody>
        </p:sp>
        <p:sp>
          <p:nvSpPr>
            <p:cNvPr id="29" name="TextBox 74"/>
            <p:cNvSpPr txBox="1"/>
            <p:nvPr/>
          </p:nvSpPr>
          <p:spPr>
            <a:xfrm>
              <a:off x="8328246" y="2665098"/>
              <a:ext cx="2198693" cy="618766"/>
            </a:xfrm>
            <a:prstGeom prst="rect">
              <a:avLst/>
            </a:prstGeom>
          </p:spPr>
          <p:txBody>
            <a:bodyPr vert="horz" wrap="square" lIns="0" tIns="0" rIns="216000" bIns="0" anchor="ctr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</a:rPr>
                <a:t>请替换文字内容复制你的内容到此 </a:t>
              </a:r>
              <a:b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</a:rPr>
              </a:br>
              <a:endParaRPr lang="zh-CN" altLang="en-US" sz="105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5000">
        <p14:gallery dir="l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千图PPT彼岸天：ID 8661124库_组合 4"/>
          <p:cNvGrpSpPr/>
          <p:nvPr>
            <p:custDataLst>
              <p:tags r:id="rId1"/>
            </p:custDataLst>
          </p:nvPr>
        </p:nvGrpSpPr>
        <p:grpSpPr>
          <a:xfrm>
            <a:off x="3924165" y="1412778"/>
            <a:ext cx="4523112" cy="4528846"/>
            <a:chOff x="3924165" y="1412776"/>
            <a:chExt cx="4523112" cy="4528846"/>
          </a:xfrm>
        </p:grpSpPr>
        <p:sp>
          <p:nvSpPr>
            <p:cNvPr id="37" name="Freeform: Shape 6"/>
            <p:cNvSpPr/>
            <p:nvPr/>
          </p:nvSpPr>
          <p:spPr bwMode="auto">
            <a:xfrm>
              <a:off x="5998095" y="2640746"/>
              <a:ext cx="1942221" cy="1565945"/>
            </a:xfrm>
            <a:custGeom>
              <a:avLst/>
              <a:gdLst>
                <a:gd name="T0" fmla="*/ 638 w 913"/>
                <a:gd name="T1" fmla="*/ 0 h 735"/>
                <a:gd name="T2" fmla="*/ 277 w 913"/>
                <a:gd name="T3" fmla="*/ 0 h 735"/>
                <a:gd name="T4" fmla="*/ 276 w 913"/>
                <a:gd name="T5" fmla="*/ 0 h 735"/>
                <a:gd name="T6" fmla="*/ 275 w 913"/>
                <a:gd name="T7" fmla="*/ 0 h 735"/>
                <a:gd name="T8" fmla="*/ 2 w 913"/>
                <a:gd name="T9" fmla="*/ 273 h 735"/>
                <a:gd name="T10" fmla="*/ 0 w 913"/>
                <a:gd name="T11" fmla="*/ 735 h 735"/>
                <a:gd name="T12" fmla="*/ 237 w 913"/>
                <a:gd name="T13" fmla="*/ 557 h 735"/>
                <a:gd name="T14" fmla="*/ 638 w 913"/>
                <a:gd name="T15" fmla="*/ 550 h 735"/>
                <a:gd name="T16" fmla="*/ 913 w 913"/>
                <a:gd name="T17" fmla="*/ 275 h 735"/>
                <a:gd name="T18" fmla="*/ 638 w 913"/>
                <a:gd name="T19" fmla="*/ 0 h 7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13" h="735">
                  <a:moveTo>
                    <a:pt x="638" y="0"/>
                  </a:moveTo>
                  <a:cubicBezTo>
                    <a:pt x="277" y="0"/>
                    <a:pt x="277" y="0"/>
                    <a:pt x="277" y="0"/>
                  </a:cubicBezTo>
                  <a:cubicBezTo>
                    <a:pt x="276" y="0"/>
                    <a:pt x="276" y="0"/>
                    <a:pt x="276" y="0"/>
                  </a:cubicBezTo>
                  <a:cubicBezTo>
                    <a:pt x="275" y="0"/>
                    <a:pt x="275" y="0"/>
                    <a:pt x="275" y="0"/>
                  </a:cubicBezTo>
                  <a:cubicBezTo>
                    <a:pt x="124" y="0"/>
                    <a:pt x="2" y="122"/>
                    <a:pt x="2" y="273"/>
                  </a:cubicBezTo>
                  <a:cubicBezTo>
                    <a:pt x="2" y="424"/>
                    <a:pt x="0" y="735"/>
                    <a:pt x="0" y="735"/>
                  </a:cubicBezTo>
                  <a:cubicBezTo>
                    <a:pt x="0" y="735"/>
                    <a:pt x="69" y="582"/>
                    <a:pt x="237" y="557"/>
                  </a:cubicBezTo>
                  <a:cubicBezTo>
                    <a:pt x="258" y="554"/>
                    <a:pt x="638" y="550"/>
                    <a:pt x="638" y="550"/>
                  </a:cubicBezTo>
                  <a:cubicBezTo>
                    <a:pt x="790" y="550"/>
                    <a:pt x="913" y="427"/>
                    <a:pt x="913" y="275"/>
                  </a:cubicBezTo>
                  <a:cubicBezTo>
                    <a:pt x="913" y="123"/>
                    <a:pt x="790" y="0"/>
                    <a:pt x="638" y="0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38" name="Freeform: Shape 7"/>
            <p:cNvSpPr/>
            <p:nvPr/>
          </p:nvSpPr>
          <p:spPr bwMode="auto">
            <a:xfrm>
              <a:off x="3924165" y="2640746"/>
              <a:ext cx="1944474" cy="1565945"/>
            </a:xfrm>
            <a:custGeom>
              <a:avLst/>
              <a:gdLst>
                <a:gd name="T0" fmla="*/ 275 w 913"/>
                <a:gd name="T1" fmla="*/ 0 h 735"/>
                <a:gd name="T2" fmla="*/ 636 w 913"/>
                <a:gd name="T3" fmla="*/ 0 h 735"/>
                <a:gd name="T4" fmla="*/ 637 w 913"/>
                <a:gd name="T5" fmla="*/ 0 h 735"/>
                <a:gd name="T6" fmla="*/ 638 w 913"/>
                <a:gd name="T7" fmla="*/ 0 h 735"/>
                <a:gd name="T8" fmla="*/ 911 w 913"/>
                <a:gd name="T9" fmla="*/ 273 h 735"/>
                <a:gd name="T10" fmla="*/ 913 w 913"/>
                <a:gd name="T11" fmla="*/ 735 h 735"/>
                <a:gd name="T12" fmla="*/ 677 w 913"/>
                <a:gd name="T13" fmla="*/ 557 h 735"/>
                <a:gd name="T14" fmla="*/ 275 w 913"/>
                <a:gd name="T15" fmla="*/ 550 h 735"/>
                <a:gd name="T16" fmla="*/ 0 w 913"/>
                <a:gd name="T17" fmla="*/ 275 h 735"/>
                <a:gd name="T18" fmla="*/ 275 w 913"/>
                <a:gd name="T19" fmla="*/ 0 h 7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13" h="735">
                  <a:moveTo>
                    <a:pt x="275" y="0"/>
                  </a:moveTo>
                  <a:cubicBezTo>
                    <a:pt x="636" y="0"/>
                    <a:pt x="636" y="0"/>
                    <a:pt x="636" y="0"/>
                  </a:cubicBezTo>
                  <a:cubicBezTo>
                    <a:pt x="637" y="0"/>
                    <a:pt x="637" y="0"/>
                    <a:pt x="637" y="0"/>
                  </a:cubicBezTo>
                  <a:cubicBezTo>
                    <a:pt x="638" y="0"/>
                    <a:pt x="638" y="0"/>
                    <a:pt x="638" y="0"/>
                  </a:cubicBezTo>
                  <a:cubicBezTo>
                    <a:pt x="789" y="0"/>
                    <a:pt x="911" y="122"/>
                    <a:pt x="911" y="273"/>
                  </a:cubicBezTo>
                  <a:cubicBezTo>
                    <a:pt x="911" y="424"/>
                    <a:pt x="913" y="735"/>
                    <a:pt x="913" y="735"/>
                  </a:cubicBezTo>
                  <a:cubicBezTo>
                    <a:pt x="913" y="735"/>
                    <a:pt x="844" y="582"/>
                    <a:pt x="677" y="557"/>
                  </a:cubicBezTo>
                  <a:cubicBezTo>
                    <a:pt x="655" y="554"/>
                    <a:pt x="275" y="550"/>
                    <a:pt x="275" y="550"/>
                  </a:cubicBezTo>
                  <a:cubicBezTo>
                    <a:pt x="123" y="550"/>
                    <a:pt x="0" y="427"/>
                    <a:pt x="0" y="275"/>
                  </a:cubicBezTo>
                  <a:cubicBezTo>
                    <a:pt x="0" y="123"/>
                    <a:pt x="123" y="0"/>
                    <a:pt x="27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39" name="Freeform: Shape 8"/>
            <p:cNvSpPr/>
            <p:nvPr/>
          </p:nvSpPr>
          <p:spPr bwMode="auto">
            <a:xfrm>
              <a:off x="5998095" y="1412776"/>
              <a:ext cx="1624526" cy="1309085"/>
            </a:xfrm>
            <a:custGeom>
              <a:avLst/>
              <a:gdLst>
                <a:gd name="T0" fmla="*/ 534 w 764"/>
                <a:gd name="T1" fmla="*/ 0 h 615"/>
                <a:gd name="T2" fmla="*/ 232 w 764"/>
                <a:gd name="T3" fmla="*/ 0 h 615"/>
                <a:gd name="T4" fmla="*/ 231 w 764"/>
                <a:gd name="T5" fmla="*/ 0 h 615"/>
                <a:gd name="T6" fmla="*/ 230 w 764"/>
                <a:gd name="T7" fmla="*/ 0 h 615"/>
                <a:gd name="T8" fmla="*/ 2 w 764"/>
                <a:gd name="T9" fmla="*/ 229 h 615"/>
                <a:gd name="T10" fmla="*/ 0 w 764"/>
                <a:gd name="T11" fmla="*/ 615 h 615"/>
                <a:gd name="T12" fmla="*/ 198 w 764"/>
                <a:gd name="T13" fmla="*/ 466 h 615"/>
                <a:gd name="T14" fmla="*/ 534 w 764"/>
                <a:gd name="T15" fmla="*/ 460 h 615"/>
                <a:gd name="T16" fmla="*/ 764 w 764"/>
                <a:gd name="T17" fmla="*/ 230 h 615"/>
                <a:gd name="T18" fmla="*/ 534 w 764"/>
                <a:gd name="T19" fmla="*/ 0 h 6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64" h="615">
                  <a:moveTo>
                    <a:pt x="534" y="0"/>
                  </a:moveTo>
                  <a:cubicBezTo>
                    <a:pt x="232" y="0"/>
                    <a:pt x="232" y="0"/>
                    <a:pt x="232" y="0"/>
                  </a:cubicBezTo>
                  <a:cubicBezTo>
                    <a:pt x="231" y="0"/>
                    <a:pt x="231" y="0"/>
                    <a:pt x="231" y="0"/>
                  </a:cubicBezTo>
                  <a:cubicBezTo>
                    <a:pt x="230" y="0"/>
                    <a:pt x="230" y="0"/>
                    <a:pt x="230" y="0"/>
                  </a:cubicBezTo>
                  <a:cubicBezTo>
                    <a:pt x="104" y="0"/>
                    <a:pt x="2" y="102"/>
                    <a:pt x="2" y="229"/>
                  </a:cubicBezTo>
                  <a:cubicBezTo>
                    <a:pt x="2" y="355"/>
                    <a:pt x="0" y="615"/>
                    <a:pt x="0" y="615"/>
                  </a:cubicBezTo>
                  <a:cubicBezTo>
                    <a:pt x="0" y="615"/>
                    <a:pt x="58" y="487"/>
                    <a:pt x="198" y="466"/>
                  </a:cubicBezTo>
                  <a:cubicBezTo>
                    <a:pt x="216" y="464"/>
                    <a:pt x="534" y="460"/>
                    <a:pt x="534" y="460"/>
                  </a:cubicBezTo>
                  <a:cubicBezTo>
                    <a:pt x="661" y="460"/>
                    <a:pt x="764" y="357"/>
                    <a:pt x="764" y="230"/>
                  </a:cubicBezTo>
                  <a:cubicBezTo>
                    <a:pt x="764" y="103"/>
                    <a:pt x="661" y="0"/>
                    <a:pt x="534" y="0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40" name="Freeform: Shape 9"/>
            <p:cNvSpPr/>
            <p:nvPr/>
          </p:nvSpPr>
          <p:spPr bwMode="auto">
            <a:xfrm>
              <a:off x="3924165" y="4036557"/>
              <a:ext cx="1944474" cy="1563691"/>
            </a:xfrm>
            <a:custGeom>
              <a:avLst/>
              <a:gdLst>
                <a:gd name="T0" fmla="*/ 275 w 913"/>
                <a:gd name="T1" fmla="*/ 0 h 735"/>
                <a:gd name="T2" fmla="*/ 636 w 913"/>
                <a:gd name="T3" fmla="*/ 0 h 735"/>
                <a:gd name="T4" fmla="*/ 637 w 913"/>
                <a:gd name="T5" fmla="*/ 0 h 735"/>
                <a:gd name="T6" fmla="*/ 638 w 913"/>
                <a:gd name="T7" fmla="*/ 0 h 735"/>
                <a:gd name="T8" fmla="*/ 911 w 913"/>
                <a:gd name="T9" fmla="*/ 273 h 735"/>
                <a:gd name="T10" fmla="*/ 913 w 913"/>
                <a:gd name="T11" fmla="*/ 735 h 735"/>
                <a:gd name="T12" fmla="*/ 677 w 913"/>
                <a:gd name="T13" fmla="*/ 557 h 735"/>
                <a:gd name="T14" fmla="*/ 275 w 913"/>
                <a:gd name="T15" fmla="*/ 550 h 735"/>
                <a:gd name="T16" fmla="*/ 0 w 913"/>
                <a:gd name="T17" fmla="*/ 275 h 735"/>
                <a:gd name="T18" fmla="*/ 275 w 913"/>
                <a:gd name="T19" fmla="*/ 0 h 7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13" h="735">
                  <a:moveTo>
                    <a:pt x="275" y="0"/>
                  </a:moveTo>
                  <a:cubicBezTo>
                    <a:pt x="636" y="0"/>
                    <a:pt x="636" y="0"/>
                    <a:pt x="636" y="0"/>
                  </a:cubicBezTo>
                  <a:cubicBezTo>
                    <a:pt x="637" y="0"/>
                    <a:pt x="637" y="0"/>
                    <a:pt x="637" y="0"/>
                  </a:cubicBezTo>
                  <a:cubicBezTo>
                    <a:pt x="638" y="0"/>
                    <a:pt x="638" y="0"/>
                    <a:pt x="638" y="0"/>
                  </a:cubicBezTo>
                  <a:cubicBezTo>
                    <a:pt x="789" y="0"/>
                    <a:pt x="911" y="122"/>
                    <a:pt x="911" y="273"/>
                  </a:cubicBezTo>
                  <a:cubicBezTo>
                    <a:pt x="911" y="424"/>
                    <a:pt x="913" y="735"/>
                    <a:pt x="913" y="735"/>
                  </a:cubicBezTo>
                  <a:cubicBezTo>
                    <a:pt x="913" y="735"/>
                    <a:pt x="844" y="582"/>
                    <a:pt x="677" y="557"/>
                  </a:cubicBezTo>
                  <a:cubicBezTo>
                    <a:pt x="655" y="554"/>
                    <a:pt x="275" y="550"/>
                    <a:pt x="275" y="550"/>
                  </a:cubicBezTo>
                  <a:cubicBezTo>
                    <a:pt x="123" y="550"/>
                    <a:pt x="0" y="427"/>
                    <a:pt x="0" y="275"/>
                  </a:cubicBezTo>
                  <a:cubicBezTo>
                    <a:pt x="0" y="123"/>
                    <a:pt x="123" y="0"/>
                    <a:pt x="275" y="0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41" name="Freeform: Shape 10"/>
            <p:cNvSpPr/>
            <p:nvPr/>
          </p:nvSpPr>
          <p:spPr bwMode="auto">
            <a:xfrm>
              <a:off x="5998095" y="3970109"/>
              <a:ext cx="2449182" cy="1971513"/>
            </a:xfrm>
            <a:custGeom>
              <a:avLst/>
              <a:gdLst>
                <a:gd name="T0" fmla="*/ 804 w 1151"/>
                <a:gd name="T1" fmla="*/ 0 h 926"/>
                <a:gd name="T2" fmla="*/ 349 w 1151"/>
                <a:gd name="T3" fmla="*/ 0 h 926"/>
                <a:gd name="T4" fmla="*/ 348 w 1151"/>
                <a:gd name="T5" fmla="*/ 0 h 926"/>
                <a:gd name="T6" fmla="*/ 347 w 1151"/>
                <a:gd name="T7" fmla="*/ 0 h 926"/>
                <a:gd name="T8" fmla="*/ 3 w 1151"/>
                <a:gd name="T9" fmla="*/ 345 h 926"/>
                <a:gd name="T10" fmla="*/ 0 w 1151"/>
                <a:gd name="T11" fmla="*/ 926 h 926"/>
                <a:gd name="T12" fmla="*/ 298 w 1151"/>
                <a:gd name="T13" fmla="*/ 703 h 926"/>
                <a:gd name="T14" fmla="*/ 804 w 1151"/>
                <a:gd name="T15" fmla="*/ 693 h 926"/>
                <a:gd name="T16" fmla="*/ 1151 w 1151"/>
                <a:gd name="T17" fmla="*/ 347 h 926"/>
                <a:gd name="T18" fmla="*/ 804 w 1151"/>
                <a:gd name="T19" fmla="*/ 0 h 9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51" h="926">
                  <a:moveTo>
                    <a:pt x="804" y="0"/>
                  </a:moveTo>
                  <a:cubicBezTo>
                    <a:pt x="349" y="0"/>
                    <a:pt x="349" y="0"/>
                    <a:pt x="349" y="0"/>
                  </a:cubicBezTo>
                  <a:cubicBezTo>
                    <a:pt x="349" y="0"/>
                    <a:pt x="348" y="0"/>
                    <a:pt x="348" y="0"/>
                  </a:cubicBezTo>
                  <a:cubicBezTo>
                    <a:pt x="347" y="0"/>
                    <a:pt x="347" y="0"/>
                    <a:pt x="347" y="0"/>
                  </a:cubicBezTo>
                  <a:cubicBezTo>
                    <a:pt x="157" y="0"/>
                    <a:pt x="3" y="154"/>
                    <a:pt x="3" y="345"/>
                  </a:cubicBezTo>
                  <a:cubicBezTo>
                    <a:pt x="3" y="535"/>
                    <a:pt x="0" y="926"/>
                    <a:pt x="0" y="926"/>
                  </a:cubicBezTo>
                  <a:cubicBezTo>
                    <a:pt x="0" y="926"/>
                    <a:pt x="87" y="734"/>
                    <a:pt x="298" y="703"/>
                  </a:cubicBezTo>
                  <a:cubicBezTo>
                    <a:pt x="325" y="699"/>
                    <a:pt x="804" y="693"/>
                    <a:pt x="804" y="693"/>
                  </a:cubicBezTo>
                  <a:cubicBezTo>
                    <a:pt x="996" y="693"/>
                    <a:pt x="1151" y="538"/>
                    <a:pt x="1151" y="347"/>
                  </a:cubicBezTo>
                  <a:cubicBezTo>
                    <a:pt x="1151" y="155"/>
                    <a:pt x="996" y="0"/>
                    <a:pt x="804" y="0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42" name="Freeform: Shape 11"/>
            <p:cNvSpPr/>
            <p:nvPr/>
          </p:nvSpPr>
          <p:spPr bwMode="auto">
            <a:xfrm>
              <a:off x="4751073" y="1805728"/>
              <a:ext cx="1117565" cy="899010"/>
            </a:xfrm>
            <a:custGeom>
              <a:avLst/>
              <a:gdLst>
                <a:gd name="T0" fmla="*/ 158 w 525"/>
                <a:gd name="T1" fmla="*/ 0 h 423"/>
                <a:gd name="T2" fmla="*/ 366 w 525"/>
                <a:gd name="T3" fmla="*/ 0 h 423"/>
                <a:gd name="T4" fmla="*/ 367 w 525"/>
                <a:gd name="T5" fmla="*/ 0 h 423"/>
                <a:gd name="T6" fmla="*/ 367 w 525"/>
                <a:gd name="T7" fmla="*/ 0 h 423"/>
                <a:gd name="T8" fmla="*/ 524 w 525"/>
                <a:gd name="T9" fmla="*/ 157 h 423"/>
                <a:gd name="T10" fmla="*/ 525 w 525"/>
                <a:gd name="T11" fmla="*/ 423 h 423"/>
                <a:gd name="T12" fmla="*/ 389 w 525"/>
                <a:gd name="T13" fmla="*/ 321 h 423"/>
                <a:gd name="T14" fmla="*/ 158 w 525"/>
                <a:gd name="T15" fmla="*/ 316 h 423"/>
                <a:gd name="T16" fmla="*/ 0 w 525"/>
                <a:gd name="T17" fmla="*/ 158 h 423"/>
                <a:gd name="T18" fmla="*/ 158 w 525"/>
                <a:gd name="T19" fmla="*/ 0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25" h="423">
                  <a:moveTo>
                    <a:pt x="158" y="0"/>
                  </a:moveTo>
                  <a:cubicBezTo>
                    <a:pt x="366" y="0"/>
                    <a:pt x="366" y="0"/>
                    <a:pt x="366" y="0"/>
                  </a:cubicBezTo>
                  <a:cubicBezTo>
                    <a:pt x="367" y="0"/>
                    <a:pt x="367" y="0"/>
                    <a:pt x="367" y="0"/>
                  </a:cubicBezTo>
                  <a:cubicBezTo>
                    <a:pt x="367" y="0"/>
                    <a:pt x="367" y="0"/>
                    <a:pt x="367" y="0"/>
                  </a:cubicBezTo>
                  <a:cubicBezTo>
                    <a:pt x="454" y="0"/>
                    <a:pt x="524" y="71"/>
                    <a:pt x="524" y="157"/>
                  </a:cubicBezTo>
                  <a:cubicBezTo>
                    <a:pt x="524" y="244"/>
                    <a:pt x="525" y="423"/>
                    <a:pt x="525" y="423"/>
                  </a:cubicBezTo>
                  <a:cubicBezTo>
                    <a:pt x="525" y="423"/>
                    <a:pt x="485" y="335"/>
                    <a:pt x="389" y="321"/>
                  </a:cubicBezTo>
                  <a:cubicBezTo>
                    <a:pt x="377" y="319"/>
                    <a:pt x="158" y="316"/>
                    <a:pt x="158" y="316"/>
                  </a:cubicBezTo>
                  <a:cubicBezTo>
                    <a:pt x="71" y="316"/>
                    <a:pt x="0" y="246"/>
                    <a:pt x="0" y="158"/>
                  </a:cubicBezTo>
                  <a:cubicBezTo>
                    <a:pt x="0" y="71"/>
                    <a:pt x="71" y="0"/>
                    <a:pt x="158" y="0"/>
                  </a:cubicBezTo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43" name="Rectangle 26"/>
            <p:cNvSpPr/>
            <p:nvPr/>
          </p:nvSpPr>
          <p:spPr>
            <a:xfrm>
              <a:off x="6915290" y="4625109"/>
              <a:ext cx="1337992" cy="276999"/>
            </a:xfrm>
            <a:prstGeom prst="rect">
              <a:avLst/>
            </a:prstGeom>
          </p:spPr>
          <p:txBody>
            <a:bodyPr wrap="none">
              <a:normAutofit/>
            </a:bodyPr>
            <a:lstStyle/>
            <a:p>
              <a:r>
                <a:rPr lang="zh-CN" altLang="en-US" sz="1200" b="1" dirty="0">
                  <a:solidFill>
                    <a:schemeClr val="bg1"/>
                  </a:solidFill>
                </a:rPr>
                <a:t>输入标题文本</a:t>
              </a:r>
              <a:endParaRPr lang="zh-CN" alt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44" name="Freeform: Shape 27"/>
            <p:cNvSpPr/>
            <p:nvPr/>
          </p:nvSpPr>
          <p:spPr bwMode="auto">
            <a:xfrm>
              <a:off x="6425670" y="4459139"/>
              <a:ext cx="501638" cy="503125"/>
            </a:xfrm>
            <a:custGeom>
              <a:avLst/>
              <a:gdLst>
                <a:gd name="T0" fmla="*/ 107 w 185"/>
                <a:gd name="T1" fmla="*/ 144 h 186"/>
                <a:gd name="T2" fmla="*/ 30 w 185"/>
                <a:gd name="T3" fmla="*/ 135 h 186"/>
                <a:gd name="T4" fmla="*/ 116 w 185"/>
                <a:gd name="T5" fmla="*/ 101 h 186"/>
                <a:gd name="T6" fmla="*/ 25 w 185"/>
                <a:gd name="T7" fmla="*/ 110 h 186"/>
                <a:gd name="T8" fmla="*/ 116 w 185"/>
                <a:gd name="T9" fmla="*/ 101 h 186"/>
                <a:gd name="T10" fmla="*/ 36 w 185"/>
                <a:gd name="T11" fmla="*/ 85 h 186"/>
                <a:gd name="T12" fmla="*/ 113 w 185"/>
                <a:gd name="T13" fmla="*/ 93 h 186"/>
                <a:gd name="T14" fmla="*/ 71 w 185"/>
                <a:gd name="T15" fmla="*/ 68 h 186"/>
                <a:gd name="T16" fmla="*/ 98 w 185"/>
                <a:gd name="T17" fmla="*/ 76 h 186"/>
                <a:gd name="T18" fmla="*/ 71 w 185"/>
                <a:gd name="T19" fmla="*/ 160 h 186"/>
                <a:gd name="T20" fmla="*/ 45 w 185"/>
                <a:gd name="T21" fmla="*/ 152 h 186"/>
                <a:gd name="T22" fmla="*/ 169 w 185"/>
                <a:gd name="T23" fmla="*/ 42 h 186"/>
                <a:gd name="T24" fmla="*/ 42 w 185"/>
                <a:gd name="T25" fmla="*/ 25 h 186"/>
                <a:gd name="T26" fmla="*/ 38 w 185"/>
                <a:gd name="T27" fmla="*/ 0 h 186"/>
                <a:gd name="T28" fmla="*/ 34 w 185"/>
                <a:gd name="T29" fmla="*/ 25 h 186"/>
                <a:gd name="T30" fmla="*/ 17 w 185"/>
                <a:gd name="T31" fmla="*/ 42 h 186"/>
                <a:gd name="T32" fmla="*/ 0 w 185"/>
                <a:gd name="T33" fmla="*/ 169 h 186"/>
                <a:gd name="T34" fmla="*/ 169 w 185"/>
                <a:gd name="T35" fmla="*/ 186 h 186"/>
                <a:gd name="T36" fmla="*/ 185 w 185"/>
                <a:gd name="T37" fmla="*/ 59 h 186"/>
                <a:gd name="T38" fmla="*/ 135 w 185"/>
                <a:gd name="T39" fmla="*/ 177 h 186"/>
                <a:gd name="T40" fmla="*/ 8 w 185"/>
                <a:gd name="T41" fmla="*/ 169 h 186"/>
                <a:gd name="T42" fmla="*/ 17 w 185"/>
                <a:gd name="T43" fmla="*/ 51 h 186"/>
                <a:gd name="T44" fmla="*/ 135 w 185"/>
                <a:gd name="T45" fmla="*/ 177 h 186"/>
                <a:gd name="T46" fmla="*/ 169 w 185"/>
                <a:gd name="T47" fmla="*/ 177 h 186"/>
                <a:gd name="T48" fmla="*/ 143 w 185"/>
                <a:gd name="T49" fmla="*/ 51 h 186"/>
                <a:gd name="T50" fmla="*/ 177 w 185"/>
                <a:gd name="T51" fmla="*/ 59 h 186"/>
                <a:gd name="T52" fmla="*/ 116 w 185"/>
                <a:gd name="T53" fmla="*/ 127 h 186"/>
                <a:gd name="T54" fmla="*/ 25 w 185"/>
                <a:gd name="T55" fmla="*/ 118 h 186"/>
                <a:gd name="T56" fmla="*/ 116 w 185"/>
                <a:gd name="T57" fmla="*/ 127 h 186"/>
                <a:gd name="T58" fmla="*/ 152 w 185"/>
                <a:gd name="T59" fmla="*/ 85 h 186"/>
                <a:gd name="T60" fmla="*/ 169 w 185"/>
                <a:gd name="T61" fmla="*/ 85 h 186"/>
                <a:gd name="T62" fmla="*/ 160 w 185"/>
                <a:gd name="T63" fmla="*/ 135 h 186"/>
                <a:gd name="T64" fmla="*/ 160 w 185"/>
                <a:gd name="T65" fmla="*/ 144 h 186"/>
                <a:gd name="T66" fmla="*/ 160 w 185"/>
                <a:gd name="T67" fmla="*/ 135 h 186"/>
                <a:gd name="T68" fmla="*/ 156 w 185"/>
                <a:gd name="T69" fmla="*/ 114 h 186"/>
                <a:gd name="T70" fmla="*/ 164 w 185"/>
                <a:gd name="T71" fmla="*/ 114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85" h="186">
                  <a:moveTo>
                    <a:pt x="36" y="144"/>
                  </a:moveTo>
                  <a:cubicBezTo>
                    <a:pt x="107" y="144"/>
                    <a:pt x="107" y="144"/>
                    <a:pt x="107" y="144"/>
                  </a:cubicBezTo>
                  <a:cubicBezTo>
                    <a:pt x="109" y="141"/>
                    <a:pt x="111" y="138"/>
                    <a:pt x="113" y="135"/>
                  </a:cubicBezTo>
                  <a:cubicBezTo>
                    <a:pt x="30" y="135"/>
                    <a:pt x="30" y="135"/>
                    <a:pt x="30" y="135"/>
                  </a:cubicBezTo>
                  <a:cubicBezTo>
                    <a:pt x="32" y="138"/>
                    <a:pt x="34" y="141"/>
                    <a:pt x="36" y="144"/>
                  </a:cubicBezTo>
                  <a:close/>
                  <a:moveTo>
                    <a:pt x="116" y="101"/>
                  </a:moveTo>
                  <a:cubicBezTo>
                    <a:pt x="27" y="101"/>
                    <a:pt x="27" y="101"/>
                    <a:pt x="27" y="101"/>
                  </a:cubicBezTo>
                  <a:cubicBezTo>
                    <a:pt x="26" y="104"/>
                    <a:pt x="26" y="107"/>
                    <a:pt x="25" y="110"/>
                  </a:cubicBezTo>
                  <a:cubicBezTo>
                    <a:pt x="118" y="110"/>
                    <a:pt x="118" y="110"/>
                    <a:pt x="118" y="110"/>
                  </a:cubicBezTo>
                  <a:cubicBezTo>
                    <a:pt x="117" y="107"/>
                    <a:pt x="117" y="104"/>
                    <a:pt x="116" y="101"/>
                  </a:cubicBezTo>
                  <a:close/>
                  <a:moveTo>
                    <a:pt x="107" y="85"/>
                  </a:moveTo>
                  <a:cubicBezTo>
                    <a:pt x="36" y="85"/>
                    <a:pt x="36" y="85"/>
                    <a:pt x="36" y="85"/>
                  </a:cubicBezTo>
                  <a:cubicBezTo>
                    <a:pt x="34" y="87"/>
                    <a:pt x="32" y="90"/>
                    <a:pt x="30" y="93"/>
                  </a:cubicBezTo>
                  <a:cubicBezTo>
                    <a:pt x="113" y="93"/>
                    <a:pt x="113" y="93"/>
                    <a:pt x="113" y="93"/>
                  </a:cubicBezTo>
                  <a:cubicBezTo>
                    <a:pt x="111" y="90"/>
                    <a:pt x="109" y="87"/>
                    <a:pt x="107" y="85"/>
                  </a:cubicBezTo>
                  <a:close/>
                  <a:moveTo>
                    <a:pt x="71" y="68"/>
                  </a:moveTo>
                  <a:cubicBezTo>
                    <a:pt x="62" y="68"/>
                    <a:pt x="53" y="71"/>
                    <a:pt x="45" y="76"/>
                  </a:cubicBezTo>
                  <a:cubicBezTo>
                    <a:pt x="98" y="76"/>
                    <a:pt x="98" y="76"/>
                    <a:pt x="98" y="76"/>
                  </a:cubicBezTo>
                  <a:cubicBezTo>
                    <a:pt x="90" y="71"/>
                    <a:pt x="81" y="68"/>
                    <a:pt x="71" y="68"/>
                  </a:cubicBezTo>
                  <a:close/>
                  <a:moveTo>
                    <a:pt x="71" y="160"/>
                  </a:moveTo>
                  <a:cubicBezTo>
                    <a:pt x="81" y="160"/>
                    <a:pt x="90" y="157"/>
                    <a:pt x="98" y="152"/>
                  </a:cubicBezTo>
                  <a:cubicBezTo>
                    <a:pt x="45" y="152"/>
                    <a:pt x="45" y="152"/>
                    <a:pt x="45" y="152"/>
                  </a:cubicBezTo>
                  <a:cubicBezTo>
                    <a:pt x="53" y="157"/>
                    <a:pt x="62" y="160"/>
                    <a:pt x="71" y="160"/>
                  </a:cubicBezTo>
                  <a:close/>
                  <a:moveTo>
                    <a:pt x="169" y="42"/>
                  </a:moveTo>
                  <a:cubicBezTo>
                    <a:pt x="42" y="42"/>
                    <a:pt x="42" y="42"/>
                    <a:pt x="42" y="42"/>
                  </a:cubicBezTo>
                  <a:cubicBezTo>
                    <a:pt x="42" y="25"/>
                    <a:pt x="42" y="25"/>
                    <a:pt x="42" y="25"/>
                  </a:cubicBezTo>
                  <a:cubicBezTo>
                    <a:pt x="47" y="23"/>
                    <a:pt x="50" y="18"/>
                    <a:pt x="50" y="13"/>
                  </a:cubicBezTo>
                  <a:cubicBezTo>
                    <a:pt x="50" y="6"/>
                    <a:pt x="45" y="0"/>
                    <a:pt x="38" y="0"/>
                  </a:cubicBezTo>
                  <a:cubicBezTo>
                    <a:pt x="31" y="0"/>
                    <a:pt x="25" y="6"/>
                    <a:pt x="25" y="13"/>
                  </a:cubicBezTo>
                  <a:cubicBezTo>
                    <a:pt x="25" y="18"/>
                    <a:pt x="29" y="23"/>
                    <a:pt x="34" y="25"/>
                  </a:cubicBezTo>
                  <a:cubicBezTo>
                    <a:pt x="34" y="42"/>
                    <a:pt x="34" y="42"/>
                    <a:pt x="34" y="42"/>
                  </a:cubicBezTo>
                  <a:cubicBezTo>
                    <a:pt x="17" y="42"/>
                    <a:pt x="17" y="42"/>
                    <a:pt x="17" y="42"/>
                  </a:cubicBezTo>
                  <a:cubicBezTo>
                    <a:pt x="7" y="42"/>
                    <a:pt x="0" y="50"/>
                    <a:pt x="0" y="59"/>
                  </a:cubicBezTo>
                  <a:cubicBezTo>
                    <a:pt x="0" y="169"/>
                    <a:pt x="0" y="169"/>
                    <a:pt x="0" y="169"/>
                  </a:cubicBezTo>
                  <a:cubicBezTo>
                    <a:pt x="0" y="178"/>
                    <a:pt x="7" y="186"/>
                    <a:pt x="17" y="186"/>
                  </a:cubicBezTo>
                  <a:cubicBezTo>
                    <a:pt x="169" y="186"/>
                    <a:pt x="169" y="186"/>
                    <a:pt x="169" y="186"/>
                  </a:cubicBezTo>
                  <a:cubicBezTo>
                    <a:pt x="178" y="186"/>
                    <a:pt x="185" y="178"/>
                    <a:pt x="185" y="169"/>
                  </a:cubicBezTo>
                  <a:cubicBezTo>
                    <a:pt x="185" y="59"/>
                    <a:pt x="185" y="59"/>
                    <a:pt x="185" y="59"/>
                  </a:cubicBezTo>
                  <a:cubicBezTo>
                    <a:pt x="185" y="50"/>
                    <a:pt x="178" y="42"/>
                    <a:pt x="169" y="42"/>
                  </a:cubicBezTo>
                  <a:close/>
                  <a:moveTo>
                    <a:pt x="135" y="177"/>
                  </a:moveTo>
                  <a:cubicBezTo>
                    <a:pt x="17" y="177"/>
                    <a:pt x="17" y="177"/>
                    <a:pt x="17" y="177"/>
                  </a:cubicBezTo>
                  <a:cubicBezTo>
                    <a:pt x="12" y="177"/>
                    <a:pt x="8" y="174"/>
                    <a:pt x="8" y="169"/>
                  </a:cubicBezTo>
                  <a:cubicBezTo>
                    <a:pt x="8" y="59"/>
                    <a:pt x="8" y="59"/>
                    <a:pt x="8" y="59"/>
                  </a:cubicBezTo>
                  <a:cubicBezTo>
                    <a:pt x="8" y="55"/>
                    <a:pt x="12" y="51"/>
                    <a:pt x="17" y="51"/>
                  </a:cubicBezTo>
                  <a:cubicBezTo>
                    <a:pt x="135" y="51"/>
                    <a:pt x="135" y="51"/>
                    <a:pt x="135" y="51"/>
                  </a:cubicBezTo>
                  <a:lnTo>
                    <a:pt x="135" y="177"/>
                  </a:lnTo>
                  <a:close/>
                  <a:moveTo>
                    <a:pt x="177" y="169"/>
                  </a:moveTo>
                  <a:cubicBezTo>
                    <a:pt x="177" y="174"/>
                    <a:pt x="173" y="177"/>
                    <a:pt x="169" y="177"/>
                  </a:cubicBezTo>
                  <a:cubicBezTo>
                    <a:pt x="143" y="177"/>
                    <a:pt x="143" y="177"/>
                    <a:pt x="143" y="177"/>
                  </a:cubicBezTo>
                  <a:cubicBezTo>
                    <a:pt x="143" y="51"/>
                    <a:pt x="143" y="51"/>
                    <a:pt x="143" y="51"/>
                  </a:cubicBezTo>
                  <a:cubicBezTo>
                    <a:pt x="169" y="51"/>
                    <a:pt x="169" y="51"/>
                    <a:pt x="169" y="51"/>
                  </a:cubicBezTo>
                  <a:cubicBezTo>
                    <a:pt x="173" y="51"/>
                    <a:pt x="177" y="55"/>
                    <a:pt x="177" y="59"/>
                  </a:cubicBezTo>
                  <a:lnTo>
                    <a:pt x="177" y="169"/>
                  </a:lnTo>
                  <a:close/>
                  <a:moveTo>
                    <a:pt x="116" y="127"/>
                  </a:moveTo>
                  <a:cubicBezTo>
                    <a:pt x="117" y="124"/>
                    <a:pt x="117" y="121"/>
                    <a:pt x="118" y="118"/>
                  </a:cubicBezTo>
                  <a:cubicBezTo>
                    <a:pt x="25" y="118"/>
                    <a:pt x="25" y="118"/>
                    <a:pt x="25" y="118"/>
                  </a:cubicBezTo>
                  <a:cubicBezTo>
                    <a:pt x="26" y="121"/>
                    <a:pt x="26" y="124"/>
                    <a:pt x="27" y="127"/>
                  </a:cubicBezTo>
                  <a:lnTo>
                    <a:pt x="116" y="127"/>
                  </a:lnTo>
                  <a:close/>
                  <a:moveTo>
                    <a:pt x="160" y="76"/>
                  </a:moveTo>
                  <a:cubicBezTo>
                    <a:pt x="155" y="76"/>
                    <a:pt x="152" y="80"/>
                    <a:pt x="152" y="85"/>
                  </a:cubicBezTo>
                  <a:cubicBezTo>
                    <a:pt x="152" y="89"/>
                    <a:pt x="155" y="93"/>
                    <a:pt x="160" y="93"/>
                  </a:cubicBezTo>
                  <a:cubicBezTo>
                    <a:pt x="165" y="93"/>
                    <a:pt x="169" y="89"/>
                    <a:pt x="169" y="85"/>
                  </a:cubicBezTo>
                  <a:cubicBezTo>
                    <a:pt x="169" y="80"/>
                    <a:pt x="165" y="76"/>
                    <a:pt x="160" y="76"/>
                  </a:cubicBezTo>
                  <a:close/>
                  <a:moveTo>
                    <a:pt x="160" y="135"/>
                  </a:moveTo>
                  <a:cubicBezTo>
                    <a:pt x="158" y="135"/>
                    <a:pt x="156" y="137"/>
                    <a:pt x="156" y="139"/>
                  </a:cubicBezTo>
                  <a:cubicBezTo>
                    <a:pt x="156" y="142"/>
                    <a:pt x="158" y="144"/>
                    <a:pt x="160" y="144"/>
                  </a:cubicBezTo>
                  <a:cubicBezTo>
                    <a:pt x="162" y="144"/>
                    <a:pt x="164" y="142"/>
                    <a:pt x="164" y="139"/>
                  </a:cubicBezTo>
                  <a:cubicBezTo>
                    <a:pt x="164" y="137"/>
                    <a:pt x="162" y="135"/>
                    <a:pt x="160" y="135"/>
                  </a:cubicBezTo>
                  <a:close/>
                  <a:moveTo>
                    <a:pt x="160" y="110"/>
                  </a:moveTo>
                  <a:cubicBezTo>
                    <a:pt x="158" y="110"/>
                    <a:pt x="156" y="112"/>
                    <a:pt x="156" y="114"/>
                  </a:cubicBezTo>
                  <a:cubicBezTo>
                    <a:pt x="156" y="116"/>
                    <a:pt x="158" y="118"/>
                    <a:pt x="160" y="118"/>
                  </a:cubicBezTo>
                  <a:cubicBezTo>
                    <a:pt x="162" y="118"/>
                    <a:pt x="164" y="116"/>
                    <a:pt x="164" y="114"/>
                  </a:cubicBezTo>
                  <a:cubicBezTo>
                    <a:pt x="164" y="112"/>
                    <a:pt x="162" y="110"/>
                    <a:pt x="160" y="11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45" name="Rectangle 24"/>
            <p:cNvSpPr/>
            <p:nvPr/>
          </p:nvSpPr>
          <p:spPr>
            <a:xfrm>
              <a:off x="4715022" y="4409665"/>
              <a:ext cx="1012576" cy="253916"/>
            </a:xfrm>
            <a:prstGeom prst="rect">
              <a:avLst/>
            </a:prstGeom>
          </p:spPr>
          <p:txBody>
            <a:bodyPr wrap="none">
              <a:normAutofit/>
            </a:bodyPr>
            <a:lstStyle/>
            <a:p>
              <a:r>
                <a:rPr lang="zh-CN" altLang="en-US" sz="1050" b="1" dirty="0">
                  <a:solidFill>
                    <a:schemeClr val="bg1"/>
                  </a:solidFill>
                </a:rPr>
                <a:t>输入标题文本</a:t>
              </a:r>
              <a:endParaRPr lang="zh-CN" altLang="en-US" sz="1050" b="1" dirty="0">
                <a:solidFill>
                  <a:schemeClr val="bg1"/>
                </a:solidFill>
              </a:endParaRPr>
            </a:p>
          </p:txBody>
        </p:sp>
        <p:sp>
          <p:nvSpPr>
            <p:cNvPr id="46" name="Freeform: Shape 25"/>
            <p:cNvSpPr/>
            <p:nvPr/>
          </p:nvSpPr>
          <p:spPr bwMode="auto">
            <a:xfrm>
              <a:off x="4308553" y="4412191"/>
              <a:ext cx="390400" cy="429820"/>
            </a:xfrm>
            <a:custGeom>
              <a:avLst/>
              <a:gdLst>
                <a:gd name="T0" fmla="*/ 46 w 169"/>
                <a:gd name="T1" fmla="*/ 76 h 186"/>
                <a:gd name="T2" fmla="*/ 50 w 169"/>
                <a:gd name="T3" fmla="*/ 72 h 186"/>
                <a:gd name="T4" fmla="*/ 50 w 169"/>
                <a:gd name="T5" fmla="*/ 55 h 186"/>
                <a:gd name="T6" fmla="*/ 46 w 169"/>
                <a:gd name="T7" fmla="*/ 51 h 186"/>
                <a:gd name="T8" fmla="*/ 42 w 169"/>
                <a:gd name="T9" fmla="*/ 55 h 186"/>
                <a:gd name="T10" fmla="*/ 42 w 169"/>
                <a:gd name="T11" fmla="*/ 72 h 186"/>
                <a:gd name="T12" fmla="*/ 46 w 169"/>
                <a:gd name="T13" fmla="*/ 76 h 186"/>
                <a:gd name="T14" fmla="*/ 122 w 169"/>
                <a:gd name="T15" fmla="*/ 76 h 186"/>
                <a:gd name="T16" fmla="*/ 126 w 169"/>
                <a:gd name="T17" fmla="*/ 72 h 186"/>
                <a:gd name="T18" fmla="*/ 126 w 169"/>
                <a:gd name="T19" fmla="*/ 55 h 186"/>
                <a:gd name="T20" fmla="*/ 122 w 169"/>
                <a:gd name="T21" fmla="*/ 51 h 186"/>
                <a:gd name="T22" fmla="*/ 118 w 169"/>
                <a:gd name="T23" fmla="*/ 55 h 186"/>
                <a:gd name="T24" fmla="*/ 118 w 169"/>
                <a:gd name="T25" fmla="*/ 72 h 186"/>
                <a:gd name="T26" fmla="*/ 122 w 169"/>
                <a:gd name="T27" fmla="*/ 76 h 186"/>
                <a:gd name="T28" fmla="*/ 160 w 169"/>
                <a:gd name="T29" fmla="*/ 26 h 186"/>
                <a:gd name="T30" fmla="*/ 98 w 169"/>
                <a:gd name="T31" fmla="*/ 26 h 186"/>
                <a:gd name="T32" fmla="*/ 111 w 169"/>
                <a:gd name="T33" fmla="*/ 6 h 186"/>
                <a:gd name="T34" fmla="*/ 105 w 169"/>
                <a:gd name="T35" fmla="*/ 0 h 186"/>
                <a:gd name="T36" fmla="*/ 88 w 169"/>
                <a:gd name="T37" fmla="*/ 26 h 186"/>
                <a:gd name="T38" fmla="*/ 8 w 169"/>
                <a:gd name="T39" fmla="*/ 26 h 186"/>
                <a:gd name="T40" fmla="*/ 0 w 169"/>
                <a:gd name="T41" fmla="*/ 34 h 186"/>
                <a:gd name="T42" fmla="*/ 0 w 169"/>
                <a:gd name="T43" fmla="*/ 152 h 186"/>
                <a:gd name="T44" fmla="*/ 8 w 169"/>
                <a:gd name="T45" fmla="*/ 161 h 186"/>
                <a:gd name="T46" fmla="*/ 95 w 169"/>
                <a:gd name="T47" fmla="*/ 161 h 186"/>
                <a:gd name="T48" fmla="*/ 105 w 169"/>
                <a:gd name="T49" fmla="*/ 186 h 186"/>
                <a:gd name="T50" fmla="*/ 112 w 169"/>
                <a:gd name="T51" fmla="*/ 182 h 186"/>
                <a:gd name="T52" fmla="*/ 104 w 169"/>
                <a:gd name="T53" fmla="*/ 161 h 186"/>
                <a:gd name="T54" fmla="*/ 160 w 169"/>
                <a:gd name="T55" fmla="*/ 161 h 186"/>
                <a:gd name="T56" fmla="*/ 169 w 169"/>
                <a:gd name="T57" fmla="*/ 152 h 186"/>
                <a:gd name="T58" fmla="*/ 169 w 169"/>
                <a:gd name="T59" fmla="*/ 34 h 186"/>
                <a:gd name="T60" fmla="*/ 160 w 169"/>
                <a:gd name="T61" fmla="*/ 26 h 186"/>
                <a:gd name="T62" fmla="*/ 84 w 169"/>
                <a:gd name="T63" fmla="*/ 135 h 186"/>
                <a:gd name="T64" fmla="*/ 92 w 169"/>
                <a:gd name="T65" fmla="*/ 135 h 186"/>
                <a:gd name="T66" fmla="*/ 93 w 169"/>
                <a:gd name="T67" fmla="*/ 152 h 186"/>
                <a:gd name="T68" fmla="*/ 8 w 169"/>
                <a:gd name="T69" fmla="*/ 152 h 186"/>
                <a:gd name="T70" fmla="*/ 8 w 169"/>
                <a:gd name="T71" fmla="*/ 34 h 186"/>
                <a:gd name="T72" fmla="*/ 83 w 169"/>
                <a:gd name="T73" fmla="*/ 34 h 186"/>
                <a:gd name="T74" fmla="*/ 64 w 169"/>
                <a:gd name="T75" fmla="*/ 101 h 186"/>
                <a:gd name="T76" fmla="*/ 63 w 169"/>
                <a:gd name="T77" fmla="*/ 106 h 186"/>
                <a:gd name="T78" fmla="*/ 94 w 169"/>
                <a:gd name="T79" fmla="*/ 106 h 186"/>
                <a:gd name="T80" fmla="*/ 92 w 169"/>
                <a:gd name="T81" fmla="*/ 127 h 186"/>
                <a:gd name="T82" fmla="*/ 84 w 169"/>
                <a:gd name="T83" fmla="*/ 127 h 186"/>
                <a:gd name="T84" fmla="*/ 27 w 169"/>
                <a:gd name="T85" fmla="*/ 115 h 186"/>
                <a:gd name="T86" fmla="*/ 23 w 169"/>
                <a:gd name="T87" fmla="*/ 122 h 186"/>
                <a:gd name="T88" fmla="*/ 84 w 169"/>
                <a:gd name="T89" fmla="*/ 135 h 186"/>
                <a:gd name="T90" fmla="*/ 160 w 169"/>
                <a:gd name="T91" fmla="*/ 152 h 186"/>
                <a:gd name="T92" fmla="*/ 102 w 169"/>
                <a:gd name="T93" fmla="*/ 152 h 186"/>
                <a:gd name="T94" fmla="*/ 100 w 169"/>
                <a:gd name="T95" fmla="*/ 134 h 186"/>
                <a:gd name="T96" fmla="*/ 145 w 169"/>
                <a:gd name="T97" fmla="*/ 122 h 186"/>
                <a:gd name="T98" fmla="*/ 141 w 169"/>
                <a:gd name="T99" fmla="*/ 115 h 186"/>
                <a:gd name="T100" fmla="*/ 100 w 169"/>
                <a:gd name="T101" fmla="*/ 126 h 186"/>
                <a:gd name="T102" fmla="*/ 103 w 169"/>
                <a:gd name="T103" fmla="*/ 103 h 186"/>
                <a:gd name="T104" fmla="*/ 104 w 169"/>
                <a:gd name="T105" fmla="*/ 98 h 186"/>
                <a:gd name="T106" fmla="*/ 73 w 169"/>
                <a:gd name="T107" fmla="*/ 98 h 186"/>
                <a:gd name="T108" fmla="*/ 93 w 169"/>
                <a:gd name="T109" fmla="*/ 34 h 186"/>
                <a:gd name="T110" fmla="*/ 160 w 169"/>
                <a:gd name="T111" fmla="*/ 34 h 186"/>
                <a:gd name="T112" fmla="*/ 160 w 169"/>
                <a:gd name="T113" fmla="*/ 152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69" h="186">
                  <a:moveTo>
                    <a:pt x="46" y="76"/>
                  </a:moveTo>
                  <a:cubicBezTo>
                    <a:pt x="49" y="76"/>
                    <a:pt x="50" y="75"/>
                    <a:pt x="50" y="72"/>
                  </a:cubicBezTo>
                  <a:cubicBezTo>
                    <a:pt x="50" y="55"/>
                    <a:pt x="50" y="55"/>
                    <a:pt x="50" y="55"/>
                  </a:cubicBezTo>
                  <a:cubicBezTo>
                    <a:pt x="50" y="53"/>
                    <a:pt x="49" y="51"/>
                    <a:pt x="46" y="51"/>
                  </a:cubicBezTo>
                  <a:cubicBezTo>
                    <a:pt x="44" y="51"/>
                    <a:pt x="42" y="53"/>
                    <a:pt x="42" y="55"/>
                  </a:cubicBezTo>
                  <a:cubicBezTo>
                    <a:pt x="42" y="72"/>
                    <a:pt x="42" y="72"/>
                    <a:pt x="42" y="72"/>
                  </a:cubicBezTo>
                  <a:cubicBezTo>
                    <a:pt x="42" y="75"/>
                    <a:pt x="44" y="76"/>
                    <a:pt x="46" y="76"/>
                  </a:cubicBezTo>
                  <a:close/>
                  <a:moveTo>
                    <a:pt x="122" y="76"/>
                  </a:moveTo>
                  <a:cubicBezTo>
                    <a:pt x="125" y="76"/>
                    <a:pt x="126" y="75"/>
                    <a:pt x="126" y="72"/>
                  </a:cubicBezTo>
                  <a:cubicBezTo>
                    <a:pt x="126" y="55"/>
                    <a:pt x="126" y="55"/>
                    <a:pt x="126" y="55"/>
                  </a:cubicBezTo>
                  <a:cubicBezTo>
                    <a:pt x="126" y="53"/>
                    <a:pt x="125" y="51"/>
                    <a:pt x="122" y="51"/>
                  </a:cubicBezTo>
                  <a:cubicBezTo>
                    <a:pt x="120" y="51"/>
                    <a:pt x="118" y="53"/>
                    <a:pt x="118" y="55"/>
                  </a:cubicBezTo>
                  <a:cubicBezTo>
                    <a:pt x="118" y="72"/>
                    <a:pt x="118" y="72"/>
                    <a:pt x="118" y="72"/>
                  </a:cubicBezTo>
                  <a:cubicBezTo>
                    <a:pt x="118" y="75"/>
                    <a:pt x="120" y="76"/>
                    <a:pt x="122" y="76"/>
                  </a:cubicBezTo>
                  <a:close/>
                  <a:moveTo>
                    <a:pt x="160" y="26"/>
                  </a:moveTo>
                  <a:cubicBezTo>
                    <a:pt x="98" y="26"/>
                    <a:pt x="98" y="26"/>
                    <a:pt x="98" y="26"/>
                  </a:cubicBezTo>
                  <a:cubicBezTo>
                    <a:pt x="105" y="13"/>
                    <a:pt x="111" y="6"/>
                    <a:pt x="111" y="6"/>
                  </a:cubicBezTo>
                  <a:cubicBezTo>
                    <a:pt x="105" y="0"/>
                    <a:pt x="105" y="0"/>
                    <a:pt x="105" y="0"/>
                  </a:cubicBezTo>
                  <a:cubicBezTo>
                    <a:pt x="104" y="1"/>
                    <a:pt x="96" y="10"/>
                    <a:pt x="88" y="26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4" y="26"/>
                    <a:pt x="0" y="30"/>
                    <a:pt x="0" y="34"/>
                  </a:cubicBezTo>
                  <a:cubicBezTo>
                    <a:pt x="0" y="152"/>
                    <a:pt x="0" y="152"/>
                    <a:pt x="0" y="152"/>
                  </a:cubicBezTo>
                  <a:cubicBezTo>
                    <a:pt x="0" y="157"/>
                    <a:pt x="4" y="161"/>
                    <a:pt x="8" y="161"/>
                  </a:cubicBezTo>
                  <a:cubicBezTo>
                    <a:pt x="95" y="161"/>
                    <a:pt x="95" y="161"/>
                    <a:pt x="95" y="161"/>
                  </a:cubicBezTo>
                  <a:cubicBezTo>
                    <a:pt x="97" y="169"/>
                    <a:pt x="100" y="178"/>
                    <a:pt x="105" y="186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08" y="175"/>
                    <a:pt x="105" y="168"/>
                    <a:pt x="104" y="161"/>
                  </a:cubicBezTo>
                  <a:cubicBezTo>
                    <a:pt x="160" y="161"/>
                    <a:pt x="160" y="161"/>
                    <a:pt x="160" y="161"/>
                  </a:cubicBezTo>
                  <a:cubicBezTo>
                    <a:pt x="165" y="161"/>
                    <a:pt x="169" y="157"/>
                    <a:pt x="169" y="152"/>
                  </a:cubicBezTo>
                  <a:cubicBezTo>
                    <a:pt x="169" y="34"/>
                    <a:pt x="169" y="34"/>
                    <a:pt x="169" y="34"/>
                  </a:cubicBezTo>
                  <a:cubicBezTo>
                    <a:pt x="169" y="30"/>
                    <a:pt x="165" y="26"/>
                    <a:pt x="160" y="26"/>
                  </a:cubicBezTo>
                  <a:close/>
                  <a:moveTo>
                    <a:pt x="84" y="135"/>
                  </a:moveTo>
                  <a:cubicBezTo>
                    <a:pt x="87" y="135"/>
                    <a:pt x="89" y="135"/>
                    <a:pt x="92" y="135"/>
                  </a:cubicBezTo>
                  <a:cubicBezTo>
                    <a:pt x="92" y="141"/>
                    <a:pt x="92" y="146"/>
                    <a:pt x="93" y="152"/>
                  </a:cubicBezTo>
                  <a:cubicBezTo>
                    <a:pt x="8" y="152"/>
                    <a:pt x="8" y="152"/>
                    <a:pt x="8" y="152"/>
                  </a:cubicBezTo>
                  <a:cubicBezTo>
                    <a:pt x="8" y="34"/>
                    <a:pt x="8" y="34"/>
                    <a:pt x="8" y="34"/>
                  </a:cubicBezTo>
                  <a:cubicBezTo>
                    <a:pt x="83" y="34"/>
                    <a:pt x="83" y="34"/>
                    <a:pt x="83" y="34"/>
                  </a:cubicBezTo>
                  <a:cubicBezTo>
                    <a:pt x="75" y="51"/>
                    <a:pt x="66" y="74"/>
                    <a:pt x="64" y="101"/>
                  </a:cubicBezTo>
                  <a:cubicBezTo>
                    <a:pt x="63" y="106"/>
                    <a:pt x="63" y="106"/>
                    <a:pt x="63" y="106"/>
                  </a:cubicBezTo>
                  <a:cubicBezTo>
                    <a:pt x="94" y="106"/>
                    <a:pt x="94" y="106"/>
                    <a:pt x="94" y="106"/>
                  </a:cubicBezTo>
                  <a:cubicBezTo>
                    <a:pt x="93" y="111"/>
                    <a:pt x="92" y="118"/>
                    <a:pt x="92" y="127"/>
                  </a:cubicBezTo>
                  <a:cubicBezTo>
                    <a:pt x="89" y="127"/>
                    <a:pt x="87" y="127"/>
                    <a:pt x="84" y="127"/>
                  </a:cubicBezTo>
                  <a:cubicBezTo>
                    <a:pt x="52" y="127"/>
                    <a:pt x="27" y="115"/>
                    <a:pt x="27" y="115"/>
                  </a:cubicBezTo>
                  <a:cubicBezTo>
                    <a:pt x="23" y="122"/>
                    <a:pt x="23" y="122"/>
                    <a:pt x="23" y="122"/>
                  </a:cubicBezTo>
                  <a:cubicBezTo>
                    <a:pt x="24" y="123"/>
                    <a:pt x="50" y="135"/>
                    <a:pt x="84" y="135"/>
                  </a:cubicBezTo>
                  <a:close/>
                  <a:moveTo>
                    <a:pt x="160" y="152"/>
                  </a:moveTo>
                  <a:cubicBezTo>
                    <a:pt x="102" y="152"/>
                    <a:pt x="102" y="152"/>
                    <a:pt x="102" y="152"/>
                  </a:cubicBezTo>
                  <a:cubicBezTo>
                    <a:pt x="101" y="146"/>
                    <a:pt x="100" y="140"/>
                    <a:pt x="100" y="134"/>
                  </a:cubicBezTo>
                  <a:cubicBezTo>
                    <a:pt x="126" y="131"/>
                    <a:pt x="144" y="123"/>
                    <a:pt x="145" y="122"/>
                  </a:cubicBezTo>
                  <a:cubicBezTo>
                    <a:pt x="141" y="115"/>
                    <a:pt x="141" y="115"/>
                    <a:pt x="141" y="115"/>
                  </a:cubicBezTo>
                  <a:cubicBezTo>
                    <a:pt x="141" y="115"/>
                    <a:pt x="124" y="123"/>
                    <a:pt x="100" y="126"/>
                  </a:cubicBezTo>
                  <a:cubicBezTo>
                    <a:pt x="101" y="112"/>
                    <a:pt x="103" y="103"/>
                    <a:pt x="103" y="103"/>
                  </a:cubicBezTo>
                  <a:cubicBezTo>
                    <a:pt x="104" y="98"/>
                    <a:pt x="104" y="98"/>
                    <a:pt x="104" y="98"/>
                  </a:cubicBezTo>
                  <a:cubicBezTo>
                    <a:pt x="73" y="98"/>
                    <a:pt x="73" y="98"/>
                    <a:pt x="73" y="98"/>
                  </a:cubicBezTo>
                  <a:cubicBezTo>
                    <a:pt x="76" y="72"/>
                    <a:pt x="85" y="50"/>
                    <a:pt x="93" y="34"/>
                  </a:cubicBezTo>
                  <a:cubicBezTo>
                    <a:pt x="160" y="34"/>
                    <a:pt x="160" y="34"/>
                    <a:pt x="160" y="34"/>
                  </a:cubicBezTo>
                  <a:lnTo>
                    <a:pt x="160" y="15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47" name="Freeform: Shape 22"/>
            <p:cNvSpPr/>
            <p:nvPr/>
          </p:nvSpPr>
          <p:spPr bwMode="auto">
            <a:xfrm>
              <a:off x="6348703" y="2999340"/>
              <a:ext cx="438543" cy="439843"/>
            </a:xfrm>
            <a:custGeom>
              <a:avLst/>
              <a:gdLst>
                <a:gd name="T0" fmla="*/ 88 w 185"/>
                <a:gd name="T1" fmla="*/ 140 h 186"/>
                <a:gd name="T2" fmla="*/ 97 w 185"/>
                <a:gd name="T3" fmla="*/ 148 h 186"/>
                <a:gd name="T4" fmla="*/ 97 w 185"/>
                <a:gd name="T5" fmla="*/ 140 h 186"/>
                <a:gd name="T6" fmla="*/ 38 w 185"/>
                <a:gd name="T7" fmla="*/ 106 h 186"/>
                <a:gd name="T8" fmla="*/ 46 w 185"/>
                <a:gd name="T9" fmla="*/ 106 h 186"/>
                <a:gd name="T10" fmla="*/ 71 w 185"/>
                <a:gd name="T11" fmla="*/ 132 h 186"/>
                <a:gd name="T12" fmla="*/ 97 w 185"/>
                <a:gd name="T13" fmla="*/ 123 h 186"/>
                <a:gd name="T14" fmla="*/ 97 w 185"/>
                <a:gd name="T15" fmla="*/ 132 h 186"/>
                <a:gd name="T16" fmla="*/ 55 w 185"/>
                <a:gd name="T17" fmla="*/ 123 h 186"/>
                <a:gd name="T18" fmla="*/ 63 w 185"/>
                <a:gd name="T19" fmla="*/ 123 h 186"/>
                <a:gd name="T20" fmla="*/ 55 w 185"/>
                <a:gd name="T21" fmla="*/ 115 h 186"/>
                <a:gd name="T22" fmla="*/ 63 w 185"/>
                <a:gd name="T23" fmla="*/ 148 h 186"/>
                <a:gd name="T24" fmla="*/ 63 w 185"/>
                <a:gd name="T25" fmla="*/ 140 h 186"/>
                <a:gd name="T26" fmla="*/ 71 w 185"/>
                <a:gd name="T27" fmla="*/ 106 h 186"/>
                <a:gd name="T28" fmla="*/ 80 w 185"/>
                <a:gd name="T29" fmla="*/ 106 h 186"/>
                <a:gd name="T30" fmla="*/ 139 w 185"/>
                <a:gd name="T31" fmla="*/ 132 h 186"/>
                <a:gd name="T32" fmla="*/ 147 w 185"/>
                <a:gd name="T33" fmla="*/ 106 h 186"/>
                <a:gd name="T34" fmla="*/ 147 w 185"/>
                <a:gd name="T35" fmla="*/ 115 h 186"/>
                <a:gd name="T36" fmla="*/ 88 w 185"/>
                <a:gd name="T37" fmla="*/ 106 h 186"/>
                <a:gd name="T38" fmla="*/ 97 w 185"/>
                <a:gd name="T39" fmla="*/ 106 h 186"/>
                <a:gd name="T40" fmla="*/ 122 w 185"/>
                <a:gd name="T41" fmla="*/ 115 h 186"/>
                <a:gd name="T42" fmla="*/ 114 w 185"/>
                <a:gd name="T43" fmla="*/ 123 h 186"/>
                <a:gd name="T44" fmla="*/ 114 w 185"/>
                <a:gd name="T45" fmla="*/ 132 h 186"/>
                <a:gd name="T46" fmla="*/ 105 w 185"/>
                <a:gd name="T47" fmla="*/ 106 h 186"/>
                <a:gd name="T48" fmla="*/ 114 w 185"/>
                <a:gd name="T49" fmla="*/ 106 h 186"/>
                <a:gd name="T50" fmla="*/ 122 w 185"/>
                <a:gd name="T51" fmla="*/ 132 h 186"/>
                <a:gd name="T52" fmla="*/ 147 w 185"/>
                <a:gd name="T53" fmla="*/ 148 h 186"/>
                <a:gd name="T54" fmla="*/ 147 w 185"/>
                <a:gd name="T55" fmla="*/ 140 h 186"/>
                <a:gd name="T56" fmla="*/ 38 w 185"/>
                <a:gd name="T57" fmla="*/ 123 h 186"/>
                <a:gd name="T58" fmla="*/ 46 w 185"/>
                <a:gd name="T59" fmla="*/ 123 h 186"/>
                <a:gd name="T60" fmla="*/ 114 w 185"/>
                <a:gd name="T61" fmla="*/ 148 h 186"/>
                <a:gd name="T62" fmla="*/ 156 w 185"/>
                <a:gd name="T63" fmla="*/ 165 h 186"/>
                <a:gd name="T64" fmla="*/ 156 w 185"/>
                <a:gd name="T65" fmla="*/ 157 h 186"/>
                <a:gd name="T66" fmla="*/ 131 w 185"/>
                <a:gd name="T67" fmla="*/ 165 h 186"/>
                <a:gd name="T68" fmla="*/ 122 w 185"/>
                <a:gd name="T69" fmla="*/ 165 h 186"/>
                <a:gd name="T70" fmla="*/ 147 w 185"/>
                <a:gd name="T71" fmla="*/ 157 h 186"/>
                <a:gd name="T72" fmla="*/ 156 w 185"/>
                <a:gd name="T73" fmla="*/ 132 h 186"/>
                <a:gd name="T74" fmla="*/ 156 w 185"/>
                <a:gd name="T75" fmla="*/ 123 h 186"/>
                <a:gd name="T76" fmla="*/ 94 w 185"/>
                <a:gd name="T77" fmla="*/ 85 h 186"/>
                <a:gd name="T78" fmla="*/ 139 w 185"/>
                <a:gd name="T79" fmla="*/ 35 h 186"/>
                <a:gd name="T80" fmla="*/ 133 w 185"/>
                <a:gd name="T81" fmla="*/ 6 h 186"/>
                <a:gd name="T82" fmla="*/ 85 w 185"/>
                <a:gd name="T83" fmla="*/ 85 h 186"/>
                <a:gd name="T84" fmla="*/ 0 w 185"/>
                <a:gd name="T85" fmla="*/ 170 h 186"/>
                <a:gd name="T86" fmla="*/ 185 w 185"/>
                <a:gd name="T87" fmla="*/ 170 h 186"/>
                <a:gd name="T88" fmla="*/ 177 w 185"/>
                <a:gd name="T89" fmla="*/ 170 h 186"/>
                <a:gd name="T90" fmla="*/ 8 w 185"/>
                <a:gd name="T91" fmla="*/ 170 h 186"/>
                <a:gd name="T92" fmla="*/ 169 w 185"/>
                <a:gd name="T93" fmla="*/ 94 h 186"/>
                <a:gd name="T94" fmla="*/ 156 w 185"/>
                <a:gd name="T95" fmla="*/ 115 h 186"/>
                <a:gd name="T96" fmla="*/ 156 w 185"/>
                <a:gd name="T97" fmla="*/ 106 h 186"/>
                <a:gd name="T98" fmla="*/ 131 w 185"/>
                <a:gd name="T99" fmla="*/ 140 h 186"/>
                <a:gd name="T100" fmla="*/ 139 w 185"/>
                <a:gd name="T101" fmla="*/ 140 h 186"/>
                <a:gd name="T102" fmla="*/ 21 w 185"/>
                <a:gd name="T103" fmla="*/ 148 h 186"/>
                <a:gd name="T104" fmla="*/ 29 w 185"/>
                <a:gd name="T105" fmla="*/ 123 h 186"/>
                <a:gd name="T106" fmla="*/ 29 w 185"/>
                <a:gd name="T107" fmla="*/ 132 h 186"/>
                <a:gd name="T108" fmla="*/ 21 w 185"/>
                <a:gd name="T109" fmla="*/ 106 h 186"/>
                <a:gd name="T110" fmla="*/ 29 w 185"/>
                <a:gd name="T111" fmla="*/ 106 h 186"/>
                <a:gd name="T112" fmla="*/ 114 w 185"/>
                <a:gd name="T113" fmla="*/ 157 h 186"/>
                <a:gd name="T114" fmla="*/ 55 w 185"/>
                <a:gd name="T115" fmla="*/ 140 h 186"/>
                <a:gd name="T116" fmla="*/ 55 w 185"/>
                <a:gd name="T117" fmla="*/ 148 h 186"/>
                <a:gd name="T118" fmla="*/ 29 w 185"/>
                <a:gd name="T119" fmla="*/ 165 h 186"/>
                <a:gd name="T120" fmla="*/ 21 w 185"/>
                <a:gd name="T121" fmla="*/ 165 h 186"/>
                <a:gd name="T122" fmla="*/ 46 w 185"/>
                <a:gd name="T123" fmla="*/ 157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85" h="186">
                  <a:moveTo>
                    <a:pt x="80" y="148"/>
                  </a:moveTo>
                  <a:cubicBezTo>
                    <a:pt x="88" y="148"/>
                    <a:pt x="88" y="148"/>
                    <a:pt x="88" y="148"/>
                  </a:cubicBezTo>
                  <a:cubicBezTo>
                    <a:pt x="88" y="140"/>
                    <a:pt x="88" y="140"/>
                    <a:pt x="88" y="140"/>
                  </a:cubicBezTo>
                  <a:cubicBezTo>
                    <a:pt x="80" y="140"/>
                    <a:pt x="80" y="140"/>
                    <a:pt x="80" y="140"/>
                  </a:cubicBezTo>
                  <a:lnTo>
                    <a:pt x="80" y="148"/>
                  </a:lnTo>
                  <a:close/>
                  <a:moveTo>
                    <a:pt x="97" y="148"/>
                  </a:moveTo>
                  <a:cubicBezTo>
                    <a:pt x="105" y="148"/>
                    <a:pt x="105" y="148"/>
                    <a:pt x="105" y="148"/>
                  </a:cubicBezTo>
                  <a:cubicBezTo>
                    <a:pt x="105" y="140"/>
                    <a:pt x="105" y="140"/>
                    <a:pt x="105" y="140"/>
                  </a:cubicBezTo>
                  <a:cubicBezTo>
                    <a:pt x="97" y="140"/>
                    <a:pt x="97" y="140"/>
                    <a:pt x="97" y="140"/>
                  </a:cubicBezTo>
                  <a:lnTo>
                    <a:pt x="97" y="148"/>
                  </a:lnTo>
                  <a:close/>
                  <a:moveTo>
                    <a:pt x="46" y="106"/>
                  </a:moveTo>
                  <a:cubicBezTo>
                    <a:pt x="38" y="106"/>
                    <a:pt x="38" y="106"/>
                    <a:pt x="38" y="106"/>
                  </a:cubicBezTo>
                  <a:cubicBezTo>
                    <a:pt x="38" y="115"/>
                    <a:pt x="38" y="115"/>
                    <a:pt x="38" y="115"/>
                  </a:cubicBezTo>
                  <a:cubicBezTo>
                    <a:pt x="46" y="115"/>
                    <a:pt x="46" y="115"/>
                    <a:pt x="46" y="115"/>
                  </a:cubicBezTo>
                  <a:lnTo>
                    <a:pt x="46" y="106"/>
                  </a:lnTo>
                  <a:close/>
                  <a:moveTo>
                    <a:pt x="80" y="123"/>
                  </a:moveTo>
                  <a:cubicBezTo>
                    <a:pt x="71" y="123"/>
                    <a:pt x="71" y="123"/>
                    <a:pt x="71" y="123"/>
                  </a:cubicBezTo>
                  <a:cubicBezTo>
                    <a:pt x="71" y="132"/>
                    <a:pt x="71" y="132"/>
                    <a:pt x="71" y="132"/>
                  </a:cubicBezTo>
                  <a:cubicBezTo>
                    <a:pt x="80" y="132"/>
                    <a:pt x="80" y="132"/>
                    <a:pt x="80" y="132"/>
                  </a:cubicBezTo>
                  <a:lnTo>
                    <a:pt x="80" y="123"/>
                  </a:lnTo>
                  <a:close/>
                  <a:moveTo>
                    <a:pt x="97" y="123"/>
                  </a:moveTo>
                  <a:cubicBezTo>
                    <a:pt x="88" y="123"/>
                    <a:pt x="88" y="123"/>
                    <a:pt x="88" y="123"/>
                  </a:cubicBezTo>
                  <a:cubicBezTo>
                    <a:pt x="88" y="132"/>
                    <a:pt x="88" y="132"/>
                    <a:pt x="88" y="132"/>
                  </a:cubicBezTo>
                  <a:cubicBezTo>
                    <a:pt x="97" y="132"/>
                    <a:pt x="97" y="132"/>
                    <a:pt x="97" y="132"/>
                  </a:cubicBezTo>
                  <a:lnTo>
                    <a:pt x="97" y="123"/>
                  </a:lnTo>
                  <a:close/>
                  <a:moveTo>
                    <a:pt x="63" y="123"/>
                  </a:moveTo>
                  <a:cubicBezTo>
                    <a:pt x="55" y="123"/>
                    <a:pt x="55" y="123"/>
                    <a:pt x="55" y="123"/>
                  </a:cubicBezTo>
                  <a:cubicBezTo>
                    <a:pt x="55" y="132"/>
                    <a:pt x="55" y="132"/>
                    <a:pt x="55" y="132"/>
                  </a:cubicBezTo>
                  <a:cubicBezTo>
                    <a:pt x="63" y="132"/>
                    <a:pt x="63" y="132"/>
                    <a:pt x="63" y="132"/>
                  </a:cubicBezTo>
                  <a:lnTo>
                    <a:pt x="63" y="123"/>
                  </a:lnTo>
                  <a:close/>
                  <a:moveTo>
                    <a:pt x="63" y="106"/>
                  </a:moveTo>
                  <a:cubicBezTo>
                    <a:pt x="55" y="106"/>
                    <a:pt x="55" y="106"/>
                    <a:pt x="55" y="106"/>
                  </a:cubicBezTo>
                  <a:cubicBezTo>
                    <a:pt x="55" y="115"/>
                    <a:pt x="55" y="115"/>
                    <a:pt x="55" y="115"/>
                  </a:cubicBezTo>
                  <a:cubicBezTo>
                    <a:pt x="63" y="115"/>
                    <a:pt x="63" y="115"/>
                    <a:pt x="63" y="115"/>
                  </a:cubicBezTo>
                  <a:lnTo>
                    <a:pt x="63" y="106"/>
                  </a:lnTo>
                  <a:close/>
                  <a:moveTo>
                    <a:pt x="63" y="148"/>
                  </a:moveTo>
                  <a:cubicBezTo>
                    <a:pt x="71" y="148"/>
                    <a:pt x="71" y="148"/>
                    <a:pt x="71" y="148"/>
                  </a:cubicBezTo>
                  <a:cubicBezTo>
                    <a:pt x="71" y="140"/>
                    <a:pt x="71" y="140"/>
                    <a:pt x="71" y="140"/>
                  </a:cubicBezTo>
                  <a:cubicBezTo>
                    <a:pt x="63" y="140"/>
                    <a:pt x="63" y="140"/>
                    <a:pt x="63" y="140"/>
                  </a:cubicBezTo>
                  <a:lnTo>
                    <a:pt x="63" y="148"/>
                  </a:lnTo>
                  <a:close/>
                  <a:moveTo>
                    <a:pt x="80" y="106"/>
                  </a:moveTo>
                  <a:cubicBezTo>
                    <a:pt x="71" y="106"/>
                    <a:pt x="71" y="106"/>
                    <a:pt x="71" y="106"/>
                  </a:cubicBezTo>
                  <a:cubicBezTo>
                    <a:pt x="71" y="115"/>
                    <a:pt x="71" y="115"/>
                    <a:pt x="71" y="115"/>
                  </a:cubicBezTo>
                  <a:cubicBezTo>
                    <a:pt x="80" y="115"/>
                    <a:pt x="80" y="115"/>
                    <a:pt x="80" y="115"/>
                  </a:cubicBezTo>
                  <a:lnTo>
                    <a:pt x="80" y="106"/>
                  </a:lnTo>
                  <a:close/>
                  <a:moveTo>
                    <a:pt x="147" y="123"/>
                  </a:moveTo>
                  <a:cubicBezTo>
                    <a:pt x="139" y="123"/>
                    <a:pt x="139" y="123"/>
                    <a:pt x="139" y="123"/>
                  </a:cubicBezTo>
                  <a:cubicBezTo>
                    <a:pt x="139" y="132"/>
                    <a:pt x="139" y="132"/>
                    <a:pt x="139" y="132"/>
                  </a:cubicBezTo>
                  <a:cubicBezTo>
                    <a:pt x="147" y="132"/>
                    <a:pt x="147" y="132"/>
                    <a:pt x="147" y="132"/>
                  </a:cubicBezTo>
                  <a:lnTo>
                    <a:pt x="147" y="123"/>
                  </a:lnTo>
                  <a:close/>
                  <a:moveTo>
                    <a:pt x="147" y="106"/>
                  </a:moveTo>
                  <a:cubicBezTo>
                    <a:pt x="139" y="106"/>
                    <a:pt x="139" y="106"/>
                    <a:pt x="139" y="106"/>
                  </a:cubicBezTo>
                  <a:cubicBezTo>
                    <a:pt x="139" y="115"/>
                    <a:pt x="139" y="115"/>
                    <a:pt x="139" y="115"/>
                  </a:cubicBezTo>
                  <a:cubicBezTo>
                    <a:pt x="147" y="115"/>
                    <a:pt x="147" y="115"/>
                    <a:pt x="147" y="115"/>
                  </a:cubicBezTo>
                  <a:lnTo>
                    <a:pt x="147" y="106"/>
                  </a:lnTo>
                  <a:close/>
                  <a:moveTo>
                    <a:pt x="97" y="106"/>
                  </a:moveTo>
                  <a:cubicBezTo>
                    <a:pt x="88" y="106"/>
                    <a:pt x="88" y="106"/>
                    <a:pt x="88" y="106"/>
                  </a:cubicBezTo>
                  <a:cubicBezTo>
                    <a:pt x="88" y="115"/>
                    <a:pt x="88" y="115"/>
                    <a:pt x="88" y="115"/>
                  </a:cubicBezTo>
                  <a:cubicBezTo>
                    <a:pt x="97" y="115"/>
                    <a:pt x="97" y="115"/>
                    <a:pt x="97" y="115"/>
                  </a:cubicBezTo>
                  <a:lnTo>
                    <a:pt x="97" y="106"/>
                  </a:lnTo>
                  <a:close/>
                  <a:moveTo>
                    <a:pt x="131" y="106"/>
                  </a:moveTo>
                  <a:cubicBezTo>
                    <a:pt x="122" y="106"/>
                    <a:pt x="122" y="106"/>
                    <a:pt x="122" y="106"/>
                  </a:cubicBezTo>
                  <a:cubicBezTo>
                    <a:pt x="122" y="115"/>
                    <a:pt x="122" y="115"/>
                    <a:pt x="122" y="115"/>
                  </a:cubicBezTo>
                  <a:cubicBezTo>
                    <a:pt x="131" y="115"/>
                    <a:pt x="131" y="115"/>
                    <a:pt x="131" y="115"/>
                  </a:cubicBezTo>
                  <a:lnTo>
                    <a:pt x="131" y="106"/>
                  </a:lnTo>
                  <a:close/>
                  <a:moveTo>
                    <a:pt x="114" y="123"/>
                  </a:moveTo>
                  <a:cubicBezTo>
                    <a:pt x="105" y="123"/>
                    <a:pt x="105" y="123"/>
                    <a:pt x="105" y="123"/>
                  </a:cubicBezTo>
                  <a:cubicBezTo>
                    <a:pt x="105" y="132"/>
                    <a:pt x="105" y="132"/>
                    <a:pt x="105" y="132"/>
                  </a:cubicBezTo>
                  <a:cubicBezTo>
                    <a:pt x="114" y="132"/>
                    <a:pt x="114" y="132"/>
                    <a:pt x="114" y="132"/>
                  </a:cubicBezTo>
                  <a:lnTo>
                    <a:pt x="114" y="123"/>
                  </a:lnTo>
                  <a:close/>
                  <a:moveTo>
                    <a:pt x="114" y="106"/>
                  </a:moveTo>
                  <a:cubicBezTo>
                    <a:pt x="105" y="106"/>
                    <a:pt x="105" y="106"/>
                    <a:pt x="105" y="106"/>
                  </a:cubicBezTo>
                  <a:cubicBezTo>
                    <a:pt x="105" y="115"/>
                    <a:pt x="105" y="115"/>
                    <a:pt x="105" y="115"/>
                  </a:cubicBezTo>
                  <a:cubicBezTo>
                    <a:pt x="114" y="115"/>
                    <a:pt x="114" y="115"/>
                    <a:pt x="114" y="115"/>
                  </a:cubicBezTo>
                  <a:lnTo>
                    <a:pt x="114" y="106"/>
                  </a:lnTo>
                  <a:close/>
                  <a:moveTo>
                    <a:pt x="131" y="123"/>
                  </a:moveTo>
                  <a:cubicBezTo>
                    <a:pt x="122" y="123"/>
                    <a:pt x="122" y="123"/>
                    <a:pt x="122" y="123"/>
                  </a:cubicBezTo>
                  <a:cubicBezTo>
                    <a:pt x="122" y="132"/>
                    <a:pt x="122" y="132"/>
                    <a:pt x="122" y="132"/>
                  </a:cubicBezTo>
                  <a:cubicBezTo>
                    <a:pt x="131" y="132"/>
                    <a:pt x="131" y="132"/>
                    <a:pt x="131" y="132"/>
                  </a:cubicBezTo>
                  <a:lnTo>
                    <a:pt x="131" y="123"/>
                  </a:lnTo>
                  <a:close/>
                  <a:moveTo>
                    <a:pt x="147" y="148"/>
                  </a:moveTo>
                  <a:cubicBezTo>
                    <a:pt x="164" y="148"/>
                    <a:pt x="164" y="148"/>
                    <a:pt x="164" y="148"/>
                  </a:cubicBezTo>
                  <a:cubicBezTo>
                    <a:pt x="164" y="140"/>
                    <a:pt x="164" y="140"/>
                    <a:pt x="164" y="140"/>
                  </a:cubicBezTo>
                  <a:cubicBezTo>
                    <a:pt x="147" y="140"/>
                    <a:pt x="147" y="140"/>
                    <a:pt x="147" y="140"/>
                  </a:cubicBezTo>
                  <a:lnTo>
                    <a:pt x="147" y="148"/>
                  </a:lnTo>
                  <a:close/>
                  <a:moveTo>
                    <a:pt x="46" y="123"/>
                  </a:moveTo>
                  <a:cubicBezTo>
                    <a:pt x="38" y="123"/>
                    <a:pt x="38" y="123"/>
                    <a:pt x="38" y="123"/>
                  </a:cubicBezTo>
                  <a:cubicBezTo>
                    <a:pt x="38" y="132"/>
                    <a:pt x="38" y="132"/>
                    <a:pt x="38" y="132"/>
                  </a:cubicBezTo>
                  <a:cubicBezTo>
                    <a:pt x="46" y="132"/>
                    <a:pt x="46" y="132"/>
                    <a:pt x="46" y="132"/>
                  </a:cubicBezTo>
                  <a:lnTo>
                    <a:pt x="46" y="123"/>
                  </a:lnTo>
                  <a:close/>
                  <a:moveTo>
                    <a:pt x="122" y="140"/>
                  </a:moveTo>
                  <a:cubicBezTo>
                    <a:pt x="114" y="140"/>
                    <a:pt x="114" y="140"/>
                    <a:pt x="114" y="140"/>
                  </a:cubicBezTo>
                  <a:cubicBezTo>
                    <a:pt x="114" y="148"/>
                    <a:pt x="114" y="148"/>
                    <a:pt x="114" y="148"/>
                  </a:cubicBezTo>
                  <a:cubicBezTo>
                    <a:pt x="122" y="148"/>
                    <a:pt x="122" y="148"/>
                    <a:pt x="122" y="148"/>
                  </a:cubicBezTo>
                  <a:lnTo>
                    <a:pt x="122" y="140"/>
                  </a:lnTo>
                  <a:close/>
                  <a:moveTo>
                    <a:pt x="156" y="165"/>
                  </a:moveTo>
                  <a:cubicBezTo>
                    <a:pt x="164" y="165"/>
                    <a:pt x="164" y="165"/>
                    <a:pt x="164" y="165"/>
                  </a:cubicBezTo>
                  <a:cubicBezTo>
                    <a:pt x="164" y="157"/>
                    <a:pt x="164" y="157"/>
                    <a:pt x="164" y="157"/>
                  </a:cubicBezTo>
                  <a:cubicBezTo>
                    <a:pt x="156" y="157"/>
                    <a:pt x="156" y="157"/>
                    <a:pt x="156" y="157"/>
                  </a:cubicBezTo>
                  <a:lnTo>
                    <a:pt x="156" y="165"/>
                  </a:lnTo>
                  <a:close/>
                  <a:moveTo>
                    <a:pt x="122" y="165"/>
                  </a:moveTo>
                  <a:cubicBezTo>
                    <a:pt x="131" y="165"/>
                    <a:pt x="131" y="165"/>
                    <a:pt x="131" y="165"/>
                  </a:cubicBezTo>
                  <a:cubicBezTo>
                    <a:pt x="131" y="157"/>
                    <a:pt x="131" y="157"/>
                    <a:pt x="131" y="157"/>
                  </a:cubicBezTo>
                  <a:cubicBezTo>
                    <a:pt x="122" y="157"/>
                    <a:pt x="122" y="157"/>
                    <a:pt x="122" y="157"/>
                  </a:cubicBezTo>
                  <a:lnTo>
                    <a:pt x="122" y="165"/>
                  </a:lnTo>
                  <a:close/>
                  <a:moveTo>
                    <a:pt x="139" y="165"/>
                  </a:moveTo>
                  <a:cubicBezTo>
                    <a:pt x="147" y="165"/>
                    <a:pt x="147" y="165"/>
                    <a:pt x="147" y="165"/>
                  </a:cubicBezTo>
                  <a:cubicBezTo>
                    <a:pt x="147" y="157"/>
                    <a:pt x="147" y="157"/>
                    <a:pt x="147" y="157"/>
                  </a:cubicBezTo>
                  <a:cubicBezTo>
                    <a:pt x="139" y="157"/>
                    <a:pt x="139" y="157"/>
                    <a:pt x="139" y="157"/>
                  </a:cubicBezTo>
                  <a:lnTo>
                    <a:pt x="139" y="165"/>
                  </a:lnTo>
                  <a:close/>
                  <a:moveTo>
                    <a:pt x="156" y="132"/>
                  </a:moveTo>
                  <a:cubicBezTo>
                    <a:pt x="164" y="132"/>
                    <a:pt x="164" y="132"/>
                    <a:pt x="164" y="132"/>
                  </a:cubicBezTo>
                  <a:cubicBezTo>
                    <a:pt x="164" y="123"/>
                    <a:pt x="164" y="123"/>
                    <a:pt x="164" y="123"/>
                  </a:cubicBezTo>
                  <a:cubicBezTo>
                    <a:pt x="156" y="123"/>
                    <a:pt x="156" y="123"/>
                    <a:pt x="156" y="123"/>
                  </a:cubicBezTo>
                  <a:lnTo>
                    <a:pt x="156" y="132"/>
                  </a:lnTo>
                  <a:close/>
                  <a:moveTo>
                    <a:pt x="169" y="85"/>
                  </a:moveTo>
                  <a:cubicBezTo>
                    <a:pt x="94" y="85"/>
                    <a:pt x="94" y="85"/>
                    <a:pt x="94" y="85"/>
                  </a:cubicBezTo>
                  <a:cubicBezTo>
                    <a:pt x="93" y="82"/>
                    <a:pt x="92" y="79"/>
                    <a:pt x="93" y="75"/>
                  </a:cubicBezTo>
                  <a:cubicBezTo>
                    <a:pt x="95" y="68"/>
                    <a:pt x="101" y="63"/>
                    <a:pt x="111" y="60"/>
                  </a:cubicBezTo>
                  <a:cubicBezTo>
                    <a:pt x="128" y="54"/>
                    <a:pt x="136" y="43"/>
                    <a:pt x="139" y="35"/>
                  </a:cubicBezTo>
                  <a:cubicBezTo>
                    <a:pt x="144" y="25"/>
                    <a:pt x="144" y="14"/>
                    <a:pt x="141" y="3"/>
                  </a:cubicBezTo>
                  <a:cubicBezTo>
                    <a:pt x="140" y="1"/>
                    <a:pt x="138" y="0"/>
                    <a:pt x="135" y="1"/>
                  </a:cubicBezTo>
                  <a:cubicBezTo>
                    <a:pt x="133" y="2"/>
                    <a:pt x="132" y="4"/>
                    <a:pt x="133" y="6"/>
                  </a:cubicBezTo>
                  <a:cubicBezTo>
                    <a:pt x="138" y="22"/>
                    <a:pt x="133" y="43"/>
                    <a:pt x="108" y="52"/>
                  </a:cubicBezTo>
                  <a:cubicBezTo>
                    <a:pt x="92" y="57"/>
                    <a:pt x="87" y="66"/>
                    <a:pt x="85" y="73"/>
                  </a:cubicBezTo>
                  <a:cubicBezTo>
                    <a:pt x="84" y="77"/>
                    <a:pt x="84" y="81"/>
                    <a:pt x="85" y="85"/>
                  </a:cubicBezTo>
                  <a:cubicBezTo>
                    <a:pt x="17" y="85"/>
                    <a:pt x="17" y="85"/>
                    <a:pt x="17" y="85"/>
                  </a:cubicBezTo>
                  <a:cubicBezTo>
                    <a:pt x="7" y="85"/>
                    <a:pt x="0" y="93"/>
                    <a:pt x="0" y="102"/>
                  </a:cubicBezTo>
                  <a:cubicBezTo>
                    <a:pt x="0" y="170"/>
                    <a:pt x="0" y="170"/>
                    <a:pt x="0" y="170"/>
                  </a:cubicBezTo>
                  <a:cubicBezTo>
                    <a:pt x="0" y="179"/>
                    <a:pt x="7" y="186"/>
                    <a:pt x="17" y="186"/>
                  </a:cubicBezTo>
                  <a:cubicBezTo>
                    <a:pt x="169" y="186"/>
                    <a:pt x="169" y="186"/>
                    <a:pt x="169" y="186"/>
                  </a:cubicBezTo>
                  <a:cubicBezTo>
                    <a:pt x="178" y="186"/>
                    <a:pt x="185" y="179"/>
                    <a:pt x="185" y="170"/>
                  </a:cubicBezTo>
                  <a:cubicBezTo>
                    <a:pt x="185" y="102"/>
                    <a:pt x="185" y="102"/>
                    <a:pt x="185" y="102"/>
                  </a:cubicBezTo>
                  <a:cubicBezTo>
                    <a:pt x="185" y="93"/>
                    <a:pt x="178" y="85"/>
                    <a:pt x="169" y="85"/>
                  </a:cubicBezTo>
                  <a:close/>
                  <a:moveTo>
                    <a:pt x="177" y="170"/>
                  </a:moveTo>
                  <a:cubicBezTo>
                    <a:pt x="177" y="174"/>
                    <a:pt x="173" y="178"/>
                    <a:pt x="169" y="178"/>
                  </a:cubicBezTo>
                  <a:cubicBezTo>
                    <a:pt x="17" y="178"/>
                    <a:pt x="17" y="178"/>
                    <a:pt x="17" y="178"/>
                  </a:cubicBezTo>
                  <a:cubicBezTo>
                    <a:pt x="12" y="178"/>
                    <a:pt x="8" y="174"/>
                    <a:pt x="8" y="170"/>
                  </a:cubicBezTo>
                  <a:cubicBezTo>
                    <a:pt x="8" y="102"/>
                    <a:pt x="8" y="102"/>
                    <a:pt x="8" y="102"/>
                  </a:cubicBezTo>
                  <a:cubicBezTo>
                    <a:pt x="8" y="97"/>
                    <a:pt x="12" y="94"/>
                    <a:pt x="17" y="94"/>
                  </a:cubicBezTo>
                  <a:cubicBezTo>
                    <a:pt x="169" y="94"/>
                    <a:pt x="169" y="94"/>
                    <a:pt x="169" y="94"/>
                  </a:cubicBezTo>
                  <a:cubicBezTo>
                    <a:pt x="173" y="94"/>
                    <a:pt x="177" y="97"/>
                    <a:pt x="177" y="102"/>
                  </a:cubicBezTo>
                  <a:lnTo>
                    <a:pt x="177" y="170"/>
                  </a:lnTo>
                  <a:close/>
                  <a:moveTo>
                    <a:pt x="156" y="115"/>
                  </a:moveTo>
                  <a:cubicBezTo>
                    <a:pt x="164" y="115"/>
                    <a:pt x="164" y="115"/>
                    <a:pt x="164" y="115"/>
                  </a:cubicBezTo>
                  <a:cubicBezTo>
                    <a:pt x="164" y="106"/>
                    <a:pt x="164" y="106"/>
                    <a:pt x="164" y="106"/>
                  </a:cubicBezTo>
                  <a:cubicBezTo>
                    <a:pt x="156" y="106"/>
                    <a:pt x="156" y="106"/>
                    <a:pt x="156" y="106"/>
                  </a:cubicBezTo>
                  <a:lnTo>
                    <a:pt x="156" y="115"/>
                  </a:lnTo>
                  <a:close/>
                  <a:moveTo>
                    <a:pt x="139" y="140"/>
                  </a:moveTo>
                  <a:cubicBezTo>
                    <a:pt x="131" y="140"/>
                    <a:pt x="131" y="140"/>
                    <a:pt x="131" y="140"/>
                  </a:cubicBezTo>
                  <a:cubicBezTo>
                    <a:pt x="131" y="148"/>
                    <a:pt x="131" y="148"/>
                    <a:pt x="131" y="148"/>
                  </a:cubicBezTo>
                  <a:cubicBezTo>
                    <a:pt x="139" y="148"/>
                    <a:pt x="139" y="148"/>
                    <a:pt x="139" y="148"/>
                  </a:cubicBezTo>
                  <a:lnTo>
                    <a:pt x="139" y="140"/>
                  </a:lnTo>
                  <a:close/>
                  <a:moveTo>
                    <a:pt x="38" y="140"/>
                  </a:moveTo>
                  <a:cubicBezTo>
                    <a:pt x="21" y="140"/>
                    <a:pt x="21" y="140"/>
                    <a:pt x="21" y="140"/>
                  </a:cubicBezTo>
                  <a:cubicBezTo>
                    <a:pt x="21" y="148"/>
                    <a:pt x="21" y="148"/>
                    <a:pt x="21" y="148"/>
                  </a:cubicBezTo>
                  <a:cubicBezTo>
                    <a:pt x="38" y="148"/>
                    <a:pt x="38" y="148"/>
                    <a:pt x="38" y="148"/>
                  </a:cubicBezTo>
                  <a:lnTo>
                    <a:pt x="38" y="140"/>
                  </a:lnTo>
                  <a:close/>
                  <a:moveTo>
                    <a:pt x="29" y="123"/>
                  </a:moveTo>
                  <a:cubicBezTo>
                    <a:pt x="21" y="123"/>
                    <a:pt x="21" y="123"/>
                    <a:pt x="21" y="123"/>
                  </a:cubicBezTo>
                  <a:cubicBezTo>
                    <a:pt x="21" y="132"/>
                    <a:pt x="21" y="132"/>
                    <a:pt x="21" y="132"/>
                  </a:cubicBezTo>
                  <a:cubicBezTo>
                    <a:pt x="29" y="132"/>
                    <a:pt x="29" y="132"/>
                    <a:pt x="29" y="132"/>
                  </a:cubicBezTo>
                  <a:lnTo>
                    <a:pt x="29" y="123"/>
                  </a:lnTo>
                  <a:close/>
                  <a:moveTo>
                    <a:pt x="29" y="106"/>
                  </a:moveTo>
                  <a:cubicBezTo>
                    <a:pt x="21" y="106"/>
                    <a:pt x="21" y="106"/>
                    <a:pt x="21" y="106"/>
                  </a:cubicBezTo>
                  <a:cubicBezTo>
                    <a:pt x="21" y="115"/>
                    <a:pt x="21" y="115"/>
                    <a:pt x="21" y="115"/>
                  </a:cubicBezTo>
                  <a:cubicBezTo>
                    <a:pt x="29" y="115"/>
                    <a:pt x="29" y="115"/>
                    <a:pt x="29" y="115"/>
                  </a:cubicBezTo>
                  <a:lnTo>
                    <a:pt x="29" y="106"/>
                  </a:lnTo>
                  <a:close/>
                  <a:moveTo>
                    <a:pt x="55" y="165"/>
                  </a:moveTo>
                  <a:cubicBezTo>
                    <a:pt x="114" y="165"/>
                    <a:pt x="114" y="165"/>
                    <a:pt x="114" y="165"/>
                  </a:cubicBezTo>
                  <a:cubicBezTo>
                    <a:pt x="114" y="157"/>
                    <a:pt x="114" y="157"/>
                    <a:pt x="114" y="157"/>
                  </a:cubicBezTo>
                  <a:cubicBezTo>
                    <a:pt x="55" y="157"/>
                    <a:pt x="55" y="157"/>
                    <a:pt x="55" y="157"/>
                  </a:cubicBezTo>
                  <a:lnTo>
                    <a:pt x="55" y="165"/>
                  </a:lnTo>
                  <a:close/>
                  <a:moveTo>
                    <a:pt x="55" y="140"/>
                  </a:moveTo>
                  <a:cubicBezTo>
                    <a:pt x="46" y="140"/>
                    <a:pt x="46" y="140"/>
                    <a:pt x="46" y="140"/>
                  </a:cubicBezTo>
                  <a:cubicBezTo>
                    <a:pt x="46" y="148"/>
                    <a:pt x="46" y="148"/>
                    <a:pt x="46" y="148"/>
                  </a:cubicBezTo>
                  <a:cubicBezTo>
                    <a:pt x="55" y="148"/>
                    <a:pt x="55" y="148"/>
                    <a:pt x="55" y="148"/>
                  </a:cubicBezTo>
                  <a:lnTo>
                    <a:pt x="55" y="140"/>
                  </a:lnTo>
                  <a:close/>
                  <a:moveTo>
                    <a:pt x="21" y="165"/>
                  </a:moveTo>
                  <a:cubicBezTo>
                    <a:pt x="29" y="165"/>
                    <a:pt x="29" y="165"/>
                    <a:pt x="29" y="165"/>
                  </a:cubicBezTo>
                  <a:cubicBezTo>
                    <a:pt x="29" y="157"/>
                    <a:pt x="29" y="157"/>
                    <a:pt x="29" y="157"/>
                  </a:cubicBezTo>
                  <a:cubicBezTo>
                    <a:pt x="21" y="157"/>
                    <a:pt x="21" y="157"/>
                    <a:pt x="21" y="157"/>
                  </a:cubicBezTo>
                  <a:lnTo>
                    <a:pt x="21" y="165"/>
                  </a:lnTo>
                  <a:close/>
                  <a:moveTo>
                    <a:pt x="38" y="165"/>
                  </a:moveTo>
                  <a:cubicBezTo>
                    <a:pt x="46" y="165"/>
                    <a:pt x="46" y="165"/>
                    <a:pt x="46" y="165"/>
                  </a:cubicBezTo>
                  <a:cubicBezTo>
                    <a:pt x="46" y="157"/>
                    <a:pt x="46" y="157"/>
                    <a:pt x="46" y="157"/>
                  </a:cubicBezTo>
                  <a:cubicBezTo>
                    <a:pt x="38" y="157"/>
                    <a:pt x="38" y="157"/>
                    <a:pt x="38" y="157"/>
                  </a:cubicBezTo>
                  <a:lnTo>
                    <a:pt x="38" y="16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48" name="Rectangle 23"/>
            <p:cNvSpPr/>
            <p:nvPr/>
          </p:nvSpPr>
          <p:spPr>
            <a:xfrm>
              <a:off x="6872675" y="3038463"/>
              <a:ext cx="1067641" cy="253916"/>
            </a:xfrm>
            <a:prstGeom prst="rect">
              <a:avLst/>
            </a:prstGeom>
          </p:spPr>
          <p:txBody>
            <a:bodyPr wrap="none">
              <a:normAutofit/>
            </a:bodyPr>
            <a:lstStyle/>
            <a:p>
              <a:r>
                <a:rPr lang="zh-CN" altLang="en-US" sz="1050" b="1" dirty="0">
                  <a:solidFill>
                    <a:schemeClr val="bg1"/>
                  </a:solidFill>
                </a:rPr>
                <a:t>输入标题文本</a:t>
              </a:r>
              <a:endParaRPr lang="zh-CN" altLang="en-US" sz="1050" b="1" dirty="0">
                <a:solidFill>
                  <a:schemeClr val="bg1"/>
                </a:solidFill>
              </a:endParaRPr>
            </a:p>
          </p:txBody>
        </p:sp>
        <p:sp>
          <p:nvSpPr>
            <p:cNvPr id="49" name="Rectangle 20"/>
            <p:cNvSpPr/>
            <p:nvPr/>
          </p:nvSpPr>
          <p:spPr>
            <a:xfrm>
              <a:off x="4715022" y="3066516"/>
              <a:ext cx="1091932" cy="253916"/>
            </a:xfrm>
            <a:prstGeom prst="rect">
              <a:avLst/>
            </a:prstGeom>
          </p:spPr>
          <p:txBody>
            <a:bodyPr wrap="none">
              <a:normAutofit/>
            </a:bodyPr>
            <a:lstStyle/>
            <a:p>
              <a:r>
                <a:rPr lang="zh-CN" altLang="en-US" sz="1050" b="1" dirty="0">
                  <a:solidFill>
                    <a:schemeClr val="bg1"/>
                  </a:solidFill>
                </a:rPr>
                <a:t>输入标题文本</a:t>
              </a:r>
              <a:endParaRPr lang="zh-CN" altLang="en-US" sz="1050" b="1" dirty="0">
                <a:solidFill>
                  <a:schemeClr val="bg1"/>
                </a:solidFill>
              </a:endParaRPr>
            </a:p>
          </p:txBody>
        </p:sp>
        <p:sp>
          <p:nvSpPr>
            <p:cNvPr id="50" name="Freeform: Shape 21"/>
            <p:cNvSpPr/>
            <p:nvPr/>
          </p:nvSpPr>
          <p:spPr bwMode="auto">
            <a:xfrm>
              <a:off x="4290975" y="3061157"/>
              <a:ext cx="340181" cy="372315"/>
            </a:xfrm>
            <a:custGeom>
              <a:avLst/>
              <a:gdLst>
                <a:gd name="T0" fmla="*/ 42 w 169"/>
                <a:gd name="T1" fmla="*/ 147 h 185"/>
                <a:gd name="T2" fmla="*/ 50 w 169"/>
                <a:gd name="T3" fmla="*/ 147 h 185"/>
                <a:gd name="T4" fmla="*/ 55 w 169"/>
                <a:gd name="T5" fmla="*/ 101 h 185"/>
                <a:gd name="T6" fmla="*/ 55 w 169"/>
                <a:gd name="T7" fmla="*/ 126 h 185"/>
                <a:gd name="T8" fmla="*/ 55 w 169"/>
                <a:gd name="T9" fmla="*/ 101 h 185"/>
                <a:gd name="T10" fmla="*/ 50 w 169"/>
                <a:gd name="T11" fmla="*/ 114 h 185"/>
                <a:gd name="T12" fmla="*/ 59 w 169"/>
                <a:gd name="T13" fmla="*/ 114 h 185"/>
                <a:gd name="T14" fmla="*/ 84 w 169"/>
                <a:gd name="T15" fmla="*/ 135 h 185"/>
                <a:gd name="T16" fmla="*/ 84 w 169"/>
                <a:gd name="T17" fmla="*/ 152 h 185"/>
                <a:gd name="T18" fmla="*/ 84 w 169"/>
                <a:gd name="T19" fmla="*/ 135 h 185"/>
                <a:gd name="T20" fmla="*/ 126 w 169"/>
                <a:gd name="T21" fmla="*/ 156 h 185"/>
                <a:gd name="T22" fmla="*/ 135 w 169"/>
                <a:gd name="T23" fmla="*/ 156 h 185"/>
                <a:gd name="T24" fmla="*/ 101 w 169"/>
                <a:gd name="T25" fmla="*/ 93 h 185"/>
                <a:gd name="T26" fmla="*/ 101 w 169"/>
                <a:gd name="T27" fmla="*/ 109 h 185"/>
                <a:gd name="T28" fmla="*/ 101 w 169"/>
                <a:gd name="T29" fmla="*/ 93 h 185"/>
                <a:gd name="T30" fmla="*/ 118 w 169"/>
                <a:gd name="T31" fmla="*/ 25 h 185"/>
                <a:gd name="T32" fmla="*/ 135 w 169"/>
                <a:gd name="T33" fmla="*/ 17 h 185"/>
                <a:gd name="T34" fmla="*/ 126 w 169"/>
                <a:gd name="T35" fmla="*/ 0 h 185"/>
                <a:gd name="T36" fmla="*/ 34 w 169"/>
                <a:gd name="T37" fmla="*/ 8 h 185"/>
                <a:gd name="T38" fmla="*/ 42 w 169"/>
                <a:gd name="T39" fmla="*/ 25 h 185"/>
                <a:gd name="T40" fmla="*/ 50 w 169"/>
                <a:gd name="T41" fmla="*/ 50 h 185"/>
                <a:gd name="T42" fmla="*/ 42 w 169"/>
                <a:gd name="T43" fmla="*/ 185 h 185"/>
                <a:gd name="T44" fmla="*/ 169 w 169"/>
                <a:gd name="T45" fmla="*/ 143 h 185"/>
                <a:gd name="T46" fmla="*/ 42 w 169"/>
                <a:gd name="T47" fmla="*/ 17 h 185"/>
                <a:gd name="T48" fmla="*/ 126 w 169"/>
                <a:gd name="T49" fmla="*/ 8 h 185"/>
                <a:gd name="T50" fmla="*/ 42 w 169"/>
                <a:gd name="T51" fmla="*/ 17 h 185"/>
                <a:gd name="T52" fmla="*/ 110 w 169"/>
                <a:gd name="T53" fmla="*/ 38 h 185"/>
                <a:gd name="T54" fmla="*/ 59 w 169"/>
                <a:gd name="T55" fmla="*/ 50 h 185"/>
                <a:gd name="T56" fmla="*/ 59 w 169"/>
                <a:gd name="T57" fmla="*/ 25 h 185"/>
                <a:gd name="T58" fmla="*/ 126 w 169"/>
                <a:gd name="T59" fmla="*/ 177 h 185"/>
                <a:gd name="T60" fmla="*/ 8 w 169"/>
                <a:gd name="T61" fmla="*/ 143 h 185"/>
                <a:gd name="T62" fmla="*/ 58 w 169"/>
                <a:gd name="T63" fmla="*/ 58 h 185"/>
                <a:gd name="T64" fmla="*/ 87 w 169"/>
                <a:gd name="T65" fmla="*/ 53 h 185"/>
                <a:gd name="T66" fmla="*/ 110 w 169"/>
                <a:gd name="T67" fmla="*/ 50 h 185"/>
                <a:gd name="T68" fmla="*/ 160 w 169"/>
                <a:gd name="T69" fmla="*/ 143 h 185"/>
                <a:gd name="T70" fmla="*/ 122 w 169"/>
                <a:gd name="T71" fmla="*/ 126 h 185"/>
                <a:gd name="T72" fmla="*/ 122 w 169"/>
                <a:gd name="T73" fmla="*/ 135 h 185"/>
                <a:gd name="T74" fmla="*/ 122 w 169"/>
                <a:gd name="T75" fmla="*/ 126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69" h="185">
                  <a:moveTo>
                    <a:pt x="46" y="143"/>
                  </a:moveTo>
                  <a:cubicBezTo>
                    <a:pt x="44" y="143"/>
                    <a:pt x="42" y="145"/>
                    <a:pt x="42" y="147"/>
                  </a:cubicBezTo>
                  <a:cubicBezTo>
                    <a:pt x="42" y="150"/>
                    <a:pt x="44" y="152"/>
                    <a:pt x="46" y="152"/>
                  </a:cubicBezTo>
                  <a:cubicBezTo>
                    <a:pt x="49" y="152"/>
                    <a:pt x="50" y="150"/>
                    <a:pt x="50" y="147"/>
                  </a:cubicBezTo>
                  <a:cubicBezTo>
                    <a:pt x="50" y="145"/>
                    <a:pt x="49" y="143"/>
                    <a:pt x="46" y="143"/>
                  </a:cubicBezTo>
                  <a:close/>
                  <a:moveTo>
                    <a:pt x="55" y="101"/>
                  </a:moveTo>
                  <a:cubicBezTo>
                    <a:pt x="48" y="101"/>
                    <a:pt x="42" y="107"/>
                    <a:pt x="42" y="114"/>
                  </a:cubicBezTo>
                  <a:cubicBezTo>
                    <a:pt x="42" y="121"/>
                    <a:pt x="48" y="126"/>
                    <a:pt x="55" y="126"/>
                  </a:cubicBezTo>
                  <a:cubicBezTo>
                    <a:pt x="62" y="126"/>
                    <a:pt x="67" y="121"/>
                    <a:pt x="67" y="114"/>
                  </a:cubicBezTo>
                  <a:cubicBezTo>
                    <a:pt x="67" y="107"/>
                    <a:pt x="62" y="101"/>
                    <a:pt x="55" y="101"/>
                  </a:cubicBezTo>
                  <a:close/>
                  <a:moveTo>
                    <a:pt x="55" y="118"/>
                  </a:moveTo>
                  <a:cubicBezTo>
                    <a:pt x="52" y="118"/>
                    <a:pt x="50" y="116"/>
                    <a:pt x="50" y="114"/>
                  </a:cubicBezTo>
                  <a:cubicBezTo>
                    <a:pt x="50" y="111"/>
                    <a:pt x="52" y="109"/>
                    <a:pt x="55" y="109"/>
                  </a:cubicBezTo>
                  <a:cubicBezTo>
                    <a:pt x="57" y="109"/>
                    <a:pt x="59" y="111"/>
                    <a:pt x="59" y="114"/>
                  </a:cubicBezTo>
                  <a:cubicBezTo>
                    <a:pt x="59" y="116"/>
                    <a:pt x="57" y="118"/>
                    <a:pt x="55" y="118"/>
                  </a:cubicBezTo>
                  <a:close/>
                  <a:moveTo>
                    <a:pt x="84" y="135"/>
                  </a:moveTo>
                  <a:cubicBezTo>
                    <a:pt x="80" y="135"/>
                    <a:pt x="76" y="139"/>
                    <a:pt x="76" y="143"/>
                  </a:cubicBezTo>
                  <a:cubicBezTo>
                    <a:pt x="76" y="148"/>
                    <a:pt x="80" y="152"/>
                    <a:pt x="84" y="152"/>
                  </a:cubicBezTo>
                  <a:cubicBezTo>
                    <a:pt x="89" y="152"/>
                    <a:pt x="93" y="148"/>
                    <a:pt x="93" y="143"/>
                  </a:cubicBezTo>
                  <a:cubicBezTo>
                    <a:pt x="93" y="139"/>
                    <a:pt x="89" y="135"/>
                    <a:pt x="84" y="135"/>
                  </a:cubicBezTo>
                  <a:close/>
                  <a:moveTo>
                    <a:pt x="131" y="152"/>
                  </a:moveTo>
                  <a:cubicBezTo>
                    <a:pt x="128" y="152"/>
                    <a:pt x="126" y="154"/>
                    <a:pt x="126" y="156"/>
                  </a:cubicBezTo>
                  <a:cubicBezTo>
                    <a:pt x="126" y="158"/>
                    <a:pt x="128" y="160"/>
                    <a:pt x="131" y="160"/>
                  </a:cubicBezTo>
                  <a:cubicBezTo>
                    <a:pt x="133" y="160"/>
                    <a:pt x="135" y="158"/>
                    <a:pt x="135" y="156"/>
                  </a:cubicBezTo>
                  <a:cubicBezTo>
                    <a:pt x="135" y="154"/>
                    <a:pt x="133" y="152"/>
                    <a:pt x="131" y="152"/>
                  </a:cubicBezTo>
                  <a:close/>
                  <a:moveTo>
                    <a:pt x="101" y="93"/>
                  </a:moveTo>
                  <a:cubicBezTo>
                    <a:pt x="96" y="93"/>
                    <a:pt x="93" y="96"/>
                    <a:pt x="93" y="101"/>
                  </a:cubicBezTo>
                  <a:cubicBezTo>
                    <a:pt x="93" y="106"/>
                    <a:pt x="96" y="109"/>
                    <a:pt x="101" y="109"/>
                  </a:cubicBezTo>
                  <a:cubicBezTo>
                    <a:pt x="106" y="109"/>
                    <a:pt x="110" y="106"/>
                    <a:pt x="110" y="101"/>
                  </a:cubicBezTo>
                  <a:cubicBezTo>
                    <a:pt x="110" y="96"/>
                    <a:pt x="106" y="93"/>
                    <a:pt x="101" y="93"/>
                  </a:cubicBezTo>
                  <a:close/>
                  <a:moveTo>
                    <a:pt x="118" y="50"/>
                  </a:moveTo>
                  <a:cubicBezTo>
                    <a:pt x="118" y="25"/>
                    <a:pt x="118" y="25"/>
                    <a:pt x="118" y="25"/>
                  </a:cubicBezTo>
                  <a:cubicBezTo>
                    <a:pt x="126" y="25"/>
                    <a:pt x="126" y="25"/>
                    <a:pt x="126" y="25"/>
                  </a:cubicBezTo>
                  <a:cubicBezTo>
                    <a:pt x="131" y="25"/>
                    <a:pt x="135" y="21"/>
                    <a:pt x="135" y="17"/>
                  </a:cubicBezTo>
                  <a:cubicBezTo>
                    <a:pt x="135" y="8"/>
                    <a:pt x="135" y="8"/>
                    <a:pt x="135" y="8"/>
                  </a:cubicBezTo>
                  <a:cubicBezTo>
                    <a:pt x="135" y="4"/>
                    <a:pt x="131" y="0"/>
                    <a:pt x="126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37" y="0"/>
                    <a:pt x="34" y="4"/>
                    <a:pt x="34" y="8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4" y="21"/>
                    <a:pt x="37" y="25"/>
                    <a:pt x="42" y="25"/>
                  </a:cubicBezTo>
                  <a:cubicBezTo>
                    <a:pt x="50" y="25"/>
                    <a:pt x="50" y="25"/>
                    <a:pt x="50" y="25"/>
                  </a:cubicBezTo>
                  <a:cubicBezTo>
                    <a:pt x="50" y="50"/>
                    <a:pt x="50" y="50"/>
                    <a:pt x="50" y="50"/>
                  </a:cubicBezTo>
                  <a:cubicBezTo>
                    <a:pt x="50" y="76"/>
                    <a:pt x="0" y="84"/>
                    <a:pt x="0" y="143"/>
                  </a:cubicBezTo>
                  <a:cubicBezTo>
                    <a:pt x="0" y="185"/>
                    <a:pt x="42" y="185"/>
                    <a:pt x="42" y="185"/>
                  </a:cubicBezTo>
                  <a:cubicBezTo>
                    <a:pt x="126" y="185"/>
                    <a:pt x="126" y="185"/>
                    <a:pt x="126" y="185"/>
                  </a:cubicBezTo>
                  <a:cubicBezTo>
                    <a:pt x="126" y="185"/>
                    <a:pt x="169" y="185"/>
                    <a:pt x="169" y="143"/>
                  </a:cubicBezTo>
                  <a:cubicBezTo>
                    <a:pt x="169" y="84"/>
                    <a:pt x="118" y="76"/>
                    <a:pt x="118" y="50"/>
                  </a:cubicBezTo>
                  <a:close/>
                  <a:moveTo>
                    <a:pt x="42" y="17"/>
                  </a:moveTo>
                  <a:cubicBezTo>
                    <a:pt x="42" y="8"/>
                    <a:pt x="42" y="8"/>
                    <a:pt x="42" y="8"/>
                  </a:cubicBezTo>
                  <a:cubicBezTo>
                    <a:pt x="126" y="8"/>
                    <a:pt x="126" y="8"/>
                    <a:pt x="126" y="8"/>
                  </a:cubicBezTo>
                  <a:cubicBezTo>
                    <a:pt x="126" y="17"/>
                    <a:pt x="126" y="17"/>
                    <a:pt x="126" y="17"/>
                  </a:cubicBezTo>
                  <a:lnTo>
                    <a:pt x="42" y="17"/>
                  </a:lnTo>
                  <a:close/>
                  <a:moveTo>
                    <a:pt x="110" y="25"/>
                  </a:moveTo>
                  <a:cubicBezTo>
                    <a:pt x="110" y="38"/>
                    <a:pt x="110" y="38"/>
                    <a:pt x="110" y="38"/>
                  </a:cubicBezTo>
                  <a:cubicBezTo>
                    <a:pt x="102" y="38"/>
                    <a:pt x="93" y="40"/>
                    <a:pt x="83" y="46"/>
                  </a:cubicBezTo>
                  <a:cubicBezTo>
                    <a:pt x="74" y="51"/>
                    <a:pt x="66" y="51"/>
                    <a:pt x="59" y="50"/>
                  </a:cubicBezTo>
                  <a:cubicBezTo>
                    <a:pt x="59" y="50"/>
                    <a:pt x="59" y="50"/>
                    <a:pt x="59" y="50"/>
                  </a:cubicBezTo>
                  <a:cubicBezTo>
                    <a:pt x="59" y="25"/>
                    <a:pt x="59" y="25"/>
                    <a:pt x="59" y="25"/>
                  </a:cubicBezTo>
                  <a:lnTo>
                    <a:pt x="110" y="25"/>
                  </a:lnTo>
                  <a:close/>
                  <a:moveTo>
                    <a:pt x="126" y="177"/>
                  </a:moveTo>
                  <a:cubicBezTo>
                    <a:pt x="42" y="177"/>
                    <a:pt x="42" y="177"/>
                    <a:pt x="42" y="177"/>
                  </a:cubicBezTo>
                  <a:cubicBezTo>
                    <a:pt x="41" y="177"/>
                    <a:pt x="8" y="177"/>
                    <a:pt x="8" y="143"/>
                  </a:cubicBezTo>
                  <a:cubicBezTo>
                    <a:pt x="8" y="111"/>
                    <a:pt x="24" y="96"/>
                    <a:pt x="39" y="83"/>
                  </a:cubicBezTo>
                  <a:cubicBezTo>
                    <a:pt x="47" y="75"/>
                    <a:pt x="55" y="68"/>
                    <a:pt x="58" y="58"/>
                  </a:cubicBezTo>
                  <a:cubicBezTo>
                    <a:pt x="60" y="59"/>
                    <a:pt x="62" y="59"/>
                    <a:pt x="65" y="59"/>
                  </a:cubicBezTo>
                  <a:cubicBezTo>
                    <a:pt x="72" y="59"/>
                    <a:pt x="79" y="57"/>
                    <a:pt x="87" y="53"/>
                  </a:cubicBezTo>
                  <a:cubicBezTo>
                    <a:pt x="96" y="48"/>
                    <a:pt x="103" y="46"/>
                    <a:pt x="110" y="46"/>
                  </a:cubicBezTo>
                  <a:cubicBezTo>
                    <a:pt x="110" y="50"/>
                    <a:pt x="110" y="50"/>
                    <a:pt x="110" y="50"/>
                  </a:cubicBezTo>
                  <a:cubicBezTo>
                    <a:pt x="110" y="64"/>
                    <a:pt x="119" y="73"/>
                    <a:pt x="130" y="83"/>
                  </a:cubicBezTo>
                  <a:cubicBezTo>
                    <a:pt x="144" y="96"/>
                    <a:pt x="160" y="111"/>
                    <a:pt x="160" y="143"/>
                  </a:cubicBezTo>
                  <a:cubicBezTo>
                    <a:pt x="160" y="176"/>
                    <a:pt x="130" y="177"/>
                    <a:pt x="126" y="177"/>
                  </a:cubicBezTo>
                  <a:close/>
                  <a:moveTo>
                    <a:pt x="122" y="126"/>
                  </a:moveTo>
                  <a:cubicBezTo>
                    <a:pt x="120" y="126"/>
                    <a:pt x="118" y="128"/>
                    <a:pt x="118" y="131"/>
                  </a:cubicBezTo>
                  <a:cubicBezTo>
                    <a:pt x="118" y="133"/>
                    <a:pt x="120" y="135"/>
                    <a:pt x="122" y="135"/>
                  </a:cubicBezTo>
                  <a:cubicBezTo>
                    <a:pt x="125" y="135"/>
                    <a:pt x="126" y="133"/>
                    <a:pt x="126" y="131"/>
                  </a:cubicBezTo>
                  <a:cubicBezTo>
                    <a:pt x="126" y="128"/>
                    <a:pt x="125" y="126"/>
                    <a:pt x="122" y="12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51" name="Freeform: Shape 18"/>
            <p:cNvSpPr/>
            <p:nvPr/>
          </p:nvSpPr>
          <p:spPr bwMode="auto">
            <a:xfrm>
              <a:off x="6339257" y="1723672"/>
              <a:ext cx="391976" cy="394303"/>
            </a:xfrm>
            <a:custGeom>
              <a:avLst/>
              <a:gdLst>
                <a:gd name="T0" fmla="*/ 130 w 185"/>
                <a:gd name="T1" fmla="*/ 60 h 186"/>
                <a:gd name="T2" fmla="*/ 130 w 185"/>
                <a:gd name="T3" fmla="*/ 51 h 186"/>
                <a:gd name="T4" fmla="*/ 101 w 185"/>
                <a:gd name="T5" fmla="*/ 55 h 186"/>
                <a:gd name="T6" fmla="*/ 105 w 185"/>
                <a:gd name="T7" fmla="*/ 76 h 186"/>
                <a:gd name="T8" fmla="*/ 152 w 185"/>
                <a:gd name="T9" fmla="*/ 72 h 186"/>
                <a:gd name="T10" fmla="*/ 105 w 185"/>
                <a:gd name="T11" fmla="*/ 68 h 186"/>
                <a:gd name="T12" fmla="*/ 105 w 185"/>
                <a:gd name="T13" fmla="*/ 76 h 186"/>
                <a:gd name="T14" fmla="*/ 122 w 185"/>
                <a:gd name="T15" fmla="*/ 93 h 186"/>
                <a:gd name="T16" fmla="*/ 122 w 185"/>
                <a:gd name="T17" fmla="*/ 85 h 186"/>
                <a:gd name="T18" fmla="*/ 101 w 185"/>
                <a:gd name="T19" fmla="*/ 89 h 186"/>
                <a:gd name="T20" fmla="*/ 177 w 185"/>
                <a:gd name="T21" fmla="*/ 9 h 186"/>
                <a:gd name="T22" fmla="*/ 92 w 185"/>
                <a:gd name="T23" fmla="*/ 0 h 186"/>
                <a:gd name="T24" fmla="*/ 8 w 185"/>
                <a:gd name="T25" fmla="*/ 9 h 186"/>
                <a:gd name="T26" fmla="*/ 0 w 185"/>
                <a:gd name="T27" fmla="*/ 26 h 186"/>
                <a:gd name="T28" fmla="*/ 8 w 185"/>
                <a:gd name="T29" fmla="*/ 135 h 186"/>
                <a:gd name="T30" fmla="*/ 88 w 185"/>
                <a:gd name="T31" fmla="*/ 144 h 186"/>
                <a:gd name="T32" fmla="*/ 64 w 185"/>
                <a:gd name="T33" fmla="*/ 179 h 186"/>
                <a:gd name="T34" fmla="*/ 67 w 185"/>
                <a:gd name="T35" fmla="*/ 186 h 186"/>
                <a:gd name="T36" fmla="*/ 92 w 185"/>
                <a:gd name="T37" fmla="*/ 163 h 186"/>
                <a:gd name="T38" fmla="*/ 118 w 185"/>
                <a:gd name="T39" fmla="*/ 186 h 186"/>
                <a:gd name="T40" fmla="*/ 121 w 185"/>
                <a:gd name="T41" fmla="*/ 179 h 186"/>
                <a:gd name="T42" fmla="*/ 97 w 185"/>
                <a:gd name="T43" fmla="*/ 144 h 186"/>
                <a:gd name="T44" fmla="*/ 177 w 185"/>
                <a:gd name="T45" fmla="*/ 135 h 186"/>
                <a:gd name="T46" fmla="*/ 185 w 185"/>
                <a:gd name="T47" fmla="*/ 26 h 186"/>
                <a:gd name="T48" fmla="*/ 177 w 185"/>
                <a:gd name="T49" fmla="*/ 9 h 186"/>
                <a:gd name="T50" fmla="*/ 17 w 185"/>
                <a:gd name="T51" fmla="*/ 135 h 186"/>
                <a:gd name="T52" fmla="*/ 168 w 185"/>
                <a:gd name="T53" fmla="*/ 34 h 186"/>
                <a:gd name="T54" fmla="*/ 177 w 185"/>
                <a:gd name="T55" fmla="*/ 26 h 186"/>
                <a:gd name="T56" fmla="*/ 8 w 185"/>
                <a:gd name="T57" fmla="*/ 17 h 186"/>
                <a:gd name="T58" fmla="*/ 177 w 185"/>
                <a:gd name="T59" fmla="*/ 26 h 186"/>
                <a:gd name="T60" fmla="*/ 147 w 185"/>
                <a:gd name="T61" fmla="*/ 110 h 186"/>
                <a:gd name="T62" fmla="*/ 147 w 185"/>
                <a:gd name="T63" fmla="*/ 102 h 186"/>
                <a:gd name="T64" fmla="*/ 101 w 185"/>
                <a:gd name="T65" fmla="*/ 106 h 186"/>
                <a:gd name="T66" fmla="*/ 42 w 185"/>
                <a:gd name="T67" fmla="*/ 110 h 186"/>
                <a:gd name="T68" fmla="*/ 84 w 185"/>
                <a:gd name="T69" fmla="*/ 102 h 186"/>
                <a:gd name="T70" fmla="*/ 76 w 185"/>
                <a:gd name="T71" fmla="*/ 51 h 186"/>
                <a:gd name="T72" fmla="*/ 33 w 185"/>
                <a:gd name="T73" fmla="*/ 60 h 186"/>
                <a:gd name="T74" fmla="*/ 42 w 185"/>
                <a:gd name="T75" fmla="*/ 110 h 186"/>
                <a:gd name="T76" fmla="*/ 76 w 185"/>
                <a:gd name="T77" fmla="*/ 60 h 186"/>
                <a:gd name="T78" fmla="*/ 42 w 185"/>
                <a:gd name="T79" fmla="*/ 102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85" h="186">
                  <a:moveTo>
                    <a:pt x="105" y="60"/>
                  </a:moveTo>
                  <a:cubicBezTo>
                    <a:pt x="130" y="60"/>
                    <a:pt x="130" y="60"/>
                    <a:pt x="130" y="60"/>
                  </a:cubicBezTo>
                  <a:cubicBezTo>
                    <a:pt x="133" y="60"/>
                    <a:pt x="135" y="58"/>
                    <a:pt x="135" y="55"/>
                  </a:cubicBezTo>
                  <a:cubicBezTo>
                    <a:pt x="135" y="53"/>
                    <a:pt x="133" y="51"/>
                    <a:pt x="130" y="51"/>
                  </a:cubicBezTo>
                  <a:cubicBezTo>
                    <a:pt x="105" y="51"/>
                    <a:pt x="105" y="51"/>
                    <a:pt x="105" y="51"/>
                  </a:cubicBezTo>
                  <a:cubicBezTo>
                    <a:pt x="103" y="51"/>
                    <a:pt x="101" y="53"/>
                    <a:pt x="101" y="55"/>
                  </a:cubicBezTo>
                  <a:cubicBezTo>
                    <a:pt x="101" y="58"/>
                    <a:pt x="103" y="60"/>
                    <a:pt x="105" y="60"/>
                  </a:cubicBezTo>
                  <a:close/>
                  <a:moveTo>
                    <a:pt x="105" y="76"/>
                  </a:moveTo>
                  <a:cubicBezTo>
                    <a:pt x="147" y="76"/>
                    <a:pt x="147" y="76"/>
                    <a:pt x="147" y="76"/>
                  </a:cubicBezTo>
                  <a:cubicBezTo>
                    <a:pt x="150" y="76"/>
                    <a:pt x="152" y="75"/>
                    <a:pt x="152" y="72"/>
                  </a:cubicBezTo>
                  <a:cubicBezTo>
                    <a:pt x="152" y="70"/>
                    <a:pt x="150" y="68"/>
                    <a:pt x="147" y="68"/>
                  </a:cubicBezTo>
                  <a:cubicBezTo>
                    <a:pt x="105" y="68"/>
                    <a:pt x="105" y="68"/>
                    <a:pt x="105" y="68"/>
                  </a:cubicBezTo>
                  <a:cubicBezTo>
                    <a:pt x="103" y="68"/>
                    <a:pt x="101" y="70"/>
                    <a:pt x="101" y="72"/>
                  </a:cubicBezTo>
                  <a:cubicBezTo>
                    <a:pt x="101" y="75"/>
                    <a:pt x="103" y="76"/>
                    <a:pt x="105" y="76"/>
                  </a:cubicBezTo>
                  <a:close/>
                  <a:moveTo>
                    <a:pt x="105" y="93"/>
                  </a:moveTo>
                  <a:cubicBezTo>
                    <a:pt x="122" y="93"/>
                    <a:pt x="122" y="93"/>
                    <a:pt x="122" y="93"/>
                  </a:cubicBezTo>
                  <a:cubicBezTo>
                    <a:pt x="124" y="93"/>
                    <a:pt x="126" y="91"/>
                    <a:pt x="126" y="89"/>
                  </a:cubicBezTo>
                  <a:cubicBezTo>
                    <a:pt x="126" y="87"/>
                    <a:pt x="124" y="85"/>
                    <a:pt x="122" y="85"/>
                  </a:cubicBezTo>
                  <a:cubicBezTo>
                    <a:pt x="105" y="85"/>
                    <a:pt x="105" y="85"/>
                    <a:pt x="105" y="85"/>
                  </a:cubicBezTo>
                  <a:cubicBezTo>
                    <a:pt x="103" y="85"/>
                    <a:pt x="101" y="87"/>
                    <a:pt x="101" y="89"/>
                  </a:cubicBezTo>
                  <a:cubicBezTo>
                    <a:pt x="101" y="91"/>
                    <a:pt x="103" y="93"/>
                    <a:pt x="105" y="93"/>
                  </a:cubicBezTo>
                  <a:close/>
                  <a:moveTo>
                    <a:pt x="177" y="9"/>
                  </a:moveTo>
                  <a:cubicBezTo>
                    <a:pt x="101" y="9"/>
                    <a:pt x="101" y="9"/>
                    <a:pt x="101" y="9"/>
                  </a:cubicBezTo>
                  <a:cubicBezTo>
                    <a:pt x="101" y="4"/>
                    <a:pt x="97" y="0"/>
                    <a:pt x="92" y="0"/>
                  </a:cubicBezTo>
                  <a:cubicBezTo>
                    <a:pt x="88" y="0"/>
                    <a:pt x="84" y="4"/>
                    <a:pt x="84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3" y="9"/>
                    <a:pt x="0" y="13"/>
                    <a:pt x="0" y="17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30"/>
                    <a:pt x="3" y="34"/>
                    <a:pt x="8" y="34"/>
                  </a:cubicBezTo>
                  <a:cubicBezTo>
                    <a:pt x="8" y="135"/>
                    <a:pt x="8" y="135"/>
                    <a:pt x="8" y="135"/>
                  </a:cubicBezTo>
                  <a:cubicBezTo>
                    <a:pt x="8" y="140"/>
                    <a:pt x="12" y="144"/>
                    <a:pt x="17" y="144"/>
                  </a:cubicBezTo>
                  <a:cubicBezTo>
                    <a:pt x="88" y="144"/>
                    <a:pt x="88" y="144"/>
                    <a:pt x="88" y="144"/>
                  </a:cubicBezTo>
                  <a:cubicBezTo>
                    <a:pt x="88" y="155"/>
                    <a:pt x="88" y="155"/>
                    <a:pt x="88" y="155"/>
                  </a:cubicBezTo>
                  <a:cubicBezTo>
                    <a:pt x="64" y="179"/>
                    <a:pt x="64" y="179"/>
                    <a:pt x="64" y="179"/>
                  </a:cubicBezTo>
                  <a:cubicBezTo>
                    <a:pt x="63" y="180"/>
                    <a:pt x="63" y="181"/>
                    <a:pt x="63" y="182"/>
                  </a:cubicBezTo>
                  <a:cubicBezTo>
                    <a:pt x="63" y="184"/>
                    <a:pt x="65" y="186"/>
                    <a:pt x="67" y="186"/>
                  </a:cubicBezTo>
                  <a:cubicBezTo>
                    <a:pt x="68" y="186"/>
                    <a:pt x="69" y="186"/>
                    <a:pt x="70" y="185"/>
                  </a:cubicBezTo>
                  <a:cubicBezTo>
                    <a:pt x="92" y="163"/>
                    <a:pt x="92" y="163"/>
                    <a:pt x="92" y="163"/>
                  </a:cubicBezTo>
                  <a:cubicBezTo>
                    <a:pt x="115" y="185"/>
                    <a:pt x="115" y="185"/>
                    <a:pt x="115" y="185"/>
                  </a:cubicBezTo>
                  <a:cubicBezTo>
                    <a:pt x="116" y="186"/>
                    <a:pt x="117" y="186"/>
                    <a:pt x="118" y="186"/>
                  </a:cubicBezTo>
                  <a:cubicBezTo>
                    <a:pt x="120" y="186"/>
                    <a:pt x="122" y="184"/>
                    <a:pt x="122" y="182"/>
                  </a:cubicBezTo>
                  <a:cubicBezTo>
                    <a:pt x="122" y="181"/>
                    <a:pt x="122" y="180"/>
                    <a:pt x="121" y="179"/>
                  </a:cubicBezTo>
                  <a:cubicBezTo>
                    <a:pt x="97" y="155"/>
                    <a:pt x="97" y="155"/>
                    <a:pt x="97" y="155"/>
                  </a:cubicBezTo>
                  <a:cubicBezTo>
                    <a:pt x="97" y="144"/>
                    <a:pt x="97" y="144"/>
                    <a:pt x="97" y="144"/>
                  </a:cubicBezTo>
                  <a:cubicBezTo>
                    <a:pt x="168" y="144"/>
                    <a:pt x="168" y="144"/>
                    <a:pt x="168" y="144"/>
                  </a:cubicBezTo>
                  <a:cubicBezTo>
                    <a:pt x="173" y="144"/>
                    <a:pt x="177" y="140"/>
                    <a:pt x="177" y="135"/>
                  </a:cubicBezTo>
                  <a:cubicBezTo>
                    <a:pt x="177" y="34"/>
                    <a:pt x="177" y="34"/>
                    <a:pt x="177" y="34"/>
                  </a:cubicBezTo>
                  <a:cubicBezTo>
                    <a:pt x="182" y="34"/>
                    <a:pt x="185" y="30"/>
                    <a:pt x="185" y="26"/>
                  </a:cubicBezTo>
                  <a:cubicBezTo>
                    <a:pt x="185" y="17"/>
                    <a:pt x="185" y="17"/>
                    <a:pt x="185" y="17"/>
                  </a:cubicBezTo>
                  <a:cubicBezTo>
                    <a:pt x="185" y="13"/>
                    <a:pt x="182" y="9"/>
                    <a:pt x="177" y="9"/>
                  </a:cubicBezTo>
                  <a:close/>
                  <a:moveTo>
                    <a:pt x="168" y="135"/>
                  </a:moveTo>
                  <a:cubicBezTo>
                    <a:pt x="17" y="135"/>
                    <a:pt x="17" y="135"/>
                    <a:pt x="17" y="135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68" y="34"/>
                    <a:pt x="168" y="34"/>
                    <a:pt x="168" y="34"/>
                  </a:cubicBezTo>
                  <a:lnTo>
                    <a:pt x="168" y="135"/>
                  </a:lnTo>
                  <a:close/>
                  <a:moveTo>
                    <a:pt x="177" y="26"/>
                  </a:moveTo>
                  <a:cubicBezTo>
                    <a:pt x="8" y="26"/>
                    <a:pt x="8" y="26"/>
                    <a:pt x="8" y="26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177" y="17"/>
                    <a:pt x="177" y="17"/>
                    <a:pt x="177" y="17"/>
                  </a:cubicBezTo>
                  <a:lnTo>
                    <a:pt x="177" y="26"/>
                  </a:lnTo>
                  <a:close/>
                  <a:moveTo>
                    <a:pt x="105" y="110"/>
                  </a:moveTo>
                  <a:cubicBezTo>
                    <a:pt x="147" y="110"/>
                    <a:pt x="147" y="110"/>
                    <a:pt x="147" y="110"/>
                  </a:cubicBezTo>
                  <a:cubicBezTo>
                    <a:pt x="150" y="110"/>
                    <a:pt x="152" y="108"/>
                    <a:pt x="152" y="106"/>
                  </a:cubicBezTo>
                  <a:cubicBezTo>
                    <a:pt x="152" y="104"/>
                    <a:pt x="150" y="102"/>
                    <a:pt x="147" y="102"/>
                  </a:cubicBezTo>
                  <a:cubicBezTo>
                    <a:pt x="105" y="102"/>
                    <a:pt x="105" y="102"/>
                    <a:pt x="105" y="102"/>
                  </a:cubicBezTo>
                  <a:cubicBezTo>
                    <a:pt x="103" y="102"/>
                    <a:pt x="101" y="104"/>
                    <a:pt x="101" y="106"/>
                  </a:cubicBezTo>
                  <a:cubicBezTo>
                    <a:pt x="101" y="108"/>
                    <a:pt x="103" y="110"/>
                    <a:pt x="105" y="110"/>
                  </a:cubicBezTo>
                  <a:close/>
                  <a:moveTo>
                    <a:pt x="42" y="110"/>
                  </a:moveTo>
                  <a:cubicBezTo>
                    <a:pt x="76" y="110"/>
                    <a:pt x="76" y="110"/>
                    <a:pt x="76" y="110"/>
                  </a:cubicBezTo>
                  <a:cubicBezTo>
                    <a:pt x="80" y="110"/>
                    <a:pt x="84" y="106"/>
                    <a:pt x="84" y="102"/>
                  </a:cubicBezTo>
                  <a:cubicBezTo>
                    <a:pt x="84" y="60"/>
                    <a:pt x="84" y="60"/>
                    <a:pt x="84" y="60"/>
                  </a:cubicBezTo>
                  <a:cubicBezTo>
                    <a:pt x="84" y="55"/>
                    <a:pt x="80" y="51"/>
                    <a:pt x="76" y="51"/>
                  </a:cubicBezTo>
                  <a:cubicBezTo>
                    <a:pt x="42" y="51"/>
                    <a:pt x="42" y="51"/>
                    <a:pt x="42" y="51"/>
                  </a:cubicBezTo>
                  <a:cubicBezTo>
                    <a:pt x="37" y="51"/>
                    <a:pt x="33" y="55"/>
                    <a:pt x="33" y="60"/>
                  </a:cubicBezTo>
                  <a:cubicBezTo>
                    <a:pt x="33" y="102"/>
                    <a:pt x="33" y="102"/>
                    <a:pt x="33" y="102"/>
                  </a:cubicBezTo>
                  <a:cubicBezTo>
                    <a:pt x="33" y="106"/>
                    <a:pt x="37" y="110"/>
                    <a:pt x="42" y="110"/>
                  </a:cubicBezTo>
                  <a:close/>
                  <a:moveTo>
                    <a:pt x="42" y="60"/>
                  </a:moveTo>
                  <a:cubicBezTo>
                    <a:pt x="76" y="60"/>
                    <a:pt x="76" y="60"/>
                    <a:pt x="76" y="60"/>
                  </a:cubicBezTo>
                  <a:cubicBezTo>
                    <a:pt x="76" y="102"/>
                    <a:pt x="76" y="102"/>
                    <a:pt x="76" y="102"/>
                  </a:cubicBezTo>
                  <a:cubicBezTo>
                    <a:pt x="42" y="102"/>
                    <a:pt x="42" y="102"/>
                    <a:pt x="42" y="102"/>
                  </a:cubicBezTo>
                  <a:lnTo>
                    <a:pt x="42" y="6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52" name="Rectangle 19"/>
            <p:cNvSpPr/>
            <p:nvPr/>
          </p:nvSpPr>
          <p:spPr>
            <a:xfrm>
              <a:off x="6757367" y="1748777"/>
              <a:ext cx="788078" cy="415498"/>
            </a:xfrm>
            <a:prstGeom prst="rect">
              <a:avLst/>
            </a:prstGeom>
          </p:spPr>
          <p:txBody>
            <a:bodyPr wrap="none">
              <a:normAutofit/>
            </a:bodyPr>
            <a:lstStyle/>
            <a:p>
              <a:r>
                <a:rPr lang="zh-CN" altLang="en-US" sz="1050" b="1" dirty="0">
                  <a:solidFill>
                    <a:schemeClr val="bg1"/>
                  </a:solidFill>
                </a:rPr>
                <a:t>输入标题文本</a:t>
              </a:r>
              <a:endParaRPr lang="zh-CN" altLang="en-US" sz="1050" b="1" dirty="0">
                <a:solidFill>
                  <a:schemeClr val="bg1"/>
                </a:solidFill>
              </a:endParaRPr>
            </a:p>
          </p:txBody>
        </p:sp>
        <p:sp>
          <p:nvSpPr>
            <p:cNvPr id="53" name="Freeform: Shape 17"/>
            <p:cNvSpPr>
              <a:spLocks noChangeAspect="1"/>
            </p:cNvSpPr>
            <p:nvPr/>
          </p:nvSpPr>
          <p:spPr bwMode="auto">
            <a:xfrm>
              <a:off x="5148624" y="1971685"/>
              <a:ext cx="305797" cy="303082"/>
            </a:xfrm>
            <a:custGeom>
              <a:avLst/>
              <a:gdLst>
                <a:gd name="T0" fmla="*/ 118 w 186"/>
                <a:gd name="T1" fmla="*/ 125 h 184"/>
                <a:gd name="T2" fmla="*/ 127 w 186"/>
                <a:gd name="T3" fmla="*/ 108 h 184"/>
                <a:gd name="T4" fmla="*/ 68 w 186"/>
                <a:gd name="T5" fmla="*/ 99 h 184"/>
                <a:gd name="T6" fmla="*/ 59 w 186"/>
                <a:gd name="T7" fmla="*/ 116 h 184"/>
                <a:gd name="T8" fmla="*/ 68 w 186"/>
                <a:gd name="T9" fmla="*/ 108 h 184"/>
                <a:gd name="T10" fmla="*/ 118 w 186"/>
                <a:gd name="T11" fmla="*/ 116 h 184"/>
                <a:gd name="T12" fmla="*/ 68 w 186"/>
                <a:gd name="T13" fmla="*/ 108 h 184"/>
                <a:gd name="T14" fmla="*/ 161 w 186"/>
                <a:gd name="T15" fmla="*/ 49 h 184"/>
                <a:gd name="T16" fmla="*/ 135 w 186"/>
                <a:gd name="T17" fmla="*/ 18 h 184"/>
                <a:gd name="T18" fmla="*/ 74 w 186"/>
                <a:gd name="T19" fmla="*/ 4 h 184"/>
                <a:gd name="T20" fmla="*/ 29 w 186"/>
                <a:gd name="T21" fmla="*/ 49 h 184"/>
                <a:gd name="T22" fmla="*/ 0 w 186"/>
                <a:gd name="T23" fmla="*/ 57 h 184"/>
                <a:gd name="T24" fmla="*/ 8 w 186"/>
                <a:gd name="T25" fmla="*/ 82 h 184"/>
                <a:gd name="T26" fmla="*/ 17 w 186"/>
                <a:gd name="T27" fmla="*/ 175 h 184"/>
                <a:gd name="T28" fmla="*/ 160 w 186"/>
                <a:gd name="T29" fmla="*/ 184 h 184"/>
                <a:gd name="T30" fmla="*/ 169 w 186"/>
                <a:gd name="T31" fmla="*/ 82 h 184"/>
                <a:gd name="T32" fmla="*/ 186 w 186"/>
                <a:gd name="T33" fmla="*/ 74 h 184"/>
                <a:gd name="T34" fmla="*/ 177 w 186"/>
                <a:gd name="T35" fmla="*/ 49 h 184"/>
                <a:gd name="T36" fmla="*/ 147 w 186"/>
                <a:gd name="T37" fmla="*/ 32 h 184"/>
                <a:gd name="T38" fmla="*/ 151 w 186"/>
                <a:gd name="T39" fmla="*/ 49 h 184"/>
                <a:gd name="T40" fmla="*/ 141 w 186"/>
                <a:gd name="T41" fmla="*/ 42 h 184"/>
                <a:gd name="T42" fmla="*/ 131 w 186"/>
                <a:gd name="T43" fmla="*/ 36 h 184"/>
                <a:gd name="T44" fmla="*/ 121 w 186"/>
                <a:gd name="T45" fmla="*/ 31 h 184"/>
                <a:gd name="T46" fmla="*/ 137 w 186"/>
                <a:gd name="T47" fmla="*/ 26 h 184"/>
                <a:gd name="T48" fmla="*/ 78 w 186"/>
                <a:gd name="T49" fmla="*/ 49 h 184"/>
                <a:gd name="T50" fmla="*/ 134 w 186"/>
                <a:gd name="T51" fmla="*/ 49 h 184"/>
                <a:gd name="T52" fmla="*/ 70 w 186"/>
                <a:gd name="T53" fmla="*/ 12 h 184"/>
                <a:gd name="T54" fmla="*/ 68 w 186"/>
                <a:gd name="T55" fmla="*/ 49 h 184"/>
                <a:gd name="T56" fmla="*/ 49 w 186"/>
                <a:gd name="T57" fmla="*/ 48 h 184"/>
                <a:gd name="T58" fmla="*/ 39 w 186"/>
                <a:gd name="T59" fmla="*/ 49 h 184"/>
                <a:gd name="T60" fmla="*/ 160 w 186"/>
                <a:gd name="T61" fmla="*/ 175 h 184"/>
                <a:gd name="T62" fmla="*/ 25 w 186"/>
                <a:gd name="T63" fmla="*/ 82 h 184"/>
                <a:gd name="T64" fmla="*/ 160 w 186"/>
                <a:gd name="T65" fmla="*/ 175 h 184"/>
                <a:gd name="T66" fmla="*/ 8 w 186"/>
                <a:gd name="T67" fmla="*/ 74 h 184"/>
                <a:gd name="T68" fmla="*/ 177 w 186"/>
                <a:gd name="T69" fmla="*/ 57 h 184"/>
                <a:gd name="T70" fmla="*/ 65 w 186"/>
                <a:gd name="T71" fmla="*/ 38 h 184"/>
                <a:gd name="T72" fmla="*/ 53 w 186"/>
                <a:gd name="T73" fmla="*/ 41 h 184"/>
                <a:gd name="T74" fmla="*/ 65 w 186"/>
                <a:gd name="T75" fmla="*/ 38 h 184"/>
                <a:gd name="T76" fmla="*/ 66 w 186"/>
                <a:gd name="T77" fmla="*/ 19 h 184"/>
                <a:gd name="T78" fmla="*/ 69 w 186"/>
                <a:gd name="T79" fmla="*/ 31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86" h="184">
                  <a:moveTo>
                    <a:pt x="68" y="125"/>
                  </a:moveTo>
                  <a:cubicBezTo>
                    <a:pt x="118" y="125"/>
                    <a:pt x="118" y="125"/>
                    <a:pt x="118" y="125"/>
                  </a:cubicBezTo>
                  <a:cubicBezTo>
                    <a:pt x="123" y="125"/>
                    <a:pt x="127" y="121"/>
                    <a:pt x="127" y="116"/>
                  </a:cubicBezTo>
                  <a:cubicBezTo>
                    <a:pt x="127" y="108"/>
                    <a:pt x="127" y="108"/>
                    <a:pt x="127" y="108"/>
                  </a:cubicBezTo>
                  <a:cubicBezTo>
                    <a:pt x="127" y="103"/>
                    <a:pt x="123" y="99"/>
                    <a:pt x="118" y="99"/>
                  </a:cubicBezTo>
                  <a:cubicBezTo>
                    <a:pt x="68" y="99"/>
                    <a:pt x="68" y="99"/>
                    <a:pt x="68" y="99"/>
                  </a:cubicBezTo>
                  <a:cubicBezTo>
                    <a:pt x="63" y="99"/>
                    <a:pt x="59" y="103"/>
                    <a:pt x="59" y="108"/>
                  </a:cubicBezTo>
                  <a:cubicBezTo>
                    <a:pt x="59" y="116"/>
                    <a:pt x="59" y="116"/>
                    <a:pt x="59" y="116"/>
                  </a:cubicBezTo>
                  <a:cubicBezTo>
                    <a:pt x="59" y="121"/>
                    <a:pt x="63" y="125"/>
                    <a:pt x="68" y="125"/>
                  </a:cubicBezTo>
                  <a:close/>
                  <a:moveTo>
                    <a:pt x="68" y="108"/>
                  </a:moveTo>
                  <a:cubicBezTo>
                    <a:pt x="118" y="108"/>
                    <a:pt x="118" y="108"/>
                    <a:pt x="118" y="108"/>
                  </a:cubicBezTo>
                  <a:cubicBezTo>
                    <a:pt x="118" y="116"/>
                    <a:pt x="118" y="116"/>
                    <a:pt x="118" y="116"/>
                  </a:cubicBezTo>
                  <a:cubicBezTo>
                    <a:pt x="68" y="116"/>
                    <a:pt x="68" y="116"/>
                    <a:pt x="68" y="116"/>
                  </a:cubicBezTo>
                  <a:lnTo>
                    <a:pt x="68" y="108"/>
                  </a:lnTo>
                  <a:close/>
                  <a:moveTo>
                    <a:pt x="177" y="49"/>
                  </a:moveTo>
                  <a:cubicBezTo>
                    <a:pt x="161" y="49"/>
                    <a:pt x="161" y="49"/>
                    <a:pt x="161" y="49"/>
                  </a:cubicBezTo>
                  <a:cubicBezTo>
                    <a:pt x="155" y="29"/>
                    <a:pt x="155" y="29"/>
                    <a:pt x="155" y="29"/>
                  </a:cubicBezTo>
                  <a:cubicBezTo>
                    <a:pt x="153" y="20"/>
                    <a:pt x="144" y="15"/>
                    <a:pt x="135" y="18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74" y="4"/>
                    <a:pt x="74" y="4"/>
                    <a:pt x="74" y="4"/>
                  </a:cubicBezTo>
                  <a:cubicBezTo>
                    <a:pt x="66" y="0"/>
                    <a:pt x="56" y="3"/>
                    <a:pt x="51" y="11"/>
                  </a:cubicBezTo>
                  <a:cubicBezTo>
                    <a:pt x="29" y="49"/>
                    <a:pt x="29" y="49"/>
                    <a:pt x="29" y="49"/>
                  </a:cubicBezTo>
                  <a:cubicBezTo>
                    <a:pt x="8" y="49"/>
                    <a:pt x="8" y="49"/>
                    <a:pt x="8" y="49"/>
                  </a:cubicBezTo>
                  <a:cubicBezTo>
                    <a:pt x="4" y="49"/>
                    <a:pt x="0" y="52"/>
                    <a:pt x="0" y="57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9"/>
                    <a:pt x="4" y="82"/>
                    <a:pt x="8" y="82"/>
                  </a:cubicBezTo>
                  <a:cubicBezTo>
                    <a:pt x="17" y="82"/>
                    <a:pt x="17" y="82"/>
                    <a:pt x="17" y="82"/>
                  </a:cubicBezTo>
                  <a:cubicBezTo>
                    <a:pt x="17" y="175"/>
                    <a:pt x="17" y="175"/>
                    <a:pt x="17" y="175"/>
                  </a:cubicBezTo>
                  <a:cubicBezTo>
                    <a:pt x="17" y="180"/>
                    <a:pt x="21" y="184"/>
                    <a:pt x="25" y="184"/>
                  </a:cubicBezTo>
                  <a:cubicBezTo>
                    <a:pt x="160" y="184"/>
                    <a:pt x="160" y="184"/>
                    <a:pt x="160" y="184"/>
                  </a:cubicBezTo>
                  <a:cubicBezTo>
                    <a:pt x="165" y="184"/>
                    <a:pt x="169" y="180"/>
                    <a:pt x="169" y="175"/>
                  </a:cubicBezTo>
                  <a:cubicBezTo>
                    <a:pt x="169" y="82"/>
                    <a:pt x="169" y="82"/>
                    <a:pt x="169" y="82"/>
                  </a:cubicBezTo>
                  <a:cubicBezTo>
                    <a:pt x="177" y="82"/>
                    <a:pt x="177" y="82"/>
                    <a:pt x="177" y="82"/>
                  </a:cubicBezTo>
                  <a:cubicBezTo>
                    <a:pt x="182" y="82"/>
                    <a:pt x="186" y="79"/>
                    <a:pt x="186" y="74"/>
                  </a:cubicBezTo>
                  <a:cubicBezTo>
                    <a:pt x="186" y="57"/>
                    <a:pt x="186" y="57"/>
                    <a:pt x="186" y="57"/>
                  </a:cubicBezTo>
                  <a:cubicBezTo>
                    <a:pt x="186" y="52"/>
                    <a:pt x="182" y="49"/>
                    <a:pt x="177" y="49"/>
                  </a:cubicBezTo>
                  <a:close/>
                  <a:moveTo>
                    <a:pt x="137" y="26"/>
                  </a:moveTo>
                  <a:cubicBezTo>
                    <a:pt x="141" y="24"/>
                    <a:pt x="146" y="27"/>
                    <a:pt x="147" y="32"/>
                  </a:cubicBezTo>
                  <a:cubicBezTo>
                    <a:pt x="152" y="49"/>
                    <a:pt x="152" y="49"/>
                    <a:pt x="152" y="49"/>
                  </a:cubicBezTo>
                  <a:cubicBezTo>
                    <a:pt x="151" y="49"/>
                    <a:pt x="151" y="49"/>
                    <a:pt x="151" y="49"/>
                  </a:cubicBezTo>
                  <a:cubicBezTo>
                    <a:pt x="140" y="42"/>
                    <a:pt x="140" y="42"/>
                    <a:pt x="140" y="42"/>
                  </a:cubicBezTo>
                  <a:cubicBezTo>
                    <a:pt x="141" y="42"/>
                    <a:pt x="141" y="42"/>
                    <a:pt x="141" y="42"/>
                  </a:cubicBezTo>
                  <a:cubicBezTo>
                    <a:pt x="139" y="34"/>
                    <a:pt x="139" y="34"/>
                    <a:pt x="139" y="34"/>
                  </a:cubicBezTo>
                  <a:cubicBezTo>
                    <a:pt x="131" y="36"/>
                    <a:pt x="131" y="36"/>
                    <a:pt x="131" y="36"/>
                  </a:cubicBezTo>
                  <a:cubicBezTo>
                    <a:pt x="131" y="37"/>
                    <a:pt x="131" y="37"/>
                    <a:pt x="131" y="37"/>
                  </a:cubicBezTo>
                  <a:cubicBezTo>
                    <a:pt x="121" y="31"/>
                    <a:pt x="121" y="31"/>
                    <a:pt x="121" y="31"/>
                  </a:cubicBezTo>
                  <a:cubicBezTo>
                    <a:pt x="121" y="30"/>
                    <a:pt x="121" y="30"/>
                    <a:pt x="121" y="30"/>
                  </a:cubicBezTo>
                  <a:lnTo>
                    <a:pt x="137" y="26"/>
                  </a:lnTo>
                  <a:close/>
                  <a:moveTo>
                    <a:pt x="134" y="49"/>
                  </a:moveTo>
                  <a:cubicBezTo>
                    <a:pt x="78" y="49"/>
                    <a:pt x="78" y="49"/>
                    <a:pt x="78" y="49"/>
                  </a:cubicBezTo>
                  <a:cubicBezTo>
                    <a:pt x="92" y="24"/>
                    <a:pt x="92" y="24"/>
                    <a:pt x="92" y="24"/>
                  </a:cubicBezTo>
                  <a:lnTo>
                    <a:pt x="134" y="49"/>
                  </a:lnTo>
                  <a:close/>
                  <a:moveTo>
                    <a:pt x="59" y="15"/>
                  </a:moveTo>
                  <a:cubicBezTo>
                    <a:pt x="61" y="11"/>
                    <a:pt x="66" y="9"/>
                    <a:pt x="70" y="12"/>
                  </a:cubicBezTo>
                  <a:cubicBezTo>
                    <a:pt x="85" y="20"/>
                    <a:pt x="85" y="20"/>
                    <a:pt x="85" y="20"/>
                  </a:cubicBezTo>
                  <a:cubicBezTo>
                    <a:pt x="68" y="49"/>
                    <a:pt x="68" y="49"/>
                    <a:pt x="68" y="49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49" y="48"/>
                    <a:pt x="49" y="48"/>
                    <a:pt x="49" y="48"/>
                  </a:cubicBezTo>
                  <a:cubicBezTo>
                    <a:pt x="49" y="49"/>
                    <a:pt x="49" y="49"/>
                    <a:pt x="49" y="49"/>
                  </a:cubicBezTo>
                  <a:cubicBezTo>
                    <a:pt x="39" y="49"/>
                    <a:pt x="39" y="49"/>
                    <a:pt x="39" y="49"/>
                  </a:cubicBezTo>
                  <a:lnTo>
                    <a:pt x="59" y="15"/>
                  </a:lnTo>
                  <a:close/>
                  <a:moveTo>
                    <a:pt x="160" y="175"/>
                  </a:moveTo>
                  <a:cubicBezTo>
                    <a:pt x="25" y="175"/>
                    <a:pt x="25" y="175"/>
                    <a:pt x="25" y="175"/>
                  </a:cubicBezTo>
                  <a:cubicBezTo>
                    <a:pt x="25" y="82"/>
                    <a:pt x="25" y="82"/>
                    <a:pt x="25" y="82"/>
                  </a:cubicBezTo>
                  <a:cubicBezTo>
                    <a:pt x="160" y="82"/>
                    <a:pt x="160" y="82"/>
                    <a:pt x="160" y="82"/>
                  </a:cubicBezTo>
                  <a:lnTo>
                    <a:pt x="160" y="175"/>
                  </a:lnTo>
                  <a:close/>
                  <a:moveTo>
                    <a:pt x="177" y="74"/>
                  </a:moveTo>
                  <a:cubicBezTo>
                    <a:pt x="8" y="74"/>
                    <a:pt x="8" y="74"/>
                    <a:pt x="8" y="74"/>
                  </a:cubicBezTo>
                  <a:cubicBezTo>
                    <a:pt x="8" y="57"/>
                    <a:pt x="8" y="57"/>
                    <a:pt x="8" y="57"/>
                  </a:cubicBezTo>
                  <a:cubicBezTo>
                    <a:pt x="177" y="57"/>
                    <a:pt x="177" y="57"/>
                    <a:pt x="177" y="57"/>
                  </a:cubicBezTo>
                  <a:lnTo>
                    <a:pt x="177" y="74"/>
                  </a:lnTo>
                  <a:close/>
                  <a:moveTo>
                    <a:pt x="65" y="38"/>
                  </a:moveTo>
                  <a:cubicBezTo>
                    <a:pt x="57" y="34"/>
                    <a:pt x="57" y="34"/>
                    <a:pt x="57" y="34"/>
                  </a:cubicBezTo>
                  <a:cubicBezTo>
                    <a:pt x="53" y="41"/>
                    <a:pt x="53" y="41"/>
                    <a:pt x="53" y="41"/>
                  </a:cubicBezTo>
                  <a:cubicBezTo>
                    <a:pt x="61" y="45"/>
                    <a:pt x="61" y="45"/>
                    <a:pt x="61" y="45"/>
                  </a:cubicBezTo>
                  <a:lnTo>
                    <a:pt x="65" y="38"/>
                  </a:lnTo>
                  <a:close/>
                  <a:moveTo>
                    <a:pt x="73" y="23"/>
                  </a:moveTo>
                  <a:cubicBezTo>
                    <a:pt x="66" y="19"/>
                    <a:pt x="66" y="19"/>
                    <a:pt x="66" y="19"/>
                  </a:cubicBezTo>
                  <a:cubicBezTo>
                    <a:pt x="62" y="26"/>
                    <a:pt x="62" y="26"/>
                    <a:pt x="62" y="26"/>
                  </a:cubicBezTo>
                  <a:cubicBezTo>
                    <a:pt x="69" y="31"/>
                    <a:pt x="69" y="31"/>
                    <a:pt x="69" y="31"/>
                  </a:cubicBezTo>
                  <a:lnTo>
                    <a:pt x="73" y="2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2" name="千图PPT彼岸天：ID 8661124库_组合 1"/>
          <p:cNvGrpSpPr/>
          <p:nvPr>
            <p:custDataLst>
              <p:tags r:id="rId2"/>
            </p:custDataLst>
          </p:nvPr>
        </p:nvGrpSpPr>
        <p:grpSpPr>
          <a:xfrm>
            <a:off x="719668" y="1708216"/>
            <a:ext cx="2674448" cy="574109"/>
            <a:chOff x="719668" y="1708216"/>
            <a:chExt cx="2674448" cy="574109"/>
          </a:xfrm>
        </p:grpSpPr>
        <p:sp>
          <p:nvSpPr>
            <p:cNvPr id="9" name="Oval 40"/>
            <p:cNvSpPr>
              <a:spLocks noChangeAspect="1"/>
            </p:cNvSpPr>
            <p:nvPr/>
          </p:nvSpPr>
          <p:spPr>
            <a:xfrm>
              <a:off x="3312065" y="1923277"/>
              <a:ext cx="82051" cy="82051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accent1"/>
              </a:solidFill>
            </a:ln>
            <a:effectLst>
              <a:outerShdw sx="175000" sy="175000" algn="ctr" rotWithShape="0">
                <a:schemeClr val="bg1"/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grpSp>
          <p:nvGrpSpPr>
            <p:cNvPr id="13" name="Group 5"/>
            <p:cNvGrpSpPr/>
            <p:nvPr/>
          </p:nvGrpSpPr>
          <p:grpSpPr>
            <a:xfrm>
              <a:off x="719668" y="1708216"/>
              <a:ext cx="2487043" cy="574109"/>
              <a:chOff x="719667" y="1807690"/>
              <a:chExt cx="2487043" cy="375168"/>
            </a:xfrm>
          </p:grpSpPr>
          <p:sp>
            <p:nvSpPr>
              <p:cNvPr id="35" name="TextBox 36"/>
              <p:cNvSpPr txBox="1"/>
              <p:nvPr/>
            </p:nvSpPr>
            <p:spPr>
              <a:xfrm>
                <a:off x="719667" y="1807690"/>
                <a:ext cx="2487043" cy="161583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normAutofit/>
              </a:bodyPr>
              <a:lstStyle/>
              <a:p>
                <a:pPr algn="r"/>
                <a:r>
                  <a:rPr lang="zh-CN" altLang="en-US" sz="1600" b="1" dirty="0">
                    <a:solidFill>
                      <a:schemeClr val="accent1">
                        <a:lumMod val="100000"/>
                      </a:schemeClr>
                    </a:solidFill>
                  </a:rPr>
                  <a:t>输入标题文本</a:t>
                </a:r>
                <a:endParaRPr lang="zh-CN" altLang="en-US" sz="1600" b="1" dirty="0">
                  <a:solidFill>
                    <a:schemeClr val="accent1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36" name="Rectangle 1"/>
              <p:cNvSpPr/>
              <p:nvPr/>
            </p:nvSpPr>
            <p:spPr>
              <a:xfrm>
                <a:off x="719667" y="1969273"/>
                <a:ext cx="2487043" cy="213585"/>
              </a:xfrm>
              <a:prstGeom prst="rect">
                <a:avLst/>
              </a:prstGeom>
            </p:spPr>
            <p:txBody>
              <a:bodyPr wrap="square" lIns="0" tIns="0" rIns="0" bIns="0">
                <a:norm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200" dirty="0"/>
                  <a:t>请替换文字内容复制你的内容到此</a:t>
                </a:r>
                <a:endParaRPr lang="zh-CN" altLang="en-US" sz="1200" dirty="0"/>
              </a:p>
            </p:txBody>
          </p:sp>
        </p:grpSp>
      </p:grpSp>
      <p:grpSp>
        <p:nvGrpSpPr>
          <p:cNvPr id="54" name="千图PPT彼岸天：ID 8661124库_组合 53"/>
          <p:cNvGrpSpPr/>
          <p:nvPr>
            <p:custDataLst>
              <p:tags r:id="rId3"/>
            </p:custDataLst>
          </p:nvPr>
        </p:nvGrpSpPr>
        <p:grpSpPr>
          <a:xfrm>
            <a:off x="719668" y="2417680"/>
            <a:ext cx="2674448" cy="574109"/>
            <a:chOff x="719668" y="2417680"/>
            <a:chExt cx="2674448" cy="574109"/>
          </a:xfrm>
        </p:grpSpPr>
        <p:sp>
          <p:nvSpPr>
            <p:cNvPr id="10" name="Oval 41"/>
            <p:cNvSpPr>
              <a:spLocks noChangeAspect="1"/>
            </p:cNvSpPr>
            <p:nvPr/>
          </p:nvSpPr>
          <p:spPr>
            <a:xfrm>
              <a:off x="3312065" y="2644982"/>
              <a:ext cx="82051" cy="82051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accent2"/>
              </a:solidFill>
            </a:ln>
            <a:effectLst>
              <a:outerShdw sx="175000" sy="175000" algn="ctr" rotWithShape="0">
                <a:schemeClr val="bg1"/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grpSp>
          <p:nvGrpSpPr>
            <p:cNvPr id="14" name="Group 44"/>
            <p:cNvGrpSpPr/>
            <p:nvPr/>
          </p:nvGrpSpPr>
          <p:grpSpPr>
            <a:xfrm>
              <a:off x="719668" y="2417680"/>
              <a:ext cx="2487043" cy="574109"/>
              <a:chOff x="719667" y="1807690"/>
              <a:chExt cx="2487043" cy="375168"/>
            </a:xfrm>
          </p:grpSpPr>
          <p:sp>
            <p:nvSpPr>
              <p:cNvPr id="33" name="TextBox 45"/>
              <p:cNvSpPr txBox="1"/>
              <p:nvPr/>
            </p:nvSpPr>
            <p:spPr>
              <a:xfrm>
                <a:off x="719667" y="1807690"/>
                <a:ext cx="2487043" cy="161583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normAutofit/>
              </a:bodyPr>
              <a:lstStyle/>
              <a:p>
                <a:pPr algn="r"/>
                <a:r>
                  <a:rPr lang="zh-CN" altLang="en-US" sz="1600" b="1" dirty="0">
                    <a:solidFill>
                      <a:schemeClr val="accent2">
                        <a:lumMod val="100000"/>
                      </a:schemeClr>
                    </a:solidFill>
                  </a:rPr>
                  <a:t>输入标题文本</a:t>
                </a:r>
                <a:endParaRPr lang="zh-CN" altLang="en-US" sz="1600" b="1" dirty="0">
                  <a:solidFill>
                    <a:schemeClr val="accent2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34" name="Rectangle 46"/>
              <p:cNvSpPr/>
              <p:nvPr/>
            </p:nvSpPr>
            <p:spPr>
              <a:xfrm>
                <a:off x="719667" y="1969273"/>
                <a:ext cx="2487043" cy="213585"/>
              </a:xfrm>
              <a:prstGeom prst="rect">
                <a:avLst/>
              </a:prstGeom>
            </p:spPr>
            <p:txBody>
              <a:bodyPr wrap="square" lIns="0" tIns="0" rIns="0" bIns="0">
                <a:norm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200" dirty="0"/>
                  <a:t>请替换文字内容复制你的内容到此</a:t>
                </a:r>
                <a:endParaRPr lang="zh-CN" altLang="en-US" sz="1200" dirty="0"/>
              </a:p>
            </p:txBody>
          </p:sp>
        </p:grpSp>
      </p:grpSp>
      <p:grpSp>
        <p:nvGrpSpPr>
          <p:cNvPr id="55" name="千图PPT彼岸天：ID 8661124库_组合 54"/>
          <p:cNvGrpSpPr/>
          <p:nvPr>
            <p:custDataLst>
              <p:tags r:id="rId4"/>
            </p:custDataLst>
          </p:nvPr>
        </p:nvGrpSpPr>
        <p:grpSpPr>
          <a:xfrm>
            <a:off x="719668" y="3127144"/>
            <a:ext cx="2674448" cy="574109"/>
            <a:chOff x="719668" y="3127144"/>
            <a:chExt cx="2674448" cy="574109"/>
          </a:xfrm>
        </p:grpSpPr>
        <p:sp>
          <p:nvSpPr>
            <p:cNvPr id="11" name="Oval 42"/>
            <p:cNvSpPr>
              <a:spLocks noChangeAspect="1"/>
            </p:cNvSpPr>
            <p:nvPr/>
          </p:nvSpPr>
          <p:spPr>
            <a:xfrm>
              <a:off x="3312065" y="3373278"/>
              <a:ext cx="82051" cy="82051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accent6"/>
              </a:solidFill>
            </a:ln>
            <a:effectLst>
              <a:outerShdw sx="175000" sy="175000" algn="ctr" rotWithShape="0">
                <a:schemeClr val="bg1"/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grpSp>
          <p:nvGrpSpPr>
            <p:cNvPr id="15" name="Group 47"/>
            <p:cNvGrpSpPr/>
            <p:nvPr/>
          </p:nvGrpSpPr>
          <p:grpSpPr>
            <a:xfrm>
              <a:off x="719668" y="3127144"/>
              <a:ext cx="2487043" cy="574109"/>
              <a:chOff x="719667" y="1807690"/>
              <a:chExt cx="2487043" cy="375168"/>
            </a:xfrm>
          </p:grpSpPr>
          <p:sp>
            <p:nvSpPr>
              <p:cNvPr id="31" name="TextBox 48"/>
              <p:cNvSpPr txBox="1"/>
              <p:nvPr/>
            </p:nvSpPr>
            <p:spPr>
              <a:xfrm>
                <a:off x="719667" y="1807690"/>
                <a:ext cx="2487043" cy="161583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normAutofit/>
              </a:bodyPr>
              <a:lstStyle/>
              <a:p>
                <a:pPr algn="r"/>
                <a:r>
                  <a:rPr lang="zh-CN" altLang="en-US" sz="1600" b="1" dirty="0">
                    <a:solidFill>
                      <a:schemeClr val="accent6">
                        <a:lumMod val="100000"/>
                      </a:schemeClr>
                    </a:solidFill>
                  </a:rPr>
                  <a:t>输入标题文本</a:t>
                </a:r>
                <a:endParaRPr lang="zh-CN" altLang="en-US" sz="1600" b="1" dirty="0">
                  <a:solidFill>
                    <a:schemeClr val="accent6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32" name="Rectangle 49"/>
              <p:cNvSpPr/>
              <p:nvPr/>
            </p:nvSpPr>
            <p:spPr>
              <a:xfrm>
                <a:off x="719667" y="1969273"/>
                <a:ext cx="2487043" cy="213585"/>
              </a:xfrm>
              <a:prstGeom prst="rect">
                <a:avLst/>
              </a:prstGeom>
            </p:spPr>
            <p:txBody>
              <a:bodyPr wrap="square" lIns="0" tIns="0" rIns="0" bIns="0">
                <a:norm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200" dirty="0"/>
                  <a:t>请替换文字内容复制你的内容到此</a:t>
                </a:r>
                <a:endParaRPr lang="zh-CN" altLang="en-US" sz="1200" dirty="0"/>
              </a:p>
            </p:txBody>
          </p:sp>
        </p:grpSp>
      </p:grpSp>
      <p:grpSp>
        <p:nvGrpSpPr>
          <p:cNvPr id="56" name="千图PPT彼岸天：ID 8661124库_组合 55"/>
          <p:cNvGrpSpPr/>
          <p:nvPr>
            <p:custDataLst>
              <p:tags r:id="rId5"/>
            </p:custDataLst>
          </p:nvPr>
        </p:nvGrpSpPr>
        <p:grpSpPr>
          <a:xfrm>
            <a:off x="719668" y="3836608"/>
            <a:ext cx="2674448" cy="574109"/>
            <a:chOff x="719668" y="3836608"/>
            <a:chExt cx="2674448" cy="574109"/>
          </a:xfrm>
        </p:grpSpPr>
        <p:sp>
          <p:nvSpPr>
            <p:cNvPr id="12" name="Oval 43"/>
            <p:cNvSpPr>
              <a:spLocks noChangeAspect="1"/>
            </p:cNvSpPr>
            <p:nvPr/>
          </p:nvSpPr>
          <p:spPr>
            <a:xfrm>
              <a:off x="3312065" y="4094984"/>
              <a:ext cx="82051" cy="82051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accent5"/>
              </a:solidFill>
            </a:ln>
            <a:effectLst>
              <a:outerShdw sx="175000" sy="175000" algn="ctr" rotWithShape="0">
                <a:schemeClr val="bg1"/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grpSp>
          <p:nvGrpSpPr>
            <p:cNvPr id="16" name="Group 50"/>
            <p:cNvGrpSpPr/>
            <p:nvPr/>
          </p:nvGrpSpPr>
          <p:grpSpPr>
            <a:xfrm>
              <a:off x="719668" y="3836608"/>
              <a:ext cx="2487043" cy="574109"/>
              <a:chOff x="719667" y="1807690"/>
              <a:chExt cx="2487043" cy="375168"/>
            </a:xfrm>
          </p:grpSpPr>
          <p:sp>
            <p:nvSpPr>
              <p:cNvPr id="29" name="TextBox 51"/>
              <p:cNvSpPr txBox="1"/>
              <p:nvPr/>
            </p:nvSpPr>
            <p:spPr>
              <a:xfrm>
                <a:off x="719667" y="1807690"/>
                <a:ext cx="2487043" cy="161583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normAutofit/>
              </a:bodyPr>
              <a:lstStyle/>
              <a:p>
                <a:pPr algn="r"/>
                <a:r>
                  <a:rPr lang="zh-CN" altLang="en-US" sz="1600" b="1" dirty="0">
                    <a:solidFill>
                      <a:schemeClr val="accent5">
                        <a:lumMod val="100000"/>
                      </a:schemeClr>
                    </a:solidFill>
                  </a:rPr>
                  <a:t>输入标题文本</a:t>
                </a:r>
                <a:endParaRPr lang="zh-CN" altLang="en-US" sz="1600" b="1" dirty="0">
                  <a:solidFill>
                    <a:schemeClr val="accent5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30" name="Rectangle 52"/>
              <p:cNvSpPr/>
              <p:nvPr/>
            </p:nvSpPr>
            <p:spPr>
              <a:xfrm>
                <a:off x="719667" y="1969273"/>
                <a:ext cx="2487043" cy="213585"/>
              </a:xfrm>
              <a:prstGeom prst="rect">
                <a:avLst/>
              </a:prstGeom>
            </p:spPr>
            <p:txBody>
              <a:bodyPr wrap="square" lIns="0" tIns="0" rIns="0" bIns="0">
                <a:norm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200" dirty="0"/>
                  <a:t>请替换文字内容复制你的内容到此</a:t>
                </a:r>
                <a:endParaRPr lang="zh-CN" altLang="en-US" sz="1200" dirty="0"/>
              </a:p>
            </p:txBody>
          </p:sp>
        </p:grpSp>
      </p:grpSp>
      <p:grpSp>
        <p:nvGrpSpPr>
          <p:cNvPr id="60" name="千图PPT彼岸天：ID 8661124库_组合 59"/>
          <p:cNvGrpSpPr/>
          <p:nvPr>
            <p:custDataLst>
              <p:tags r:id="rId6"/>
            </p:custDataLst>
          </p:nvPr>
        </p:nvGrpSpPr>
        <p:grpSpPr>
          <a:xfrm>
            <a:off x="8797885" y="1708216"/>
            <a:ext cx="2667103" cy="574109"/>
            <a:chOff x="8797885" y="1708216"/>
            <a:chExt cx="2667103" cy="574109"/>
          </a:xfrm>
        </p:grpSpPr>
        <p:sp>
          <p:nvSpPr>
            <p:cNvPr id="5" name="Oval 32"/>
            <p:cNvSpPr>
              <a:spLocks noChangeAspect="1"/>
            </p:cNvSpPr>
            <p:nvPr/>
          </p:nvSpPr>
          <p:spPr>
            <a:xfrm>
              <a:off x="8797885" y="1911024"/>
              <a:ext cx="82051" cy="82051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accent1"/>
              </a:solidFill>
            </a:ln>
            <a:effectLst>
              <a:outerShdw sx="175000" sy="175000" algn="ctr" rotWithShape="0">
                <a:schemeClr val="bg1"/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grpSp>
          <p:nvGrpSpPr>
            <p:cNvPr id="17" name="Group 53"/>
            <p:cNvGrpSpPr/>
            <p:nvPr/>
          </p:nvGrpSpPr>
          <p:grpSpPr>
            <a:xfrm>
              <a:off x="8977945" y="1708216"/>
              <a:ext cx="2487043" cy="574109"/>
              <a:chOff x="719667" y="1807690"/>
              <a:chExt cx="2487043" cy="375168"/>
            </a:xfrm>
          </p:grpSpPr>
          <p:sp>
            <p:nvSpPr>
              <p:cNvPr id="27" name="TextBox 54"/>
              <p:cNvSpPr txBox="1"/>
              <p:nvPr/>
            </p:nvSpPr>
            <p:spPr>
              <a:xfrm>
                <a:off x="719667" y="1807690"/>
                <a:ext cx="2487043" cy="161583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normAutofit/>
              </a:bodyPr>
              <a:lstStyle/>
              <a:p>
                <a:r>
                  <a:rPr lang="zh-CN" altLang="en-US" sz="1600" b="1" dirty="0">
                    <a:solidFill>
                      <a:schemeClr val="accent1">
                        <a:lumMod val="100000"/>
                      </a:schemeClr>
                    </a:solidFill>
                  </a:rPr>
                  <a:t>输入标题文本</a:t>
                </a:r>
                <a:endParaRPr lang="zh-CN" altLang="en-US" sz="1600" b="1" dirty="0">
                  <a:solidFill>
                    <a:schemeClr val="accent1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28" name="Rectangle 55"/>
              <p:cNvSpPr/>
              <p:nvPr/>
            </p:nvSpPr>
            <p:spPr>
              <a:xfrm>
                <a:off x="719667" y="1969273"/>
                <a:ext cx="2487043" cy="213585"/>
              </a:xfrm>
              <a:prstGeom prst="rect">
                <a:avLst/>
              </a:prstGeom>
            </p:spPr>
            <p:txBody>
              <a:bodyPr wrap="square" lIns="0" tIns="0" rIns="0" bIns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200" dirty="0"/>
                  <a:t>请替换文字内容复制你的内容到此</a:t>
                </a:r>
                <a:endParaRPr lang="zh-CN" altLang="en-US" sz="1200" dirty="0"/>
              </a:p>
            </p:txBody>
          </p:sp>
        </p:grpSp>
      </p:grpSp>
      <p:grpSp>
        <p:nvGrpSpPr>
          <p:cNvPr id="59" name="千图PPT彼岸天：ID 8661124库_组合 58"/>
          <p:cNvGrpSpPr/>
          <p:nvPr>
            <p:custDataLst>
              <p:tags r:id="rId7"/>
            </p:custDataLst>
          </p:nvPr>
        </p:nvGrpSpPr>
        <p:grpSpPr>
          <a:xfrm>
            <a:off x="8797885" y="2434802"/>
            <a:ext cx="2667103" cy="574109"/>
            <a:chOff x="8797885" y="2434802"/>
            <a:chExt cx="2667103" cy="574109"/>
          </a:xfrm>
        </p:grpSpPr>
        <p:sp>
          <p:nvSpPr>
            <p:cNvPr id="6" name="Oval 33"/>
            <p:cNvSpPr>
              <a:spLocks noChangeAspect="1"/>
            </p:cNvSpPr>
            <p:nvPr/>
          </p:nvSpPr>
          <p:spPr>
            <a:xfrm>
              <a:off x="8797885" y="2632729"/>
              <a:ext cx="82051" cy="82051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accent2"/>
              </a:solidFill>
            </a:ln>
            <a:effectLst>
              <a:outerShdw sx="175000" sy="175000" algn="ctr" rotWithShape="0">
                <a:schemeClr val="bg1"/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grpSp>
          <p:nvGrpSpPr>
            <p:cNvPr id="18" name="Group 56"/>
            <p:cNvGrpSpPr/>
            <p:nvPr/>
          </p:nvGrpSpPr>
          <p:grpSpPr>
            <a:xfrm>
              <a:off x="8977945" y="2434802"/>
              <a:ext cx="2487043" cy="574109"/>
              <a:chOff x="719667" y="1807690"/>
              <a:chExt cx="2487043" cy="375168"/>
            </a:xfrm>
          </p:grpSpPr>
          <p:sp>
            <p:nvSpPr>
              <p:cNvPr id="25" name="TextBox 57"/>
              <p:cNvSpPr txBox="1"/>
              <p:nvPr/>
            </p:nvSpPr>
            <p:spPr>
              <a:xfrm>
                <a:off x="719667" y="1807690"/>
                <a:ext cx="2487043" cy="161583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normAutofit/>
              </a:bodyPr>
              <a:lstStyle/>
              <a:p>
                <a:r>
                  <a:rPr lang="zh-CN" altLang="en-US" sz="1600" b="1" dirty="0">
                    <a:solidFill>
                      <a:schemeClr val="accent2">
                        <a:lumMod val="100000"/>
                      </a:schemeClr>
                    </a:solidFill>
                  </a:rPr>
                  <a:t>输入标题文本</a:t>
                </a:r>
                <a:endParaRPr lang="zh-CN" altLang="en-US" sz="1600" b="1" dirty="0">
                  <a:solidFill>
                    <a:schemeClr val="accent2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26" name="Rectangle 58"/>
              <p:cNvSpPr/>
              <p:nvPr/>
            </p:nvSpPr>
            <p:spPr>
              <a:xfrm>
                <a:off x="719667" y="1969273"/>
                <a:ext cx="2487043" cy="213585"/>
              </a:xfrm>
              <a:prstGeom prst="rect">
                <a:avLst/>
              </a:prstGeom>
            </p:spPr>
            <p:txBody>
              <a:bodyPr wrap="square" lIns="0" tIns="0" rIns="0" bIns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200" dirty="0"/>
                  <a:t>请替换文字内容复制你的内容到此</a:t>
                </a:r>
                <a:endParaRPr lang="zh-CN" altLang="en-US" sz="1200" dirty="0"/>
              </a:p>
            </p:txBody>
          </p:sp>
        </p:grpSp>
      </p:grpSp>
      <p:grpSp>
        <p:nvGrpSpPr>
          <p:cNvPr id="58" name="千图PPT彼岸天：ID 8661124库_组合 57"/>
          <p:cNvGrpSpPr/>
          <p:nvPr>
            <p:custDataLst>
              <p:tags r:id="rId8"/>
            </p:custDataLst>
          </p:nvPr>
        </p:nvGrpSpPr>
        <p:grpSpPr>
          <a:xfrm>
            <a:off x="8797885" y="3161389"/>
            <a:ext cx="2667103" cy="574109"/>
            <a:chOff x="8797885" y="3161389"/>
            <a:chExt cx="2667103" cy="574109"/>
          </a:xfrm>
        </p:grpSpPr>
        <p:sp>
          <p:nvSpPr>
            <p:cNvPr id="7" name="Oval 34"/>
            <p:cNvSpPr>
              <a:spLocks noChangeAspect="1"/>
            </p:cNvSpPr>
            <p:nvPr/>
          </p:nvSpPr>
          <p:spPr>
            <a:xfrm>
              <a:off x="8797885" y="3361026"/>
              <a:ext cx="82051" cy="82051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accent6"/>
              </a:solidFill>
            </a:ln>
            <a:effectLst>
              <a:outerShdw sx="175000" sy="175000" algn="ctr" rotWithShape="0">
                <a:schemeClr val="bg1"/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grpSp>
          <p:nvGrpSpPr>
            <p:cNvPr id="19" name="Group 59"/>
            <p:cNvGrpSpPr/>
            <p:nvPr/>
          </p:nvGrpSpPr>
          <p:grpSpPr>
            <a:xfrm>
              <a:off x="8977945" y="3161389"/>
              <a:ext cx="2487043" cy="574109"/>
              <a:chOff x="719667" y="1807690"/>
              <a:chExt cx="2487043" cy="375168"/>
            </a:xfrm>
          </p:grpSpPr>
          <p:sp>
            <p:nvSpPr>
              <p:cNvPr id="23" name="TextBox 60"/>
              <p:cNvSpPr txBox="1"/>
              <p:nvPr/>
            </p:nvSpPr>
            <p:spPr>
              <a:xfrm>
                <a:off x="719667" y="1807690"/>
                <a:ext cx="2487043" cy="161583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normAutofit/>
              </a:bodyPr>
              <a:lstStyle/>
              <a:p>
                <a:r>
                  <a:rPr lang="zh-CN" altLang="en-US" sz="1600" b="1" dirty="0">
                    <a:solidFill>
                      <a:schemeClr val="accent6">
                        <a:lumMod val="100000"/>
                      </a:schemeClr>
                    </a:solidFill>
                  </a:rPr>
                  <a:t>输入标题文本</a:t>
                </a:r>
                <a:endParaRPr lang="zh-CN" altLang="en-US" sz="1600" b="1" dirty="0">
                  <a:solidFill>
                    <a:schemeClr val="accent6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24" name="Rectangle 61"/>
              <p:cNvSpPr/>
              <p:nvPr/>
            </p:nvSpPr>
            <p:spPr>
              <a:xfrm>
                <a:off x="719667" y="1969273"/>
                <a:ext cx="2487043" cy="213585"/>
              </a:xfrm>
              <a:prstGeom prst="rect">
                <a:avLst/>
              </a:prstGeom>
            </p:spPr>
            <p:txBody>
              <a:bodyPr wrap="square" lIns="0" tIns="0" rIns="0" bIns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200" dirty="0"/>
                  <a:t>请替换文字内容复制你的内容到此</a:t>
                </a:r>
                <a:endParaRPr lang="zh-CN" altLang="en-US" sz="1200" dirty="0"/>
              </a:p>
            </p:txBody>
          </p:sp>
        </p:grpSp>
      </p:grpSp>
      <p:grpSp>
        <p:nvGrpSpPr>
          <p:cNvPr id="57" name="千图PPT彼岸天：ID 8661124库_组合 56"/>
          <p:cNvGrpSpPr/>
          <p:nvPr>
            <p:custDataLst>
              <p:tags r:id="rId9"/>
            </p:custDataLst>
          </p:nvPr>
        </p:nvGrpSpPr>
        <p:grpSpPr>
          <a:xfrm>
            <a:off x="8797885" y="3887976"/>
            <a:ext cx="2667103" cy="574109"/>
            <a:chOff x="8797885" y="3887976"/>
            <a:chExt cx="2667103" cy="574109"/>
          </a:xfrm>
        </p:grpSpPr>
        <p:sp>
          <p:nvSpPr>
            <p:cNvPr id="8" name="Oval 35"/>
            <p:cNvSpPr>
              <a:spLocks noChangeAspect="1"/>
            </p:cNvSpPr>
            <p:nvPr/>
          </p:nvSpPr>
          <p:spPr>
            <a:xfrm>
              <a:off x="8797885" y="4082730"/>
              <a:ext cx="82051" cy="82051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accent5"/>
              </a:solidFill>
            </a:ln>
            <a:effectLst>
              <a:outerShdw sx="175000" sy="175000" algn="ctr" rotWithShape="0">
                <a:schemeClr val="bg1"/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grpSp>
          <p:nvGrpSpPr>
            <p:cNvPr id="20" name="Group 62"/>
            <p:cNvGrpSpPr/>
            <p:nvPr/>
          </p:nvGrpSpPr>
          <p:grpSpPr>
            <a:xfrm>
              <a:off x="8977945" y="3887976"/>
              <a:ext cx="2487043" cy="574109"/>
              <a:chOff x="719667" y="1807690"/>
              <a:chExt cx="2487043" cy="375168"/>
            </a:xfrm>
          </p:grpSpPr>
          <p:sp>
            <p:nvSpPr>
              <p:cNvPr id="21" name="TextBox 63"/>
              <p:cNvSpPr txBox="1"/>
              <p:nvPr/>
            </p:nvSpPr>
            <p:spPr>
              <a:xfrm>
                <a:off x="719667" y="1807690"/>
                <a:ext cx="2487043" cy="161583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normAutofit/>
              </a:bodyPr>
              <a:lstStyle/>
              <a:p>
                <a:r>
                  <a:rPr lang="zh-CN" altLang="en-US" sz="1600" b="1" dirty="0">
                    <a:solidFill>
                      <a:schemeClr val="accent5">
                        <a:lumMod val="100000"/>
                      </a:schemeClr>
                    </a:solidFill>
                  </a:rPr>
                  <a:t>输入标题文本</a:t>
                </a:r>
                <a:endParaRPr lang="zh-CN" altLang="en-US" sz="1600" b="1" dirty="0">
                  <a:solidFill>
                    <a:schemeClr val="accent5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22" name="Rectangle 64"/>
              <p:cNvSpPr/>
              <p:nvPr/>
            </p:nvSpPr>
            <p:spPr>
              <a:xfrm>
                <a:off x="719667" y="1969273"/>
                <a:ext cx="2487043" cy="213585"/>
              </a:xfrm>
              <a:prstGeom prst="rect">
                <a:avLst/>
              </a:prstGeom>
            </p:spPr>
            <p:txBody>
              <a:bodyPr wrap="square" lIns="0" tIns="0" rIns="0" bIns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200" dirty="0"/>
                  <a:t>请替换文字内容复制你的内容到此</a:t>
                </a:r>
                <a:endParaRPr lang="zh-CN" altLang="en-US" sz="1200" dirty="0"/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5000">
        <p14:gallery dir="l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500"/>
                            </p:stCondLst>
                            <p:childTnLst>
                              <p:par>
                                <p:cTn id="51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000"/>
                            </p:stCondLst>
                            <p:childTnLst>
                              <p:par>
                                <p:cTn id="59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4500"/>
                            </p:stCondLst>
                            <p:childTnLst>
                              <p:par>
                                <p:cTn id="67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千图PPT彼岸天：ID 8661124库_组合 3"/>
          <p:cNvGrpSpPr/>
          <p:nvPr>
            <p:custDataLst>
              <p:tags r:id="rId1"/>
            </p:custDataLst>
          </p:nvPr>
        </p:nvGrpSpPr>
        <p:grpSpPr>
          <a:xfrm>
            <a:off x="5360999" y="2343014"/>
            <a:ext cx="1682615" cy="3773625"/>
            <a:chOff x="3860006" y="1952943"/>
            <a:chExt cx="1423988" cy="3193597"/>
          </a:xfrm>
        </p:grpSpPr>
        <p:grpSp>
          <p:nvGrpSpPr>
            <p:cNvPr id="51" name="Group 71"/>
            <p:cNvGrpSpPr/>
            <p:nvPr/>
          </p:nvGrpSpPr>
          <p:grpSpPr>
            <a:xfrm>
              <a:off x="3860006" y="1952943"/>
              <a:ext cx="1423988" cy="2413000"/>
              <a:chOff x="3854451" y="1960563"/>
              <a:chExt cx="1423988" cy="2413000"/>
            </a:xfrm>
          </p:grpSpPr>
          <p:sp>
            <p:nvSpPr>
              <p:cNvPr id="66" name="Rectangle 72"/>
              <p:cNvSpPr/>
              <p:nvPr/>
            </p:nvSpPr>
            <p:spPr bwMode="auto">
              <a:xfrm>
                <a:off x="4465638" y="3336925"/>
                <a:ext cx="196850" cy="201613"/>
              </a:xfrm>
              <a:prstGeom prst="rect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7" name="Rectangle 73"/>
              <p:cNvSpPr/>
              <p:nvPr/>
            </p:nvSpPr>
            <p:spPr bwMode="auto">
              <a:xfrm>
                <a:off x="4365626" y="3511550"/>
                <a:ext cx="401638" cy="862013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8" name="Freeform: Shape 74"/>
              <p:cNvSpPr/>
              <p:nvPr/>
            </p:nvSpPr>
            <p:spPr bwMode="auto">
              <a:xfrm>
                <a:off x="3854451" y="1960563"/>
                <a:ext cx="1423988" cy="1423988"/>
              </a:xfrm>
              <a:custGeom>
                <a:avLst/>
                <a:gdLst/>
                <a:ahLst/>
                <a:cxnLst>
                  <a:cxn ang="0">
                    <a:pos x="538" y="1076"/>
                  </a:cxn>
                  <a:cxn ang="0">
                    <a:pos x="0" y="538"/>
                  </a:cxn>
                  <a:cxn ang="0">
                    <a:pos x="538" y="0"/>
                  </a:cxn>
                  <a:cxn ang="0">
                    <a:pos x="1076" y="538"/>
                  </a:cxn>
                  <a:cxn ang="0">
                    <a:pos x="538" y="1076"/>
                  </a:cxn>
                  <a:cxn ang="0">
                    <a:pos x="538" y="80"/>
                  </a:cxn>
                  <a:cxn ang="0">
                    <a:pos x="80" y="538"/>
                  </a:cxn>
                  <a:cxn ang="0">
                    <a:pos x="538" y="996"/>
                  </a:cxn>
                  <a:cxn ang="0">
                    <a:pos x="996" y="538"/>
                  </a:cxn>
                  <a:cxn ang="0">
                    <a:pos x="538" y="80"/>
                  </a:cxn>
                </a:cxnLst>
                <a:rect l="0" t="0" r="r" b="b"/>
                <a:pathLst>
                  <a:path w="1076" h="1076">
                    <a:moveTo>
                      <a:pt x="538" y="1076"/>
                    </a:moveTo>
                    <a:cubicBezTo>
                      <a:pt x="241" y="1076"/>
                      <a:pt x="0" y="835"/>
                      <a:pt x="0" y="538"/>
                    </a:cubicBezTo>
                    <a:cubicBezTo>
                      <a:pt x="0" y="242"/>
                      <a:pt x="241" y="0"/>
                      <a:pt x="538" y="0"/>
                    </a:cubicBezTo>
                    <a:cubicBezTo>
                      <a:pt x="835" y="0"/>
                      <a:pt x="1076" y="242"/>
                      <a:pt x="1076" y="538"/>
                    </a:cubicBezTo>
                    <a:cubicBezTo>
                      <a:pt x="1076" y="835"/>
                      <a:pt x="835" y="1076"/>
                      <a:pt x="538" y="1076"/>
                    </a:cubicBezTo>
                    <a:close/>
                    <a:moveTo>
                      <a:pt x="538" y="80"/>
                    </a:moveTo>
                    <a:cubicBezTo>
                      <a:pt x="286" y="80"/>
                      <a:pt x="80" y="286"/>
                      <a:pt x="80" y="538"/>
                    </a:cubicBezTo>
                    <a:cubicBezTo>
                      <a:pt x="80" y="791"/>
                      <a:pt x="286" y="996"/>
                      <a:pt x="538" y="996"/>
                    </a:cubicBezTo>
                    <a:cubicBezTo>
                      <a:pt x="791" y="996"/>
                      <a:pt x="996" y="791"/>
                      <a:pt x="996" y="538"/>
                    </a:cubicBezTo>
                    <a:cubicBezTo>
                      <a:pt x="996" y="286"/>
                      <a:pt x="791" y="80"/>
                      <a:pt x="538" y="80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52" name="Group 75"/>
            <p:cNvGrpSpPr/>
            <p:nvPr/>
          </p:nvGrpSpPr>
          <p:grpSpPr>
            <a:xfrm>
              <a:off x="4128293" y="3495540"/>
              <a:ext cx="987426" cy="1651000"/>
              <a:chOff x="4122738" y="3500438"/>
              <a:chExt cx="987426" cy="1651000"/>
            </a:xfrm>
          </p:grpSpPr>
          <p:sp>
            <p:nvSpPr>
              <p:cNvPr id="53" name="Freeform: Shape 76"/>
              <p:cNvSpPr/>
              <p:nvPr/>
            </p:nvSpPr>
            <p:spPr bwMode="auto">
              <a:xfrm>
                <a:off x="4560888" y="4279900"/>
                <a:ext cx="508000" cy="458788"/>
              </a:xfrm>
              <a:custGeom>
                <a:avLst/>
                <a:gdLst/>
                <a:ahLst/>
                <a:cxnLst>
                  <a:cxn ang="0">
                    <a:pos x="383" y="0"/>
                  </a:cxn>
                  <a:cxn ang="0">
                    <a:pos x="200" y="198"/>
                  </a:cxn>
                  <a:cxn ang="0">
                    <a:pos x="200" y="347"/>
                  </a:cxn>
                  <a:cxn ang="0">
                    <a:pos x="0" y="347"/>
                  </a:cxn>
                  <a:cxn ang="0">
                    <a:pos x="0" y="90"/>
                  </a:cxn>
                  <a:cxn ang="0">
                    <a:pos x="383" y="0"/>
                  </a:cxn>
                </a:cxnLst>
                <a:rect l="0" t="0" r="r" b="b"/>
                <a:pathLst>
                  <a:path w="383" h="347">
                    <a:moveTo>
                      <a:pt x="383" y="0"/>
                    </a:moveTo>
                    <a:cubicBezTo>
                      <a:pt x="383" y="0"/>
                      <a:pt x="352" y="89"/>
                      <a:pt x="200" y="198"/>
                    </a:cubicBezTo>
                    <a:cubicBezTo>
                      <a:pt x="200" y="347"/>
                      <a:pt x="200" y="347"/>
                      <a:pt x="200" y="347"/>
                    </a:cubicBezTo>
                    <a:cubicBezTo>
                      <a:pt x="0" y="347"/>
                      <a:pt x="0" y="347"/>
                      <a:pt x="0" y="347"/>
                    </a:cubicBezTo>
                    <a:cubicBezTo>
                      <a:pt x="0" y="90"/>
                      <a:pt x="0" y="90"/>
                      <a:pt x="0" y="90"/>
                    </a:cubicBezTo>
                    <a:lnTo>
                      <a:pt x="383" y="0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4" name="Freeform: Shape 77"/>
              <p:cNvSpPr/>
              <p:nvPr/>
            </p:nvSpPr>
            <p:spPr bwMode="auto">
              <a:xfrm>
                <a:off x="4548188" y="3500438"/>
                <a:ext cx="541338" cy="357188"/>
              </a:xfrm>
              <a:custGeom>
                <a:avLst/>
                <a:gdLst/>
                <a:ahLst/>
                <a:cxnLst>
                  <a:cxn ang="0">
                    <a:pos x="395" y="56"/>
                  </a:cxn>
                  <a:cxn ang="0">
                    <a:pos x="353" y="150"/>
                  </a:cxn>
                  <a:cxn ang="0">
                    <a:pos x="108" y="256"/>
                  </a:cxn>
                  <a:cxn ang="0">
                    <a:pos x="15" y="213"/>
                  </a:cxn>
                  <a:cxn ang="0">
                    <a:pos x="15" y="213"/>
                  </a:cxn>
                  <a:cxn ang="0">
                    <a:pos x="57" y="119"/>
                  </a:cxn>
                  <a:cxn ang="0">
                    <a:pos x="302" y="14"/>
                  </a:cxn>
                  <a:cxn ang="0">
                    <a:pos x="395" y="56"/>
                  </a:cxn>
                </a:cxnLst>
                <a:rect l="0" t="0" r="r" b="b"/>
                <a:pathLst>
                  <a:path w="409" h="270">
                    <a:moveTo>
                      <a:pt x="395" y="56"/>
                    </a:moveTo>
                    <a:cubicBezTo>
                      <a:pt x="409" y="94"/>
                      <a:pt x="390" y="136"/>
                      <a:pt x="353" y="150"/>
                    </a:cubicBezTo>
                    <a:cubicBezTo>
                      <a:pt x="108" y="256"/>
                      <a:pt x="108" y="256"/>
                      <a:pt x="108" y="256"/>
                    </a:cubicBezTo>
                    <a:cubicBezTo>
                      <a:pt x="71" y="270"/>
                      <a:pt x="29" y="250"/>
                      <a:pt x="15" y="213"/>
                    </a:cubicBezTo>
                    <a:cubicBezTo>
                      <a:pt x="15" y="213"/>
                      <a:pt x="15" y="213"/>
                      <a:pt x="15" y="213"/>
                    </a:cubicBezTo>
                    <a:cubicBezTo>
                      <a:pt x="0" y="175"/>
                      <a:pt x="20" y="133"/>
                      <a:pt x="57" y="119"/>
                    </a:cubicBezTo>
                    <a:cubicBezTo>
                      <a:pt x="302" y="14"/>
                      <a:pt x="302" y="14"/>
                      <a:pt x="302" y="14"/>
                    </a:cubicBezTo>
                    <a:cubicBezTo>
                      <a:pt x="339" y="0"/>
                      <a:pt x="381" y="19"/>
                      <a:pt x="395" y="56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5" name="Freeform: Shape 78"/>
              <p:cNvSpPr/>
              <p:nvPr/>
            </p:nvSpPr>
            <p:spPr bwMode="auto">
              <a:xfrm>
                <a:off x="4576763" y="3673475"/>
                <a:ext cx="119063" cy="166688"/>
              </a:xfrm>
              <a:custGeom>
                <a:avLst/>
                <a:gdLst/>
                <a:ahLst/>
                <a:cxnLst>
                  <a:cxn ang="0">
                    <a:pos x="12" y="78"/>
                  </a:cxn>
                  <a:cxn ang="0">
                    <a:pos x="47" y="0"/>
                  </a:cxn>
                  <a:cxn ang="0">
                    <a:pos x="90" y="114"/>
                  </a:cxn>
                  <a:cxn ang="0">
                    <a:pos x="12" y="78"/>
                  </a:cxn>
                </a:cxnLst>
                <a:rect l="0" t="0" r="r" b="b"/>
                <a:pathLst>
                  <a:path w="90" h="126">
                    <a:moveTo>
                      <a:pt x="12" y="78"/>
                    </a:moveTo>
                    <a:cubicBezTo>
                      <a:pt x="0" y="47"/>
                      <a:pt x="16" y="12"/>
                      <a:pt x="47" y="0"/>
                    </a:cubicBezTo>
                    <a:cubicBezTo>
                      <a:pt x="90" y="114"/>
                      <a:pt x="90" y="114"/>
                      <a:pt x="90" y="114"/>
                    </a:cubicBezTo>
                    <a:cubicBezTo>
                      <a:pt x="58" y="126"/>
                      <a:pt x="23" y="110"/>
                      <a:pt x="12" y="78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6" name="Freeform: Shape 79"/>
              <p:cNvSpPr/>
              <p:nvPr/>
            </p:nvSpPr>
            <p:spPr bwMode="auto">
              <a:xfrm>
                <a:off x="4560888" y="3705225"/>
                <a:ext cx="541338" cy="357188"/>
              </a:xfrm>
              <a:custGeom>
                <a:avLst/>
                <a:gdLst/>
                <a:ahLst/>
                <a:cxnLst>
                  <a:cxn ang="0">
                    <a:pos x="395" y="57"/>
                  </a:cxn>
                  <a:cxn ang="0">
                    <a:pos x="352" y="151"/>
                  </a:cxn>
                  <a:cxn ang="0">
                    <a:pos x="108" y="256"/>
                  </a:cxn>
                  <a:cxn ang="0">
                    <a:pos x="14" y="214"/>
                  </a:cxn>
                  <a:cxn ang="0">
                    <a:pos x="14" y="214"/>
                  </a:cxn>
                  <a:cxn ang="0">
                    <a:pos x="57" y="120"/>
                  </a:cxn>
                  <a:cxn ang="0">
                    <a:pos x="301" y="15"/>
                  </a:cxn>
                  <a:cxn ang="0">
                    <a:pos x="395" y="57"/>
                  </a:cxn>
                </a:cxnLst>
                <a:rect l="0" t="0" r="r" b="b"/>
                <a:pathLst>
                  <a:path w="409" h="271">
                    <a:moveTo>
                      <a:pt x="395" y="57"/>
                    </a:moveTo>
                    <a:cubicBezTo>
                      <a:pt x="409" y="95"/>
                      <a:pt x="390" y="137"/>
                      <a:pt x="352" y="151"/>
                    </a:cubicBezTo>
                    <a:cubicBezTo>
                      <a:pt x="108" y="256"/>
                      <a:pt x="108" y="256"/>
                      <a:pt x="108" y="256"/>
                    </a:cubicBezTo>
                    <a:cubicBezTo>
                      <a:pt x="70" y="271"/>
                      <a:pt x="28" y="251"/>
                      <a:pt x="14" y="214"/>
                    </a:cubicBezTo>
                    <a:cubicBezTo>
                      <a:pt x="14" y="214"/>
                      <a:pt x="14" y="214"/>
                      <a:pt x="14" y="214"/>
                    </a:cubicBezTo>
                    <a:cubicBezTo>
                      <a:pt x="0" y="176"/>
                      <a:pt x="19" y="134"/>
                      <a:pt x="57" y="120"/>
                    </a:cubicBezTo>
                    <a:cubicBezTo>
                      <a:pt x="301" y="15"/>
                      <a:pt x="301" y="15"/>
                      <a:pt x="301" y="15"/>
                    </a:cubicBezTo>
                    <a:cubicBezTo>
                      <a:pt x="339" y="0"/>
                      <a:pt x="381" y="20"/>
                      <a:pt x="395" y="57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7" name="Freeform: Shape 80"/>
              <p:cNvSpPr/>
              <p:nvPr/>
            </p:nvSpPr>
            <p:spPr bwMode="auto">
              <a:xfrm>
                <a:off x="4589463" y="3871913"/>
                <a:ext cx="119063" cy="166688"/>
              </a:xfrm>
              <a:custGeom>
                <a:avLst/>
                <a:gdLst/>
                <a:ahLst/>
                <a:cxnLst>
                  <a:cxn ang="0">
                    <a:pos x="12" y="79"/>
                  </a:cxn>
                  <a:cxn ang="0">
                    <a:pos x="48" y="0"/>
                  </a:cxn>
                  <a:cxn ang="0">
                    <a:pos x="90" y="114"/>
                  </a:cxn>
                  <a:cxn ang="0">
                    <a:pos x="12" y="79"/>
                  </a:cxn>
                </a:cxnLst>
                <a:rect l="0" t="0" r="r" b="b"/>
                <a:pathLst>
                  <a:path w="90" h="126">
                    <a:moveTo>
                      <a:pt x="12" y="79"/>
                    </a:moveTo>
                    <a:cubicBezTo>
                      <a:pt x="0" y="47"/>
                      <a:pt x="16" y="12"/>
                      <a:pt x="48" y="0"/>
                    </a:cubicBezTo>
                    <a:cubicBezTo>
                      <a:pt x="90" y="114"/>
                      <a:pt x="90" y="114"/>
                      <a:pt x="90" y="114"/>
                    </a:cubicBezTo>
                    <a:cubicBezTo>
                      <a:pt x="59" y="126"/>
                      <a:pt x="24" y="110"/>
                      <a:pt x="12" y="79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8" name="Freeform: Shape 81"/>
              <p:cNvSpPr/>
              <p:nvPr/>
            </p:nvSpPr>
            <p:spPr bwMode="auto">
              <a:xfrm>
                <a:off x="4122738" y="3716338"/>
                <a:ext cx="711200" cy="1022350"/>
              </a:xfrm>
              <a:custGeom>
                <a:avLst/>
                <a:gdLst/>
                <a:ahLst/>
                <a:cxnLst>
                  <a:cxn ang="0">
                    <a:pos x="485" y="66"/>
                  </a:cxn>
                  <a:cxn ang="0">
                    <a:pos x="357" y="9"/>
                  </a:cxn>
                  <a:cxn ang="0">
                    <a:pos x="275" y="5"/>
                  </a:cxn>
                  <a:cxn ang="0">
                    <a:pos x="140" y="5"/>
                  </a:cxn>
                  <a:cxn ang="0">
                    <a:pos x="85" y="5"/>
                  </a:cxn>
                  <a:cxn ang="0">
                    <a:pos x="0" y="80"/>
                  </a:cxn>
                  <a:cxn ang="0">
                    <a:pos x="0" y="136"/>
                  </a:cxn>
                  <a:cxn ang="0">
                    <a:pos x="0" y="540"/>
                  </a:cxn>
                  <a:cxn ang="0">
                    <a:pos x="124" y="675"/>
                  </a:cxn>
                  <a:cxn ang="0">
                    <a:pos x="124" y="773"/>
                  </a:cxn>
                  <a:cxn ang="0">
                    <a:pos x="344" y="773"/>
                  </a:cxn>
                  <a:cxn ang="0">
                    <a:pos x="344" y="596"/>
                  </a:cxn>
                  <a:cxn ang="0">
                    <a:pos x="344" y="552"/>
                  </a:cxn>
                  <a:cxn ang="0">
                    <a:pos x="188" y="148"/>
                  </a:cxn>
                  <a:cxn ang="0">
                    <a:pos x="315" y="151"/>
                  </a:cxn>
                  <a:cxn ang="0">
                    <a:pos x="424" y="198"/>
                  </a:cxn>
                  <a:cxn ang="0">
                    <a:pos x="521" y="162"/>
                  </a:cxn>
                  <a:cxn ang="0">
                    <a:pos x="485" y="66"/>
                  </a:cxn>
                </a:cxnLst>
                <a:rect l="0" t="0" r="r" b="b"/>
                <a:pathLst>
                  <a:path w="538" h="773">
                    <a:moveTo>
                      <a:pt x="485" y="66"/>
                    </a:moveTo>
                    <a:cubicBezTo>
                      <a:pt x="357" y="9"/>
                      <a:pt x="357" y="9"/>
                      <a:pt x="357" y="9"/>
                    </a:cubicBezTo>
                    <a:cubicBezTo>
                      <a:pt x="338" y="0"/>
                      <a:pt x="284" y="5"/>
                      <a:pt x="275" y="5"/>
                    </a:cubicBezTo>
                    <a:cubicBezTo>
                      <a:pt x="140" y="5"/>
                      <a:pt x="140" y="5"/>
                      <a:pt x="140" y="5"/>
                    </a:cubicBezTo>
                    <a:cubicBezTo>
                      <a:pt x="85" y="5"/>
                      <a:pt x="85" y="5"/>
                      <a:pt x="85" y="5"/>
                    </a:cubicBezTo>
                    <a:cubicBezTo>
                      <a:pt x="41" y="5"/>
                      <a:pt x="0" y="35"/>
                      <a:pt x="0" y="80"/>
                    </a:cubicBezTo>
                    <a:cubicBezTo>
                      <a:pt x="0" y="136"/>
                      <a:pt x="0" y="136"/>
                      <a:pt x="0" y="136"/>
                    </a:cubicBezTo>
                    <a:cubicBezTo>
                      <a:pt x="0" y="540"/>
                      <a:pt x="0" y="540"/>
                      <a:pt x="0" y="540"/>
                    </a:cubicBezTo>
                    <a:cubicBezTo>
                      <a:pt x="0" y="610"/>
                      <a:pt x="56" y="669"/>
                      <a:pt x="124" y="675"/>
                    </a:cubicBezTo>
                    <a:cubicBezTo>
                      <a:pt x="124" y="773"/>
                      <a:pt x="124" y="773"/>
                      <a:pt x="124" y="773"/>
                    </a:cubicBezTo>
                    <a:cubicBezTo>
                      <a:pt x="344" y="773"/>
                      <a:pt x="344" y="773"/>
                      <a:pt x="344" y="773"/>
                    </a:cubicBezTo>
                    <a:cubicBezTo>
                      <a:pt x="344" y="596"/>
                      <a:pt x="344" y="596"/>
                      <a:pt x="344" y="596"/>
                    </a:cubicBezTo>
                    <a:cubicBezTo>
                      <a:pt x="344" y="552"/>
                      <a:pt x="344" y="552"/>
                      <a:pt x="344" y="552"/>
                    </a:cubicBezTo>
                    <a:cubicBezTo>
                      <a:pt x="344" y="303"/>
                      <a:pt x="188" y="148"/>
                      <a:pt x="188" y="148"/>
                    </a:cubicBezTo>
                    <a:cubicBezTo>
                      <a:pt x="188" y="148"/>
                      <a:pt x="283" y="147"/>
                      <a:pt x="315" y="151"/>
                    </a:cubicBezTo>
                    <a:cubicBezTo>
                      <a:pt x="349" y="155"/>
                      <a:pt x="424" y="198"/>
                      <a:pt x="424" y="198"/>
                    </a:cubicBezTo>
                    <a:cubicBezTo>
                      <a:pt x="461" y="215"/>
                      <a:pt x="504" y="199"/>
                      <a:pt x="521" y="162"/>
                    </a:cubicBezTo>
                    <a:cubicBezTo>
                      <a:pt x="538" y="126"/>
                      <a:pt x="522" y="83"/>
                      <a:pt x="485" y="66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9" name="Freeform: Shape 82"/>
              <p:cNvSpPr/>
              <p:nvPr/>
            </p:nvSpPr>
            <p:spPr bwMode="auto">
              <a:xfrm>
                <a:off x="4687888" y="3816350"/>
                <a:ext cx="122238" cy="160338"/>
              </a:xfrm>
              <a:custGeom>
                <a:avLst/>
                <a:gdLst/>
                <a:ahLst/>
                <a:cxnLst>
                  <a:cxn ang="0">
                    <a:pos x="78" y="79"/>
                  </a:cxn>
                  <a:cxn ang="0">
                    <a:pos x="0" y="108"/>
                  </a:cxn>
                  <a:cxn ang="0">
                    <a:pos x="49" y="0"/>
                  </a:cxn>
                  <a:cxn ang="0">
                    <a:pos x="78" y="79"/>
                  </a:cxn>
                </a:cxnLst>
                <a:rect l="0" t="0" r="r" b="b"/>
                <a:pathLst>
                  <a:path w="92" h="122">
                    <a:moveTo>
                      <a:pt x="78" y="79"/>
                    </a:moveTo>
                    <a:cubicBezTo>
                      <a:pt x="65" y="109"/>
                      <a:pt x="30" y="122"/>
                      <a:pt x="0" y="108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79" y="14"/>
                      <a:pt x="92" y="49"/>
                      <a:pt x="78" y="79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0" name="Rectangle 83"/>
              <p:cNvSpPr/>
              <p:nvPr/>
            </p:nvSpPr>
            <p:spPr bwMode="auto">
              <a:xfrm>
                <a:off x="4243388" y="4722813"/>
                <a:ext cx="641350" cy="428625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1" name="Rectangle 84"/>
              <p:cNvSpPr/>
              <p:nvPr/>
            </p:nvSpPr>
            <p:spPr bwMode="auto">
              <a:xfrm>
                <a:off x="4576763" y="4722813"/>
                <a:ext cx="307975" cy="428625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2" name="Freeform: Shape 85"/>
              <p:cNvSpPr/>
              <p:nvPr/>
            </p:nvSpPr>
            <p:spPr bwMode="auto">
              <a:xfrm>
                <a:off x="4568826" y="3910013"/>
                <a:ext cx="541338" cy="357188"/>
              </a:xfrm>
              <a:custGeom>
                <a:avLst/>
                <a:gdLst/>
                <a:ahLst/>
                <a:cxnLst>
                  <a:cxn ang="0">
                    <a:pos x="395" y="57"/>
                  </a:cxn>
                  <a:cxn ang="0">
                    <a:pos x="352" y="151"/>
                  </a:cxn>
                  <a:cxn ang="0">
                    <a:pos x="107" y="256"/>
                  </a:cxn>
                  <a:cxn ang="0">
                    <a:pos x="14" y="214"/>
                  </a:cxn>
                  <a:cxn ang="0">
                    <a:pos x="14" y="214"/>
                  </a:cxn>
                  <a:cxn ang="0">
                    <a:pos x="56" y="120"/>
                  </a:cxn>
                  <a:cxn ang="0">
                    <a:pos x="301" y="14"/>
                  </a:cxn>
                  <a:cxn ang="0">
                    <a:pos x="395" y="57"/>
                  </a:cxn>
                </a:cxnLst>
                <a:rect l="0" t="0" r="r" b="b"/>
                <a:pathLst>
                  <a:path w="409" h="270">
                    <a:moveTo>
                      <a:pt x="395" y="57"/>
                    </a:moveTo>
                    <a:cubicBezTo>
                      <a:pt x="409" y="95"/>
                      <a:pt x="389" y="137"/>
                      <a:pt x="352" y="151"/>
                    </a:cubicBezTo>
                    <a:cubicBezTo>
                      <a:pt x="107" y="256"/>
                      <a:pt x="107" y="256"/>
                      <a:pt x="107" y="256"/>
                    </a:cubicBezTo>
                    <a:cubicBezTo>
                      <a:pt x="70" y="270"/>
                      <a:pt x="28" y="251"/>
                      <a:pt x="14" y="214"/>
                    </a:cubicBezTo>
                    <a:cubicBezTo>
                      <a:pt x="14" y="214"/>
                      <a:pt x="14" y="214"/>
                      <a:pt x="14" y="214"/>
                    </a:cubicBezTo>
                    <a:cubicBezTo>
                      <a:pt x="0" y="176"/>
                      <a:pt x="19" y="134"/>
                      <a:pt x="56" y="120"/>
                    </a:cubicBezTo>
                    <a:cubicBezTo>
                      <a:pt x="301" y="14"/>
                      <a:pt x="301" y="14"/>
                      <a:pt x="301" y="14"/>
                    </a:cubicBezTo>
                    <a:cubicBezTo>
                      <a:pt x="339" y="0"/>
                      <a:pt x="380" y="19"/>
                      <a:pt x="395" y="57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3" name="Freeform: Shape 86"/>
              <p:cNvSpPr/>
              <p:nvPr/>
            </p:nvSpPr>
            <p:spPr bwMode="auto">
              <a:xfrm>
                <a:off x="4591051" y="4083050"/>
                <a:ext cx="114300" cy="160338"/>
              </a:xfrm>
              <a:custGeom>
                <a:avLst/>
                <a:gdLst/>
                <a:ahLst/>
                <a:cxnLst>
                  <a:cxn ang="0">
                    <a:pos x="12" y="76"/>
                  </a:cxn>
                  <a:cxn ang="0">
                    <a:pos x="46" y="0"/>
                  </a:cxn>
                  <a:cxn ang="0">
                    <a:pos x="87" y="110"/>
                  </a:cxn>
                  <a:cxn ang="0">
                    <a:pos x="12" y="76"/>
                  </a:cxn>
                </a:cxnLst>
                <a:rect l="0" t="0" r="r" b="b"/>
                <a:pathLst>
                  <a:path w="87" h="121">
                    <a:moveTo>
                      <a:pt x="12" y="76"/>
                    </a:moveTo>
                    <a:cubicBezTo>
                      <a:pt x="0" y="45"/>
                      <a:pt x="16" y="11"/>
                      <a:pt x="46" y="0"/>
                    </a:cubicBezTo>
                    <a:cubicBezTo>
                      <a:pt x="87" y="110"/>
                      <a:pt x="87" y="110"/>
                      <a:pt x="87" y="110"/>
                    </a:cubicBezTo>
                    <a:cubicBezTo>
                      <a:pt x="57" y="121"/>
                      <a:pt x="23" y="106"/>
                      <a:pt x="12" y="76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4" name="Freeform: Shape 87"/>
              <p:cNvSpPr/>
              <p:nvPr/>
            </p:nvSpPr>
            <p:spPr bwMode="auto">
              <a:xfrm>
                <a:off x="4560888" y="4121150"/>
                <a:ext cx="541338" cy="357188"/>
              </a:xfrm>
              <a:custGeom>
                <a:avLst/>
                <a:gdLst/>
                <a:ahLst/>
                <a:cxnLst>
                  <a:cxn ang="0">
                    <a:pos x="395" y="57"/>
                  </a:cxn>
                  <a:cxn ang="0">
                    <a:pos x="352" y="150"/>
                  </a:cxn>
                  <a:cxn ang="0">
                    <a:pos x="108" y="256"/>
                  </a:cxn>
                  <a:cxn ang="0">
                    <a:pos x="14" y="213"/>
                  </a:cxn>
                  <a:cxn ang="0">
                    <a:pos x="14" y="213"/>
                  </a:cxn>
                  <a:cxn ang="0">
                    <a:pos x="57" y="120"/>
                  </a:cxn>
                  <a:cxn ang="0">
                    <a:pos x="301" y="14"/>
                  </a:cxn>
                  <a:cxn ang="0">
                    <a:pos x="395" y="57"/>
                  </a:cxn>
                </a:cxnLst>
                <a:rect l="0" t="0" r="r" b="b"/>
                <a:pathLst>
                  <a:path w="409" h="270">
                    <a:moveTo>
                      <a:pt x="395" y="57"/>
                    </a:moveTo>
                    <a:cubicBezTo>
                      <a:pt x="409" y="94"/>
                      <a:pt x="390" y="136"/>
                      <a:pt x="352" y="150"/>
                    </a:cubicBezTo>
                    <a:cubicBezTo>
                      <a:pt x="108" y="256"/>
                      <a:pt x="108" y="256"/>
                      <a:pt x="108" y="256"/>
                    </a:cubicBezTo>
                    <a:cubicBezTo>
                      <a:pt x="70" y="270"/>
                      <a:pt x="28" y="251"/>
                      <a:pt x="14" y="213"/>
                    </a:cubicBezTo>
                    <a:cubicBezTo>
                      <a:pt x="14" y="213"/>
                      <a:pt x="14" y="213"/>
                      <a:pt x="14" y="213"/>
                    </a:cubicBezTo>
                    <a:cubicBezTo>
                      <a:pt x="0" y="176"/>
                      <a:pt x="19" y="134"/>
                      <a:pt x="57" y="120"/>
                    </a:cubicBezTo>
                    <a:cubicBezTo>
                      <a:pt x="301" y="14"/>
                      <a:pt x="301" y="14"/>
                      <a:pt x="301" y="14"/>
                    </a:cubicBezTo>
                    <a:cubicBezTo>
                      <a:pt x="339" y="0"/>
                      <a:pt x="381" y="19"/>
                      <a:pt x="395" y="57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5" name="Freeform: Shape 88"/>
              <p:cNvSpPr/>
              <p:nvPr/>
            </p:nvSpPr>
            <p:spPr bwMode="auto">
              <a:xfrm>
                <a:off x="4591051" y="4294188"/>
                <a:ext cx="114300" cy="160338"/>
              </a:xfrm>
              <a:custGeom>
                <a:avLst/>
                <a:gdLst/>
                <a:ahLst/>
                <a:cxnLst>
                  <a:cxn ang="0">
                    <a:pos x="12" y="75"/>
                  </a:cxn>
                  <a:cxn ang="0">
                    <a:pos x="46" y="0"/>
                  </a:cxn>
                  <a:cxn ang="0">
                    <a:pos x="87" y="110"/>
                  </a:cxn>
                  <a:cxn ang="0">
                    <a:pos x="12" y="75"/>
                  </a:cxn>
                </a:cxnLst>
                <a:rect l="0" t="0" r="r" b="b"/>
                <a:pathLst>
                  <a:path w="87" h="121">
                    <a:moveTo>
                      <a:pt x="12" y="75"/>
                    </a:moveTo>
                    <a:cubicBezTo>
                      <a:pt x="0" y="45"/>
                      <a:pt x="16" y="11"/>
                      <a:pt x="46" y="0"/>
                    </a:cubicBezTo>
                    <a:cubicBezTo>
                      <a:pt x="87" y="110"/>
                      <a:pt x="87" y="110"/>
                      <a:pt x="87" y="110"/>
                    </a:cubicBezTo>
                    <a:cubicBezTo>
                      <a:pt x="57" y="121"/>
                      <a:pt x="23" y="106"/>
                      <a:pt x="12" y="75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</p:grpSp>
      <p:grpSp>
        <p:nvGrpSpPr>
          <p:cNvPr id="5" name="千图PPT彼岸天：ID 8661124库_组合 7"/>
          <p:cNvGrpSpPr/>
          <p:nvPr>
            <p:custDataLst>
              <p:tags r:id="rId2"/>
            </p:custDataLst>
          </p:nvPr>
        </p:nvGrpSpPr>
        <p:grpSpPr>
          <a:xfrm>
            <a:off x="4780428" y="3998593"/>
            <a:ext cx="720317" cy="720317"/>
            <a:chOff x="4780428" y="3998593"/>
            <a:chExt cx="720317" cy="720317"/>
          </a:xfrm>
        </p:grpSpPr>
        <p:sp>
          <p:nvSpPr>
            <p:cNvPr id="46" name="Oval 127"/>
            <p:cNvSpPr/>
            <p:nvPr/>
          </p:nvSpPr>
          <p:spPr>
            <a:xfrm>
              <a:off x="4780428" y="3998593"/>
              <a:ext cx="720317" cy="72031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grpSp>
          <p:nvGrpSpPr>
            <p:cNvPr id="47" name="Group 90"/>
            <p:cNvGrpSpPr/>
            <p:nvPr/>
          </p:nvGrpSpPr>
          <p:grpSpPr>
            <a:xfrm>
              <a:off x="4963323" y="4143978"/>
              <a:ext cx="354533" cy="429567"/>
              <a:chOff x="3543301" y="3363913"/>
              <a:chExt cx="300038" cy="363538"/>
            </a:xfrm>
            <a:solidFill>
              <a:schemeClr val="bg1"/>
            </a:solidFill>
          </p:grpSpPr>
          <p:sp>
            <p:nvSpPr>
              <p:cNvPr id="48" name="Freeform: Shape 128"/>
              <p:cNvSpPr/>
              <p:nvPr/>
            </p:nvSpPr>
            <p:spPr bwMode="auto">
              <a:xfrm>
                <a:off x="3676651" y="3386138"/>
                <a:ext cx="119063" cy="152400"/>
              </a:xfrm>
              <a:custGeom>
                <a:avLst/>
                <a:gdLst/>
                <a:ahLst/>
                <a:cxnLst>
                  <a:cxn ang="0">
                    <a:pos x="32" y="18"/>
                  </a:cxn>
                  <a:cxn ang="0">
                    <a:pos x="4" y="68"/>
                  </a:cxn>
                  <a:cxn ang="0">
                    <a:pos x="4" y="102"/>
                  </a:cxn>
                  <a:cxn ang="0">
                    <a:pos x="5" y="115"/>
                  </a:cxn>
                  <a:cxn ang="0">
                    <a:pos x="6" y="115"/>
                  </a:cxn>
                  <a:cxn ang="0">
                    <a:pos x="20" y="102"/>
                  </a:cxn>
                  <a:cxn ang="0">
                    <a:pos x="20" y="69"/>
                  </a:cxn>
                  <a:cxn ang="0">
                    <a:pos x="58" y="56"/>
                  </a:cxn>
                  <a:cxn ang="0">
                    <a:pos x="89" y="5"/>
                  </a:cxn>
                  <a:cxn ang="0">
                    <a:pos x="32" y="18"/>
                  </a:cxn>
                </a:cxnLst>
                <a:rect l="0" t="0" r="r" b="b"/>
                <a:pathLst>
                  <a:path w="89" h="115">
                    <a:moveTo>
                      <a:pt x="32" y="18"/>
                    </a:moveTo>
                    <a:cubicBezTo>
                      <a:pt x="16" y="30"/>
                      <a:pt x="4" y="51"/>
                      <a:pt x="4" y="68"/>
                    </a:cubicBezTo>
                    <a:cubicBezTo>
                      <a:pt x="4" y="102"/>
                      <a:pt x="4" y="102"/>
                      <a:pt x="4" y="102"/>
                    </a:cubicBezTo>
                    <a:cubicBezTo>
                      <a:pt x="4" y="107"/>
                      <a:pt x="0" y="115"/>
                      <a:pt x="5" y="115"/>
                    </a:cubicBezTo>
                    <a:cubicBezTo>
                      <a:pt x="6" y="115"/>
                      <a:pt x="6" y="115"/>
                      <a:pt x="6" y="115"/>
                    </a:cubicBezTo>
                    <a:cubicBezTo>
                      <a:pt x="11" y="115"/>
                      <a:pt x="20" y="107"/>
                      <a:pt x="20" y="102"/>
                    </a:cubicBezTo>
                    <a:cubicBezTo>
                      <a:pt x="20" y="69"/>
                      <a:pt x="20" y="69"/>
                      <a:pt x="20" y="69"/>
                    </a:cubicBezTo>
                    <a:cubicBezTo>
                      <a:pt x="24" y="69"/>
                      <a:pt x="45" y="66"/>
                      <a:pt x="58" y="56"/>
                    </a:cubicBezTo>
                    <a:cubicBezTo>
                      <a:pt x="83" y="38"/>
                      <a:pt x="89" y="5"/>
                      <a:pt x="89" y="5"/>
                    </a:cubicBezTo>
                    <a:cubicBezTo>
                      <a:pt x="89" y="5"/>
                      <a:pt x="56" y="0"/>
                      <a:pt x="32" y="1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9" name="Freeform: Shape 129"/>
              <p:cNvSpPr/>
              <p:nvPr/>
            </p:nvSpPr>
            <p:spPr bwMode="auto">
              <a:xfrm>
                <a:off x="3586163" y="3363913"/>
                <a:ext cx="117475" cy="152400"/>
              </a:xfrm>
              <a:custGeom>
                <a:avLst/>
                <a:gdLst/>
                <a:ahLst/>
                <a:cxnLst>
                  <a:cxn ang="0">
                    <a:pos x="56" y="18"/>
                  </a:cxn>
                  <a:cxn ang="0">
                    <a:pos x="85" y="68"/>
                  </a:cxn>
                  <a:cxn ang="0">
                    <a:pos x="85" y="102"/>
                  </a:cxn>
                  <a:cxn ang="0">
                    <a:pos x="84" y="115"/>
                  </a:cxn>
                  <a:cxn ang="0">
                    <a:pos x="82" y="115"/>
                  </a:cxn>
                  <a:cxn ang="0">
                    <a:pos x="69" y="102"/>
                  </a:cxn>
                  <a:cxn ang="0">
                    <a:pos x="69" y="69"/>
                  </a:cxn>
                  <a:cxn ang="0">
                    <a:pos x="30" y="56"/>
                  </a:cxn>
                  <a:cxn ang="0">
                    <a:pos x="0" y="5"/>
                  </a:cxn>
                  <a:cxn ang="0">
                    <a:pos x="56" y="18"/>
                  </a:cxn>
                </a:cxnLst>
                <a:rect l="0" t="0" r="r" b="b"/>
                <a:pathLst>
                  <a:path w="89" h="115">
                    <a:moveTo>
                      <a:pt x="56" y="18"/>
                    </a:moveTo>
                    <a:cubicBezTo>
                      <a:pt x="73" y="30"/>
                      <a:pt x="85" y="51"/>
                      <a:pt x="85" y="68"/>
                    </a:cubicBezTo>
                    <a:cubicBezTo>
                      <a:pt x="85" y="102"/>
                      <a:pt x="85" y="102"/>
                      <a:pt x="85" y="102"/>
                    </a:cubicBezTo>
                    <a:cubicBezTo>
                      <a:pt x="85" y="107"/>
                      <a:pt x="89" y="115"/>
                      <a:pt x="84" y="115"/>
                    </a:cubicBezTo>
                    <a:cubicBezTo>
                      <a:pt x="82" y="115"/>
                      <a:pt x="82" y="115"/>
                      <a:pt x="82" y="115"/>
                    </a:cubicBezTo>
                    <a:cubicBezTo>
                      <a:pt x="77" y="115"/>
                      <a:pt x="69" y="107"/>
                      <a:pt x="69" y="102"/>
                    </a:cubicBezTo>
                    <a:cubicBezTo>
                      <a:pt x="69" y="69"/>
                      <a:pt x="69" y="69"/>
                      <a:pt x="69" y="69"/>
                    </a:cubicBezTo>
                    <a:cubicBezTo>
                      <a:pt x="65" y="69"/>
                      <a:pt x="43" y="66"/>
                      <a:pt x="30" y="56"/>
                    </a:cubicBezTo>
                    <a:cubicBezTo>
                      <a:pt x="6" y="38"/>
                      <a:pt x="0" y="5"/>
                      <a:pt x="0" y="5"/>
                    </a:cubicBezTo>
                    <a:cubicBezTo>
                      <a:pt x="0" y="5"/>
                      <a:pt x="32" y="0"/>
                      <a:pt x="56" y="1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0" name="Freeform: Shape 130"/>
              <p:cNvSpPr/>
              <p:nvPr/>
            </p:nvSpPr>
            <p:spPr bwMode="auto">
              <a:xfrm>
                <a:off x="3543301" y="3475038"/>
                <a:ext cx="300038" cy="252413"/>
              </a:xfrm>
              <a:custGeom>
                <a:avLst/>
                <a:gdLst/>
                <a:ahLst/>
                <a:cxnLst>
                  <a:cxn ang="0">
                    <a:pos x="113" y="34"/>
                  </a:cxn>
                  <a:cxn ang="0">
                    <a:pos x="161" y="0"/>
                  </a:cxn>
                  <a:cxn ang="0">
                    <a:pos x="227" y="78"/>
                  </a:cxn>
                  <a:cxn ang="0">
                    <a:pos x="145" y="190"/>
                  </a:cxn>
                  <a:cxn ang="0">
                    <a:pos x="113" y="183"/>
                  </a:cxn>
                  <a:cxn ang="0">
                    <a:pos x="114" y="183"/>
                  </a:cxn>
                  <a:cxn ang="0">
                    <a:pos x="82" y="190"/>
                  </a:cxn>
                  <a:cxn ang="0">
                    <a:pos x="0" y="79"/>
                  </a:cxn>
                  <a:cxn ang="0">
                    <a:pos x="66" y="1"/>
                  </a:cxn>
                  <a:cxn ang="0">
                    <a:pos x="114" y="34"/>
                  </a:cxn>
                  <a:cxn ang="0">
                    <a:pos x="113" y="34"/>
                  </a:cxn>
                </a:cxnLst>
                <a:rect l="0" t="0" r="r" b="b"/>
                <a:pathLst>
                  <a:path w="227" h="190">
                    <a:moveTo>
                      <a:pt x="113" y="34"/>
                    </a:moveTo>
                    <a:cubicBezTo>
                      <a:pt x="113" y="34"/>
                      <a:pt x="126" y="0"/>
                      <a:pt x="161" y="0"/>
                    </a:cubicBezTo>
                    <a:cubicBezTo>
                      <a:pt x="197" y="0"/>
                      <a:pt x="227" y="29"/>
                      <a:pt x="227" y="78"/>
                    </a:cubicBezTo>
                    <a:cubicBezTo>
                      <a:pt x="227" y="127"/>
                      <a:pt x="190" y="190"/>
                      <a:pt x="145" y="190"/>
                    </a:cubicBezTo>
                    <a:cubicBezTo>
                      <a:pt x="113" y="190"/>
                      <a:pt x="113" y="183"/>
                      <a:pt x="113" y="183"/>
                    </a:cubicBezTo>
                    <a:cubicBezTo>
                      <a:pt x="114" y="183"/>
                      <a:pt x="114" y="183"/>
                      <a:pt x="114" y="183"/>
                    </a:cubicBezTo>
                    <a:cubicBezTo>
                      <a:pt x="114" y="183"/>
                      <a:pt x="114" y="190"/>
                      <a:pt x="82" y="190"/>
                    </a:cubicBezTo>
                    <a:cubicBezTo>
                      <a:pt x="37" y="190"/>
                      <a:pt x="0" y="128"/>
                      <a:pt x="0" y="79"/>
                    </a:cubicBezTo>
                    <a:cubicBezTo>
                      <a:pt x="0" y="30"/>
                      <a:pt x="31" y="1"/>
                      <a:pt x="66" y="1"/>
                    </a:cubicBezTo>
                    <a:cubicBezTo>
                      <a:pt x="101" y="1"/>
                      <a:pt x="114" y="34"/>
                      <a:pt x="114" y="34"/>
                    </a:cubicBezTo>
                    <a:lnTo>
                      <a:pt x="113" y="34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</p:grpSp>
      <p:grpSp>
        <p:nvGrpSpPr>
          <p:cNvPr id="6" name="千图PPT彼岸天：ID 8661124库_组合 6"/>
          <p:cNvGrpSpPr/>
          <p:nvPr>
            <p:custDataLst>
              <p:tags r:id="rId3"/>
            </p:custDataLst>
          </p:nvPr>
        </p:nvGrpSpPr>
        <p:grpSpPr>
          <a:xfrm>
            <a:off x="6903861" y="3998593"/>
            <a:ext cx="720317" cy="720317"/>
            <a:chOff x="6903861" y="3998593"/>
            <a:chExt cx="720317" cy="720317"/>
          </a:xfrm>
        </p:grpSpPr>
        <p:sp>
          <p:nvSpPr>
            <p:cNvPr id="37" name="Oval 133"/>
            <p:cNvSpPr/>
            <p:nvPr/>
          </p:nvSpPr>
          <p:spPr>
            <a:xfrm>
              <a:off x="6903861" y="3998593"/>
              <a:ext cx="720317" cy="720317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grpSp>
          <p:nvGrpSpPr>
            <p:cNvPr id="38" name="Group 132"/>
            <p:cNvGrpSpPr/>
            <p:nvPr/>
          </p:nvGrpSpPr>
          <p:grpSpPr>
            <a:xfrm>
              <a:off x="7096533" y="4186196"/>
              <a:ext cx="335052" cy="345154"/>
              <a:chOff x="5281613" y="3390900"/>
              <a:chExt cx="315913" cy="325438"/>
            </a:xfrm>
            <a:solidFill>
              <a:schemeClr val="bg1"/>
            </a:solidFill>
          </p:grpSpPr>
          <p:sp>
            <p:nvSpPr>
              <p:cNvPr id="39" name="Freeform: Shape 134"/>
              <p:cNvSpPr/>
              <p:nvPr/>
            </p:nvSpPr>
            <p:spPr bwMode="auto">
              <a:xfrm>
                <a:off x="5424488" y="3557588"/>
                <a:ext cx="158750" cy="158750"/>
              </a:xfrm>
              <a:custGeom>
                <a:avLst/>
                <a:gdLst/>
                <a:ahLst/>
                <a:cxnLst>
                  <a:cxn ang="0">
                    <a:pos x="63" y="112"/>
                  </a:cxn>
                  <a:cxn ang="0">
                    <a:pos x="93" y="112"/>
                  </a:cxn>
                  <a:cxn ang="0">
                    <a:pos x="111" y="94"/>
                  </a:cxn>
                  <a:cxn ang="0">
                    <a:pos x="111" y="64"/>
                  </a:cxn>
                  <a:cxn ang="0">
                    <a:pos x="81" y="33"/>
                  </a:cxn>
                  <a:cxn ang="0">
                    <a:pos x="26" y="9"/>
                  </a:cxn>
                  <a:cxn ang="0">
                    <a:pos x="8" y="27"/>
                  </a:cxn>
                  <a:cxn ang="0">
                    <a:pos x="33" y="81"/>
                  </a:cxn>
                  <a:cxn ang="0">
                    <a:pos x="63" y="112"/>
                  </a:cxn>
                </a:cxnLst>
                <a:rect l="0" t="0" r="r" b="b"/>
                <a:pathLst>
                  <a:path w="120" h="120">
                    <a:moveTo>
                      <a:pt x="63" y="112"/>
                    </a:moveTo>
                    <a:cubicBezTo>
                      <a:pt x="71" y="120"/>
                      <a:pt x="85" y="120"/>
                      <a:pt x="93" y="112"/>
                    </a:cubicBezTo>
                    <a:cubicBezTo>
                      <a:pt x="111" y="94"/>
                      <a:pt x="111" y="94"/>
                      <a:pt x="111" y="94"/>
                    </a:cubicBezTo>
                    <a:cubicBezTo>
                      <a:pt x="120" y="85"/>
                      <a:pt x="120" y="72"/>
                      <a:pt x="111" y="64"/>
                    </a:cubicBezTo>
                    <a:cubicBezTo>
                      <a:pt x="81" y="33"/>
                      <a:pt x="81" y="33"/>
                      <a:pt x="81" y="33"/>
                    </a:cubicBezTo>
                    <a:cubicBezTo>
                      <a:pt x="73" y="25"/>
                      <a:pt x="34" y="0"/>
                      <a:pt x="26" y="9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0" y="35"/>
                      <a:pt x="24" y="73"/>
                      <a:pt x="33" y="81"/>
                    </a:cubicBezTo>
                    <a:lnTo>
                      <a:pt x="63" y="112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0" name="Freeform: Shape 135"/>
              <p:cNvSpPr/>
              <p:nvPr/>
            </p:nvSpPr>
            <p:spPr bwMode="auto">
              <a:xfrm>
                <a:off x="5473701" y="3608388"/>
                <a:ext cx="87313" cy="85725"/>
              </a:xfrm>
              <a:custGeom>
                <a:avLst/>
                <a:gdLst/>
                <a:ahLst/>
                <a:cxnLst>
                  <a:cxn ang="0">
                    <a:pos x="14" y="54"/>
                  </a:cxn>
                  <a:cxn ang="0">
                    <a:pos x="55" y="14"/>
                  </a:cxn>
                  <a:cxn ang="0">
                    <a:pos x="41" y="0"/>
                  </a:cxn>
                  <a:cxn ang="0">
                    <a:pos x="0" y="40"/>
                  </a:cxn>
                  <a:cxn ang="0">
                    <a:pos x="14" y="54"/>
                  </a:cxn>
                </a:cxnLst>
                <a:rect l="0" t="0" r="r" b="b"/>
                <a:pathLst>
                  <a:path w="55" h="54">
                    <a:moveTo>
                      <a:pt x="14" y="54"/>
                    </a:moveTo>
                    <a:lnTo>
                      <a:pt x="55" y="14"/>
                    </a:lnTo>
                    <a:lnTo>
                      <a:pt x="41" y="0"/>
                    </a:lnTo>
                    <a:lnTo>
                      <a:pt x="0" y="40"/>
                    </a:lnTo>
                    <a:lnTo>
                      <a:pt x="14" y="54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1" name="Freeform: Shape 136"/>
              <p:cNvSpPr/>
              <p:nvPr/>
            </p:nvSpPr>
            <p:spPr bwMode="auto">
              <a:xfrm>
                <a:off x="5305426" y="3438525"/>
                <a:ext cx="233363" cy="233363"/>
              </a:xfrm>
              <a:custGeom>
                <a:avLst/>
                <a:gdLst/>
                <a:ahLst/>
                <a:cxnLst>
                  <a:cxn ang="0">
                    <a:pos x="106" y="147"/>
                  </a:cxn>
                  <a:cxn ang="0">
                    <a:pos x="147" y="107"/>
                  </a:cxn>
                  <a:cxn ang="0">
                    <a:pos x="40" y="0"/>
                  </a:cxn>
                  <a:cxn ang="0">
                    <a:pos x="0" y="41"/>
                  </a:cxn>
                  <a:cxn ang="0">
                    <a:pos x="106" y="147"/>
                  </a:cxn>
                </a:cxnLst>
                <a:rect l="0" t="0" r="r" b="b"/>
                <a:pathLst>
                  <a:path w="147" h="147">
                    <a:moveTo>
                      <a:pt x="106" y="147"/>
                    </a:moveTo>
                    <a:lnTo>
                      <a:pt x="147" y="107"/>
                    </a:lnTo>
                    <a:lnTo>
                      <a:pt x="40" y="0"/>
                    </a:lnTo>
                    <a:lnTo>
                      <a:pt x="0" y="41"/>
                    </a:lnTo>
                    <a:lnTo>
                      <a:pt x="106" y="147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2" name="Freeform: Shape 137"/>
              <p:cNvSpPr/>
              <p:nvPr/>
            </p:nvSpPr>
            <p:spPr bwMode="auto">
              <a:xfrm>
                <a:off x="5281613" y="3414713"/>
                <a:ext cx="87313" cy="8731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" y="28"/>
                  </a:cxn>
                  <a:cxn ang="0">
                    <a:pos x="15" y="55"/>
                  </a:cxn>
                  <a:cxn ang="0">
                    <a:pos x="35" y="35"/>
                  </a:cxn>
                  <a:cxn ang="0">
                    <a:pos x="55" y="15"/>
                  </a:cxn>
                  <a:cxn ang="0">
                    <a:pos x="27" y="8"/>
                  </a:cxn>
                  <a:cxn ang="0">
                    <a:pos x="0" y="0"/>
                  </a:cxn>
                </a:cxnLst>
                <a:rect l="0" t="0" r="r" b="b"/>
                <a:pathLst>
                  <a:path w="55" h="55">
                    <a:moveTo>
                      <a:pt x="0" y="0"/>
                    </a:moveTo>
                    <a:lnTo>
                      <a:pt x="7" y="28"/>
                    </a:lnTo>
                    <a:lnTo>
                      <a:pt x="15" y="55"/>
                    </a:lnTo>
                    <a:lnTo>
                      <a:pt x="35" y="35"/>
                    </a:lnTo>
                    <a:lnTo>
                      <a:pt x="55" y="15"/>
                    </a:lnTo>
                    <a:lnTo>
                      <a:pt x="27" y="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3" name="Freeform: Shape 138"/>
              <p:cNvSpPr/>
              <p:nvPr/>
            </p:nvSpPr>
            <p:spPr bwMode="auto">
              <a:xfrm>
                <a:off x="5281613" y="3414713"/>
                <a:ext cx="25400" cy="2540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4" y="16"/>
                  </a:cxn>
                  <a:cxn ang="0">
                    <a:pos x="10" y="10"/>
                  </a:cxn>
                  <a:cxn ang="0">
                    <a:pos x="16" y="4"/>
                  </a:cxn>
                  <a:cxn ang="0">
                    <a:pos x="0" y="0"/>
                  </a:cxn>
                </a:cxnLst>
                <a:rect l="0" t="0" r="r" b="b"/>
                <a:pathLst>
                  <a:path w="16" h="16">
                    <a:moveTo>
                      <a:pt x="0" y="0"/>
                    </a:moveTo>
                    <a:lnTo>
                      <a:pt x="4" y="16"/>
                    </a:lnTo>
                    <a:lnTo>
                      <a:pt x="10" y="10"/>
                    </a:lnTo>
                    <a:lnTo>
                      <a:pt x="16" y="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4" name="Freeform: Shape 139"/>
              <p:cNvSpPr/>
              <p:nvPr/>
            </p:nvSpPr>
            <p:spPr bwMode="auto">
              <a:xfrm>
                <a:off x="5489576" y="3390900"/>
                <a:ext cx="107950" cy="107950"/>
              </a:xfrm>
              <a:custGeom>
                <a:avLst/>
                <a:gdLst/>
                <a:ahLst/>
                <a:cxnLst>
                  <a:cxn ang="0">
                    <a:pos x="53" y="64"/>
                  </a:cxn>
                  <a:cxn ang="0">
                    <a:pos x="11" y="70"/>
                  </a:cxn>
                  <a:cxn ang="0">
                    <a:pos x="17" y="29"/>
                  </a:cxn>
                  <a:cxn ang="0">
                    <a:pos x="82" y="0"/>
                  </a:cxn>
                  <a:cxn ang="0">
                    <a:pos x="53" y="64"/>
                  </a:cxn>
                </a:cxnLst>
                <a:rect l="0" t="0" r="r" b="b"/>
                <a:pathLst>
                  <a:path w="82" h="81">
                    <a:moveTo>
                      <a:pt x="53" y="64"/>
                    </a:moveTo>
                    <a:cubicBezTo>
                      <a:pt x="38" y="78"/>
                      <a:pt x="22" y="81"/>
                      <a:pt x="11" y="70"/>
                    </a:cubicBezTo>
                    <a:cubicBezTo>
                      <a:pt x="0" y="59"/>
                      <a:pt x="4" y="43"/>
                      <a:pt x="17" y="29"/>
                    </a:cubicBezTo>
                    <a:cubicBezTo>
                      <a:pt x="42" y="2"/>
                      <a:pt x="82" y="0"/>
                      <a:pt x="82" y="0"/>
                    </a:cubicBezTo>
                    <a:cubicBezTo>
                      <a:pt x="82" y="0"/>
                      <a:pt x="76" y="43"/>
                      <a:pt x="53" y="6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5" name="Freeform: Shape 140"/>
              <p:cNvSpPr/>
              <p:nvPr/>
            </p:nvSpPr>
            <p:spPr bwMode="auto">
              <a:xfrm>
                <a:off x="5281613" y="3486150"/>
                <a:ext cx="219075" cy="219075"/>
              </a:xfrm>
              <a:custGeom>
                <a:avLst/>
                <a:gdLst/>
                <a:ahLst/>
                <a:cxnLst>
                  <a:cxn ang="0">
                    <a:pos x="22" y="162"/>
                  </a:cxn>
                  <a:cxn ang="0">
                    <a:pos x="7" y="162"/>
                  </a:cxn>
                  <a:cxn ang="0">
                    <a:pos x="5" y="159"/>
                  </a:cxn>
                  <a:cxn ang="0">
                    <a:pos x="5" y="144"/>
                  </a:cxn>
                  <a:cxn ang="0">
                    <a:pos x="133" y="4"/>
                  </a:cxn>
                  <a:cxn ang="0">
                    <a:pos x="149" y="4"/>
                  </a:cxn>
                  <a:cxn ang="0">
                    <a:pos x="162" y="17"/>
                  </a:cxn>
                  <a:cxn ang="0">
                    <a:pos x="162" y="33"/>
                  </a:cxn>
                  <a:cxn ang="0">
                    <a:pos x="22" y="162"/>
                  </a:cxn>
                </a:cxnLst>
                <a:rect l="0" t="0" r="r" b="b"/>
                <a:pathLst>
                  <a:path w="166" h="166">
                    <a:moveTo>
                      <a:pt x="22" y="162"/>
                    </a:moveTo>
                    <a:cubicBezTo>
                      <a:pt x="18" y="166"/>
                      <a:pt x="12" y="166"/>
                      <a:pt x="7" y="162"/>
                    </a:cubicBezTo>
                    <a:cubicBezTo>
                      <a:pt x="5" y="159"/>
                      <a:pt x="5" y="159"/>
                      <a:pt x="5" y="159"/>
                    </a:cubicBezTo>
                    <a:cubicBezTo>
                      <a:pt x="1" y="155"/>
                      <a:pt x="0" y="148"/>
                      <a:pt x="5" y="144"/>
                    </a:cubicBezTo>
                    <a:cubicBezTo>
                      <a:pt x="133" y="4"/>
                      <a:pt x="133" y="4"/>
                      <a:pt x="133" y="4"/>
                    </a:cubicBezTo>
                    <a:cubicBezTo>
                      <a:pt x="138" y="0"/>
                      <a:pt x="144" y="0"/>
                      <a:pt x="149" y="4"/>
                    </a:cubicBezTo>
                    <a:cubicBezTo>
                      <a:pt x="162" y="17"/>
                      <a:pt x="162" y="17"/>
                      <a:pt x="162" y="17"/>
                    </a:cubicBezTo>
                    <a:cubicBezTo>
                      <a:pt x="166" y="22"/>
                      <a:pt x="166" y="28"/>
                      <a:pt x="162" y="33"/>
                    </a:cubicBezTo>
                    <a:lnTo>
                      <a:pt x="22" y="162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</p:grpSp>
      <p:sp>
        <p:nvSpPr>
          <p:cNvPr id="7" name="千图PPT彼岸天：ID 8661124库_文本框 68"/>
          <p:cNvSpPr txBox="1"/>
          <p:nvPr>
            <p:custDataLst>
              <p:tags r:id="rId4"/>
            </p:custDataLst>
          </p:nvPr>
        </p:nvSpPr>
        <p:spPr bwMode="auto">
          <a:xfrm>
            <a:off x="1975639" y="4069120"/>
            <a:ext cx="2804789" cy="579262"/>
          </a:xfrm>
          <a:prstGeom prst="rect">
            <a:avLst/>
          </a:prstGeom>
          <a:noFill/>
        </p:spPr>
        <p:txBody>
          <a:bodyPr wrap="square" lIns="90000" tIns="46800" rIns="288000" bIns="46800">
            <a:normAutofit/>
          </a:bodyPr>
          <a:lstStyle/>
          <a:p>
            <a:pPr algn="r" latinLnBrk="0">
              <a:lnSpc>
                <a:spcPct val="120000"/>
              </a:lnSpc>
            </a:pPr>
            <a:r>
              <a:rPr lang="zh-CN" altLang="en-US" sz="1050" b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</a:rPr>
              <a:t>请替换文字内容复制你的内容到此 </a:t>
            </a:r>
            <a:br>
              <a:rPr lang="zh-CN" altLang="en-US" sz="1050" b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</a:rPr>
            </a:br>
            <a:endParaRPr lang="zh-CN" altLang="en-US" sz="1050" b="0" dirty="0">
              <a:solidFill>
                <a:schemeClr val="tx1">
                  <a:lumMod val="85000"/>
                  <a:lumOff val="15000"/>
                </a:schemeClr>
              </a:solidFill>
              <a:effectLst/>
            </a:endParaRPr>
          </a:p>
        </p:txBody>
      </p:sp>
      <p:sp>
        <p:nvSpPr>
          <p:cNvPr id="8" name="千图PPT彼岸天：ID 8661124库_文本框 89"/>
          <p:cNvSpPr txBox="1"/>
          <p:nvPr>
            <p:custDataLst>
              <p:tags r:id="rId5"/>
            </p:custDataLst>
          </p:nvPr>
        </p:nvSpPr>
        <p:spPr bwMode="auto">
          <a:xfrm>
            <a:off x="7624178" y="4069120"/>
            <a:ext cx="2804789" cy="579262"/>
          </a:xfrm>
          <a:prstGeom prst="rect">
            <a:avLst/>
          </a:prstGeom>
          <a:noFill/>
        </p:spPr>
        <p:txBody>
          <a:bodyPr wrap="square" lIns="288000" tIns="46800" rIns="90000" bIns="46800">
            <a:normAutofit/>
          </a:bodyPr>
          <a:lstStyle/>
          <a:p>
            <a:pPr algn="l" latinLnBrk="0">
              <a:lnSpc>
                <a:spcPct val="120000"/>
              </a:lnSpc>
            </a:pPr>
            <a:r>
              <a:rPr lang="zh-CN" altLang="en-US" sz="1050" b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</a:rPr>
              <a:t>请替换文字内容复制你的内容到此 </a:t>
            </a:r>
            <a:br>
              <a:rPr lang="zh-CN" altLang="en-US" sz="1050" b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</a:rPr>
            </a:br>
            <a:endParaRPr lang="zh-CN" altLang="en-US" sz="1050" b="0" dirty="0">
              <a:solidFill>
                <a:schemeClr val="tx1">
                  <a:lumMod val="85000"/>
                  <a:lumOff val="15000"/>
                </a:schemeClr>
              </a:solidFill>
              <a:effectLst/>
            </a:endParaRPr>
          </a:p>
        </p:txBody>
      </p:sp>
      <p:grpSp>
        <p:nvGrpSpPr>
          <p:cNvPr id="9" name="千图PPT彼岸天：ID 8661124库_组合 5"/>
          <p:cNvGrpSpPr/>
          <p:nvPr>
            <p:custDataLst>
              <p:tags r:id="rId6"/>
            </p:custDataLst>
          </p:nvPr>
        </p:nvGrpSpPr>
        <p:grpSpPr>
          <a:xfrm>
            <a:off x="7290282" y="2890073"/>
            <a:ext cx="720317" cy="720317"/>
            <a:chOff x="7290282" y="2845833"/>
            <a:chExt cx="720317" cy="720317"/>
          </a:xfrm>
        </p:grpSpPr>
        <p:sp>
          <p:nvSpPr>
            <p:cNvPr id="33" name="Oval 149"/>
            <p:cNvSpPr/>
            <p:nvPr/>
          </p:nvSpPr>
          <p:spPr>
            <a:xfrm>
              <a:off x="7290282" y="2845833"/>
              <a:ext cx="720317" cy="720317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grpSp>
          <p:nvGrpSpPr>
            <p:cNvPr id="34" name="Group 193"/>
            <p:cNvGrpSpPr/>
            <p:nvPr/>
          </p:nvGrpSpPr>
          <p:grpSpPr>
            <a:xfrm>
              <a:off x="7522886" y="3029887"/>
              <a:ext cx="255112" cy="352208"/>
              <a:chOff x="5011738" y="2427288"/>
              <a:chExt cx="212725" cy="293688"/>
            </a:xfrm>
            <a:solidFill>
              <a:schemeClr val="bg1"/>
            </a:solidFill>
          </p:grpSpPr>
          <p:sp>
            <p:nvSpPr>
              <p:cNvPr id="35" name="Freeform: Shape 194"/>
              <p:cNvSpPr/>
              <p:nvPr/>
            </p:nvSpPr>
            <p:spPr bwMode="auto">
              <a:xfrm>
                <a:off x="5011738" y="2427288"/>
                <a:ext cx="212725" cy="293688"/>
              </a:xfrm>
              <a:custGeom>
                <a:avLst/>
                <a:gdLst/>
                <a:ahLst/>
                <a:cxnLst>
                  <a:cxn ang="0">
                    <a:pos x="78" y="11"/>
                  </a:cxn>
                  <a:cxn ang="0">
                    <a:pos x="84" y="11"/>
                  </a:cxn>
                  <a:cxn ang="0">
                    <a:pos x="84" y="0"/>
                  </a:cxn>
                  <a:cxn ang="0">
                    <a:pos x="0" y="0"/>
                  </a:cxn>
                  <a:cxn ang="0">
                    <a:pos x="0" y="11"/>
                  </a:cxn>
                  <a:cxn ang="0">
                    <a:pos x="7" y="11"/>
                  </a:cxn>
                  <a:cxn ang="0">
                    <a:pos x="30" y="52"/>
                  </a:cxn>
                  <a:cxn ang="0">
                    <a:pos x="30" y="64"/>
                  </a:cxn>
                  <a:cxn ang="0">
                    <a:pos x="8" y="105"/>
                  </a:cxn>
                  <a:cxn ang="0">
                    <a:pos x="0" y="105"/>
                  </a:cxn>
                  <a:cxn ang="0">
                    <a:pos x="0" y="116"/>
                  </a:cxn>
                  <a:cxn ang="0">
                    <a:pos x="84" y="116"/>
                  </a:cxn>
                  <a:cxn ang="0">
                    <a:pos x="84" y="105"/>
                  </a:cxn>
                  <a:cxn ang="0">
                    <a:pos x="78" y="105"/>
                  </a:cxn>
                  <a:cxn ang="0">
                    <a:pos x="55" y="64"/>
                  </a:cxn>
                  <a:cxn ang="0">
                    <a:pos x="55" y="52"/>
                  </a:cxn>
                  <a:cxn ang="0">
                    <a:pos x="78" y="11"/>
                  </a:cxn>
                  <a:cxn ang="0">
                    <a:pos x="52" y="69"/>
                  </a:cxn>
                  <a:cxn ang="0">
                    <a:pos x="72" y="105"/>
                  </a:cxn>
                  <a:cxn ang="0">
                    <a:pos x="67" y="105"/>
                  </a:cxn>
                  <a:cxn ang="0">
                    <a:pos x="56" y="93"/>
                  </a:cxn>
                  <a:cxn ang="0">
                    <a:pos x="43" y="77"/>
                  </a:cxn>
                  <a:cxn ang="0">
                    <a:pos x="30" y="93"/>
                  </a:cxn>
                  <a:cxn ang="0">
                    <a:pos x="20" y="105"/>
                  </a:cxn>
                  <a:cxn ang="0">
                    <a:pos x="13" y="105"/>
                  </a:cxn>
                  <a:cxn ang="0">
                    <a:pos x="34" y="69"/>
                  </a:cxn>
                  <a:cxn ang="0">
                    <a:pos x="36" y="69"/>
                  </a:cxn>
                  <a:cxn ang="0">
                    <a:pos x="36" y="48"/>
                  </a:cxn>
                  <a:cxn ang="0">
                    <a:pos x="34" y="47"/>
                  </a:cxn>
                  <a:cxn ang="0">
                    <a:pos x="13" y="11"/>
                  </a:cxn>
                  <a:cxn ang="0">
                    <a:pos x="72" y="11"/>
                  </a:cxn>
                  <a:cxn ang="0">
                    <a:pos x="52" y="47"/>
                  </a:cxn>
                  <a:cxn ang="0">
                    <a:pos x="49" y="48"/>
                  </a:cxn>
                  <a:cxn ang="0">
                    <a:pos x="49" y="69"/>
                  </a:cxn>
                  <a:cxn ang="0">
                    <a:pos x="52" y="69"/>
                  </a:cxn>
                </a:cxnLst>
                <a:rect l="0" t="0" r="r" b="b"/>
                <a:pathLst>
                  <a:path w="84" h="116">
                    <a:moveTo>
                      <a:pt x="78" y="11"/>
                    </a:moveTo>
                    <a:cubicBezTo>
                      <a:pt x="84" y="11"/>
                      <a:pt x="84" y="11"/>
                      <a:pt x="84" y="11"/>
                    </a:cubicBezTo>
                    <a:cubicBezTo>
                      <a:pt x="84" y="0"/>
                      <a:pt x="84" y="0"/>
                      <a:pt x="8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8" y="33"/>
                      <a:pt x="16" y="48"/>
                      <a:pt x="30" y="52"/>
                    </a:cubicBezTo>
                    <a:cubicBezTo>
                      <a:pt x="30" y="64"/>
                      <a:pt x="30" y="64"/>
                      <a:pt x="30" y="64"/>
                    </a:cubicBezTo>
                    <a:cubicBezTo>
                      <a:pt x="17" y="69"/>
                      <a:pt x="9" y="83"/>
                      <a:pt x="8" y="105"/>
                    </a:cubicBezTo>
                    <a:cubicBezTo>
                      <a:pt x="0" y="105"/>
                      <a:pt x="0" y="105"/>
                      <a:pt x="0" y="105"/>
                    </a:cubicBezTo>
                    <a:cubicBezTo>
                      <a:pt x="0" y="116"/>
                      <a:pt x="0" y="116"/>
                      <a:pt x="0" y="116"/>
                    </a:cubicBezTo>
                    <a:cubicBezTo>
                      <a:pt x="84" y="116"/>
                      <a:pt x="84" y="116"/>
                      <a:pt x="84" y="116"/>
                    </a:cubicBezTo>
                    <a:cubicBezTo>
                      <a:pt x="84" y="105"/>
                      <a:pt x="84" y="105"/>
                      <a:pt x="84" y="105"/>
                    </a:cubicBezTo>
                    <a:cubicBezTo>
                      <a:pt x="78" y="105"/>
                      <a:pt x="78" y="105"/>
                      <a:pt x="78" y="105"/>
                    </a:cubicBezTo>
                    <a:cubicBezTo>
                      <a:pt x="77" y="83"/>
                      <a:pt x="69" y="69"/>
                      <a:pt x="55" y="64"/>
                    </a:cubicBezTo>
                    <a:cubicBezTo>
                      <a:pt x="55" y="52"/>
                      <a:pt x="55" y="52"/>
                      <a:pt x="55" y="52"/>
                    </a:cubicBezTo>
                    <a:cubicBezTo>
                      <a:pt x="69" y="48"/>
                      <a:pt x="77" y="33"/>
                      <a:pt x="78" y="11"/>
                    </a:cubicBezTo>
                    <a:close/>
                    <a:moveTo>
                      <a:pt x="52" y="69"/>
                    </a:moveTo>
                    <a:cubicBezTo>
                      <a:pt x="67" y="73"/>
                      <a:pt x="72" y="90"/>
                      <a:pt x="72" y="105"/>
                    </a:cubicBezTo>
                    <a:cubicBezTo>
                      <a:pt x="67" y="105"/>
                      <a:pt x="67" y="105"/>
                      <a:pt x="67" y="105"/>
                    </a:cubicBezTo>
                    <a:cubicBezTo>
                      <a:pt x="56" y="93"/>
                      <a:pt x="56" y="93"/>
                      <a:pt x="56" y="93"/>
                    </a:cubicBezTo>
                    <a:cubicBezTo>
                      <a:pt x="43" y="77"/>
                      <a:pt x="43" y="77"/>
                      <a:pt x="43" y="77"/>
                    </a:cubicBezTo>
                    <a:cubicBezTo>
                      <a:pt x="30" y="93"/>
                      <a:pt x="30" y="93"/>
                      <a:pt x="30" y="93"/>
                    </a:cubicBezTo>
                    <a:cubicBezTo>
                      <a:pt x="20" y="105"/>
                      <a:pt x="20" y="105"/>
                      <a:pt x="20" y="105"/>
                    </a:cubicBezTo>
                    <a:cubicBezTo>
                      <a:pt x="13" y="105"/>
                      <a:pt x="13" y="105"/>
                      <a:pt x="13" y="105"/>
                    </a:cubicBezTo>
                    <a:cubicBezTo>
                      <a:pt x="14" y="90"/>
                      <a:pt x="18" y="73"/>
                      <a:pt x="34" y="69"/>
                    </a:cubicBezTo>
                    <a:cubicBezTo>
                      <a:pt x="36" y="69"/>
                      <a:pt x="36" y="69"/>
                      <a:pt x="36" y="69"/>
                    </a:cubicBezTo>
                    <a:cubicBezTo>
                      <a:pt x="36" y="48"/>
                      <a:pt x="36" y="48"/>
                      <a:pt x="36" y="48"/>
                    </a:cubicBezTo>
                    <a:cubicBezTo>
                      <a:pt x="34" y="47"/>
                      <a:pt x="34" y="47"/>
                      <a:pt x="34" y="47"/>
                    </a:cubicBezTo>
                    <a:cubicBezTo>
                      <a:pt x="18" y="43"/>
                      <a:pt x="14" y="27"/>
                      <a:pt x="13" y="11"/>
                    </a:cubicBezTo>
                    <a:cubicBezTo>
                      <a:pt x="72" y="11"/>
                      <a:pt x="72" y="11"/>
                      <a:pt x="72" y="11"/>
                    </a:cubicBezTo>
                    <a:cubicBezTo>
                      <a:pt x="72" y="27"/>
                      <a:pt x="67" y="43"/>
                      <a:pt x="52" y="47"/>
                    </a:cubicBezTo>
                    <a:cubicBezTo>
                      <a:pt x="49" y="48"/>
                      <a:pt x="49" y="48"/>
                      <a:pt x="49" y="48"/>
                    </a:cubicBezTo>
                    <a:cubicBezTo>
                      <a:pt x="49" y="69"/>
                      <a:pt x="49" y="69"/>
                      <a:pt x="49" y="69"/>
                    </a:cubicBezTo>
                    <a:lnTo>
                      <a:pt x="52" y="69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6" name="Freeform: Shape 195"/>
              <p:cNvSpPr/>
              <p:nvPr/>
            </p:nvSpPr>
            <p:spPr bwMode="auto">
              <a:xfrm>
                <a:off x="5092701" y="2516188"/>
                <a:ext cx="60325" cy="34925"/>
              </a:xfrm>
              <a:custGeom>
                <a:avLst/>
                <a:gdLst/>
                <a:ahLst/>
                <a:cxnLst>
                  <a:cxn ang="0">
                    <a:pos x="38" y="0"/>
                  </a:cxn>
                  <a:cxn ang="0">
                    <a:pos x="0" y="0"/>
                  </a:cxn>
                  <a:cxn ang="0">
                    <a:pos x="9" y="11"/>
                  </a:cxn>
                  <a:cxn ang="0">
                    <a:pos x="19" y="22"/>
                  </a:cxn>
                  <a:cxn ang="0">
                    <a:pos x="29" y="11"/>
                  </a:cxn>
                  <a:cxn ang="0">
                    <a:pos x="38" y="0"/>
                  </a:cxn>
                </a:cxnLst>
                <a:rect l="0" t="0" r="r" b="b"/>
                <a:pathLst>
                  <a:path w="38" h="22">
                    <a:moveTo>
                      <a:pt x="38" y="0"/>
                    </a:moveTo>
                    <a:lnTo>
                      <a:pt x="0" y="0"/>
                    </a:lnTo>
                    <a:lnTo>
                      <a:pt x="9" y="11"/>
                    </a:lnTo>
                    <a:lnTo>
                      <a:pt x="19" y="22"/>
                    </a:lnTo>
                    <a:lnTo>
                      <a:pt x="29" y="11"/>
                    </a:lnTo>
                    <a:lnTo>
                      <a:pt x="38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</p:grpSp>
      <p:grpSp>
        <p:nvGrpSpPr>
          <p:cNvPr id="10" name="千图PPT彼岸天：ID 8661124库_组合 8"/>
          <p:cNvGrpSpPr/>
          <p:nvPr>
            <p:custDataLst>
              <p:tags r:id="rId7"/>
            </p:custDataLst>
          </p:nvPr>
        </p:nvGrpSpPr>
        <p:grpSpPr>
          <a:xfrm>
            <a:off x="4394009" y="2890073"/>
            <a:ext cx="720317" cy="720317"/>
            <a:chOff x="4394009" y="2845833"/>
            <a:chExt cx="720317" cy="720317"/>
          </a:xfrm>
        </p:grpSpPr>
        <p:sp>
          <p:nvSpPr>
            <p:cNvPr id="31" name="Oval 143"/>
            <p:cNvSpPr/>
            <p:nvPr/>
          </p:nvSpPr>
          <p:spPr>
            <a:xfrm>
              <a:off x="4394009" y="2845833"/>
              <a:ext cx="720317" cy="72031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32" name="Freeform: Shape 198"/>
            <p:cNvSpPr/>
            <p:nvPr/>
          </p:nvSpPr>
          <p:spPr bwMode="auto">
            <a:xfrm>
              <a:off x="4620209" y="3063516"/>
              <a:ext cx="267916" cy="284950"/>
            </a:xfrm>
            <a:custGeom>
              <a:avLst/>
              <a:gdLst/>
              <a:ahLst/>
              <a:cxnLst>
                <a:cxn ang="0">
                  <a:pos x="102" y="0"/>
                </a:cxn>
                <a:cxn ang="0">
                  <a:pos x="15" y="0"/>
                </a:cxn>
                <a:cxn ang="0">
                  <a:pos x="7" y="7"/>
                </a:cxn>
                <a:cxn ang="0">
                  <a:pos x="7" y="22"/>
                </a:cxn>
                <a:cxn ang="0">
                  <a:pos x="18" y="22"/>
                </a:cxn>
                <a:cxn ang="0">
                  <a:pos x="22" y="26"/>
                </a:cxn>
                <a:cxn ang="0">
                  <a:pos x="18" y="29"/>
                </a:cxn>
                <a:cxn ang="0">
                  <a:pos x="4" y="29"/>
                </a:cxn>
                <a:cxn ang="0">
                  <a:pos x="0" y="33"/>
                </a:cxn>
                <a:cxn ang="0">
                  <a:pos x="4" y="36"/>
                </a:cxn>
                <a:cxn ang="0">
                  <a:pos x="7" y="36"/>
                </a:cxn>
                <a:cxn ang="0">
                  <a:pos x="7" y="51"/>
                </a:cxn>
                <a:cxn ang="0">
                  <a:pos x="18" y="51"/>
                </a:cxn>
                <a:cxn ang="0">
                  <a:pos x="22" y="55"/>
                </a:cxn>
                <a:cxn ang="0">
                  <a:pos x="18" y="58"/>
                </a:cxn>
                <a:cxn ang="0">
                  <a:pos x="4" y="58"/>
                </a:cxn>
                <a:cxn ang="0">
                  <a:pos x="0" y="62"/>
                </a:cxn>
                <a:cxn ang="0">
                  <a:pos x="4" y="66"/>
                </a:cxn>
                <a:cxn ang="0">
                  <a:pos x="7" y="66"/>
                </a:cxn>
                <a:cxn ang="0">
                  <a:pos x="7" y="80"/>
                </a:cxn>
                <a:cxn ang="0">
                  <a:pos x="18" y="80"/>
                </a:cxn>
                <a:cxn ang="0">
                  <a:pos x="22" y="84"/>
                </a:cxn>
                <a:cxn ang="0">
                  <a:pos x="18" y="87"/>
                </a:cxn>
                <a:cxn ang="0">
                  <a:pos x="4" y="87"/>
                </a:cxn>
                <a:cxn ang="0">
                  <a:pos x="0" y="91"/>
                </a:cxn>
                <a:cxn ang="0">
                  <a:pos x="4" y="95"/>
                </a:cxn>
                <a:cxn ang="0">
                  <a:pos x="7" y="95"/>
                </a:cxn>
                <a:cxn ang="0">
                  <a:pos x="7" y="109"/>
                </a:cxn>
                <a:cxn ang="0">
                  <a:pos x="15" y="116"/>
                </a:cxn>
                <a:cxn ang="0">
                  <a:pos x="102" y="116"/>
                </a:cxn>
                <a:cxn ang="0">
                  <a:pos x="109" y="109"/>
                </a:cxn>
                <a:cxn ang="0">
                  <a:pos x="109" y="7"/>
                </a:cxn>
                <a:cxn ang="0">
                  <a:pos x="102" y="0"/>
                </a:cxn>
                <a:cxn ang="0">
                  <a:pos x="87" y="51"/>
                </a:cxn>
                <a:cxn ang="0">
                  <a:pos x="44" y="51"/>
                </a:cxn>
                <a:cxn ang="0">
                  <a:pos x="44" y="22"/>
                </a:cxn>
                <a:cxn ang="0">
                  <a:pos x="87" y="22"/>
                </a:cxn>
                <a:cxn ang="0">
                  <a:pos x="87" y="51"/>
                </a:cxn>
              </a:cxnLst>
              <a:rect l="0" t="0" r="r" b="b"/>
              <a:pathLst>
                <a:path w="109" h="116">
                  <a:moveTo>
                    <a:pt x="102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11" y="0"/>
                    <a:pt x="7" y="3"/>
                    <a:pt x="7" y="7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20" y="22"/>
                    <a:pt x="22" y="24"/>
                    <a:pt x="22" y="26"/>
                  </a:cubicBezTo>
                  <a:cubicBezTo>
                    <a:pt x="22" y="28"/>
                    <a:pt x="20" y="29"/>
                    <a:pt x="18" y="29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2" y="29"/>
                    <a:pt x="0" y="31"/>
                    <a:pt x="0" y="33"/>
                  </a:cubicBezTo>
                  <a:cubicBezTo>
                    <a:pt x="0" y="35"/>
                    <a:pt x="2" y="36"/>
                    <a:pt x="4" y="36"/>
                  </a:cubicBezTo>
                  <a:cubicBezTo>
                    <a:pt x="7" y="36"/>
                    <a:pt x="7" y="36"/>
                    <a:pt x="7" y="36"/>
                  </a:cubicBezTo>
                  <a:cubicBezTo>
                    <a:pt x="7" y="51"/>
                    <a:pt x="7" y="51"/>
                    <a:pt x="7" y="51"/>
                  </a:cubicBezTo>
                  <a:cubicBezTo>
                    <a:pt x="18" y="51"/>
                    <a:pt x="18" y="51"/>
                    <a:pt x="18" y="51"/>
                  </a:cubicBezTo>
                  <a:cubicBezTo>
                    <a:pt x="20" y="51"/>
                    <a:pt x="22" y="53"/>
                    <a:pt x="22" y="55"/>
                  </a:cubicBezTo>
                  <a:cubicBezTo>
                    <a:pt x="22" y="57"/>
                    <a:pt x="20" y="58"/>
                    <a:pt x="18" y="58"/>
                  </a:cubicBezTo>
                  <a:cubicBezTo>
                    <a:pt x="4" y="58"/>
                    <a:pt x="4" y="58"/>
                    <a:pt x="4" y="58"/>
                  </a:cubicBezTo>
                  <a:cubicBezTo>
                    <a:pt x="2" y="58"/>
                    <a:pt x="0" y="60"/>
                    <a:pt x="0" y="62"/>
                  </a:cubicBezTo>
                  <a:cubicBezTo>
                    <a:pt x="0" y="64"/>
                    <a:pt x="2" y="66"/>
                    <a:pt x="4" y="66"/>
                  </a:cubicBezTo>
                  <a:cubicBezTo>
                    <a:pt x="7" y="66"/>
                    <a:pt x="7" y="66"/>
                    <a:pt x="7" y="66"/>
                  </a:cubicBezTo>
                  <a:cubicBezTo>
                    <a:pt x="7" y="80"/>
                    <a:pt x="7" y="80"/>
                    <a:pt x="7" y="80"/>
                  </a:cubicBezTo>
                  <a:cubicBezTo>
                    <a:pt x="18" y="80"/>
                    <a:pt x="18" y="80"/>
                    <a:pt x="18" y="80"/>
                  </a:cubicBezTo>
                  <a:cubicBezTo>
                    <a:pt x="20" y="80"/>
                    <a:pt x="22" y="82"/>
                    <a:pt x="22" y="84"/>
                  </a:cubicBezTo>
                  <a:cubicBezTo>
                    <a:pt x="22" y="86"/>
                    <a:pt x="20" y="87"/>
                    <a:pt x="18" y="87"/>
                  </a:cubicBezTo>
                  <a:cubicBezTo>
                    <a:pt x="4" y="87"/>
                    <a:pt x="4" y="87"/>
                    <a:pt x="4" y="87"/>
                  </a:cubicBezTo>
                  <a:cubicBezTo>
                    <a:pt x="2" y="87"/>
                    <a:pt x="0" y="89"/>
                    <a:pt x="0" y="91"/>
                  </a:cubicBezTo>
                  <a:cubicBezTo>
                    <a:pt x="0" y="93"/>
                    <a:pt x="2" y="95"/>
                    <a:pt x="4" y="95"/>
                  </a:cubicBezTo>
                  <a:cubicBezTo>
                    <a:pt x="7" y="95"/>
                    <a:pt x="7" y="95"/>
                    <a:pt x="7" y="95"/>
                  </a:cubicBezTo>
                  <a:cubicBezTo>
                    <a:pt x="7" y="109"/>
                    <a:pt x="7" y="109"/>
                    <a:pt x="7" y="109"/>
                  </a:cubicBezTo>
                  <a:cubicBezTo>
                    <a:pt x="7" y="113"/>
                    <a:pt x="11" y="116"/>
                    <a:pt x="15" y="116"/>
                  </a:cubicBezTo>
                  <a:cubicBezTo>
                    <a:pt x="102" y="116"/>
                    <a:pt x="102" y="116"/>
                    <a:pt x="102" y="116"/>
                  </a:cubicBezTo>
                  <a:cubicBezTo>
                    <a:pt x="106" y="116"/>
                    <a:pt x="109" y="113"/>
                    <a:pt x="109" y="109"/>
                  </a:cubicBezTo>
                  <a:cubicBezTo>
                    <a:pt x="109" y="7"/>
                    <a:pt x="109" y="7"/>
                    <a:pt x="109" y="7"/>
                  </a:cubicBezTo>
                  <a:cubicBezTo>
                    <a:pt x="109" y="3"/>
                    <a:pt x="106" y="0"/>
                    <a:pt x="102" y="0"/>
                  </a:cubicBezTo>
                  <a:close/>
                  <a:moveTo>
                    <a:pt x="87" y="51"/>
                  </a:moveTo>
                  <a:cubicBezTo>
                    <a:pt x="44" y="51"/>
                    <a:pt x="44" y="51"/>
                    <a:pt x="44" y="51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87" y="22"/>
                    <a:pt x="87" y="22"/>
                    <a:pt x="87" y="22"/>
                  </a:cubicBezTo>
                  <a:lnTo>
                    <a:pt x="87" y="51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</p:grpSp>
      <p:sp>
        <p:nvSpPr>
          <p:cNvPr id="11" name="千图PPT彼岸天：ID 8661124库_文本框 69"/>
          <p:cNvSpPr txBox="1"/>
          <p:nvPr>
            <p:custDataLst>
              <p:tags r:id="rId8"/>
            </p:custDataLst>
          </p:nvPr>
        </p:nvSpPr>
        <p:spPr bwMode="auto">
          <a:xfrm>
            <a:off x="1589220" y="2960600"/>
            <a:ext cx="2804789" cy="579262"/>
          </a:xfrm>
          <a:prstGeom prst="rect">
            <a:avLst/>
          </a:prstGeom>
          <a:noFill/>
        </p:spPr>
        <p:txBody>
          <a:bodyPr wrap="square" lIns="90000" tIns="46800" rIns="288000" bIns="46800">
            <a:normAutofit/>
          </a:bodyPr>
          <a:lstStyle/>
          <a:p>
            <a:pPr algn="r" latinLnBrk="0">
              <a:lnSpc>
                <a:spcPct val="120000"/>
              </a:lnSpc>
            </a:pPr>
            <a:r>
              <a:rPr lang="zh-CN" altLang="en-US" sz="1050" b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</a:rPr>
              <a:t>请替换文字内容复制你的内容到此 </a:t>
            </a:r>
            <a:br>
              <a:rPr lang="zh-CN" altLang="en-US" sz="1050" b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</a:rPr>
            </a:br>
            <a:endParaRPr lang="zh-CN" altLang="en-US" sz="1050" b="0" dirty="0">
              <a:solidFill>
                <a:schemeClr val="tx1">
                  <a:lumMod val="85000"/>
                  <a:lumOff val="15000"/>
                </a:schemeClr>
              </a:solidFill>
              <a:effectLst/>
            </a:endParaRPr>
          </a:p>
        </p:txBody>
      </p:sp>
      <p:sp>
        <p:nvSpPr>
          <p:cNvPr id="12" name="千图PPT彼岸天：ID 8661124库_文本框 91"/>
          <p:cNvSpPr txBox="1"/>
          <p:nvPr>
            <p:custDataLst>
              <p:tags r:id="rId9"/>
            </p:custDataLst>
          </p:nvPr>
        </p:nvSpPr>
        <p:spPr bwMode="auto">
          <a:xfrm>
            <a:off x="8010599" y="2960600"/>
            <a:ext cx="2804789" cy="579262"/>
          </a:xfrm>
          <a:prstGeom prst="rect">
            <a:avLst/>
          </a:prstGeom>
          <a:noFill/>
        </p:spPr>
        <p:txBody>
          <a:bodyPr wrap="square" lIns="288000" tIns="46800" rIns="90000" bIns="46800">
            <a:normAutofit/>
          </a:bodyPr>
          <a:lstStyle/>
          <a:p>
            <a:pPr algn="l" latinLnBrk="0">
              <a:lnSpc>
                <a:spcPct val="120000"/>
              </a:lnSpc>
            </a:pPr>
            <a:r>
              <a:rPr lang="zh-CN" altLang="en-US" sz="1050" b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</a:rPr>
              <a:t>请替换文字内容复制你的内容到此 </a:t>
            </a:r>
            <a:br>
              <a:rPr lang="zh-CN" altLang="en-US" sz="1050" b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</a:rPr>
            </a:br>
            <a:endParaRPr lang="zh-CN" altLang="en-US" sz="1050" b="0" dirty="0">
              <a:solidFill>
                <a:schemeClr val="tx1">
                  <a:lumMod val="85000"/>
                  <a:lumOff val="15000"/>
                </a:schemeClr>
              </a:solidFill>
              <a:effectLst/>
            </a:endParaRPr>
          </a:p>
        </p:txBody>
      </p:sp>
      <p:grpSp>
        <p:nvGrpSpPr>
          <p:cNvPr id="13" name="千图PPT彼岸天：ID 8661124库_组合 9"/>
          <p:cNvGrpSpPr/>
          <p:nvPr>
            <p:custDataLst>
              <p:tags r:id="rId10"/>
            </p:custDataLst>
          </p:nvPr>
        </p:nvGrpSpPr>
        <p:grpSpPr>
          <a:xfrm>
            <a:off x="4814194" y="1781552"/>
            <a:ext cx="720317" cy="720317"/>
            <a:chOff x="4814194" y="1781552"/>
            <a:chExt cx="720317" cy="720317"/>
          </a:xfrm>
        </p:grpSpPr>
        <p:sp>
          <p:nvSpPr>
            <p:cNvPr id="22" name="Oval 170"/>
            <p:cNvSpPr/>
            <p:nvPr/>
          </p:nvSpPr>
          <p:spPr>
            <a:xfrm>
              <a:off x="4814194" y="1781552"/>
              <a:ext cx="720317" cy="720317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grpSp>
          <p:nvGrpSpPr>
            <p:cNvPr id="23" name="Group 171"/>
            <p:cNvGrpSpPr/>
            <p:nvPr/>
          </p:nvGrpSpPr>
          <p:grpSpPr>
            <a:xfrm>
              <a:off x="4968765" y="1929259"/>
              <a:ext cx="411181" cy="424886"/>
              <a:chOff x="3475038" y="1590675"/>
              <a:chExt cx="428625" cy="442913"/>
            </a:xfrm>
            <a:solidFill>
              <a:schemeClr val="bg1"/>
            </a:solidFill>
          </p:grpSpPr>
          <p:sp>
            <p:nvSpPr>
              <p:cNvPr id="24" name="Oval 172"/>
              <p:cNvSpPr/>
              <p:nvPr/>
            </p:nvSpPr>
            <p:spPr bwMode="auto">
              <a:xfrm>
                <a:off x="3640138" y="1766888"/>
                <a:ext cx="92075" cy="90488"/>
              </a:xfrm>
              <a:prstGeom prst="ellipse">
                <a:avLst/>
              </a:pr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5" name="Freeform: Shape 173"/>
              <p:cNvSpPr/>
              <p:nvPr/>
            </p:nvSpPr>
            <p:spPr bwMode="auto">
              <a:xfrm>
                <a:off x="3600451" y="1590675"/>
                <a:ext cx="173038" cy="442913"/>
              </a:xfrm>
              <a:custGeom>
                <a:avLst/>
                <a:gdLst/>
                <a:ahLst/>
                <a:cxnLst>
                  <a:cxn ang="0">
                    <a:pos x="65" y="335"/>
                  </a:cxn>
                  <a:cxn ang="0">
                    <a:pos x="0" y="168"/>
                  </a:cxn>
                  <a:cxn ang="0">
                    <a:pos x="65" y="0"/>
                  </a:cxn>
                  <a:cxn ang="0">
                    <a:pos x="131" y="168"/>
                  </a:cxn>
                  <a:cxn ang="0">
                    <a:pos x="65" y="335"/>
                  </a:cxn>
                  <a:cxn ang="0">
                    <a:pos x="65" y="8"/>
                  </a:cxn>
                  <a:cxn ang="0">
                    <a:pos x="7" y="168"/>
                  </a:cxn>
                  <a:cxn ang="0">
                    <a:pos x="65" y="328"/>
                  </a:cxn>
                  <a:cxn ang="0">
                    <a:pos x="124" y="168"/>
                  </a:cxn>
                  <a:cxn ang="0">
                    <a:pos x="65" y="8"/>
                  </a:cxn>
                </a:cxnLst>
                <a:rect l="0" t="0" r="r" b="b"/>
                <a:pathLst>
                  <a:path w="131" h="335">
                    <a:moveTo>
                      <a:pt x="65" y="335"/>
                    </a:moveTo>
                    <a:cubicBezTo>
                      <a:pt x="29" y="335"/>
                      <a:pt x="0" y="262"/>
                      <a:pt x="0" y="168"/>
                    </a:cubicBezTo>
                    <a:cubicBezTo>
                      <a:pt x="0" y="74"/>
                      <a:pt x="29" y="0"/>
                      <a:pt x="65" y="0"/>
                    </a:cubicBezTo>
                    <a:cubicBezTo>
                      <a:pt x="102" y="0"/>
                      <a:pt x="131" y="74"/>
                      <a:pt x="131" y="168"/>
                    </a:cubicBezTo>
                    <a:cubicBezTo>
                      <a:pt x="131" y="262"/>
                      <a:pt x="102" y="335"/>
                      <a:pt x="65" y="335"/>
                    </a:cubicBezTo>
                    <a:close/>
                    <a:moveTo>
                      <a:pt x="65" y="8"/>
                    </a:moveTo>
                    <a:cubicBezTo>
                      <a:pt x="34" y="8"/>
                      <a:pt x="7" y="81"/>
                      <a:pt x="7" y="168"/>
                    </a:cubicBezTo>
                    <a:cubicBezTo>
                      <a:pt x="7" y="255"/>
                      <a:pt x="34" y="328"/>
                      <a:pt x="65" y="328"/>
                    </a:cubicBezTo>
                    <a:cubicBezTo>
                      <a:pt x="97" y="328"/>
                      <a:pt x="124" y="255"/>
                      <a:pt x="124" y="168"/>
                    </a:cubicBezTo>
                    <a:cubicBezTo>
                      <a:pt x="124" y="81"/>
                      <a:pt x="97" y="8"/>
                      <a:pt x="65" y="8"/>
                    </a:cubicBezTo>
                    <a:close/>
                  </a:path>
                </a:pathLst>
              </a:custGeom>
              <a:grpFill/>
              <a:ln w="4" cap="flat">
                <a:noFill/>
                <a:prstDash val="solid"/>
                <a:miter lim="800000"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6" name="Freeform: Shape 174"/>
              <p:cNvSpPr/>
              <p:nvPr/>
            </p:nvSpPr>
            <p:spPr bwMode="auto">
              <a:xfrm>
                <a:off x="3484563" y="1646238"/>
                <a:ext cx="419100" cy="330200"/>
              </a:xfrm>
              <a:custGeom>
                <a:avLst/>
                <a:gdLst/>
                <a:ahLst/>
                <a:cxnLst>
                  <a:cxn ang="0">
                    <a:pos x="264" y="250"/>
                  </a:cxn>
                  <a:cxn ang="0">
                    <a:pos x="111" y="176"/>
                  </a:cxn>
                  <a:cxn ang="0">
                    <a:pos x="24" y="82"/>
                  </a:cxn>
                  <a:cxn ang="0">
                    <a:pos x="11" y="12"/>
                  </a:cxn>
                  <a:cxn ang="0">
                    <a:pos x="41" y="0"/>
                  </a:cxn>
                  <a:cxn ang="0">
                    <a:pos x="193" y="74"/>
                  </a:cxn>
                  <a:cxn ang="0">
                    <a:pos x="293" y="239"/>
                  </a:cxn>
                  <a:cxn ang="0">
                    <a:pos x="264" y="250"/>
                  </a:cxn>
                  <a:cxn ang="0">
                    <a:pos x="41" y="8"/>
                  </a:cxn>
                  <a:cxn ang="0">
                    <a:pos x="17" y="16"/>
                  </a:cxn>
                  <a:cxn ang="0">
                    <a:pos x="30" y="79"/>
                  </a:cxn>
                  <a:cxn ang="0">
                    <a:pos x="116" y="171"/>
                  </a:cxn>
                  <a:cxn ang="0">
                    <a:pos x="264" y="243"/>
                  </a:cxn>
                  <a:cxn ang="0">
                    <a:pos x="287" y="234"/>
                  </a:cxn>
                  <a:cxn ang="0">
                    <a:pos x="189" y="80"/>
                  </a:cxn>
                  <a:cxn ang="0">
                    <a:pos x="41" y="8"/>
                  </a:cxn>
                </a:cxnLst>
                <a:rect l="0" t="0" r="r" b="b"/>
                <a:pathLst>
                  <a:path w="316" h="250">
                    <a:moveTo>
                      <a:pt x="264" y="250"/>
                    </a:moveTo>
                    <a:cubicBezTo>
                      <a:pt x="227" y="250"/>
                      <a:pt x="167" y="221"/>
                      <a:pt x="111" y="176"/>
                    </a:cubicBezTo>
                    <a:cubicBezTo>
                      <a:pt x="74" y="146"/>
                      <a:pt x="43" y="113"/>
                      <a:pt x="24" y="82"/>
                    </a:cubicBezTo>
                    <a:cubicBezTo>
                      <a:pt x="4" y="51"/>
                      <a:pt x="0" y="26"/>
                      <a:pt x="11" y="12"/>
                    </a:cubicBezTo>
                    <a:cubicBezTo>
                      <a:pt x="17" y="4"/>
                      <a:pt x="27" y="0"/>
                      <a:pt x="41" y="0"/>
                    </a:cubicBezTo>
                    <a:cubicBezTo>
                      <a:pt x="78" y="0"/>
                      <a:pt x="137" y="29"/>
                      <a:pt x="193" y="74"/>
                    </a:cubicBezTo>
                    <a:cubicBezTo>
                      <a:pt x="272" y="138"/>
                      <a:pt x="316" y="210"/>
                      <a:pt x="293" y="239"/>
                    </a:cubicBezTo>
                    <a:cubicBezTo>
                      <a:pt x="287" y="246"/>
                      <a:pt x="277" y="250"/>
                      <a:pt x="264" y="250"/>
                    </a:cubicBezTo>
                    <a:close/>
                    <a:moveTo>
                      <a:pt x="41" y="8"/>
                    </a:moveTo>
                    <a:cubicBezTo>
                      <a:pt x="29" y="8"/>
                      <a:pt x="21" y="10"/>
                      <a:pt x="17" y="16"/>
                    </a:cubicBezTo>
                    <a:cubicBezTo>
                      <a:pt x="8" y="28"/>
                      <a:pt x="12" y="50"/>
                      <a:pt x="30" y="79"/>
                    </a:cubicBezTo>
                    <a:cubicBezTo>
                      <a:pt x="49" y="108"/>
                      <a:pt x="79" y="141"/>
                      <a:pt x="116" y="171"/>
                    </a:cubicBezTo>
                    <a:cubicBezTo>
                      <a:pt x="170" y="214"/>
                      <a:pt x="228" y="243"/>
                      <a:pt x="264" y="243"/>
                    </a:cubicBezTo>
                    <a:cubicBezTo>
                      <a:pt x="275" y="243"/>
                      <a:pt x="283" y="240"/>
                      <a:pt x="287" y="234"/>
                    </a:cubicBezTo>
                    <a:cubicBezTo>
                      <a:pt x="307" y="210"/>
                      <a:pt x="262" y="139"/>
                      <a:pt x="189" y="80"/>
                    </a:cubicBezTo>
                    <a:cubicBezTo>
                      <a:pt x="134" y="36"/>
                      <a:pt x="76" y="8"/>
                      <a:pt x="41" y="8"/>
                    </a:cubicBezTo>
                    <a:close/>
                  </a:path>
                </a:pathLst>
              </a:custGeom>
              <a:grpFill/>
              <a:ln w="4" cap="flat">
                <a:noFill/>
                <a:prstDash val="solid"/>
                <a:miter lim="800000"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7" name="Freeform: Shape 175"/>
              <p:cNvSpPr/>
              <p:nvPr/>
            </p:nvSpPr>
            <p:spPr bwMode="auto">
              <a:xfrm>
                <a:off x="3475038" y="1639888"/>
                <a:ext cx="407988" cy="342900"/>
              </a:xfrm>
              <a:custGeom>
                <a:avLst/>
                <a:gdLst/>
                <a:ahLst/>
                <a:cxnLst>
                  <a:cxn ang="0">
                    <a:pos x="51" y="260"/>
                  </a:cxn>
                  <a:cxn ang="0">
                    <a:pos x="25" y="250"/>
                  </a:cxn>
                  <a:cxn ang="0">
                    <a:pos x="117" y="81"/>
                  </a:cxn>
                  <a:cxn ang="0">
                    <a:pos x="269" y="0"/>
                  </a:cxn>
                  <a:cxn ang="0">
                    <a:pos x="296" y="10"/>
                  </a:cxn>
                  <a:cxn ang="0">
                    <a:pos x="286" y="82"/>
                  </a:cxn>
                  <a:cxn ang="0">
                    <a:pos x="204" y="179"/>
                  </a:cxn>
                  <a:cxn ang="0">
                    <a:pos x="51" y="260"/>
                  </a:cxn>
                  <a:cxn ang="0">
                    <a:pos x="269" y="7"/>
                  </a:cxn>
                  <a:cxn ang="0">
                    <a:pos x="122" y="87"/>
                  </a:cxn>
                  <a:cxn ang="0">
                    <a:pos x="30" y="245"/>
                  </a:cxn>
                  <a:cxn ang="0">
                    <a:pos x="51" y="253"/>
                  </a:cxn>
                  <a:cxn ang="0">
                    <a:pos x="199" y="174"/>
                  </a:cxn>
                  <a:cxn ang="0">
                    <a:pos x="280" y="78"/>
                  </a:cxn>
                  <a:cxn ang="0">
                    <a:pos x="290" y="15"/>
                  </a:cxn>
                  <a:cxn ang="0">
                    <a:pos x="269" y="7"/>
                  </a:cxn>
                </a:cxnLst>
                <a:rect l="0" t="0" r="r" b="b"/>
                <a:pathLst>
                  <a:path w="308" h="260">
                    <a:moveTo>
                      <a:pt x="51" y="260"/>
                    </a:moveTo>
                    <a:cubicBezTo>
                      <a:pt x="40" y="260"/>
                      <a:pt x="30" y="257"/>
                      <a:pt x="25" y="250"/>
                    </a:cubicBezTo>
                    <a:cubicBezTo>
                      <a:pt x="0" y="223"/>
                      <a:pt x="41" y="149"/>
                      <a:pt x="117" y="81"/>
                    </a:cubicBezTo>
                    <a:cubicBezTo>
                      <a:pt x="172" y="32"/>
                      <a:pt x="232" y="0"/>
                      <a:pt x="269" y="0"/>
                    </a:cubicBezTo>
                    <a:cubicBezTo>
                      <a:pt x="281" y="0"/>
                      <a:pt x="290" y="3"/>
                      <a:pt x="296" y="10"/>
                    </a:cubicBezTo>
                    <a:cubicBezTo>
                      <a:pt x="308" y="24"/>
                      <a:pt x="304" y="49"/>
                      <a:pt x="286" y="82"/>
                    </a:cubicBezTo>
                    <a:cubicBezTo>
                      <a:pt x="269" y="113"/>
                      <a:pt x="239" y="148"/>
                      <a:pt x="204" y="179"/>
                    </a:cubicBezTo>
                    <a:cubicBezTo>
                      <a:pt x="148" y="229"/>
                      <a:pt x="88" y="260"/>
                      <a:pt x="51" y="260"/>
                    </a:cubicBezTo>
                    <a:close/>
                    <a:moveTo>
                      <a:pt x="269" y="7"/>
                    </a:moveTo>
                    <a:cubicBezTo>
                      <a:pt x="234" y="7"/>
                      <a:pt x="175" y="39"/>
                      <a:pt x="122" y="87"/>
                    </a:cubicBezTo>
                    <a:cubicBezTo>
                      <a:pt x="51" y="149"/>
                      <a:pt x="9" y="222"/>
                      <a:pt x="30" y="245"/>
                    </a:cubicBezTo>
                    <a:cubicBezTo>
                      <a:pt x="34" y="251"/>
                      <a:pt x="42" y="253"/>
                      <a:pt x="51" y="253"/>
                    </a:cubicBezTo>
                    <a:cubicBezTo>
                      <a:pt x="86" y="253"/>
                      <a:pt x="145" y="221"/>
                      <a:pt x="199" y="174"/>
                    </a:cubicBezTo>
                    <a:cubicBezTo>
                      <a:pt x="234" y="143"/>
                      <a:pt x="263" y="109"/>
                      <a:pt x="280" y="78"/>
                    </a:cubicBezTo>
                    <a:cubicBezTo>
                      <a:pt x="296" y="49"/>
                      <a:pt x="300" y="26"/>
                      <a:pt x="290" y="15"/>
                    </a:cubicBezTo>
                    <a:cubicBezTo>
                      <a:pt x="286" y="10"/>
                      <a:pt x="279" y="7"/>
                      <a:pt x="269" y="7"/>
                    </a:cubicBezTo>
                    <a:close/>
                  </a:path>
                </a:pathLst>
              </a:custGeom>
              <a:grpFill/>
              <a:ln w="4" cap="flat">
                <a:noFill/>
                <a:prstDash val="solid"/>
                <a:miter lim="800000"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8" name="Oval 176"/>
              <p:cNvSpPr/>
              <p:nvPr/>
            </p:nvSpPr>
            <p:spPr bwMode="auto">
              <a:xfrm>
                <a:off x="3511551" y="1828800"/>
                <a:ext cx="52388" cy="52388"/>
              </a:xfrm>
              <a:prstGeom prst="ellipse">
                <a:avLst/>
              </a:pr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9" name="Oval 177"/>
              <p:cNvSpPr/>
              <p:nvPr/>
            </p:nvSpPr>
            <p:spPr bwMode="auto">
              <a:xfrm>
                <a:off x="3841751" y="1878013"/>
                <a:ext cx="52388" cy="52388"/>
              </a:xfrm>
              <a:prstGeom prst="ellipse">
                <a:avLst/>
              </a:pr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0" name="Oval 178"/>
              <p:cNvSpPr/>
              <p:nvPr/>
            </p:nvSpPr>
            <p:spPr bwMode="auto">
              <a:xfrm>
                <a:off x="3622676" y="1593850"/>
                <a:ext cx="52388" cy="53975"/>
              </a:xfrm>
              <a:prstGeom prst="ellipse">
                <a:avLst/>
              </a:pr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</p:grpSp>
      <p:grpSp>
        <p:nvGrpSpPr>
          <p:cNvPr id="14" name="千图PPT彼岸天：ID 8661124库_组合 2"/>
          <p:cNvGrpSpPr/>
          <p:nvPr>
            <p:custDataLst>
              <p:tags r:id="rId11"/>
            </p:custDataLst>
          </p:nvPr>
        </p:nvGrpSpPr>
        <p:grpSpPr>
          <a:xfrm>
            <a:off x="6870098" y="1781552"/>
            <a:ext cx="720317" cy="720317"/>
            <a:chOff x="6870098" y="1781552"/>
            <a:chExt cx="720317" cy="720317"/>
          </a:xfrm>
        </p:grpSpPr>
        <p:sp>
          <p:nvSpPr>
            <p:cNvPr id="17" name="Oval 181"/>
            <p:cNvSpPr/>
            <p:nvPr/>
          </p:nvSpPr>
          <p:spPr>
            <a:xfrm>
              <a:off x="6870098" y="1781552"/>
              <a:ext cx="720317" cy="720317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grpSp>
          <p:nvGrpSpPr>
            <p:cNvPr id="18" name="Group 180"/>
            <p:cNvGrpSpPr/>
            <p:nvPr/>
          </p:nvGrpSpPr>
          <p:grpSpPr>
            <a:xfrm>
              <a:off x="7075690" y="1953265"/>
              <a:ext cx="309136" cy="376868"/>
              <a:chOff x="5287963" y="1638300"/>
              <a:chExt cx="282575" cy="344488"/>
            </a:xfrm>
            <a:solidFill>
              <a:schemeClr val="bg1"/>
            </a:solidFill>
          </p:grpSpPr>
          <p:sp>
            <p:nvSpPr>
              <p:cNvPr id="19" name="Freeform: Shape 182"/>
              <p:cNvSpPr/>
              <p:nvPr/>
            </p:nvSpPr>
            <p:spPr bwMode="auto">
              <a:xfrm>
                <a:off x="5372101" y="1638300"/>
                <a:ext cx="115888" cy="36513"/>
              </a:xfrm>
              <a:custGeom>
                <a:avLst/>
                <a:gdLst/>
                <a:ahLst/>
                <a:cxnLst>
                  <a:cxn ang="0">
                    <a:pos x="88" y="14"/>
                  </a:cxn>
                  <a:cxn ang="0">
                    <a:pos x="74" y="28"/>
                  </a:cxn>
                  <a:cxn ang="0">
                    <a:pos x="14" y="28"/>
                  </a:cxn>
                  <a:cxn ang="0">
                    <a:pos x="0" y="14"/>
                  </a:cxn>
                  <a:cxn ang="0">
                    <a:pos x="0" y="14"/>
                  </a:cxn>
                  <a:cxn ang="0">
                    <a:pos x="14" y="0"/>
                  </a:cxn>
                  <a:cxn ang="0">
                    <a:pos x="74" y="0"/>
                  </a:cxn>
                  <a:cxn ang="0">
                    <a:pos x="88" y="14"/>
                  </a:cxn>
                </a:cxnLst>
                <a:rect l="0" t="0" r="r" b="b"/>
                <a:pathLst>
                  <a:path w="88" h="28">
                    <a:moveTo>
                      <a:pt x="88" y="14"/>
                    </a:moveTo>
                    <a:cubicBezTo>
                      <a:pt x="88" y="22"/>
                      <a:pt x="82" y="28"/>
                      <a:pt x="74" y="28"/>
                    </a:cubicBezTo>
                    <a:cubicBezTo>
                      <a:pt x="14" y="28"/>
                      <a:pt x="14" y="28"/>
                      <a:pt x="14" y="28"/>
                    </a:cubicBezTo>
                    <a:cubicBezTo>
                      <a:pt x="6" y="28"/>
                      <a:pt x="0" y="22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6"/>
                      <a:pt x="6" y="0"/>
                      <a:pt x="14" y="0"/>
                    </a:cubicBezTo>
                    <a:cubicBezTo>
                      <a:pt x="74" y="0"/>
                      <a:pt x="74" y="0"/>
                      <a:pt x="74" y="0"/>
                    </a:cubicBezTo>
                    <a:cubicBezTo>
                      <a:pt x="82" y="0"/>
                      <a:pt x="88" y="6"/>
                      <a:pt x="88" y="1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0" name="Freeform: Shape 183"/>
              <p:cNvSpPr/>
              <p:nvPr/>
            </p:nvSpPr>
            <p:spPr bwMode="auto">
              <a:xfrm>
                <a:off x="5287963" y="1665288"/>
                <a:ext cx="282575" cy="317500"/>
              </a:xfrm>
              <a:custGeom>
                <a:avLst/>
                <a:gdLst/>
                <a:ahLst/>
                <a:cxnLst>
                  <a:cxn ang="0">
                    <a:pos x="135" y="73"/>
                  </a:cxn>
                  <a:cxn ang="0">
                    <a:pos x="135" y="0"/>
                  </a:cxn>
                  <a:cxn ang="0">
                    <a:pos x="79" y="0"/>
                  </a:cxn>
                  <a:cxn ang="0">
                    <a:pos x="79" y="73"/>
                  </a:cxn>
                  <a:cxn ang="0">
                    <a:pos x="0" y="214"/>
                  </a:cxn>
                  <a:cxn ang="0">
                    <a:pos x="27" y="240"/>
                  </a:cxn>
                  <a:cxn ang="0">
                    <a:pos x="190" y="240"/>
                  </a:cxn>
                  <a:cxn ang="0">
                    <a:pos x="213" y="214"/>
                  </a:cxn>
                  <a:cxn ang="0">
                    <a:pos x="135" y="73"/>
                  </a:cxn>
                </a:cxnLst>
                <a:rect l="0" t="0" r="r" b="b"/>
                <a:pathLst>
                  <a:path w="213" h="240">
                    <a:moveTo>
                      <a:pt x="135" y="73"/>
                    </a:moveTo>
                    <a:cubicBezTo>
                      <a:pt x="135" y="0"/>
                      <a:pt x="135" y="0"/>
                      <a:pt x="135" y="0"/>
                    </a:cubicBezTo>
                    <a:cubicBezTo>
                      <a:pt x="79" y="0"/>
                      <a:pt x="79" y="0"/>
                      <a:pt x="79" y="0"/>
                    </a:cubicBezTo>
                    <a:cubicBezTo>
                      <a:pt x="79" y="73"/>
                      <a:pt x="79" y="73"/>
                      <a:pt x="79" y="73"/>
                    </a:cubicBezTo>
                    <a:cubicBezTo>
                      <a:pt x="71" y="81"/>
                      <a:pt x="0" y="194"/>
                      <a:pt x="0" y="214"/>
                    </a:cubicBezTo>
                    <a:cubicBezTo>
                      <a:pt x="0" y="228"/>
                      <a:pt x="13" y="240"/>
                      <a:pt x="27" y="240"/>
                    </a:cubicBezTo>
                    <a:cubicBezTo>
                      <a:pt x="190" y="240"/>
                      <a:pt x="190" y="240"/>
                      <a:pt x="190" y="240"/>
                    </a:cubicBezTo>
                    <a:cubicBezTo>
                      <a:pt x="204" y="240"/>
                      <a:pt x="213" y="228"/>
                      <a:pt x="213" y="214"/>
                    </a:cubicBezTo>
                    <a:cubicBezTo>
                      <a:pt x="213" y="192"/>
                      <a:pt x="143" y="82"/>
                      <a:pt x="135" y="7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1" name="Freeform: Shape 184"/>
              <p:cNvSpPr/>
              <p:nvPr/>
            </p:nvSpPr>
            <p:spPr bwMode="auto">
              <a:xfrm>
                <a:off x="5322888" y="1839913"/>
                <a:ext cx="217488" cy="115888"/>
              </a:xfrm>
              <a:custGeom>
                <a:avLst/>
                <a:gdLst/>
                <a:ahLst/>
                <a:cxnLst>
                  <a:cxn ang="0">
                    <a:pos x="0" y="69"/>
                  </a:cxn>
                  <a:cxn ang="0">
                    <a:pos x="20" y="88"/>
                  </a:cxn>
                  <a:cxn ang="0">
                    <a:pos x="145" y="88"/>
                  </a:cxn>
                  <a:cxn ang="0">
                    <a:pos x="165" y="69"/>
                  </a:cxn>
                  <a:cxn ang="0">
                    <a:pos x="127" y="0"/>
                  </a:cxn>
                  <a:cxn ang="0">
                    <a:pos x="38" y="0"/>
                  </a:cxn>
                  <a:cxn ang="0">
                    <a:pos x="0" y="69"/>
                  </a:cxn>
                </a:cxnLst>
                <a:rect l="0" t="0" r="r" b="b"/>
                <a:pathLst>
                  <a:path w="165" h="88">
                    <a:moveTo>
                      <a:pt x="0" y="69"/>
                    </a:moveTo>
                    <a:cubicBezTo>
                      <a:pt x="0" y="80"/>
                      <a:pt x="9" y="88"/>
                      <a:pt x="20" y="88"/>
                    </a:cubicBezTo>
                    <a:cubicBezTo>
                      <a:pt x="145" y="88"/>
                      <a:pt x="145" y="88"/>
                      <a:pt x="145" y="88"/>
                    </a:cubicBezTo>
                    <a:cubicBezTo>
                      <a:pt x="156" y="88"/>
                      <a:pt x="165" y="80"/>
                      <a:pt x="165" y="69"/>
                    </a:cubicBezTo>
                    <a:cubicBezTo>
                      <a:pt x="165" y="60"/>
                      <a:pt x="140" y="16"/>
                      <a:pt x="127" y="0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25" y="16"/>
                      <a:pt x="0" y="61"/>
                      <a:pt x="0" y="6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</p:grpSp>
      <p:sp>
        <p:nvSpPr>
          <p:cNvPr id="15" name="千图PPT彼岸天：ID 8661124库_文本框 70"/>
          <p:cNvSpPr txBox="1"/>
          <p:nvPr>
            <p:custDataLst>
              <p:tags r:id="rId12"/>
            </p:custDataLst>
          </p:nvPr>
        </p:nvSpPr>
        <p:spPr bwMode="auto">
          <a:xfrm>
            <a:off x="2009405" y="1852079"/>
            <a:ext cx="2804789" cy="579262"/>
          </a:xfrm>
          <a:prstGeom prst="rect">
            <a:avLst/>
          </a:prstGeom>
          <a:noFill/>
        </p:spPr>
        <p:txBody>
          <a:bodyPr wrap="square" lIns="90000" tIns="46800" rIns="288000" bIns="46800">
            <a:normAutofit/>
          </a:bodyPr>
          <a:lstStyle/>
          <a:p>
            <a:pPr algn="r" latinLnBrk="0">
              <a:lnSpc>
                <a:spcPct val="120000"/>
              </a:lnSpc>
            </a:pPr>
            <a:r>
              <a:rPr lang="zh-CN" altLang="en-US" sz="1050" b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</a:rPr>
              <a:t>请替换文字内容复制你的内容到此 </a:t>
            </a:r>
            <a:br>
              <a:rPr lang="zh-CN" altLang="en-US" sz="1050" b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</a:rPr>
            </a:br>
            <a:endParaRPr lang="zh-CN" altLang="en-US" sz="1050" b="0" dirty="0">
              <a:solidFill>
                <a:schemeClr val="tx1">
                  <a:lumMod val="85000"/>
                  <a:lumOff val="15000"/>
                </a:schemeClr>
              </a:solidFill>
              <a:effectLst/>
            </a:endParaRPr>
          </a:p>
        </p:txBody>
      </p:sp>
      <p:sp>
        <p:nvSpPr>
          <p:cNvPr id="16" name="千图PPT彼岸天：ID 8661124库_文本框 92"/>
          <p:cNvSpPr txBox="1"/>
          <p:nvPr>
            <p:custDataLst>
              <p:tags r:id="rId13"/>
            </p:custDataLst>
          </p:nvPr>
        </p:nvSpPr>
        <p:spPr bwMode="auto">
          <a:xfrm>
            <a:off x="7590415" y="1852079"/>
            <a:ext cx="2804789" cy="579262"/>
          </a:xfrm>
          <a:prstGeom prst="rect">
            <a:avLst/>
          </a:prstGeom>
          <a:noFill/>
        </p:spPr>
        <p:txBody>
          <a:bodyPr wrap="square" lIns="288000" tIns="46800" rIns="90000" bIns="46800">
            <a:normAutofit/>
          </a:bodyPr>
          <a:lstStyle/>
          <a:p>
            <a:pPr algn="l" latinLnBrk="0">
              <a:lnSpc>
                <a:spcPct val="120000"/>
              </a:lnSpc>
            </a:pPr>
            <a:r>
              <a:rPr lang="zh-CN" altLang="en-US" sz="1050" b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</a:rPr>
              <a:t>请替换文字内容复制你的内容到此 </a:t>
            </a:r>
            <a:br>
              <a:rPr lang="zh-CN" altLang="en-US" sz="1050" b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</a:rPr>
            </a:br>
            <a:endParaRPr lang="zh-CN" altLang="en-US" sz="1050" b="0" dirty="0">
              <a:solidFill>
                <a:schemeClr val="tx1">
                  <a:lumMod val="85000"/>
                  <a:lumOff val="15000"/>
                </a:schemeClr>
              </a:solidFill>
              <a:effectLst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5000">
        <p14:gallery dir="l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500"/>
                            </p:stCondLst>
                            <p:childTnLst>
                              <p:par>
                                <p:cTn id="51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000"/>
                            </p:stCondLst>
                            <p:childTnLst>
                              <p:par>
                                <p:cTn id="59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4500"/>
                            </p:stCondLst>
                            <p:childTnLst>
                              <p:par>
                                <p:cTn id="67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0"/>
                            </p:stCondLst>
                            <p:childTnLst>
                              <p:par>
                                <p:cTn id="7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500"/>
                            </p:stCondLst>
                            <p:childTnLst>
                              <p:par>
                                <p:cTn id="83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6000"/>
                            </p:stCondLst>
                            <p:childTnLst>
                              <p:par>
                                <p:cTn id="91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6500"/>
                            </p:stCondLst>
                            <p:childTnLst>
                              <p:par>
                                <p:cTn id="99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1" grpId="0"/>
      <p:bldP spid="12" grpId="0"/>
      <p:bldP spid="15" grpId="0"/>
      <p:bldP spid="1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A_文本框 6"/>
          <p:cNvSpPr txBox="1"/>
          <p:nvPr>
            <p:custDataLst>
              <p:tags r:id="rId1"/>
            </p:custDataLst>
          </p:nvPr>
        </p:nvSpPr>
        <p:spPr>
          <a:xfrm>
            <a:off x="2240247" y="2200725"/>
            <a:ext cx="7096815" cy="145052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8000" spc="-300" dirty="0">
                <a:solidFill>
                  <a:srgbClr val="074E5C"/>
                </a:solidFill>
                <a:latin typeface="方正有猫在_GBK" panose="02000000000000000000" pitchFamily="2" charset="-122"/>
                <a:ea typeface="方正有猫在_GBK" panose="02000000000000000000" pitchFamily="2" charset="-122"/>
              </a:rPr>
              <a:t>感谢</a:t>
            </a:r>
            <a:r>
              <a:rPr lang="zh-CN" altLang="en-US" sz="8000" spc="-300" dirty="0">
                <a:solidFill>
                  <a:schemeClr val="bg1"/>
                </a:solidFill>
                <a:latin typeface="方正有猫在_GBK" panose="02000000000000000000" pitchFamily="2" charset="-122"/>
                <a:ea typeface="方正有猫在_GBK" panose="02000000000000000000" pitchFamily="2" charset="-122"/>
              </a:rPr>
              <a:t>您的观看！</a:t>
            </a:r>
            <a:endParaRPr lang="zh-CN" altLang="en-US" sz="8000" spc="-300" dirty="0">
              <a:solidFill>
                <a:schemeClr val="bg1"/>
              </a:solidFill>
              <a:latin typeface="方正有猫在_GBK" panose="02000000000000000000" pitchFamily="2" charset="-122"/>
              <a:ea typeface="方正有猫在_GBK" panose="02000000000000000000" pitchFamily="2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943600" y="3711412"/>
            <a:ext cx="2583180" cy="42354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solidFill>
                  <a:srgbClr val="FFFFFF"/>
                </a:solidFill>
                <a:latin typeface="汉仪乐喵体简" panose="00020600040101010101" pitchFamily="18" charset="-122"/>
                <a:ea typeface="汉仪乐喵体简" panose="00020600040101010101" pitchFamily="18" charset="-122"/>
              </a:rPr>
              <a:t>XXX</a:t>
            </a:r>
            <a:r>
              <a:rPr lang="zh-CN" altLang="en-US" dirty="0">
                <a:solidFill>
                  <a:srgbClr val="FFFFFF"/>
                </a:solidFill>
                <a:latin typeface="汉仪乐喵体简" panose="00020600040101010101" pitchFamily="18" charset="-122"/>
                <a:ea typeface="汉仪乐喵体简" panose="00020600040101010101" pitchFamily="18" charset="-122"/>
              </a:rPr>
              <a:t>    日期：</a:t>
            </a:r>
            <a:r>
              <a:rPr lang="en-US" altLang="zh-CN" dirty="0">
                <a:solidFill>
                  <a:srgbClr val="FFFFFF"/>
                </a:solidFill>
                <a:latin typeface="汉仪乐喵体简" panose="00020600040101010101" pitchFamily="18" charset="-122"/>
                <a:ea typeface="汉仪乐喵体简" panose="00020600040101010101" pitchFamily="18" charset="-122"/>
              </a:rPr>
              <a:t>20XX/X/X</a:t>
            </a:r>
            <a:endParaRPr lang="zh-CN" altLang="en-US" dirty="0">
              <a:solidFill>
                <a:srgbClr val="FFFFFF"/>
              </a:solidFill>
              <a:latin typeface="汉仪乐喵体简" panose="00020600040101010101" pitchFamily="18" charset="-122"/>
              <a:ea typeface="汉仪乐喵体简" panose="00020600040101010101" pitchFamily="18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5000">
        <p14:ripple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556810" y="2501900"/>
            <a:ext cx="4164729" cy="7003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zh-CN" altLang="en-US" sz="4550" b="1" dirty="0">
                <a:solidFill>
                  <a:schemeClr val="bg1"/>
                </a:solidFill>
                <a:latin typeface="方正有猫在_GBK" panose="02000000000000000000" pitchFamily="2" charset="-122"/>
                <a:ea typeface="方正有猫在_GBK" panose="02000000000000000000" pitchFamily="2" charset="-122"/>
                <a:cs typeface="+mn-ea"/>
                <a:sym typeface="+mn-lt"/>
              </a:rPr>
              <a:t>第一课时</a:t>
            </a:r>
            <a:endParaRPr lang="zh-CN" altLang="en-US" sz="4550" b="1" dirty="0">
              <a:solidFill>
                <a:schemeClr val="bg1"/>
              </a:solidFill>
              <a:latin typeface="方正有猫在_GBK" panose="02000000000000000000" pitchFamily="2" charset="-122"/>
              <a:ea typeface="方正有猫在_GBK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6" name="TextBox 11"/>
          <p:cNvSpPr txBox="1"/>
          <p:nvPr/>
        </p:nvSpPr>
        <p:spPr>
          <a:xfrm>
            <a:off x="6760977" y="3316503"/>
            <a:ext cx="2346390" cy="2965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62560" lvl="1" indent="-162560">
              <a:buFont typeface="Arial" panose="020B0604020202020204" pitchFamily="34" charset="0"/>
              <a:buChar char="•"/>
            </a:pPr>
            <a:r>
              <a:rPr lang="zh-CN" altLang="en-US" sz="132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添加相关标题文字</a:t>
            </a:r>
            <a:endParaRPr lang="en-US" altLang="zh-CN" sz="1325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11"/>
          <p:cNvSpPr txBox="1"/>
          <p:nvPr/>
        </p:nvSpPr>
        <p:spPr>
          <a:xfrm>
            <a:off x="8637640" y="3316503"/>
            <a:ext cx="2346390" cy="2965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62560" lvl="1" indent="-162560">
              <a:buFont typeface="Arial" panose="020B0604020202020204" pitchFamily="34" charset="0"/>
              <a:buChar char="•"/>
            </a:pPr>
            <a:r>
              <a:rPr lang="zh-CN" altLang="en-US" sz="132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添加相关标题文字</a:t>
            </a:r>
            <a:endParaRPr lang="en-US" altLang="zh-CN" sz="1325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11"/>
          <p:cNvSpPr txBox="1"/>
          <p:nvPr/>
        </p:nvSpPr>
        <p:spPr>
          <a:xfrm>
            <a:off x="6760977" y="3665498"/>
            <a:ext cx="2346390" cy="2965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62560" lvl="1" indent="-162560">
              <a:buFont typeface="Arial" panose="020B0604020202020204" pitchFamily="34" charset="0"/>
              <a:buChar char="•"/>
            </a:pPr>
            <a:r>
              <a:rPr lang="zh-CN" altLang="en-US" sz="132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添加相关标题文字</a:t>
            </a:r>
            <a:endParaRPr lang="en-US" altLang="zh-CN" sz="1325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11"/>
          <p:cNvSpPr txBox="1"/>
          <p:nvPr/>
        </p:nvSpPr>
        <p:spPr>
          <a:xfrm>
            <a:off x="8637640" y="3665498"/>
            <a:ext cx="2346390" cy="2965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62560" lvl="1" indent="-162560">
              <a:buFont typeface="Arial" panose="020B0604020202020204" pitchFamily="34" charset="0"/>
              <a:buChar char="•"/>
            </a:pPr>
            <a:r>
              <a:rPr lang="zh-CN" altLang="en-US" sz="132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添加相关标题文字</a:t>
            </a:r>
            <a:endParaRPr lang="en-US" altLang="zh-CN" sz="1325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Click="0" advTm="5000">
        <p14:warp dir="in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" name="千图PPT彼岸天：ID 8661124库_组合 91"/>
          <p:cNvGrpSpPr/>
          <p:nvPr>
            <p:custDataLst>
              <p:tags r:id="rId1"/>
            </p:custDataLst>
          </p:nvPr>
        </p:nvGrpSpPr>
        <p:grpSpPr>
          <a:xfrm>
            <a:off x="2387849" y="1506266"/>
            <a:ext cx="7417463" cy="4370072"/>
            <a:chOff x="2387849" y="1506266"/>
            <a:chExt cx="7417463" cy="4370072"/>
          </a:xfrm>
        </p:grpSpPr>
        <p:grpSp>
          <p:nvGrpSpPr>
            <p:cNvPr id="4" name="组合 3"/>
            <p:cNvGrpSpPr/>
            <p:nvPr/>
          </p:nvGrpSpPr>
          <p:grpSpPr>
            <a:xfrm>
              <a:off x="2387849" y="1506266"/>
              <a:ext cx="7417463" cy="4370072"/>
              <a:chOff x="538163" y="19050"/>
              <a:chExt cx="7673975" cy="4521200"/>
            </a:xfrm>
            <a:solidFill>
              <a:schemeClr val="tx2">
                <a:lumMod val="60000"/>
                <a:lumOff val="40000"/>
              </a:schemeClr>
            </a:solidFill>
          </p:grpSpPr>
          <p:sp>
            <p:nvSpPr>
              <p:cNvPr id="85" name="任意多边形: 形状 84"/>
              <p:cNvSpPr/>
              <p:nvPr/>
            </p:nvSpPr>
            <p:spPr bwMode="auto">
              <a:xfrm>
                <a:off x="538163" y="19050"/>
                <a:ext cx="3540125" cy="4521200"/>
              </a:xfrm>
              <a:custGeom>
                <a:avLst/>
                <a:gdLst>
                  <a:gd name="T0" fmla="*/ 43 w 943"/>
                  <a:gd name="T1" fmla="*/ 0 h 1203"/>
                  <a:gd name="T2" fmla="*/ 0 w 943"/>
                  <a:gd name="T3" fmla="*/ 42 h 1203"/>
                  <a:gd name="T4" fmla="*/ 0 w 943"/>
                  <a:gd name="T5" fmla="*/ 1160 h 1203"/>
                  <a:gd name="T6" fmla="*/ 43 w 943"/>
                  <a:gd name="T7" fmla="*/ 1203 h 1203"/>
                  <a:gd name="T8" fmla="*/ 943 w 943"/>
                  <a:gd name="T9" fmla="*/ 1203 h 1203"/>
                  <a:gd name="T10" fmla="*/ 943 w 943"/>
                  <a:gd name="T11" fmla="*/ 0 h 1203"/>
                  <a:gd name="T12" fmla="*/ 43 w 943"/>
                  <a:gd name="T13" fmla="*/ 0 h 1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3" h="1203">
                    <a:moveTo>
                      <a:pt x="43" y="0"/>
                    </a:moveTo>
                    <a:cubicBezTo>
                      <a:pt x="20" y="0"/>
                      <a:pt x="0" y="19"/>
                      <a:pt x="0" y="42"/>
                    </a:cubicBezTo>
                    <a:cubicBezTo>
                      <a:pt x="0" y="1160"/>
                      <a:pt x="0" y="1160"/>
                      <a:pt x="0" y="1160"/>
                    </a:cubicBezTo>
                    <a:cubicBezTo>
                      <a:pt x="0" y="1184"/>
                      <a:pt x="20" y="1203"/>
                      <a:pt x="43" y="1203"/>
                    </a:cubicBezTo>
                    <a:cubicBezTo>
                      <a:pt x="943" y="1203"/>
                      <a:pt x="943" y="1203"/>
                      <a:pt x="943" y="1203"/>
                    </a:cubicBezTo>
                    <a:cubicBezTo>
                      <a:pt x="943" y="0"/>
                      <a:pt x="943" y="0"/>
                      <a:pt x="943" y="0"/>
                    </a:cubicBezTo>
                    <a:lnTo>
                      <a:pt x="43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86" name="任意多边形: 形状 85"/>
              <p:cNvSpPr/>
              <p:nvPr/>
            </p:nvSpPr>
            <p:spPr bwMode="auto">
              <a:xfrm>
                <a:off x="4675188" y="19050"/>
                <a:ext cx="3536950" cy="4521200"/>
              </a:xfrm>
              <a:custGeom>
                <a:avLst/>
                <a:gdLst>
                  <a:gd name="T0" fmla="*/ 899 w 942"/>
                  <a:gd name="T1" fmla="*/ 1203 h 1203"/>
                  <a:gd name="T2" fmla="*/ 942 w 942"/>
                  <a:gd name="T3" fmla="*/ 1160 h 1203"/>
                  <a:gd name="T4" fmla="*/ 942 w 942"/>
                  <a:gd name="T5" fmla="*/ 42 h 1203"/>
                  <a:gd name="T6" fmla="*/ 899 w 942"/>
                  <a:gd name="T7" fmla="*/ 0 h 1203"/>
                  <a:gd name="T8" fmla="*/ 0 w 942"/>
                  <a:gd name="T9" fmla="*/ 0 h 1203"/>
                  <a:gd name="T10" fmla="*/ 0 w 942"/>
                  <a:gd name="T11" fmla="*/ 1203 h 1203"/>
                  <a:gd name="T12" fmla="*/ 899 w 942"/>
                  <a:gd name="T13" fmla="*/ 1203 h 1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2" h="1203">
                    <a:moveTo>
                      <a:pt x="899" y="1203"/>
                    </a:moveTo>
                    <a:cubicBezTo>
                      <a:pt x="923" y="1203"/>
                      <a:pt x="942" y="1184"/>
                      <a:pt x="942" y="1160"/>
                    </a:cubicBezTo>
                    <a:cubicBezTo>
                      <a:pt x="942" y="42"/>
                      <a:pt x="942" y="42"/>
                      <a:pt x="942" y="42"/>
                    </a:cubicBezTo>
                    <a:cubicBezTo>
                      <a:pt x="942" y="19"/>
                      <a:pt x="923" y="0"/>
                      <a:pt x="899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203"/>
                      <a:pt x="0" y="1203"/>
                      <a:pt x="0" y="1203"/>
                    </a:cubicBezTo>
                    <a:lnTo>
                      <a:pt x="899" y="1203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5809641" y="1506266"/>
              <a:ext cx="576947" cy="4370072"/>
              <a:chOff x="4078288" y="19050"/>
              <a:chExt cx="596899" cy="4521200"/>
            </a:xfrm>
            <a:solidFill>
              <a:schemeClr val="tx2">
                <a:lumMod val="60000"/>
                <a:lumOff val="40000"/>
              </a:schemeClr>
            </a:solidFill>
          </p:grpSpPr>
          <p:sp>
            <p:nvSpPr>
              <p:cNvPr id="83" name="任意多边形: 形状 82"/>
              <p:cNvSpPr/>
              <p:nvPr/>
            </p:nvSpPr>
            <p:spPr bwMode="auto">
              <a:xfrm>
                <a:off x="4078288" y="19050"/>
                <a:ext cx="296862" cy="4521200"/>
              </a:xfrm>
              <a:custGeom>
                <a:avLst/>
                <a:gdLst>
                  <a:gd name="T0" fmla="*/ 0 w 79"/>
                  <a:gd name="T1" fmla="*/ 1203 h 1203"/>
                  <a:gd name="T2" fmla="*/ 79 w 79"/>
                  <a:gd name="T3" fmla="*/ 1203 h 1203"/>
                  <a:gd name="T4" fmla="*/ 79 w 79"/>
                  <a:gd name="T5" fmla="*/ 0 h 1203"/>
                  <a:gd name="T6" fmla="*/ 0 w 79"/>
                  <a:gd name="T7" fmla="*/ 0 h 1203"/>
                  <a:gd name="T8" fmla="*/ 0 w 79"/>
                  <a:gd name="T9" fmla="*/ 1203 h 1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9" h="1203">
                    <a:moveTo>
                      <a:pt x="0" y="1203"/>
                    </a:moveTo>
                    <a:cubicBezTo>
                      <a:pt x="9" y="1203"/>
                      <a:pt x="44" y="1203"/>
                      <a:pt x="79" y="1203"/>
                    </a:cubicBezTo>
                    <a:cubicBezTo>
                      <a:pt x="79" y="0"/>
                      <a:pt x="79" y="0"/>
                      <a:pt x="79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120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84" name="任意多边形: 形状 83"/>
              <p:cNvSpPr/>
              <p:nvPr/>
            </p:nvSpPr>
            <p:spPr bwMode="auto">
              <a:xfrm>
                <a:off x="4375150" y="19050"/>
                <a:ext cx="300037" cy="4521200"/>
              </a:xfrm>
              <a:custGeom>
                <a:avLst/>
                <a:gdLst>
                  <a:gd name="T0" fmla="*/ 80 w 80"/>
                  <a:gd name="T1" fmla="*/ 1203 h 1203"/>
                  <a:gd name="T2" fmla="*/ 80 w 80"/>
                  <a:gd name="T3" fmla="*/ 0 h 1203"/>
                  <a:gd name="T4" fmla="*/ 0 w 80"/>
                  <a:gd name="T5" fmla="*/ 0 h 1203"/>
                  <a:gd name="T6" fmla="*/ 0 w 80"/>
                  <a:gd name="T7" fmla="*/ 1203 h 1203"/>
                  <a:gd name="T8" fmla="*/ 80 w 80"/>
                  <a:gd name="T9" fmla="*/ 1203 h 1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0" h="1203">
                    <a:moveTo>
                      <a:pt x="80" y="1203"/>
                    </a:moveTo>
                    <a:cubicBezTo>
                      <a:pt x="80" y="0"/>
                      <a:pt x="80" y="0"/>
                      <a:pt x="8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203"/>
                      <a:pt x="0" y="1203"/>
                      <a:pt x="0" y="1203"/>
                    </a:cubicBezTo>
                    <a:cubicBezTo>
                      <a:pt x="36" y="1203"/>
                      <a:pt x="71" y="1203"/>
                      <a:pt x="80" y="120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>
              <a:off x="2459967" y="1578385"/>
              <a:ext cx="7273226" cy="4225835"/>
              <a:chOff x="612775" y="93663"/>
              <a:chExt cx="7524750" cy="4371975"/>
            </a:xfrm>
            <a:solidFill>
              <a:schemeClr val="bg1">
                <a:lumMod val="65000"/>
              </a:schemeClr>
            </a:solidFill>
          </p:grpSpPr>
          <p:sp>
            <p:nvSpPr>
              <p:cNvPr id="81" name="任意多边形: 形状 80"/>
              <p:cNvSpPr/>
              <p:nvPr/>
            </p:nvSpPr>
            <p:spPr bwMode="auto">
              <a:xfrm>
                <a:off x="612775" y="93663"/>
                <a:ext cx="3338512" cy="4371975"/>
              </a:xfrm>
              <a:custGeom>
                <a:avLst/>
                <a:gdLst>
                  <a:gd name="T0" fmla="*/ 0 w 889"/>
                  <a:gd name="T1" fmla="*/ 1140 h 1163"/>
                  <a:gd name="T2" fmla="*/ 23 w 889"/>
                  <a:gd name="T3" fmla="*/ 1163 h 1163"/>
                  <a:gd name="T4" fmla="*/ 867 w 889"/>
                  <a:gd name="T5" fmla="*/ 1163 h 1163"/>
                  <a:gd name="T6" fmla="*/ 889 w 889"/>
                  <a:gd name="T7" fmla="*/ 1140 h 1163"/>
                  <a:gd name="T8" fmla="*/ 889 w 889"/>
                  <a:gd name="T9" fmla="*/ 22 h 1163"/>
                  <a:gd name="T10" fmla="*/ 867 w 889"/>
                  <a:gd name="T11" fmla="*/ 0 h 1163"/>
                  <a:gd name="T12" fmla="*/ 23 w 889"/>
                  <a:gd name="T13" fmla="*/ 0 h 1163"/>
                  <a:gd name="T14" fmla="*/ 0 w 889"/>
                  <a:gd name="T15" fmla="*/ 22 h 1163"/>
                  <a:gd name="T16" fmla="*/ 0 w 889"/>
                  <a:gd name="T17" fmla="*/ 1140 h 1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89" h="1163">
                    <a:moveTo>
                      <a:pt x="0" y="1140"/>
                    </a:moveTo>
                    <a:cubicBezTo>
                      <a:pt x="0" y="1153"/>
                      <a:pt x="11" y="1163"/>
                      <a:pt x="23" y="1163"/>
                    </a:cubicBezTo>
                    <a:cubicBezTo>
                      <a:pt x="867" y="1163"/>
                      <a:pt x="867" y="1163"/>
                      <a:pt x="867" y="1163"/>
                    </a:cubicBezTo>
                    <a:cubicBezTo>
                      <a:pt x="879" y="1163"/>
                      <a:pt x="889" y="1153"/>
                      <a:pt x="889" y="1140"/>
                    </a:cubicBezTo>
                    <a:cubicBezTo>
                      <a:pt x="889" y="22"/>
                      <a:pt x="889" y="22"/>
                      <a:pt x="889" y="22"/>
                    </a:cubicBezTo>
                    <a:cubicBezTo>
                      <a:pt x="889" y="10"/>
                      <a:pt x="879" y="0"/>
                      <a:pt x="867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11" y="0"/>
                      <a:pt x="0" y="10"/>
                      <a:pt x="0" y="22"/>
                    </a:cubicBezTo>
                    <a:lnTo>
                      <a:pt x="0" y="114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82" name="任意多边形: 形状 81"/>
              <p:cNvSpPr/>
              <p:nvPr/>
            </p:nvSpPr>
            <p:spPr bwMode="auto">
              <a:xfrm>
                <a:off x="4799013" y="93663"/>
                <a:ext cx="3338512" cy="4371975"/>
              </a:xfrm>
              <a:custGeom>
                <a:avLst/>
                <a:gdLst>
                  <a:gd name="T0" fmla="*/ 889 w 889"/>
                  <a:gd name="T1" fmla="*/ 1140 h 1163"/>
                  <a:gd name="T2" fmla="*/ 866 w 889"/>
                  <a:gd name="T3" fmla="*/ 1163 h 1163"/>
                  <a:gd name="T4" fmla="*/ 23 w 889"/>
                  <a:gd name="T5" fmla="*/ 1163 h 1163"/>
                  <a:gd name="T6" fmla="*/ 0 w 889"/>
                  <a:gd name="T7" fmla="*/ 1140 h 1163"/>
                  <a:gd name="T8" fmla="*/ 0 w 889"/>
                  <a:gd name="T9" fmla="*/ 22 h 1163"/>
                  <a:gd name="T10" fmla="*/ 23 w 889"/>
                  <a:gd name="T11" fmla="*/ 0 h 1163"/>
                  <a:gd name="T12" fmla="*/ 866 w 889"/>
                  <a:gd name="T13" fmla="*/ 0 h 1163"/>
                  <a:gd name="T14" fmla="*/ 889 w 889"/>
                  <a:gd name="T15" fmla="*/ 22 h 1163"/>
                  <a:gd name="T16" fmla="*/ 889 w 889"/>
                  <a:gd name="T17" fmla="*/ 1140 h 1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89" h="1163">
                    <a:moveTo>
                      <a:pt x="889" y="1140"/>
                    </a:moveTo>
                    <a:cubicBezTo>
                      <a:pt x="889" y="1153"/>
                      <a:pt x="879" y="1163"/>
                      <a:pt x="866" y="1163"/>
                    </a:cubicBezTo>
                    <a:cubicBezTo>
                      <a:pt x="23" y="1163"/>
                      <a:pt x="23" y="1163"/>
                      <a:pt x="23" y="1163"/>
                    </a:cubicBezTo>
                    <a:cubicBezTo>
                      <a:pt x="10" y="1163"/>
                      <a:pt x="0" y="1153"/>
                      <a:pt x="0" y="1140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10"/>
                      <a:pt x="10" y="0"/>
                      <a:pt x="23" y="0"/>
                    </a:cubicBezTo>
                    <a:cubicBezTo>
                      <a:pt x="866" y="0"/>
                      <a:pt x="866" y="0"/>
                      <a:pt x="866" y="0"/>
                    </a:cubicBezTo>
                    <a:cubicBezTo>
                      <a:pt x="879" y="0"/>
                      <a:pt x="889" y="10"/>
                      <a:pt x="889" y="22"/>
                    </a:cubicBezTo>
                    <a:lnTo>
                      <a:pt x="889" y="114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>
              <a:off x="2518276" y="1578385"/>
              <a:ext cx="7156609" cy="4225835"/>
              <a:chOff x="673100" y="93663"/>
              <a:chExt cx="7404100" cy="4371975"/>
            </a:xfrm>
            <a:solidFill>
              <a:schemeClr val="bg1">
                <a:lumMod val="75000"/>
              </a:schemeClr>
            </a:solidFill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79" name="任意多边形: 形状 78"/>
              <p:cNvSpPr/>
              <p:nvPr/>
            </p:nvSpPr>
            <p:spPr bwMode="auto">
              <a:xfrm>
                <a:off x="673100" y="93663"/>
                <a:ext cx="3338512" cy="4371975"/>
              </a:xfrm>
              <a:custGeom>
                <a:avLst/>
                <a:gdLst>
                  <a:gd name="T0" fmla="*/ 0 w 889"/>
                  <a:gd name="T1" fmla="*/ 1140 h 1163"/>
                  <a:gd name="T2" fmla="*/ 23 w 889"/>
                  <a:gd name="T3" fmla="*/ 1163 h 1163"/>
                  <a:gd name="T4" fmla="*/ 867 w 889"/>
                  <a:gd name="T5" fmla="*/ 1163 h 1163"/>
                  <a:gd name="T6" fmla="*/ 889 w 889"/>
                  <a:gd name="T7" fmla="*/ 1140 h 1163"/>
                  <a:gd name="T8" fmla="*/ 889 w 889"/>
                  <a:gd name="T9" fmla="*/ 22 h 1163"/>
                  <a:gd name="T10" fmla="*/ 867 w 889"/>
                  <a:gd name="T11" fmla="*/ 0 h 1163"/>
                  <a:gd name="T12" fmla="*/ 23 w 889"/>
                  <a:gd name="T13" fmla="*/ 0 h 1163"/>
                  <a:gd name="T14" fmla="*/ 0 w 889"/>
                  <a:gd name="T15" fmla="*/ 22 h 1163"/>
                  <a:gd name="T16" fmla="*/ 0 w 889"/>
                  <a:gd name="T17" fmla="*/ 1140 h 1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89" h="1163">
                    <a:moveTo>
                      <a:pt x="0" y="1140"/>
                    </a:moveTo>
                    <a:cubicBezTo>
                      <a:pt x="0" y="1153"/>
                      <a:pt x="11" y="1163"/>
                      <a:pt x="23" y="1163"/>
                    </a:cubicBezTo>
                    <a:cubicBezTo>
                      <a:pt x="867" y="1163"/>
                      <a:pt x="867" y="1163"/>
                      <a:pt x="867" y="1163"/>
                    </a:cubicBezTo>
                    <a:cubicBezTo>
                      <a:pt x="879" y="1163"/>
                      <a:pt x="889" y="1153"/>
                      <a:pt x="889" y="1140"/>
                    </a:cubicBezTo>
                    <a:cubicBezTo>
                      <a:pt x="889" y="22"/>
                      <a:pt x="889" y="22"/>
                      <a:pt x="889" y="22"/>
                    </a:cubicBezTo>
                    <a:cubicBezTo>
                      <a:pt x="889" y="10"/>
                      <a:pt x="879" y="0"/>
                      <a:pt x="867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11" y="0"/>
                      <a:pt x="0" y="10"/>
                      <a:pt x="0" y="22"/>
                    </a:cubicBezTo>
                    <a:lnTo>
                      <a:pt x="0" y="114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80" name="任意多边形: 形状 79"/>
              <p:cNvSpPr/>
              <p:nvPr/>
            </p:nvSpPr>
            <p:spPr bwMode="auto">
              <a:xfrm>
                <a:off x="4740275" y="93663"/>
                <a:ext cx="3336925" cy="4371975"/>
              </a:xfrm>
              <a:custGeom>
                <a:avLst/>
                <a:gdLst>
                  <a:gd name="T0" fmla="*/ 889 w 889"/>
                  <a:gd name="T1" fmla="*/ 1140 h 1163"/>
                  <a:gd name="T2" fmla="*/ 866 w 889"/>
                  <a:gd name="T3" fmla="*/ 1163 h 1163"/>
                  <a:gd name="T4" fmla="*/ 23 w 889"/>
                  <a:gd name="T5" fmla="*/ 1163 h 1163"/>
                  <a:gd name="T6" fmla="*/ 0 w 889"/>
                  <a:gd name="T7" fmla="*/ 1140 h 1163"/>
                  <a:gd name="T8" fmla="*/ 0 w 889"/>
                  <a:gd name="T9" fmla="*/ 22 h 1163"/>
                  <a:gd name="T10" fmla="*/ 23 w 889"/>
                  <a:gd name="T11" fmla="*/ 0 h 1163"/>
                  <a:gd name="T12" fmla="*/ 866 w 889"/>
                  <a:gd name="T13" fmla="*/ 0 h 1163"/>
                  <a:gd name="T14" fmla="*/ 889 w 889"/>
                  <a:gd name="T15" fmla="*/ 22 h 1163"/>
                  <a:gd name="T16" fmla="*/ 889 w 889"/>
                  <a:gd name="T17" fmla="*/ 1140 h 1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89" h="1163">
                    <a:moveTo>
                      <a:pt x="889" y="1140"/>
                    </a:moveTo>
                    <a:cubicBezTo>
                      <a:pt x="889" y="1153"/>
                      <a:pt x="879" y="1163"/>
                      <a:pt x="866" y="1163"/>
                    </a:cubicBezTo>
                    <a:cubicBezTo>
                      <a:pt x="23" y="1163"/>
                      <a:pt x="23" y="1163"/>
                      <a:pt x="23" y="1163"/>
                    </a:cubicBezTo>
                    <a:cubicBezTo>
                      <a:pt x="10" y="1163"/>
                      <a:pt x="0" y="1153"/>
                      <a:pt x="0" y="1140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10"/>
                      <a:pt x="10" y="0"/>
                      <a:pt x="23" y="0"/>
                    </a:cubicBezTo>
                    <a:cubicBezTo>
                      <a:pt x="866" y="0"/>
                      <a:pt x="866" y="0"/>
                      <a:pt x="866" y="0"/>
                    </a:cubicBezTo>
                    <a:cubicBezTo>
                      <a:pt x="879" y="0"/>
                      <a:pt x="889" y="10"/>
                      <a:pt x="889" y="22"/>
                    </a:cubicBezTo>
                    <a:lnTo>
                      <a:pt x="889" y="114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2576585" y="1578385"/>
              <a:ext cx="7039991" cy="4225835"/>
              <a:chOff x="733425" y="93663"/>
              <a:chExt cx="7283450" cy="4371975"/>
            </a:xfrm>
            <a:solidFill>
              <a:schemeClr val="bg1">
                <a:lumMod val="85000"/>
              </a:schemeClr>
            </a:solidFill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77" name="任意多边形: 形状 76"/>
              <p:cNvSpPr/>
              <p:nvPr/>
            </p:nvSpPr>
            <p:spPr bwMode="auto">
              <a:xfrm>
                <a:off x="733425" y="93663"/>
                <a:ext cx="3338512" cy="4371975"/>
              </a:xfrm>
              <a:custGeom>
                <a:avLst/>
                <a:gdLst>
                  <a:gd name="T0" fmla="*/ 0 w 889"/>
                  <a:gd name="T1" fmla="*/ 1140 h 1163"/>
                  <a:gd name="T2" fmla="*/ 23 w 889"/>
                  <a:gd name="T3" fmla="*/ 1163 h 1163"/>
                  <a:gd name="T4" fmla="*/ 867 w 889"/>
                  <a:gd name="T5" fmla="*/ 1163 h 1163"/>
                  <a:gd name="T6" fmla="*/ 889 w 889"/>
                  <a:gd name="T7" fmla="*/ 1140 h 1163"/>
                  <a:gd name="T8" fmla="*/ 889 w 889"/>
                  <a:gd name="T9" fmla="*/ 22 h 1163"/>
                  <a:gd name="T10" fmla="*/ 867 w 889"/>
                  <a:gd name="T11" fmla="*/ 0 h 1163"/>
                  <a:gd name="T12" fmla="*/ 23 w 889"/>
                  <a:gd name="T13" fmla="*/ 0 h 1163"/>
                  <a:gd name="T14" fmla="*/ 0 w 889"/>
                  <a:gd name="T15" fmla="*/ 22 h 1163"/>
                  <a:gd name="T16" fmla="*/ 0 w 889"/>
                  <a:gd name="T17" fmla="*/ 1140 h 1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89" h="1163">
                    <a:moveTo>
                      <a:pt x="0" y="1140"/>
                    </a:moveTo>
                    <a:cubicBezTo>
                      <a:pt x="0" y="1153"/>
                      <a:pt x="11" y="1163"/>
                      <a:pt x="23" y="1163"/>
                    </a:cubicBezTo>
                    <a:cubicBezTo>
                      <a:pt x="867" y="1163"/>
                      <a:pt x="867" y="1163"/>
                      <a:pt x="867" y="1163"/>
                    </a:cubicBezTo>
                    <a:cubicBezTo>
                      <a:pt x="879" y="1163"/>
                      <a:pt x="889" y="1153"/>
                      <a:pt x="889" y="1140"/>
                    </a:cubicBezTo>
                    <a:cubicBezTo>
                      <a:pt x="889" y="22"/>
                      <a:pt x="889" y="22"/>
                      <a:pt x="889" y="22"/>
                    </a:cubicBezTo>
                    <a:cubicBezTo>
                      <a:pt x="889" y="10"/>
                      <a:pt x="879" y="0"/>
                      <a:pt x="867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11" y="0"/>
                      <a:pt x="0" y="10"/>
                      <a:pt x="0" y="22"/>
                    </a:cubicBezTo>
                    <a:lnTo>
                      <a:pt x="0" y="114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78" name="任意多边形: 形状 77"/>
              <p:cNvSpPr/>
              <p:nvPr/>
            </p:nvSpPr>
            <p:spPr bwMode="auto">
              <a:xfrm>
                <a:off x="4679950" y="93663"/>
                <a:ext cx="3336925" cy="4371975"/>
              </a:xfrm>
              <a:custGeom>
                <a:avLst/>
                <a:gdLst>
                  <a:gd name="T0" fmla="*/ 889 w 889"/>
                  <a:gd name="T1" fmla="*/ 1140 h 1163"/>
                  <a:gd name="T2" fmla="*/ 866 w 889"/>
                  <a:gd name="T3" fmla="*/ 1163 h 1163"/>
                  <a:gd name="T4" fmla="*/ 23 w 889"/>
                  <a:gd name="T5" fmla="*/ 1163 h 1163"/>
                  <a:gd name="T6" fmla="*/ 0 w 889"/>
                  <a:gd name="T7" fmla="*/ 1140 h 1163"/>
                  <a:gd name="T8" fmla="*/ 0 w 889"/>
                  <a:gd name="T9" fmla="*/ 22 h 1163"/>
                  <a:gd name="T10" fmla="*/ 23 w 889"/>
                  <a:gd name="T11" fmla="*/ 0 h 1163"/>
                  <a:gd name="T12" fmla="*/ 866 w 889"/>
                  <a:gd name="T13" fmla="*/ 0 h 1163"/>
                  <a:gd name="T14" fmla="*/ 889 w 889"/>
                  <a:gd name="T15" fmla="*/ 22 h 1163"/>
                  <a:gd name="T16" fmla="*/ 889 w 889"/>
                  <a:gd name="T17" fmla="*/ 1140 h 1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89" h="1163">
                    <a:moveTo>
                      <a:pt x="889" y="1140"/>
                    </a:moveTo>
                    <a:cubicBezTo>
                      <a:pt x="889" y="1153"/>
                      <a:pt x="879" y="1163"/>
                      <a:pt x="866" y="1163"/>
                    </a:cubicBezTo>
                    <a:cubicBezTo>
                      <a:pt x="23" y="1163"/>
                      <a:pt x="23" y="1163"/>
                      <a:pt x="23" y="1163"/>
                    </a:cubicBezTo>
                    <a:cubicBezTo>
                      <a:pt x="10" y="1163"/>
                      <a:pt x="0" y="1153"/>
                      <a:pt x="0" y="1140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10"/>
                      <a:pt x="10" y="0"/>
                      <a:pt x="23" y="0"/>
                    </a:cubicBezTo>
                    <a:cubicBezTo>
                      <a:pt x="866" y="0"/>
                      <a:pt x="866" y="0"/>
                      <a:pt x="866" y="0"/>
                    </a:cubicBezTo>
                    <a:cubicBezTo>
                      <a:pt x="879" y="0"/>
                      <a:pt x="889" y="10"/>
                      <a:pt x="889" y="22"/>
                    </a:cubicBezTo>
                    <a:lnTo>
                      <a:pt x="889" y="114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2634894" y="1578385"/>
              <a:ext cx="6924908" cy="4225835"/>
              <a:chOff x="793750" y="93663"/>
              <a:chExt cx="7164387" cy="4371975"/>
            </a:xfrm>
            <a:solidFill>
              <a:schemeClr val="bg1">
                <a:lumMod val="85000"/>
              </a:schemeClr>
            </a:solidFill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75" name="任意多边形: 形状 74"/>
              <p:cNvSpPr/>
              <p:nvPr/>
            </p:nvSpPr>
            <p:spPr bwMode="auto">
              <a:xfrm>
                <a:off x="793750" y="93663"/>
                <a:ext cx="3336925" cy="4371975"/>
              </a:xfrm>
              <a:custGeom>
                <a:avLst/>
                <a:gdLst>
                  <a:gd name="T0" fmla="*/ 0 w 889"/>
                  <a:gd name="T1" fmla="*/ 1140 h 1163"/>
                  <a:gd name="T2" fmla="*/ 23 w 889"/>
                  <a:gd name="T3" fmla="*/ 1163 h 1163"/>
                  <a:gd name="T4" fmla="*/ 867 w 889"/>
                  <a:gd name="T5" fmla="*/ 1163 h 1163"/>
                  <a:gd name="T6" fmla="*/ 889 w 889"/>
                  <a:gd name="T7" fmla="*/ 1140 h 1163"/>
                  <a:gd name="T8" fmla="*/ 889 w 889"/>
                  <a:gd name="T9" fmla="*/ 22 h 1163"/>
                  <a:gd name="T10" fmla="*/ 867 w 889"/>
                  <a:gd name="T11" fmla="*/ 0 h 1163"/>
                  <a:gd name="T12" fmla="*/ 23 w 889"/>
                  <a:gd name="T13" fmla="*/ 0 h 1163"/>
                  <a:gd name="T14" fmla="*/ 0 w 889"/>
                  <a:gd name="T15" fmla="*/ 22 h 1163"/>
                  <a:gd name="T16" fmla="*/ 0 w 889"/>
                  <a:gd name="T17" fmla="*/ 1140 h 1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89" h="1163">
                    <a:moveTo>
                      <a:pt x="0" y="1140"/>
                    </a:moveTo>
                    <a:cubicBezTo>
                      <a:pt x="0" y="1153"/>
                      <a:pt x="11" y="1163"/>
                      <a:pt x="23" y="1163"/>
                    </a:cubicBezTo>
                    <a:cubicBezTo>
                      <a:pt x="867" y="1163"/>
                      <a:pt x="867" y="1163"/>
                      <a:pt x="867" y="1163"/>
                    </a:cubicBezTo>
                    <a:cubicBezTo>
                      <a:pt x="879" y="1163"/>
                      <a:pt x="889" y="1153"/>
                      <a:pt x="889" y="1140"/>
                    </a:cubicBezTo>
                    <a:cubicBezTo>
                      <a:pt x="889" y="22"/>
                      <a:pt x="889" y="22"/>
                      <a:pt x="889" y="22"/>
                    </a:cubicBezTo>
                    <a:cubicBezTo>
                      <a:pt x="889" y="10"/>
                      <a:pt x="879" y="0"/>
                      <a:pt x="867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11" y="0"/>
                      <a:pt x="0" y="10"/>
                      <a:pt x="0" y="22"/>
                    </a:cubicBezTo>
                    <a:lnTo>
                      <a:pt x="0" y="114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76" name="任意多边形: 形状 75"/>
              <p:cNvSpPr/>
              <p:nvPr/>
            </p:nvSpPr>
            <p:spPr bwMode="auto">
              <a:xfrm>
                <a:off x="4619625" y="93663"/>
                <a:ext cx="3338512" cy="4371975"/>
              </a:xfrm>
              <a:custGeom>
                <a:avLst/>
                <a:gdLst>
                  <a:gd name="T0" fmla="*/ 889 w 889"/>
                  <a:gd name="T1" fmla="*/ 1140 h 1163"/>
                  <a:gd name="T2" fmla="*/ 866 w 889"/>
                  <a:gd name="T3" fmla="*/ 1163 h 1163"/>
                  <a:gd name="T4" fmla="*/ 23 w 889"/>
                  <a:gd name="T5" fmla="*/ 1163 h 1163"/>
                  <a:gd name="T6" fmla="*/ 0 w 889"/>
                  <a:gd name="T7" fmla="*/ 1140 h 1163"/>
                  <a:gd name="T8" fmla="*/ 0 w 889"/>
                  <a:gd name="T9" fmla="*/ 22 h 1163"/>
                  <a:gd name="T10" fmla="*/ 23 w 889"/>
                  <a:gd name="T11" fmla="*/ 0 h 1163"/>
                  <a:gd name="T12" fmla="*/ 866 w 889"/>
                  <a:gd name="T13" fmla="*/ 0 h 1163"/>
                  <a:gd name="T14" fmla="*/ 889 w 889"/>
                  <a:gd name="T15" fmla="*/ 22 h 1163"/>
                  <a:gd name="T16" fmla="*/ 889 w 889"/>
                  <a:gd name="T17" fmla="*/ 1140 h 1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89" h="1163">
                    <a:moveTo>
                      <a:pt x="889" y="1140"/>
                    </a:moveTo>
                    <a:cubicBezTo>
                      <a:pt x="889" y="1153"/>
                      <a:pt x="879" y="1163"/>
                      <a:pt x="866" y="1163"/>
                    </a:cubicBezTo>
                    <a:cubicBezTo>
                      <a:pt x="23" y="1163"/>
                      <a:pt x="23" y="1163"/>
                      <a:pt x="23" y="1163"/>
                    </a:cubicBezTo>
                    <a:cubicBezTo>
                      <a:pt x="10" y="1163"/>
                      <a:pt x="0" y="1153"/>
                      <a:pt x="0" y="1140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10"/>
                      <a:pt x="10" y="0"/>
                      <a:pt x="23" y="0"/>
                    </a:cubicBezTo>
                    <a:cubicBezTo>
                      <a:pt x="866" y="0"/>
                      <a:pt x="866" y="0"/>
                      <a:pt x="866" y="0"/>
                    </a:cubicBezTo>
                    <a:cubicBezTo>
                      <a:pt x="879" y="0"/>
                      <a:pt x="889" y="10"/>
                      <a:pt x="889" y="22"/>
                    </a:cubicBezTo>
                    <a:lnTo>
                      <a:pt x="889" y="114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2693202" y="1578385"/>
              <a:ext cx="6808291" cy="4225835"/>
              <a:chOff x="854075" y="93663"/>
              <a:chExt cx="7043737" cy="4371975"/>
            </a:xfrm>
            <a:solidFill>
              <a:schemeClr val="bg1">
                <a:lumMod val="85000"/>
              </a:schemeClr>
            </a:solidFill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73" name="任意多边形: 形状 72"/>
              <p:cNvSpPr/>
              <p:nvPr/>
            </p:nvSpPr>
            <p:spPr bwMode="auto">
              <a:xfrm>
                <a:off x="854075" y="93663"/>
                <a:ext cx="3336925" cy="4371975"/>
              </a:xfrm>
              <a:custGeom>
                <a:avLst/>
                <a:gdLst>
                  <a:gd name="T0" fmla="*/ 0 w 889"/>
                  <a:gd name="T1" fmla="*/ 1140 h 1163"/>
                  <a:gd name="T2" fmla="*/ 23 w 889"/>
                  <a:gd name="T3" fmla="*/ 1163 h 1163"/>
                  <a:gd name="T4" fmla="*/ 867 w 889"/>
                  <a:gd name="T5" fmla="*/ 1163 h 1163"/>
                  <a:gd name="T6" fmla="*/ 889 w 889"/>
                  <a:gd name="T7" fmla="*/ 1140 h 1163"/>
                  <a:gd name="T8" fmla="*/ 889 w 889"/>
                  <a:gd name="T9" fmla="*/ 22 h 1163"/>
                  <a:gd name="T10" fmla="*/ 867 w 889"/>
                  <a:gd name="T11" fmla="*/ 0 h 1163"/>
                  <a:gd name="T12" fmla="*/ 23 w 889"/>
                  <a:gd name="T13" fmla="*/ 0 h 1163"/>
                  <a:gd name="T14" fmla="*/ 0 w 889"/>
                  <a:gd name="T15" fmla="*/ 22 h 1163"/>
                  <a:gd name="T16" fmla="*/ 0 w 889"/>
                  <a:gd name="T17" fmla="*/ 1140 h 1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89" h="1163">
                    <a:moveTo>
                      <a:pt x="0" y="1140"/>
                    </a:moveTo>
                    <a:cubicBezTo>
                      <a:pt x="0" y="1153"/>
                      <a:pt x="11" y="1163"/>
                      <a:pt x="23" y="1163"/>
                    </a:cubicBezTo>
                    <a:cubicBezTo>
                      <a:pt x="867" y="1163"/>
                      <a:pt x="867" y="1163"/>
                      <a:pt x="867" y="1163"/>
                    </a:cubicBezTo>
                    <a:cubicBezTo>
                      <a:pt x="879" y="1163"/>
                      <a:pt x="889" y="1153"/>
                      <a:pt x="889" y="1140"/>
                    </a:cubicBezTo>
                    <a:cubicBezTo>
                      <a:pt x="889" y="22"/>
                      <a:pt x="889" y="22"/>
                      <a:pt x="889" y="22"/>
                    </a:cubicBezTo>
                    <a:cubicBezTo>
                      <a:pt x="889" y="10"/>
                      <a:pt x="879" y="0"/>
                      <a:pt x="867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11" y="0"/>
                      <a:pt x="0" y="10"/>
                      <a:pt x="0" y="22"/>
                    </a:cubicBezTo>
                    <a:lnTo>
                      <a:pt x="0" y="114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74" name="任意多边形: 形状 73"/>
              <p:cNvSpPr/>
              <p:nvPr/>
            </p:nvSpPr>
            <p:spPr bwMode="auto">
              <a:xfrm>
                <a:off x="4559300" y="93663"/>
                <a:ext cx="3338512" cy="4371975"/>
              </a:xfrm>
              <a:custGeom>
                <a:avLst/>
                <a:gdLst>
                  <a:gd name="T0" fmla="*/ 889 w 889"/>
                  <a:gd name="T1" fmla="*/ 1140 h 1163"/>
                  <a:gd name="T2" fmla="*/ 866 w 889"/>
                  <a:gd name="T3" fmla="*/ 1163 h 1163"/>
                  <a:gd name="T4" fmla="*/ 23 w 889"/>
                  <a:gd name="T5" fmla="*/ 1163 h 1163"/>
                  <a:gd name="T6" fmla="*/ 0 w 889"/>
                  <a:gd name="T7" fmla="*/ 1140 h 1163"/>
                  <a:gd name="T8" fmla="*/ 0 w 889"/>
                  <a:gd name="T9" fmla="*/ 22 h 1163"/>
                  <a:gd name="T10" fmla="*/ 23 w 889"/>
                  <a:gd name="T11" fmla="*/ 0 h 1163"/>
                  <a:gd name="T12" fmla="*/ 866 w 889"/>
                  <a:gd name="T13" fmla="*/ 0 h 1163"/>
                  <a:gd name="T14" fmla="*/ 889 w 889"/>
                  <a:gd name="T15" fmla="*/ 22 h 1163"/>
                  <a:gd name="T16" fmla="*/ 889 w 889"/>
                  <a:gd name="T17" fmla="*/ 1140 h 1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89" h="1163">
                    <a:moveTo>
                      <a:pt x="889" y="1140"/>
                    </a:moveTo>
                    <a:cubicBezTo>
                      <a:pt x="889" y="1153"/>
                      <a:pt x="879" y="1163"/>
                      <a:pt x="866" y="1163"/>
                    </a:cubicBezTo>
                    <a:cubicBezTo>
                      <a:pt x="23" y="1163"/>
                      <a:pt x="23" y="1163"/>
                      <a:pt x="23" y="1163"/>
                    </a:cubicBezTo>
                    <a:cubicBezTo>
                      <a:pt x="10" y="1163"/>
                      <a:pt x="0" y="1153"/>
                      <a:pt x="0" y="1140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10"/>
                      <a:pt x="10" y="0"/>
                      <a:pt x="23" y="0"/>
                    </a:cubicBezTo>
                    <a:cubicBezTo>
                      <a:pt x="866" y="0"/>
                      <a:pt x="866" y="0"/>
                      <a:pt x="866" y="0"/>
                    </a:cubicBezTo>
                    <a:cubicBezTo>
                      <a:pt x="879" y="0"/>
                      <a:pt x="889" y="10"/>
                      <a:pt x="889" y="22"/>
                    </a:cubicBezTo>
                    <a:lnTo>
                      <a:pt x="889" y="114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2749977" y="1578385"/>
              <a:ext cx="6693208" cy="4225835"/>
              <a:chOff x="912813" y="93663"/>
              <a:chExt cx="6924674" cy="4371975"/>
            </a:xfrm>
            <a:solidFill>
              <a:schemeClr val="bg1">
                <a:lumMod val="95000"/>
              </a:schemeClr>
            </a:solidFill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71" name="任意多边形: 形状 70"/>
              <p:cNvSpPr/>
              <p:nvPr/>
            </p:nvSpPr>
            <p:spPr bwMode="auto">
              <a:xfrm>
                <a:off x="912813" y="93663"/>
                <a:ext cx="3338512" cy="4371975"/>
              </a:xfrm>
              <a:custGeom>
                <a:avLst/>
                <a:gdLst>
                  <a:gd name="T0" fmla="*/ 0 w 889"/>
                  <a:gd name="T1" fmla="*/ 1140 h 1163"/>
                  <a:gd name="T2" fmla="*/ 23 w 889"/>
                  <a:gd name="T3" fmla="*/ 1163 h 1163"/>
                  <a:gd name="T4" fmla="*/ 867 w 889"/>
                  <a:gd name="T5" fmla="*/ 1163 h 1163"/>
                  <a:gd name="T6" fmla="*/ 889 w 889"/>
                  <a:gd name="T7" fmla="*/ 1140 h 1163"/>
                  <a:gd name="T8" fmla="*/ 889 w 889"/>
                  <a:gd name="T9" fmla="*/ 22 h 1163"/>
                  <a:gd name="T10" fmla="*/ 867 w 889"/>
                  <a:gd name="T11" fmla="*/ 0 h 1163"/>
                  <a:gd name="T12" fmla="*/ 23 w 889"/>
                  <a:gd name="T13" fmla="*/ 0 h 1163"/>
                  <a:gd name="T14" fmla="*/ 0 w 889"/>
                  <a:gd name="T15" fmla="*/ 22 h 1163"/>
                  <a:gd name="T16" fmla="*/ 0 w 889"/>
                  <a:gd name="T17" fmla="*/ 1140 h 1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89" h="1163">
                    <a:moveTo>
                      <a:pt x="0" y="1140"/>
                    </a:moveTo>
                    <a:cubicBezTo>
                      <a:pt x="0" y="1153"/>
                      <a:pt x="11" y="1163"/>
                      <a:pt x="23" y="1163"/>
                    </a:cubicBezTo>
                    <a:cubicBezTo>
                      <a:pt x="867" y="1163"/>
                      <a:pt x="867" y="1163"/>
                      <a:pt x="867" y="1163"/>
                    </a:cubicBezTo>
                    <a:cubicBezTo>
                      <a:pt x="879" y="1163"/>
                      <a:pt x="889" y="1153"/>
                      <a:pt x="889" y="1140"/>
                    </a:cubicBezTo>
                    <a:cubicBezTo>
                      <a:pt x="889" y="22"/>
                      <a:pt x="889" y="22"/>
                      <a:pt x="889" y="22"/>
                    </a:cubicBezTo>
                    <a:cubicBezTo>
                      <a:pt x="889" y="10"/>
                      <a:pt x="879" y="0"/>
                      <a:pt x="867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11" y="0"/>
                      <a:pt x="0" y="10"/>
                      <a:pt x="0" y="22"/>
                    </a:cubicBezTo>
                    <a:lnTo>
                      <a:pt x="0" y="114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72" name="任意多边形: 形状 71"/>
              <p:cNvSpPr/>
              <p:nvPr/>
            </p:nvSpPr>
            <p:spPr bwMode="auto">
              <a:xfrm>
                <a:off x="4498975" y="93663"/>
                <a:ext cx="3338512" cy="4371975"/>
              </a:xfrm>
              <a:custGeom>
                <a:avLst/>
                <a:gdLst>
                  <a:gd name="T0" fmla="*/ 889 w 889"/>
                  <a:gd name="T1" fmla="*/ 1140 h 1163"/>
                  <a:gd name="T2" fmla="*/ 866 w 889"/>
                  <a:gd name="T3" fmla="*/ 1163 h 1163"/>
                  <a:gd name="T4" fmla="*/ 23 w 889"/>
                  <a:gd name="T5" fmla="*/ 1163 h 1163"/>
                  <a:gd name="T6" fmla="*/ 0 w 889"/>
                  <a:gd name="T7" fmla="*/ 1140 h 1163"/>
                  <a:gd name="T8" fmla="*/ 0 w 889"/>
                  <a:gd name="T9" fmla="*/ 22 h 1163"/>
                  <a:gd name="T10" fmla="*/ 23 w 889"/>
                  <a:gd name="T11" fmla="*/ 0 h 1163"/>
                  <a:gd name="T12" fmla="*/ 866 w 889"/>
                  <a:gd name="T13" fmla="*/ 0 h 1163"/>
                  <a:gd name="T14" fmla="*/ 889 w 889"/>
                  <a:gd name="T15" fmla="*/ 22 h 1163"/>
                  <a:gd name="T16" fmla="*/ 889 w 889"/>
                  <a:gd name="T17" fmla="*/ 1140 h 1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89" h="1163">
                    <a:moveTo>
                      <a:pt x="889" y="1140"/>
                    </a:moveTo>
                    <a:cubicBezTo>
                      <a:pt x="889" y="1153"/>
                      <a:pt x="879" y="1163"/>
                      <a:pt x="866" y="1163"/>
                    </a:cubicBezTo>
                    <a:cubicBezTo>
                      <a:pt x="23" y="1163"/>
                      <a:pt x="23" y="1163"/>
                      <a:pt x="23" y="1163"/>
                    </a:cubicBezTo>
                    <a:cubicBezTo>
                      <a:pt x="10" y="1163"/>
                      <a:pt x="0" y="1153"/>
                      <a:pt x="0" y="1140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10"/>
                      <a:pt x="10" y="0"/>
                      <a:pt x="23" y="0"/>
                    </a:cubicBezTo>
                    <a:cubicBezTo>
                      <a:pt x="866" y="0"/>
                      <a:pt x="866" y="0"/>
                      <a:pt x="866" y="0"/>
                    </a:cubicBezTo>
                    <a:cubicBezTo>
                      <a:pt x="879" y="0"/>
                      <a:pt x="889" y="10"/>
                      <a:pt x="889" y="22"/>
                    </a:cubicBezTo>
                    <a:lnTo>
                      <a:pt x="889" y="114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12" name="组合 11"/>
            <p:cNvGrpSpPr/>
            <p:nvPr/>
          </p:nvGrpSpPr>
          <p:grpSpPr>
            <a:xfrm>
              <a:off x="2808285" y="1578385"/>
              <a:ext cx="6576591" cy="4225835"/>
              <a:chOff x="973138" y="93663"/>
              <a:chExt cx="6804024" cy="4371975"/>
            </a:xfrm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69" name="任意多边形: 形状 68"/>
              <p:cNvSpPr/>
              <p:nvPr/>
            </p:nvSpPr>
            <p:spPr bwMode="auto">
              <a:xfrm>
                <a:off x="973138" y="93663"/>
                <a:ext cx="3338512" cy="4371975"/>
              </a:xfrm>
              <a:custGeom>
                <a:avLst/>
                <a:gdLst>
                  <a:gd name="T0" fmla="*/ 0 w 889"/>
                  <a:gd name="T1" fmla="*/ 1140 h 1163"/>
                  <a:gd name="T2" fmla="*/ 23 w 889"/>
                  <a:gd name="T3" fmla="*/ 1163 h 1163"/>
                  <a:gd name="T4" fmla="*/ 867 w 889"/>
                  <a:gd name="T5" fmla="*/ 1163 h 1163"/>
                  <a:gd name="T6" fmla="*/ 889 w 889"/>
                  <a:gd name="T7" fmla="*/ 1140 h 1163"/>
                  <a:gd name="T8" fmla="*/ 889 w 889"/>
                  <a:gd name="T9" fmla="*/ 22 h 1163"/>
                  <a:gd name="T10" fmla="*/ 867 w 889"/>
                  <a:gd name="T11" fmla="*/ 0 h 1163"/>
                  <a:gd name="T12" fmla="*/ 23 w 889"/>
                  <a:gd name="T13" fmla="*/ 0 h 1163"/>
                  <a:gd name="T14" fmla="*/ 0 w 889"/>
                  <a:gd name="T15" fmla="*/ 22 h 1163"/>
                  <a:gd name="T16" fmla="*/ 0 w 889"/>
                  <a:gd name="T17" fmla="*/ 1140 h 1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89" h="1163">
                    <a:moveTo>
                      <a:pt x="0" y="1140"/>
                    </a:moveTo>
                    <a:cubicBezTo>
                      <a:pt x="0" y="1153"/>
                      <a:pt x="11" y="1163"/>
                      <a:pt x="23" y="1163"/>
                    </a:cubicBezTo>
                    <a:cubicBezTo>
                      <a:pt x="867" y="1163"/>
                      <a:pt x="867" y="1163"/>
                      <a:pt x="867" y="1163"/>
                    </a:cubicBezTo>
                    <a:cubicBezTo>
                      <a:pt x="879" y="1163"/>
                      <a:pt x="889" y="1153"/>
                      <a:pt x="889" y="1140"/>
                    </a:cubicBezTo>
                    <a:cubicBezTo>
                      <a:pt x="889" y="22"/>
                      <a:pt x="889" y="22"/>
                      <a:pt x="889" y="22"/>
                    </a:cubicBezTo>
                    <a:cubicBezTo>
                      <a:pt x="889" y="10"/>
                      <a:pt x="879" y="0"/>
                      <a:pt x="867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11" y="0"/>
                      <a:pt x="0" y="10"/>
                      <a:pt x="0" y="22"/>
                    </a:cubicBezTo>
                    <a:lnTo>
                      <a:pt x="0" y="114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70" name="任意多边形: 形状 69"/>
              <p:cNvSpPr/>
              <p:nvPr/>
            </p:nvSpPr>
            <p:spPr bwMode="auto">
              <a:xfrm>
                <a:off x="4438650" y="93663"/>
                <a:ext cx="3338512" cy="4371975"/>
              </a:xfrm>
              <a:custGeom>
                <a:avLst/>
                <a:gdLst>
                  <a:gd name="T0" fmla="*/ 889 w 889"/>
                  <a:gd name="T1" fmla="*/ 1140 h 1163"/>
                  <a:gd name="T2" fmla="*/ 866 w 889"/>
                  <a:gd name="T3" fmla="*/ 1163 h 1163"/>
                  <a:gd name="T4" fmla="*/ 23 w 889"/>
                  <a:gd name="T5" fmla="*/ 1163 h 1163"/>
                  <a:gd name="T6" fmla="*/ 0 w 889"/>
                  <a:gd name="T7" fmla="*/ 1140 h 1163"/>
                  <a:gd name="T8" fmla="*/ 0 w 889"/>
                  <a:gd name="T9" fmla="*/ 22 h 1163"/>
                  <a:gd name="T10" fmla="*/ 23 w 889"/>
                  <a:gd name="T11" fmla="*/ 0 h 1163"/>
                  <a:gd name="T12" fmla="*/ 866 w 889"/>
                  <a:gd name="T13" fmla="*/ 0 h 1163"/>
                  <a:gd name="T14" fmla="*/ 889 w 889"/>
                  <a:gd name="T15" fmla="*/ 22 h 1163"/>
                  <a:gd name="T16" fmla="*/ 889 w 889"/>
                  <a:gd name="T17" fmla="*/ 1140 h 1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89" h="1163">
                    <a:moveTo>
                      <a:pt x="889" y="1140"/>
                    </a:moveTo>
                    <a:cubicBezTo>
                      <a:pt x="889" y="1153"/>
                      <a:pt x="879" y="1163"/>
                      <a:pt x="866" y="1163"/>
                    </a:cubicBezTo>
                    <a:cubicBezTo>
                      <a:pt x="23" y="1163"/>
                      <a:pt x="23" y="1163"/>
                      <a:pt x="23" y="1163"/>
                    </a:cubicBezTo>
                    <a:cubicBezTo>
                      <a:pt x="10" y="1163"/>
                      <a:pt x="0" y="1153"/>
                      <a:pt x="0" y="1140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10"/>
                      <a:pt x="10" y="0"/>
                      <a:pt x="23" y="0"/>
                    </a:cubicBezTo>
                    <a:cubicBezTo>
                      <a:pt x="866" y="0"/>
                      <a:pt x="866" y="0"/>
                      <a:pt x="866" y="0"/>
                    </a:cubicBezTo>
                    <a:cubicBezTo>
                      <a:pt x="879" y="0"/>
                      <a:pt x="889" y="10"/>
                      <a:pt x="889" y="22"/>
                    </a:cubicBezTo>
                    <a:lnTo>
                      <a:pt x="889" y="114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13" name="任意多边形: 形状 12"/>
            <p:cNvSpPr/>
            <p:nvPr/>
          </p:nvSpPr>
          <p:spPr bwMode="auto">
            <a:xfrm>
              <a:off x="6282248" y="1843842"/>
              <a:ext cx="115082" cy="3691851"/>
            </a:xfrm>
            <a:custGeom>
              <a:avLst/>
              <a:gdLst>
                <a:gd name="T0" fmla="*/ 16 w 32"/>
                <a:gd name="T1" fmla="*/ 0 h 1016"/>
                <a:gd name="T2" fmla="*/ 16 w 32"/>
                <a:gd name="T3" fmla="*/ 32 h 1016"/>
                <a:gd name="T4" fmla="*/ 16 w 32"/>
                <a:gd name="T5" fmla="*/ 82 h 1016"/>
                <a:gd name="T6" fmla="*/ 16 w 32"/>
                <a:gd name="T7" fmla="*/ 114 h 1016"/>
                <a:gd name="T8" fmla="*/ 16 w 32"/>
                <a:gd name="T9" fmla="*/ 82 h 1016"/>
                <a:gd name="T10" fmla="*/ 0 w 32"/>
                <a:gd name="T11" fmla="*/ 180 h 1016"/>
                <a:gd name="T12" fmla="*/ 32 w 32"/>
                <a:gd name="T13" fmla="*/ 180 h 1016"/>
                <a:gd name="T14" fmla="*/ 16 w 32"/>
                <a:gd name="T15" fmla="*/ 246 h 1016"/>
                <a:gd name="T16" fmla="*/ 16 w 32"/>
                <a:gd name="T17" fmla="*/ 278 h 1016"/>
                <a:gd name="T18" fmla="*/ 16 w 32"/>
                <a:gd name="T19" fmla="*/ 246 h 1016"/>
                <a:gd name="T20" fmla="*/ 0 w 32"/>
                <a:gd name="T21" fmla="*/ 344 h 1016"/>
                <a:gd name="T22" fmla="*/ 32 w 32"/>
                <a:gd name="T23" fmla="*/ 344 h 1016"/>
                <a:gd name="T24" fmla="*/ 16 w 32"/>
                <a:gd name="T25" fmla="*/ 410 h 1016"/>
                <a:gd name="T26" fmla="*/ 16 w 32"/>
                <a:gd name="T27" fmla="*/ 442 h 1016"/>
                <a:gd name="T28" fmla="*/ 16 w 32"/>
                <a:gd name="T29" fmla="*/ 410 h 1016"/>
                <a:gd name="T30" fmla="*/ 0 w 32"/>
                <a:gd name="T31" fmla="*/ 508 h 1016"/>
                <a:gd name="T32" fmla="*/ 32 w 32"/>
                <a:gd name="T33" fmla="*/ 508 h 1016"/>
                <a:gd name="T34" fmla="*/ 16 w 32"/>
                <a:gd name="T35" fmla="*/ 574 h 1016"/>
                <a:gd name="T36" fmla="*/ 16 w 32"/>
                <a:gd name="T37" fmla="*/ 606 h 1016"/>
                <a:gd name="T38" fmla="*/ 16 w 32"/>
                <a:gd name="T39" fmla="*/ 574 h 1016"/>
                <a:gd name="T40" fmla="*/ 0 w 32"/>
                <a:gd name="T41" fmla="*/ 672 h 1016"/>
                <a:gd name="T42" fmla="*/ 32 w 32"/>
                <a:gd name="T43" fmla="*/ 672 h 1016"/>
                <a:gd name="T44" fmla="*/ 16 w 32"/>
                <a:gd name="T45" fmla="*/ 738 h 1016"/>
                <a:gd name="T46" fmla="*/ 16 w 32"/>
                <a:gd name="T47" fmla="*/ 770 h 1016"/>
                <a:gd name="T48" fmla="*/ 16 w 32"/>
                <a:gd name="T49" fmla="*/ 738 h 1016"/>
                <a:gd name="T50" fmla="*/ 0 w 32"/>
                <a:gd name="T51" fmla="*/ 836 h 1016"/>
                <a:gd name="T52" fmla="*/ 32 w 32"/>
                <a:gd name="T53" fmla="*/ 836 h 1016"/>
                <a:gd name="T54" fmla="*/ 16 w 32"/>
                <a:gd name="T55" fmla="*/ 902 h 1016"/>
                <a:gd name="T56" fmla="*/ 16 w 32"/>
                <a:gd name="T57" fmla="*/ 934 h 1016"/>
                <a:gd name="T58" fmla="*/ 16 w 32"/>
                <a:gd name="T59" fmla="*/ 902 h 1016"/>
                <a:gd name="T60" fmla="*/ 0 w 32"/>
                <a:gd name="T61" fmla="*/ 1000 h 1016"/>
                <a:gd name="T62" fmla="*/ 32 w 32"/>
                <a:gd name="T63" fmla="*/ 1000 h 10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2" h="1016">
                  <a:moveTo>
                    <a:pt x="0" y="16"/>
                  </a:moveTo>
                  <a:cubicBezTo>
                    <a:pt x="0" y="7"/>
                    <a:pt x="7" y="0"/>
                    <a:pt x="16" y="0"/>
                  </a:cubicBezTo>
                  <a:cubicBezTo>
                    <a:pt x="25" y="0"/>
                    <a:pt x="32" y="7"/>
                    <a:pt x="32" y="16"/>
                  </a:cubicBezTo>
                  <a:cubicBezTo>
                    <a:pt x="32" y="25"/>
                    <a:pt x="25" y="32"/>
                    <a:pt x="16" y="32"/>
                  </a:cubicBezTo>
                  <a:cubicBezTo>
                    <a:pt x="7" y="32"/>
                    <a:pt x="0" y="25"/>
                    <a:pt x="0" y="16"/>
                  </a:cubicBezTo>
                  <a:close/>
                  <a:moveTo>
                    <a:pt x="16" y="82"/>
                  </a:moveTo>
                  <a:cubicBezTo>
                    <a:pt x="7" y="82"/>
                    <a:pt x="0" y="89"/>
                    <a:pt x="0" y="98"/>
                  </a:cubicBezTo>
                  <a:cubicBezTo>
                    <a:pt x="0" y="107"/>
                    <a:pt x="7" y="114"/>
                    <a:pt x="16" y="114"/>
                  </a:cubicBezTo>
                  <a:cubicBezTo>
                    <a:pt x="25" y="114"/>
                    <a:pt x="32" y="107"/>
                    <a:pt x="32" y="98"/>
                  </a:cubicBezTo>
                  <a:cubicBezTo>
                    <a:pt x="32" y="89"/>
                    <a:pt x="25" y="82"/>
                    <a:pt x="16" y="82"/>
                  </a:cubicBezTo>
                  <a:close/>
                  <a:moveTo>
                    <a:pt x="16" y="164"/>
                  </a:moveTo>
                  <a:cubicBezTo>
                    <a:pt x="7" y="164"/>
                    <a:pt x="0" y="171"/>
                    <a:pt x="0" y="180"/>
                  </a:cubicBezTo>
                  <a:cubicBezTo>
                    <a:pt x="0" y="189"/>
                    <a:pt x="7" y="196"/>
                    <a:pt x="16" y="196"/>
                  </a:cubicBezTo>
                  <a:cubicBezTo>
                    <a:pt x="25" y="196"/>
                    <a:pt x="32" y="189"/>
                    <a:pt x="32" y="180"/>
                  </a:cubicBezTo>
                  <a:cubicBezTo>
                    <a:pt x="32" y="171"/>
                    <a:pt x="25" y="164"/>
                    <a:pt x="16" y="164"/>
                  </a:cubicBezTo>
                  <a:close/>
                  <a:moveTo>
                    <a:pt x="16" y="246"/>
                  </a:moveTo>
                  <a:cubicBezTo>
                    <a:pt x="7" y="246"/>
                    <a:pt x="0" y="253"/>
                    <a:pt x="0" y="262"/>
                  </a:cubicBezTo>
                  <a:cubicBezTo>
                    <a:pt x="0" y="271"/>
                    <a:pt x="7" y="278"/>
                    <a:pt x="16" y="278"/>
                  </a:cubicBezTo>
                  <a:cubicBezTo>
                    <a:pt x="25" y="278"/>
                    <a:pt x="32" y="271"/>
                    <a:pt x="32" y="262"/>
                  </a:cubicBezTo>
                  <a:cubicBezTo>
                    <a:pt x="32" y="253"/>
                    <a:pt x="25" y="246"/>
                    <a:pt x="16" y="246"/>
                  </a:cubicBezTo>
                  <a:close/>
                  <a:moveTo>
                    <a:pt x="16" y="328"/>
                  </a:moveTo>
                  <a:cubicBezTo>
                    <a:pt x="7" y="328"/>
                    <a:pt x="0" y="335"/>
                    <a:pt x="0" y="344"/>
                  </a:cubicBezTo>
                  <a:cubicBezTo>
                    <a:pt x="0" y="353"/>
                    <a:pt x="7" y="360"/>
                    <a:pt x="16" y="360"/>
                  </a:cubicBezTo>
                  <a:cubicBezTo>
                    <a:pt x="25" y="360"/>
                    <a:pt x="32" y="353"/>
                    <a:pt x="32" y="344"/>
                  </a:cubicBezTo>
                  <a:cubicBezTo>
                    <a:pt x="32" y="335"/>
                    <a:pt x="25" y="328"/>
                    <a:pt x="16" y="328"/>
                  </a:cubicBezTo>
                  <a:close/>
                  <a:moveTo>
                    <a:pt x="16" y="410"/>
                  </a:moveTo>
                  <a:cubicBezTo>
                    <a:pt x="7" y="410"/>
                    <a:pt x="0" y="417"/>
                    <a:pt x="0" y="426"/>
                  </a:cubicBezTo>
                  <a:cubicBezTo>
                    <a:pt x="0" y="435"/>
                    <a:pt x="7" y="442"/>
                    <a:pt x="16" y="442"/>
                  </a:cubicBezTo>
                  <a:cubicBezTo>
                    <a:pt x="25" y="442"/>
                    <a:pt x="32" y="435"/>
                    <a:pt x="32" y="426"/>
                  </a:cubicBezTo>
                  <a:cubicBezTo>
                    <a:pt x="32" y="417"/>
                    <a:pt x="25" y="410"/>
                    <a:pt x="16" y="410"/>
                  </a:cubicBezTo>
                  <a:close/>
                  <a:moveTo>
                    <a:pt x="16" y="492"/>
                  </a:moveTo>
                  <a:cubicBezTo>
                    <a:pt x="7" y="492"/>
                    <a:pt x="0" y="499"/>
                    <a:pt x="0" y="508"/>
                  </a:cubicBezTo>
                  <a:cubicBezTo>
                    <a:pt x="0" y="517"/>
                    <a:pt x="7" y="524"/>
                    <a:pt x="16" y="524"/>
                  </a:cubicBezTo>
                  <a:cubicBezTo>
                    <a:pt x="25" y="524"/>
                    <a:pt x="32" y="517"/>
                    <a:pt x="32" y="508"/>
                  </a:cubicBezTo>
                  <a:cubicBezTo>
                    <a:pt x="32" y="499"/>
                    <a:pt x="25" y="492"/>
                    <a:pt x="16" y="492"/>
                  </a:cubicBezTo>
                  <a:close/>
                  <a:moveTo>
                    <a:pt x="16" y="574"/>
                  </a:moveTo>
                  <a:cubicBezTo>
                    <a:pt x="7" y="574"/>
                    <a:pt x="0" y="581"/>
                    <a:pt x="0" y="590"/>
                  </a:cubicBezTo>
                  <a:cubicBezTo>
                    <a:pt x="0" y="599"/>
                    <a:pt x="7" y="606"/>
                    <a:pt x="16" y="606"/>
                  </a:cubicBezTo>
                  <a:cubicBezTo>
                    <a:pt x="25" y="606"/>
                    <a:pt x="32" y="599"/>
                    <a:pt x="32" y="590"/>
                  </a:cubicBezTo>
                  <a:cubicBezTo>
                    <a:pt x="32" y="581"/>
                    <a:pt x="25" y="574"/>
                    <a:pt x="16" y="574"/>
                  </a:cubicBezTo>
                  <a:close/>
                  <a:moveTo>
                    <a:pt x="16" y="656"/>
                  </a:moveTo>
                  <a:cubicBezTo>
                    <a:pt x="7" y="656"/>
                    <a:pt x="0" y="663"/>
                    <a:pt x="0" y="672"/>
                  </a:cubicBezTo>
                  <a:cubicBezTo>
                    <a:pt x="0" y="681"/>
                    <a:pt x="7" y="688"/>
                    <a:pt x="16" y="688"/>
                  </a:cubicBezTo>
                  <a:cubicBezTo>
                    <a:pt x="25" y="688"/>
                    <a:pt x="32" y="681"/>
                    <a:pt x="32" y="672"/>
                  </a:cubicBezTo>
                  <a:cubicBezTo>
                    <a:pt x="32" y="663"/>
                    <a:pt x="25" y="656"/>
                    <a:pt x="16" y="656"/>
                  </a:cubicBezTo>
                  <a:close/>
                  <a:moveTo>
                    <a:pt x="16" y="738"/>
                  </a:moveTo>
                  <a:cubicBezTo>
                    <a:pt x="7" y="738"/>
                    <a:pt x="0" y="745"/>
                    <a:pt x="0" y="754"/>
                  </a:cubicBezTo>
                  <a:cubicBezTo>
                    <a:pt x="0" y="763"/>
                    <a:pt x="7" y="770"/>
                    <a:pt x="16" y="770"/>
                  </a:cubicBezTo>
                  <a:cubicBezTo>
                    <a:pt x="25" y="770"/>
                    <a:pt x="32" y="763"/>
                    <a:pt x="32" y="754"/>
                  </a:cubicBezTo>
                  <a:cubicBezTo>
                    <a:pt x="32" y="745"/>
                    <a:pt x="25" y="738"/>
                    <a:pt x="16" y="738"/>
                  </a:cubicBezTo>
                  <a:close/>
                  <a:moveTo>
                    <a:pt x="16" y="820"/>
                  </a:moveTo>
                  <a:cubicBezTo>
                    <a:pt x="7" y="820"/>
                    <a:pt x="0" y="827"/>
                    <a:pt x="0" y="836"/>
                  </a:cubicBezTo>
                  <a:cubicBezTo>
                    <a:pt x="0" y="845"/>
                    <a:pt x="7" y="852"/>
                    <a:pt x="16" y="852"/>
                  </a:cubicBezTo>
                  <a:cubicBezTo>
                    <a:pt x="25" y="852"/>
                    <a:pt x="32" y="845"/>
                    <a:pt x="32" y="836"/>
                  </a:cubicBezTo>
                  <a:cubicBezTo>
                    <a:pt x="32" y="827"/>
                    <a:pt x="25" y="820"/>
                    <a:pt x="16" y="820"/>
                  </a:cubicBezTo>
                  <a:close/>
                  <a:moveTo>
                    <a:pt x="16" y="902"/>
                  </a:moveTo>
                  <a:cubicBezTo>
                    <a:pt x="7" y="902"/>
                    <a:pt x="0" y="909"/>
                    <a:pt x="0" y="918"/>
                  </a:cubicBezTo>
                  <a:cubicBezTo>
                    <a:pt x="0" y="927"/>
                    <a:pt x="7" y="934"/>
                    <a:pt x="16" y="934"/>
                  </a:cubicBezTo>
                  <a:cubicBezTo>
                    <a:pt x="25" y="934"/>
                    <a:pt x="32" y="927"/>
                    <a:pt x="32" y="918"/>
                  </a:cubicBezTo>
                  <a:cubicBezTo>
                    <a:pt x="32" y="909"/>
                    <a:pt x="25" y="902"/>
                    <a:pt x="16" y="902"/>
                  </a:cubicBezTo>
                  <a:close/>
                  <a:moveTo>
                    <a:pt x="16" y="984"/>
                  </a:moveTo>
                  <a:cubicBezTo>
                    <a:pt x="7" y="984"/>
                    <a:pt x="0" y="991"/>
                    <a:pt x="0" y="1000"/>
                  </a:cubicBezTo>
                  <a:cubicBezTo>
                    <a:pt x="0" y="1009"/>
                    <a:pt x="7" y="1016"/>
                    <a:pt x="16" y="1016"/>
                  </a:cubicBezTo>
                  <a:cubicBezTo>
                    <a:pt x="25" y="1016"/>
                    <a:pt x="32" y="1009"/>
                    <a:pt x="32" y="1000"/>
                  </a:cubicBezTo>
                  <a:cubicBezTo>
                    <a:pt x="32" y="991"/>
                    <a:pt x="25" y="984"/>
                    <a:pt x="16" y="984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4" name="任意多边形: 形状 13"/>
            <p:cNvSpPr/>
            <p:nvPr/>
          </p:nvSpPr>
          <p:spPr bwMode="auto">
            <a:xfrm>
              <a:off x="6282248" y="1843842"/>
              <a:ext cx="75187" cy="3691851"/>
            </a:xfrm>
            <a:custGeom>
              <a:avLst/>
              <a:gdLst>
                <a:gd name="T0" fmla="*/ 16 w 21"/>
                <a:gd name="T1" fmla="*/ 246 h 1016"/>
                <a:gd name="T2" fmla="*/ 9 w 21"/>
                <a:gd name="T3" fmla="*/ 262 h 1016"/>
                <a:gd name="T4" fmla="*/ 16 w 21"/>
                <a:gd name="T5" fmla="*/ 278 h 1016"/>
                <a:gd name="T6" fmla="*/ 16 w 21"/>
                <a:gd name="T7" fmla="*/ 524 h 1016"/>
                <a:gd name="T8" fmla="*/ 9 w 21"/>
                <a:gd name="T9" fmla="*/ 508 h 1016"/>
                <a:gd name="T10" fmla="*/ 16 w 21"/>
                <a:gd name="T11" fmla="*/ 492 h 1016"/>
                <a:gd name="T12" fmla="*/ 16 w 21"/>
                <a:gd name="T13" fmla="*/ 524 h 1016"/>
                <a:gd name="T14" fmla="*/ 21 w 21"/>
                <a:gd name="T15" fmla="*/ 359 h 1016"/>
                <a:gd name="T16" fmla="*/ 21 w 21"/>
                <a:gd name="T17" fmla="*/ 329 h 1016"/>
                <a:gd name="T18" fmla="*/ 0 w 21"/>
                <a:gd name="T19" fmla="*/ 344 h 1016"/>
                <a:gd name="T20" fmla="*/ 16 w 21"/>
                <a:gd name="T21" fmla="*/ 442 h 1016"/>
                <a:gd name="T22" fmla="*/ 9 w 21"/>
                <a:gd name="T23" fmla="*/ 426 h 1016"/>
                <a:gd name="T24" fmla="*/ 16 w 21"/>
                <a:gd name="T25" fmla="*/ 410 h 1016"/>
                <a:gd name="T26" fmla="*/ 16 w 21"/>
                <a:gd name="T27" fmla="*/ 442 h 1016"/>
                <a:gd name="T28" fmla="*/ 21 w 21"/>
                <a:gd name="T29" fmla="*/ 113 h 1016"/>
                <a:gd name="T30" fmla="*/ 21 w 21"/>
                <a:gd name="T31" fmla="*/ 83 h 1016"/>
                <a:gd name="T32" fmla="*/ 0 w 21"/>
                <a:gd name="T33" fmla="*/ 98 h 1016"/>
                <a:gd name="T34" fmla="*/ 16 w 21"/>
                <a:gd name="T35" fmla="*/ 32 h 1016"/>
                <a:gd name="T36" fmla="*/ 9 w 21"/>
                <a:gd name="T37" fmla="*/ 16 h 1016"/>
                <a:gd name="T38" fmla="*/ 16 w 21"/>
                <a:gd name="T39" fmla="*/ 0 h 1016"/>
                <a:gd name="T40" fmla="*/ 16 w 21"/>
                <a:gd name="T41" fmla="*/ 32 h 1016"/>
                <a:gd name="T42" fmla="*/ 21 w 21"/>
                <a:gd name="T43" fmla="*/ 195 h 1016"/>
                <a:gd name="T44" fmla="*/ 21 w 21"/>
                <a:gd name="T45" fmla="*/ 165 h 1016"/>
                <a:gd name="T46" fmla="*/ 0 w 21"/>
                <a:gd name="T47" fmla="*/ 180 h 1016"/>
                <a:gd name="T48" fmla="*/ 16 w 21"/>
                <a:gd name="T49" fmla="*/ 934 h 1016"/>
                <a:gd name="T50" fmla="*/ 9 w 21"/>
                <a:gd name="T51" fmla="*/ 918 h 1016"/>
                <a:gd name="T52" fmla="*/ 16 w 21"/>
                <a:gd name="T53" fmla="*/ 902 h 1016"/>
                <a:gd name="T54" fmla="*/ 16 w 21"/>
                <a:gd name="T55" fmla="*/ 934 h 1016"/>
                <a:gd name="T56" fmla="*/ 21 w 21"/>
                <a:gd name="T57" fmla="*/ 985 h 1016"/>
                <a:gd name="T58" fmla="*/ 0 w 21"/>
                <a:gd name="T59" fmla="*/ 1000 h 1016"/>
                <a:gd name="T60" fmla="*/ 21 w 21"/>
                <a:gd name="T61" fmla="*/ 1015 h 1016"/>
                <a:gd name="T62" fmla="*/ 16 w 21"/>
                <a:gd name="T63" fmla="*/ 852 h 1016"/>
                <a:gd name="T64" fmla="*/ 9 w 21"/>
                <a:gd name="T65" fmla="*/ 836 h 1016"/>
                <a:gd name="T66" fmla="*/ 16 w 21"/>
                <a:gd name="T67" fmla="*/ 820 h 1016"/>
                <a:gd name="T68" fmla="*/ 16 w 21"/>
                <a:gd name="T69" fmla="*/ 852 h 1016"/>
                <a:gd name="T70" fmla="*/ 21 w 21"/>
                <a:gd name="T71" fmla="*/ 687 h 1016"/>
                <a:gd name="T72" fmla="*/ 21 w 21"/>
                <a:gd name="T73" fmla="*/ 657 h 1016"/>
                <a:gd name="T74" fmla="*/ 0 w 21"/>
                <a:gd name="T75" fmla="*/ 672 h 1016"/>
                <a:gd name="T76" fmla="*/ 16 w 21"/>
                <a:gd name="T77" fmla="*/ 770 h 1016"/>
                <a:gd name="T78" fmla="*/ 9 w 21"/>
                <a:gd name="T79" fmla="*/ 754 h 1016"/>
                <a:gd name="T80" fmla="*/ 16 w 21"/>
                <a:gd name="T81" fmla="*/ 738 h 1016"/>
                <a:gd name="T82" fmla="*/ 16 w 21"/>
                <a:gd name="T83" fmla="*/ 770 h 1016"/>
                <a:gd name="T84" fmla="*/ 21 w 21"/>
                <a:gd name="T85" fmla="*/ 605 h 1016"/>
                <a:gd name="T86" fmla="*/ 21 w 21"/>
                <a:gd name="T87" fmla="*/ 575 h 1016"/>
                <a:gd name="T88" fmla="*/ 0 w 21"/>
                <a:gd name="T89" fmla="*/ 590 h 10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1" h="1016">
                  <a:moveTo>
                    <a:pt x="0" y="262"/>
                  </a:moveTo>
                  <a:cubicBezTo>
                    <a:pt x="0" y="253"/>
                    <a:pt x="7" y="246"/>
                    <a:pt x="16" y="246"/>
                  </a:cubicBezTo>
                  <a:cubicBezTo>
                    <a:pt x="18" y="246"/>
                    <a:pt x="19" y="247"/>
                    <a:pt x="21" y="247"/>
                  </a:cubicBezTo>
                  <a:cubicBezTo>
                    <a:pt x="14" y="249"/>
                    <a:pt x="9" y="255"/>
                    <a:pt x="9" y="262"/>
                  </a:cubicBezTo>
                  <a:cubicBezTo>
                    <a:pt x="9" y="269"/>
                    <a:pt x="14" y="275"/>
                    <a:pt x="21" y="277"/>
                  </a:cubicBezTo>
                  <a:cubicBezTo>
                    <a:pt x="19" y="278"/>
                    <a:pt x="18" y="278"/>
                    <a:pt x="16" y="278"/>
                  </a:cubicBezTo>
                  <a:cubicBezTo>
                    <a:pt x="7" y="278"/>
                    <a:pt x="0" y="271"/>
                    <a:pt x="0" y="262"/>
                  </a:cubicBezTo>
                  <a:close/>
                  <a:moveTo>
                    <a:pt x="16" y="524"/>
                  </a:moveTo>
                  <a:cubicBezTo>
                    <a:pt x="18" y="524"/>
                    <a:pt x="19" y="524"/>
                    <a:pt x="21" y="523"/>
                  </a:cubicBezTo>
                  <a:cubicBezTo>
                    <a:pt x="14" y="521"/>
                    <a:pt x="9" y="515"/>
                    <a:pt x="9" y="508"/>
                  </a:cubicBezTo>
                  <a:cubicBezTo>
                    <a:pt x="9" y="501"/>
                    <a:pt x="14" y="495"/>
                    <a:pt x="21" y="493"/>
                  </a:cubicBezTo>
                  <a:cubicBezTo>
                    <a:pt x="19" y="493"/>
                    <a:pt x="18" y="492"/>
                    <a:pt x="16" y="492"/>
                  </a:cubicBezTo>
                  <a:cubicBezTo>
                    <a:pt x="7" y="492"/>
                    <a:pt x="0" y="499"/>
                    <a:pt x="0" y="508"/>
                  </a:cubicBezTo>
                  <a:cubicBezTo>
                    <a:pt x="0" y="517"/>
                    <a:pt x="7" y="524"/>
                    <a:pt x="16" y="524"/>
                  </a:cubicBezTo>
                  <a:close/>
                  <a:moveTo>
                    <a:pt x="16" y="360"/>
                  </a:moveTo>
                  <a:cubicBezTo>
                    <a:pt x="18" y="360"/>
                    <a:pt x="19" y="360"/>
                    <a:pt x="21" y="359"/>
                  </a:cubicBezTo>
                  <a:cubicBezTo>
                    <a:pt x="14" y="357"/>
                    <a:pt x="9" y="351"/>
                    <a:pt x="9" y="344"/>
                  </a:cubicBezTo>
                  <a:cubicBezTo>
                    <a:pt x="9" y="337"/>
                    <a:pt x="14" y="331"/>
                    <a:pt x="21" y="329"/>
                  </a:cubicBezTo>
                  <a:cubicBezTo>
                    <a:pt x="19" y="329"/>
                    <a:pt x="18" y="328"/>
                    <a:pt x="16" y="328"/>
                  </a:cubicBezTo>
                  <a:cubicBezTo>
                    <a:pt x="7" y="328"/>
                    <a:pt x="0" y="335"/>
                    <a:pt x="0" y="344"/>
                  </a:cubicBezTo>
                  <a:cubicBezTo>
                    <a:pt x="0" y="353"/>
                    <a:pt x="7" y="360"/>
                    <a:pt x="16" y="360"/>
                  </a:cubicBezTo>
                  <a:close/>
                  <a:moveTo>
                    <a:pt x="16" y="442"/>
                  </a:moveTo>
                  <a:cubicBezTo>
                    <a:pt x="18" y="442"/>
                    <a:pt x="19" y="442"/>
                    <a:pt x="21" y="441"/>
                  </a:cubicBezTo>
                  <a:cubicBezTo>
                    <a:pt x="14" y="439"/>
                    <a:pt x="9" y="433"/>
                    <a:pt x="9" y="426"/>
                  </a:cubicBezTo>
                  <a:cubicBezTo>
                    <a:pt x="9" y="419"/>
                    <a:pt x="14" y="413"/>
                    <a:pt x="21" y="411"/>
                  </a:cubicBezTo>
                  <a:cubicBezTo>
                    <a:pt x="19" y="411"/>
                    <a:pt x="18" y="410"/>
                    <a:pt x="16" y="410"/>
                  </a:cubicBezTo>
                  <a:cubicBezTo>
                    <a:pt x="7" y="410"/>
                    <a:pt x="0" y="417"/>
                    <a:pt x="0" y="426"/>
                  </a:cubicBezTo>
                  <a:cubicBezTo>
                    <a:pt x="0" y="435"/>
                    <a:pt x="7" y="442"/>
                    <a:pt x="16" y="442"/>
                  </a:cubicBezTo>
                  <a:close/>
                  <a:moveTo>
                    <a:pt x="16" y="114"/>
                  </a:moveTo>
                  <a:cubicBezTo>
                    <a:pt x="18" y="114"/>
                    <a:pt x="19" y="114"/>
                    <a:pt x="21" y="113"/>
                  </a:cubicBezTo>
                  <a:cubicBezTo>
                    <a:pt x="14" y="111"/>
                    <a:pt x="9" y="105"/>
                    <a:pt x="9" y="98"/>
                  </a:cubicBezTo>
                  <a:cubicBezTo>
                    <a:pt x="9" y="91"/>
                    <a:pt x="14" y="85"/>
                    <a:pt x="21" y="83"/>
                  </a:cubicBezTo>
                  <a:cubicBezTo>
                    <a:pt x="19" y="83"/>
                    <a:pt x="18" y="82"/>
                    <a:pt x="16" y="82"/>
                  </a:cubicBezTo>
                  <a:cubicBezTo>
                    <a:pt x="7" y="82"/>
                    <a:pt x="0" y="89"/>
                    <a:pt x="0" y="98"/>
                  </a:cubicBezTo>
                  <a:cubicBezTo>
                    <a:pt x="0" y="107"/>
                    <a:pt x="7" y="114"/>
                    <a:pt x="16" y="114"/>
                  </a:cubicBezTo>
                  <a:close/>
                  <a:moveTo>
                    <a:pt x="16" y="32"/>
                  </a:moveTo>
                  <a:cubicBezTo>
                    <a:pt x="18" y="32"/>
                    <a:pt x="19" y="32"/>
                    <a:pt x="21" y="31"/>
                  </a:cubicBezTo>
                  <a:cubicBezTo>
                    <a:pt x="14" y="29"/>
                    <a:pt x="9" y="23"/>
                    <a:pt x="9" y="16"/>
                  </a:cubicBezTo>
                  <a:cubicBezTo>
                    <a:pt x="9" y="9"/>
                    <a:pt x="14" y="3"/>
                    <a:pt x="21" y="1"/>
                  </a:cubicBezTo>
                  <a:cubicBezTo>
                    <a:pt x="19" y="1"/>
                    <a:pt x="18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25"/>
                    <a:pt x="7" y="32"/>
                    <a:pt x="16" y="32"/>
                  </a:cubicBezTo>
                  <a:close/>
                  <a:moveTo>
                    <a:pt x="16" y="196"/>
                  </a:moveTo>
                  <a:cubicBezTo>
                    <a:pt x="18" y="196"/>
                    <a:pt x="19" y="196"/>
                    <a:pt x="21" y="195"/>
                  </a:cubicBezTo>
                  <a:cubicBezTo>
                    <a:pt x="14" y="193"/>
                    <a:pt x="9" y="187"/>
                    <a:pt x="9" y="180"/>
                  </a:cubicBezTo>
                  <a:cubicBezTo>
                    <a:pt x="9" y="173"/>
                    <a:pt x="14" y="167"/>
                    <a:pt x="21" y="165"/>
                  </a:cubicBezTo>
                  <a:cubicBezTo>
                    <a:pt x="19" y="165"/>
                    <a:pt x="18" y="164"/>
                    <a:pt x="16" y="164"/>
                  </a:cubicBezTo>
                  <a:cubicBezTo>
                    <a:pt x="7" y="164"/>
                    <a:pt x="0" y="171"/>
                    <a:pt x="0" y="180"/>
                  </a:cubicBezTo>
                  <a:cubicBezTo>
                    <a:pt x="0" y="189"/>
                    <a:pt x="7" y="196"/>
                    <a:pt x="16" y="196"/>
                  </a:cubicBezTo>
                  <a:close/>
                  <a:moveTo>
                    <a:pt x="16" y="934"/>
                  </a:moveTo>
                  <a:cubicBezTo>
                    <a:pt x="18" y="934"/>
                    <a:pt x="19" y="934"/>
                    <a:pt x="21" y="933"/>
                  </a:cubicBezTo>
                  <a:cubicBezTo>
                    <a:pt x="14" y="931"/>
                    <a:pt x="9" y="925"/>
                    <a:pt x="9" y="918"/>
                  </a:cubicBezTo>
                  <a:cubicBezTo>
                    <a:pt x="9" y="911"/>
                    <a:pt x="14" y="905"/>
                    <a:pt x="21" y="903"/>
                  </a:cubicBezTo>
                  <a:cubicBezTo>
                    <a:pt x="19" y="903"/>
                    <a:pt x="18" y="902"/>
                    <a:pt x="16" y="902"/>
                  </a:cubicBezTo>
                  <a:cubicBezTo>
                    <a:pt x="7" y="902"/>
                    <a:pt x="0" y="909"/>
                    <a:pt x="0" y="918"/>
                  </a:cubicBezTo>
                  <a:cubicBezTo>
                    <a:pt x="0" y="927"/>
                    <a:pt x="7" y="934"/>
                    <a:pt x="16" y="934"/>
                  </a:cubicBezTo>
                  <a:close/>
                  <a:moveTo>
                    <a:pt x="9" y="1000"/>
                  </a:moveTo>
                  <a:cubicBezTo>
                    <a:pt x="9" y="993"/>
                    <a:pt x="14" y="987"/>
                    <a:pt x="21" y="985"/>
                  </a:cubicBezTo>
                  <a:cubicBezTo>
                    <a:pt x="19" y="985"/>
                    <a:pt x="18" y="984"/>
                    <a:pt x="16" y="984"/>
                  </a:cubicBezTo>
                  <a:cubicBezTo>
                    <a:pt x="7" y="984"/>
                    <a:pt x="0" y="991"/>
                    <a:pt x="0" y="1000"/>
                  </a:cubicBezTo>
                  <a:cubicBezTo>
                    <a:pt x="0" y="1009"/>
                    <a:pt x="7" y="1016"/>
                    <a:pt x="16" y="1016"/>
                  </a:cubicBezTo>
                  <a:cubicBezTo>
                    <a:pt x="18" y="1016"/>
                    <a:pt x="19" y="1016"/>
                    <a:pt x="21" y="1015"/>
                  </a:cubicBezTo>
                  <a:cubicBezTo>
                    <a:pt x="14" y="1013"/>
                    <a:pt x="9" y="1007"/>
                    <a:pt x="9" y="1000"/>
                  </a:cubicBezTo>
                  <a:close/>
                  <a:moveTo>
                    <a:pt x="16" y="852"/>
                  </a:moveTo>
                  <a:cubicBezTo>
                    <a:pt x="18" y="852"/>
                    <a:pt x="19" y="852"/>
                    <a:pt x="21" y="851"/>
                  </a:cubicBezTo>
                  <a:cubicBezTo>
                    <a:pt x="14" y="849"/>
                    <a:pt x="9" y="843"/>
                    <a:pt x="9" y="836"/>
                  </a:cubicBezTo>
                  <a:cubicBezTo>
                    <a:pt x="9" y="829"/>
                    <a:pt x="14" y="823"/>
                    <a:pt x="21" y="821"/>
                  </a:cubicBezTo>
                  <a:cubicBezTo>
                    <a:pt x="19" y="821"/>
                    <a:pt x="18" y="820"/>
                    <a:pt x="16" y="820"/>
                  </a:cubicBezTo>
                  <a:cubicBezTo>
                    <a:pt x="7" y="820"/>
                    <a:pt x="0" y="827"/>
                    <a:pt x="0" y="836"/>
                  </a:cubicBezTo>
                  <a:cubicBezTo>
                    <a:pt x="0" y="845"/>
                    <a:pt x="7" y="852"/>
                    <a:pt x="16" y="852"/>
                  </a:cubicBezTo>
                  <a:close/>
                  <a:moveTo>
                    <a:pt x="16" y="688"/>
                  </a:moveTo>
                  <a:cubicBezTo>
                    <a:pt x="18" y="688"/>
                    <a:pt x="19" y="688"/>
                    <a:pt x="21" y="687"/>
                  </a:cubicBezTo>
                  <a:cubicBezTo>
                    <a:pt x="14" y="685"/>
                    <a:pt x="9" y="679"/>
                    <a:pt x="9" y="672"/>
                  </a:cubicBezTo>
                  <a:cubicBezTo>
                    <a:pt x="9" y="665"/>
                    <a:pt x="14" y="659"/>
                    <a:pt x="21" y="657"/>
                  </a:cubicBezTo>
                  <a:cubicBezTo>
                    <a:pt x="19" y="657"/>
                    <a:pt x="18" y="656"/>
                    <a:pt x="16" y="656"/>
                  </a:cubicBezTo>
                  <a:cubicBezTo>
                    <a:pt x="7" y="656"/>
                    <a:pt x="0" y="663"/>
                    <a:pt x="0" y="672"/>
                  </a:cubicBezTo>
                  <a:cubicBezTo>
                    <a:pt x="0" y="681"/>
                    <a:pt x="7" y="688"/>
                    <a:pt x="16" y="688"/>
                  </a:cubicBezTo>
                  <a:close/>
                  <a:moveTo>
                    <a:pt x="16" y="770"/>
                  </a:moveTo>
                  <a:cubicBezTo>
                    <a:pt x="18" y="770"/>
                    <a:pt x="19" y="770"/>
                    <a:pt x="21" y="769"/>
                  </a:cubicBezTo>
                  <a:cubicBezTo>
                    <a:pt x="14" y="767"/>
                    <a:pt x="9" y="761"/>
                    <a:pt x="9" y="754"/>
                  </a:cubicBezTo>
                  <a:cubicBezTo>
                    <a:pt x="9" y="747"/>
                    <a:pt x="14" y="741"/>
                    <a:pt x="21" y="739"/>
                  </a:cubicBezTo>
                  <a:cubicBezTo>
                    <a:pt x="19" y="739"/>
                    <a:pt x="18" y="738"/>
                    <a:pt x="16" y="738"/>
                  </a:cubicBezTo>
                  <a:cubicBezTo>
                    <a:pt x="7" y="738"/>
                    <a:pt x="0" y="745"/>
                    <a:pt x="0" y="754"/>
                  </a:cubicBezTo>
                  <a:cubicBezTo>
                    <a:pt x="0" y="763"/>
                    <a:pt x="7" y="770"/>
                    <a:pt x="16" y="770"/>
                  </a:cubicBezTo>
                  <a:close/>
                  <a:moveTo>
                    <a:pt x="16" y="606"/>
                  </a:moveTo>
                  <a:cubicBezTo>
                    <a:pt x="18" y="606"/>
                    <a:pt x="19" y="606"/>
                    <a:pt x="21" y="605"/>
                  </a:cubicBezTo>
                  <a:cubicBezTo>
                    <a:pt x="14" y="603"/>
                    <a:pt x="9" y="597"/>
                    <a:pt x="9" y="590"/>
                  </a:cubicBezTo>
                  <a:cubicBezTo>
                    <a:pt x="9" y="583"/>
                    <a:pt x="14" y="577"/>
                    <a:pt x="21" y="575"/>
                  </a:cubicBezTo>
                  <a:cubicBezTo>
                    <a:pt x="19" y="575"/>
                    <a:pt x="18" y="574"/>
                    <a:pt x="16" y="574"/>
                  </a:cubicBezTo>
                  <a:cubicBezTo>
                    <a:pt x="7" y="574"/>
                    <a:pt x="0" y="581"/>
                    <a:pt x="0" y="590"/>
                  </a:cubicBezTo>
                  <a:cubicBezTo>
                    <a:pt x="0" y="599"/>
                    <a:pt x="7" y="606"/>
                    <a:pt x="16" y="606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5" name="任意多边形: 形状 14"/>
            <p:cNvSpPr/>
            <p:nvPr/>
          </p:nvSpPr>
          <p:spPr bwMode="auto">
            <a:xfrm>
              <a:off x="5795831" y="1843842"/>
              <a:ext cx="116617" cy="3691851"/>
            </a:xfrm>
            <a:custGeom>
              <a:avLst/>
              <a:gdLst>
                <a:gd name="T0" fmla="*/ 0 w 32"/>
                <a:gd name="T1" fmla="*/ 16 h 1016"/>
                <a:gd name="T2" fmla="*/ 32 w 32"/>
                <a:gd name="T3" fmla="*/ 16 h 1016"/>
                <a:gd name="T4" fmla="*/ 0 w 32"/>
                <a:gd name="T5" fmla="*/ 98 h 1016"/>
                <a:gd name="T6" fmla="*/ 32 w 32"/>
                <a:gd name="T7" fmla="*/ 98 h 1016"/>
                <a:gd name="T8" fmla="*/ 0 w 32"/>
                <a:gd name="T9" fmla="*/ 98 h 1016"/>
                <a:gd name="T10" fmla="*/ 16 w 32"/>
                <a:gd name="T11" fmla="*/ 196 h 1016"/>
                <a:gd name="T12" fmla="*/ 16 w 32"/>
                <a:gd name="T13" fmla="*/ 164 h 1016"/>
                <a:gd name="T14" fmla="*/ 0 w 32"/>
                <a:gd name="T15" fmla="*/ 262 h 1016"/>
                <a:gd name="T16" fmla="*/ 32 w 32"/>
                <a:gd name="T17" fmla="*/ 262 h 1016"/>
                <a:gd name="T18" fmla="*/ 0 w 32"/>
                <a:gd name="T19" fmla="*/ 262 h 1016"/>
                <a:gd name="T20" fmla="*/ 16 w 32"/>
                <a:gd name="T21" fmla="*/ 360 h 1016"/>
                <a:gd name="T22" fmla="*/ 16 w 32"/>
                <a:gd name="T23" fmla="*/ 328 h 1016"/>
                <a:gd name="T24" fmla="*/ 0 w 32"/>
                <a:gd name="T25" fmla="*/ 426 h 1016"/>
                <a:gd name="T26" fmla="*/ 32 w 32"/>
                <a:gd name="T27" fmla="*/ 426 h 1016"/>
                <a:gd name="T28" fmla="*/ 0 w 32"/>
                <a:gd name="T29" fmla="*/ 426 h 1016"/>
                <a:gd name="T30" fmla="*/ 16 w 32"/>
                <a:gd name="T31" fmla="*/ 524 h 1016"/>
                <a:gd name="T32" fmla="*/ 16 w 32"/>
                <a:gd name="T33" fmla="*/ 492 h 1016"/>
                <a:gd name="T34" fmla="*/ 0 w 32"/>
                <a:gd name="T35" fmla="*/ 590 h 1016"/>
                <a:gd name="T36" fmla="*/ 32 w 32"/>
                <a:gd name="T37" fmla="*/ 590 h 1016"/>
                <a:gd name="T38" fmla="*/ 0 w 32"/>
                <a:gd name="T39" fmla="*/ 590 h 1016"/>
                <a:gd name="T40" fmla="*/ 16 w 32"/>
                <a:gd name="T41" fmla="*/ 688 h 1016"/>
                <a:gd name="T42" fmla="*/ 16 w 32"/>
                <a:gd name="T43" fmla="*/ 656 h 1016"/>
                <a:gd name="T44" fmla="*/ 0 w 32"/>
                <a:gd name="T45" fmla="*/ 754 h 1016"/>
                <a:gd name="T46" fmla="*/ 32 w 32"/>
                <a:gd name="T47" fmla="*/ 754 h 1016"/>
                <a:gd name="T48" fmla="*/ 0 w 32"/>
                <a:gd name="T49" fmla="*/ 754 h 1016"/>
                <a:gd name="T50" fmla="*/ 16 w 32"/>
                <a:gd name="T51" fmla="*/ 852 h 1016"/>
                <a:gd name="T52" fmla="*/ 16 w 32"/>
                <a:gd name="T53" fmla="*/ 820 h 1016"/>
                <a:gd name="T54" fmla="*/ 0 w 32"/>
                <a:gd name="T55" fmla="*/ 918 h 1016"/>
                <a:gd name="T56" fmla="*/ 32 w 32"/>
                <a:gd name="T57" fmla="*/ 918 h 1016"/>
                <a:gd name="T58" fmla="*/ 0 w 32"/>
                <a:gd name="T59" fmla="*/ 918 h 1016"/>
                <a:gd name="T60" fmla="*/ 16 w 32"/>
                <a:gd name="T61" fmla="*/ 1016 h 1016"/>
                <a:gd name="T62" fmla="*/ 16 w 32"/>
                <a:gd name="T63" fmla="*/ 984 h 10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2" h="1016">
                  <a:moveTo>
                    <a:pt x="16" y="32"/>
                  </a:moveTo>
                  <a:cubicBezTo>
                    <a:pt x="8" y="32"/>
                    <a:pt x="0" y="25"/>
                    <a:pt x="0" y="16"/>
                  </a:cubicBezTo>
                  <a:cubicBezTo>
                    <a:pt x="0" y="7"/>
                    <a:pt x="8" y="0"/>
                    <a:pt x="16" y="0"/>
                  </a:cubicBezTo>
                  <a:cubicBezTo>
                    <a:pt x="25" y="0"/>
                    <a:pt x="32" y="7"/>
                    <a:pt x="32" y="16"/>
                  </a:cubicBezTo>
                  <a:cubicBezTo>
                    <a:pt x="32" y="25"/>
                    <a:pt x="25" y="32"/>
                    <a:pt x="16" y="32"/>
                  </a:cubicBezTo>
                  <a:close/>
                  <a:moveTo>
                    <a:pt x="0" y="98"/>
                  </a:moveTo>
                  <a:cubicBezTo>
                    <a:pt x="0" y="107"/>
                    <a:pt x="8" y="114"/>
                    <a:pt x="16" y="114"/>
                  </a:cubicBezTo>
                  <a:cubicBezTo>
                    <a:pt x="25" y="114"/>
                    <a:pt x="32" y="107"/>
                    <a:pt x="32" y="98"/>
                  </a:cubicBezTo>
                  <a:cubicBezTo>
                    <a:pt x="32" y="89"/>
                    <a:pt x="25" y="82"/>
                    <a:pt x="16" y="82"/>
                  </a:cubicBezTo>
                  <a:cubicBezTo>
                    <a:pt x="8" y="82"/>
                    <a:pt x="0" y="89"/>
                    <a:pt x="0" y="98"/>
                  </a:cubicBezTo>
                  <a:close/>
                  <a:moveTo>
                    <a:pt x="0" y="180"/>
                  </a:moveTo>
                  <a:cubicBezTo>
                    <a:pt x="0" y="189"/>
                    <a:pt x="8" y="196"/>
                    <a:pt x="16" y="196"/>
                  </a:cubicBezTo>
                  <a:cubicBezTo>
                    <a:pt x="25" y="196"/>
                    <a:pt x="32" y="189"/>
                    <a:pt x="32" y="180"/>
                  </a:cubicBezTo>
                  <a:cubicBezTo>
                    <a:pt x="32" y="171"/>
                    <a:pt x="25" y="164"/>
                    <a:pt x="16" y="164"/>
                  </a:cubicBezTo>
                  <a:cubicBezTo>
                    <a:pt x="8" y="164"/>
                    <a:pt x="0" y="171"/>
                    <a:pt x="0" y="180"/>
                  </a:cubicBezTo>
                  <a:close/>
                  <a:moveTo>
                    <a:pt x="0" y="262"/>
                  </a:moveTo>
                  <a:cubicBezTo>
                    <a:pt x="0" y="271"/>
                    <a:pt x="8" y="278"/>
                    <a:pt x="16" y="278"/>
                  </a:cubicBezTo>
                  <a:cubicBezTo>
                    <a:pt x="25" y="278"/>
                    <a:pt x="32" y="271"/>
                    <a:pt x="32" y="262"/>
                  </a:cubicBezTo>
                  <a:cubicBezTo>
                    <a:pt x="32" y="253"/>
                    <a:pt x="25" y="246"/>
                    <a:pt x="16" y="246"/>
                  </a:cubicBezTo>
                  <a:cubicBezTo>
                    <a:pt x="8" y="246"/>
                    <a:pt x="0" y="253"/>
                    <a:pt x="0" y="262"/>
                  </a:cubicBezTo>
                  <a:close/>
                  <a:moveTo>
                    <a:pt x="0" y="344"/>
                  </a:moveTo>
                  <a:cubicBezTo>
                    <a:pt x="0" y="353"/>
                    <a:pt x="8" y="360"/>
                    <a:pt x="16" y="360"/>
                  </a:cubicBezTo>
                  <a:cubicBezTo>
                    <a:pt x="25" y="360"/>
                    <a:pt x="32" y="353"/>
                    <a:pt x="32" y="344"/>
                  </a:cubicBezTo>
                  <a:cubicBezTo>
                    <a:pt x="32" y="335"/>
                    <a:pt x="25" y="328"/>
                    <a:pt x="16" y="328"/>
                  </a:cubicBezTo>
                  <a:cubicBezTo>
                    <a:pt x="8" y="328"/>
                    <a:pt x="0" y="335"/>
                    <a:pt x="0" y="344"/>
                  </a:cubicBezTo>
                  <a:close/>
                  <a:moveTo>
                    <a:pt x="0" y="426"/>
                  </a:moveTo>
                  <a:cubicBezTo>
                    <a:pt x="0" y="435"/>
                    <a:pt x="8" y="442"/>
                    <a:pt x="16" y="442"/>
                  </a:cubicBezTo>
                  <a:cubicBezTo>
                    <a:pt x="25" y="442"/>
                    <a:pt x="32" y="435"/>
                    <a:pt x="32" y="426"/>
                  </a:cubicBezTo>
                  <a:cubicBezTo>
                    <a:pt x="32" y="417"/>
                    <a:pt x="25" y="410"/>
                    <a:pt x="16" y="410"/>
                  </a:cubicBezTo>
                  <a:cubicBezTo>
                    <a:pt x="8" y="410"/>
                    <a:pt x="0" y="417"/>
                    <a:pt x="0" y="426"/>
                  </a:cubicBezTo>
                  <a:close/>
                  <a:moveTo>
                    <a:pt x="0" y="508"/>
                  </a:moveTo>
                  <a:cubicBezTo>
                    <a:pt x="0" y="517"/>
                    <a:pt x="8" y="524"/>
                    <a:pt x="16" y="524"/>
                  </a:cubicBezTo>
                  <a:cubicBezTo>
                    <a:pt x="25" y="524"/>
                    <a:pt x="32" y="517"/>
                    <a:pt x="32" y="508"/>
                  </a:cubicBezTo>
                  <a:cubicBezTo>
                    <a:pt x="32" y="499"/>
                    <a:pt x="25" y="492"/>
                    <a:pt x="16" y="492"/>
                  </a:cubicBezTo>
                  <a:cubicBezTo>
                    <a:pt x="8" y="492"/>
                    <a:pt x="0" y="499"/>
                    <a:pt x="0" y="508"/>
                  </a:cubicBezTo>
                  <a:close/>
                  <a:moveTo>
                    <a:pt x="0" y="590"/>
                  </a:moveTo>
                  <a:cubicBezTo>
                    <a:pt x="0" y="599"/>
                    <a:pt x="8" y="606"/>
                    <a:pt x="16" y="606"/>
                  </a:cubicBezTo>
                  <a:cubicBezTo>
                    <a:pt x="25" y="606"/>
                    <a:pt x="32" y="599"/>
                    <a:pt x="32" y="590"/>
                  </a:cubicBezTo>
                  <a:cubicBezTo>
                    <a:pt x="32" y="581"/>
                    <a:pt x="25" y="574"/>
                    <a:pt x="16" y="574"/>
                  </a:cubicBezTo>
                  <a:cubicBezTo>
                    <a:pt x="8" y="574"/>
                    <a:pt x="0" y="581"/>
                    <a:pt x="0" y="590"/>
                  </a:cubicBezTo>
                  <a:close/>
                  <a:moveTo>
                    <a:pt x="0" y="672"/>
                  </a:moveTo>
                  <a:cubicBezTo>
                    <a:pt x="0" y="681"/>
                    <a:pt x="8" y="688"/>
                    <a:pt x="16" y="688"/>
                  </a:cubicBezTo>
                  <a:cubicBezTo>
                    <a:pt x="25" y="688"/>
                    <a:pt x="32" y="681"/>
                    <a:pt x="32" y="672"/>
                  </a:cubicBezTo>
                  <a:cubicBezTo>
                    <a:pt x="32" y="663"/>
                    <a:pt x="25" y="656"/>
                    <a:pt x="16" y="656"/>
                  </a:cubicBezTo>
                  <a:cubicBezTo>
                    <a:pt x="8" y="656"/>
                    <a:pt x="0" y="663"/>
                    <a:pt x="0" y="672"/>
                  </a:cubicBezTo>
                  <a:close/>
                  <a:moveTo>
                    <a:pt x="0" y="754"/>
                  </a:moveTo>
                  <a:cubicBezTo>
                    <a:pt x="0" y="763"/>
                    <a:pt x="8" y="770"/>
                    <a:pt x="16" y="770"/>
                  </a:cubicBezTo>
                  <a:cubicBezTo>
                    <a:pt x="25" y="770"/>
                    <a:pt x="32" y="763"/>
                    <a:pt x="32" y="754"/>
                  </a:cubicBezTo>
                  <a:cubicBezTo>
                    <a:pt x="32" y="745"/>
                    <a:pt x="25" y="738"/>
                    <a:pt x="16" y="738"/>
                  </a:cubicBezTo>
                  <a:cubicBezTo>
                    <a:pt x="8" y="738"/>
                    <a:pt x="0" y="745"/>
                    <a:pt x="0" y="754"/>
                  </a:cubicBezTo>
                  <a:close/>
                  <a:moveTo>
                    <a:pt x="0" y="836"/>
                  </a:moveTo>
                  <a:cubicBezTo>
                    <a:pt x="0" y="845"/>
                    <a:pt x="8" y="852"/>
                    <a:pt x="16" y="852"/>
                  </a:cubicBezTo>
                  <a:cubicBezTo>
                    <a:pt x="25" y="852"/>
                    <a:pt x="32" y="845"/>
                    <a:pt x="32" y="836"/>
                  </a:cubicBezTo>
                  <a:cubicBezTo>
                    <a:pt x="32" y="827"/>
                    <a:pt x="25" y="820"/>
                    <a:pt x="16" y="820"/>
                  </a:cubicBezTo>
                  <a:cubicBezTo>
                    <a:pt x="8" y="820"/>
                    <a:pt x="0" y="827"/>
                    <a:pt x="0" y="836"/>
                  </a:cubicBezTo>
                  <a:close/>
                  <a:moveTo>
                    <a:pt x="0" y="918"/>
                  </a:moveTo>
                  <a:cubicBezTo>
                    <a:pt x="0" y="927"/>
                    <a:pt x="8" y="934"/>
                    <a:pt x="16" y="934"/>
                  </a:cubicBezTo>
                  <a:cubicBezTo>
                    <a:pt x="25" y="934"/>
                    <a:pt x="32" y="927"/>
                    <a:pt x="32" y="918"/>
                  </a:cubicBezTo>
                  <a:cubicBezTo>
                    <a:pt x="32" y="909"/>
                    <a:pt x="25" y="902"/>
                    <a:pt x="16" y="902"/>
                  </a:cubicBezTo>
                  <a:cubicBezTo>
                    <a:pt x="8" y="902"/>
                    <a:pt x="0" y="909"/>
                    <a:pt x="0" y="918"/>
                  </a:cubicBezTo>
                  <a:close/>
                  <a:moveTo>
                    <a:pt x="0" y="1000"/>
                  </a:moveTo>
                  <a:cubicBezTo>
                    <a:pt x="0" y="1009"/>
                    <a:pt x="8" y="1016"/>
                    <a:pt x="16" y="1016"/>
                  </a:cubicBezTo>
                  <a:cubicBezTo>
                    <a:pt x="25" y="1016"/>
                    <a:pt x="32" y="1009"/>
                    <a:pt x="32" y="1000"/>
                  </a:cubicBezTo>
                  <a:cubicBezTo>
                    <a:pt x="32" y="991"/>
                    <a:pt x="25" y="984"/>
                    <a:pt x="16" y="984"/>
                  </a:cubicBezTo>
                  <a:cubicBezTo>
                    <a:pt x="8" y="984"/>
                    <a:pt x="0" y="991"/>
                    <a:pt x="0" y="100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6" name="任意多边形: 形状 15"/>
            <p:cNvSpPr/>
            <p:nvPr/>
          </p:nvSpPr>
          <p:spPr bwMode="auto">
            <a:xfrm>
              <a:off x="5838795" y="1843842"/>
              <a:ext cx="73653" cy="3691851"/>
            </a:xfrm>
            <a:custGeom>
              <a:avLst/>
              <a:gdLst>
                <a:gd name="T0" fmla="*/ 0 w 20"/>
                <a:gd name="T1" fmla="*/ 277 h 1016"/>
                <a:gd name="T2" fmla="*/ 0 w 20"/>
                <a:gd name="T3" fmla="*/ 247 h 1016"/>
                <a:gd name="T4" fmla="*/ 20 w 20"/>
                <a:gd name="T5" fmla="*/ 262 h 1016"/>
                <a:gd name="T6" fmla="*/ 20 w 20"/>
                <a:gd name="T7" fmla="*/ 508 h 1016"/>
                <a:gd name="T8" fmla="*/ 0 w 20"/>
                <a:gd name="T9" fmla="*/ 493 h 1016"/>
                <a:gd name="T10" fmla="*/ 0 w 20"/>
                <a:gd name="T11" fmla="*/ 523 h 1016"/>
                <a:gd name="T12" fmla="*/ 20 w 20"/>
                <a:gd name="T13" fmla="*/ 508 h 1016"/>
                <a:gd name="T14" fmla="*/ 4 w 20"/>
                <a:gd name="T15" fmla="*/ 328 h 1016"/>
                <a:gd name="T16" fmla="*/ 11 w 20"/>
                <a:gd name="T17" fmla="*/ 344 h 1016"/>
                <a:gd name="T18" fmla="*/ 4 w 20"/>
                <a:gd name="T19" fmla="*/ 360 h 1016"/>
                <a:gd name="T20" fmla="*/ 20 w 20"/>
                <a:gd name="T21" fmla="*/ 426 h 1016"/>
                <a:gd name="T22" fmla="*/ 0 w 20"/>
                <a:gd name="T23" fmla="*/ 411 h 1016"/>
                <a:gd name="T24" fmla="*/ 0 w 20"/>
                <a:gd name="T25" fmla="*/ 441 h 1016"/>
                <a:gd name="T26" fmla="*/ 20 w 20"/>
                <a:gd name="T27" fmla="*/ 426 h 1016"/>
                <a:gd name="T28" fmla="*/ 4 w 20"/>
                <a:gd name="T29" fmla="*/ 82 h 1016"/>
                <a:gd name="T30" fmla="*/ 11 w 20"/>
                <a:gd name="T31" fmla="*/ 98 h 1016"/>
                <a:gd name="T32" fmla="*/ 4 w 20"/>
                <a:gd name="T33" fmla="*/ 114 h 1016"/>
                <a:gd name="T34" fmla="*/ 20 w 20"/>
                <a:gd name="T35" fmla="*/ 16 h 1016"/>
                <a:gd name="T36" fmla="*/ 0 w 20"/>
                <a:gd name="T37" fmla="*/ 1 h 1016"/>
                <a:gd name="T38" fmla="*/ 0 w 20"/>
                <a:gd name="T39" fmla="*/ 31 h 1016"/>
                <a:gd name="T40" fmla="*/ 20 w 20"/>
                <a:gd name="T41" fmla="*/ 16 h 1016"/>
                <a:gd name="T42" fmla="*/ 4 w 20"/>
                <a:gd name="T43" fmla="*/ 164 h 1016"/>
                <a:gd name="T44" fmla="*/ 11 w 20"/>
                <a:gd name="T45" fmla="*/ 180 h 1016"/>
                <a:gd name="T46" fmla="*/ 4 w 20"/>
                <a:gd name="T47" fmla="*/ 196 h 1016"/>
                <a:gd name="T48" fmla="*/ 20 w 20"/>
                <a:gd name="T49" fmla="*/ 918 h 1016"/>
                <a:gd name="T50" fmla="*/ 0 w 20"/>
                <a:gd name="T51" fmla="*/ 903 h 1016"/>
                <a:gd name="T52" fmla="*/ 0 w 20"/>
                <a:gd name="T53" fmla="*/ 933 h 1016"/>
                <a:gd name="T54" fmla="*/ 20 w 20"/>
                <a:gd name="T55" fmla="*/ 918 h 1016"/>
                <a:gd name="T56" fmla="*/ 4 w 20"/>
                <a:gd name="T57" fmla="*/ 1016 h 1016"/>
                <a:gd name="T58" fmla="*/ 4 w 20"/>
                <a:gd name="T59" fmla="*/ 984 h 1016"/>
                <a:gd name="T60" fmla="*/ 11 w 20"/>
                <a:gd name="T61" fmla="*/ 1000 h 1016"/>
                <a:gd name="T62" fmla="*/ 20 w 20"/>
                <a:gd name="T63" fmla="*/ 836 h 1016"/>
                <a:gd name="T64" fmla="*/ 0 w 20"/>
                <a:gd name="T65" fmla="*/ 821 h 1016"/>
                <a:gd name="T66" fmla="*/ 0 w 20"/>
                <a:gd name="T67" fmla="*/ 851 h 1016"/>
                <a:gd name="T68" fmla="*/ 20 w 20"/>
                <a:gd name="T69" fmla="*/ 836 h 1016"/>
                <a:gd name="T70" fmla="*/ 4 w 20"/>
                <a:gd name="T71" fmla="*/ 656 h 1016"/>
                <a:gd name="T72" fmla="*/ 11 w 20"/>
                <a:gd name="T73" fmla="*/ 672 h 1016"/>
                <a:gd name="T74" fmla="*/ 4 w 20"/>
                <a:gd name="T75" fmla="*/ 688 h 1016"/>
                <a:gd name="T76" fmla="*/ 20 w 20"/>
                <a:gd name="T77" fmla="*/ 754 h 1016"/>
                <a:gd name="T78" fmla="*/ 0 w 20"/>
                <a:gd name="T79" fmla="*/ 739 h 1016"/>
                <a:gd name="T80" fmla="*/ 0 w 20"/>
                <a:gd name="T81" fmla="*/ 769 h 1016"/>
                <a:gd name="T82" fmla="*/ 20 w 20"/>
                <a:gd name="T83" fmla="*/ 754 h 1016"/>
                <a:gd name="T84" fmla="*/ 4 w 20"/>
                <a:gd name="T85" fmla="*/ 574 h 1016"/>
                <a:gd name="T86" fmla="*/ 11 w 20"/>
                <a:gd name="T87" fmla="*/ 590 h 1016"/>
                <a:gd name="T88" fmla="*/ 4 w 20"/>
                <a:gd name="T89" fmla="*/ 606 h 10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0" h="1016">
                  <a:moveTo>
                    <a:pt x="4" y="278"/>
                  </a:moveTo>
                  <a:cubicBezTo>
                    <a:pt x="3" y="278"/>
                    <a:pt x="1" y="278"/>
                    <a:pt x="0" y="277"/>
                  </a:cubicBezTo>
                  <a:cubicBezTo>
                    <a:pt x="6" y="275"/>
                    <a:pt x="11" y="269"/>
                    <a:pt x="11" y="262"/>
                  </a:cubicBezTo>
                  <a:cubicBezTo>
                    <a:pt x="11" y="255"/>
                    <a:pt x="6" y="249"/>
                    <a:pt x="0" y="247"/>
                  </a:cubicBezTo>
                  <a:cubicBezTo>
                    <a:pt x="1" y="247"/>
                    <a:pt x="3" y="246"/>
                    <a:pt x="4" y="246"/>
                  </a:cubicBezTo>
                  <a:cubicBezTo>
                    <a:pt x="13" y="246"/>
                    <a:pt x="20" y="253"/>
                    <a:pt x="20" y="262"/>
                  </a:cubicBezTo>
                  <a:cubicBezTo>
                    <a:pt x="20" y="271"/>
                    <a:pt x="13" y="278"/>
                    <a:pt x="4" y="278"/>
                  </a:cubicBezTo>
                  <a:close/>
                  <a:moveTo>
                    <a:pt x="20" y="508"/>
                  </a:moveTo>
                  <a:cubicBezTo>
                    <a:pt x="20" y="499"/>
                    <a:pt x="13" y="492"/>
                    <a:pt x="4" y="492"/>
                  </a:cubicBezTo>
                  <a:cubicBezTo>
                    <a:pt x="3" y="492"/>
                    <a:pt x="1" y="493"/>
                    <a:pt x="0" y="493"/>
                  </a:cubicBezTo>
                  <a:cubicBezTo>
                    <a:pt x="6" y="495"/>
                    <a:pt x="11" y="501"/>
                    <a:pt x="11" y="508"/>
                  </a:cubicBezTo>
                  <a:cubicBezTo>
                    <a:pt x="11" y="515"/>
                    <a:pt x="6" y="521"/>
                    <a:pt x="0" y="523"/>
                  </a:cubicBezTo>
                  <a:cubicBezTo>
                    <a:pt x="1" y="524"/>
                    <a:pt x="3" y="524"/>
                    <a:pt x="4" y="524"/>
                  </a:cubicBezTo>
                  <a:cubicBezTo>
                    <a:pt x="13" y="524"/>
                    <a:pt x="20" y="517"/>
                    <a:pt x="20" y="508"/>
                  </a:cubicBezTo>
                  <a:close/>
                  <a:moveTo>
                    <a:pt x="20" y="344"/>
                  </a:moveTo>
                  <a:cubicBezTo>
                    <a:pt x="20" y="335"/>
                    <a:pt x="13" y="328"/>
                    <a:pt x="4" y="328"/>
                  </a:cubicBezTo>
                  <a:cubicBezTo>
                    <a:pt x="3" y="328"/>
                    <a:pt x="1" y="329"/>
                    <a:pt x="0" y="329"/>
                  </a:cubicBezTo>
                  <a:cubicBezTo>
                    <a:pt x="6" y="331"/>
                    <a:pt x="11" y="337"/>
                    <a:pt x="11" y="344"/>
                  </a:cubicBezTo>
                  <a:cubicBezTo>
                    <a:pt x="11" y="351"/>
                    <a:pt x="6" y="357"/>
                    <a:pt x="0" y="359"/>
                  </a:cubicBezTo>
                  <a:cubicBezTo>
                    <a:pt x="1" y="360"/>
                    <a:pt x="3" y="360"/>
                    <a:pt x="4" y="360"/>
                  </a:cubicBezTo>
                  <a:cubicBezTo>
                    <a:pt x="13" y="360"/>
                    <a:pt x="20" y="353"/>
                    <a:pt x="20" y="344"/>
                  </a:cubicBezTo>
                  <a:close/>
                  <a:moveTo>
                    <a:pt x="20" y="426"/>
                  </a:moveTo>
                  <a:cubicBezTo>
                    <a:pt x="20" y="417"/>
                    <a:pt x="13" y="410"/>
                    <a:pt x="4" y="410"/>
                  </a:cubicBezTo>
                  <a:cubicBezTo>
                    <a:pt x="3" y="410"/>
                    <a:pt x="1" y="411"/>
                    <a:pt x="0" y="411"/>
                  </a:cubicBezTo>
                  <a:cubicBezTo>
                    <a:pt x="6" y="413"/>
                    <a:pt x="11" y="419"/>
                    <a:pt x="11" y="426"/>
                  </a:cubicBezTo>
                  <a:cubicBezTo>
                    <a:pt x="11" y="433"/>
                    <a:pt x="6" y="439"/>
                    <a:pt x="0" y="441"/>
                  </a:cubicBezTo>
                  <a:cubicBezTo>
                    <a:pt x="1" y="442"/>
                    <a:pt x="3" y="442"/>
                    <a:pt x="4" y="442"/>
                  </a:cubicBezTo>
                  <a:cubicBezTo>
                    <a:pt x="13" y="442"/>
                    <a:pt x="20" y="435"/>
                    <a:pt x="20" y="426"/>
                  </a:cubicBezTo>
                  <a:close/>
                  <a:moveTo>
                    <a:pt x="20" y="98"/>
                  </a:moveTo>
                  <a:cubicBezTo>
                    <a:pt x="20" y="89"/>
                    <a:pt x="13" y="82"/>
                    <a:pt x="4" y="82"/>
                  </a:cubicBezTo>
                  <a:cubicBezTo>
                    <a:pt x="3" y="82"/>
                    <a:pt x="1" y="83"/>
                    <a:pt x="0" y="83"/>
                  </a:cubicBezTo>
                  <a:cubicBezTo>
                    <a:pt x="6" y="85"/>
                    <a:pt x="11" y="91"/>
                    <a:pt x="11" y="98"/>
                  </a:cubicBezTo>
                  <a:cubicBezTo>
                    <a:pt x="11" y="105"/>
                    <a:pt x="6" y="111"/>
                    <a:pt x="0" y="113"/>
                  </a:cubicBezTo>
                  <a:cubicBezTo>
                    <a:pt x="1" y="114"/>
                    <a:pt x="3" y="114"/>
                    <a:pt x="4" y="114"/>
                  </a:cubicBezTo>
                  <a:cubicBezTo>
                    <a:pt x="13" y="114"/>
                    <a:pt x="20" y="107"/>
                    <a:pt x="20" y="98"/>
                  </a:cubicBezTo>
                  <a:close/>
                  <a:moveTo>
                    <a:pt x="20" y="16"/>
                  </a:moveTo>
                  <a:cubicBezTo>
                    <a:pt x="20" y="7"/>
                    <a:pt x="13" y="0"/>
                    <a:pt x="4" y="0"/>
                  </a:cubicBezTo>
                  <a:cubicBezTo>
                    <a:pt x="3" y="0"/>
                    <a:pt x="1" y="1"/>
                    <a:pt x="0" y="1"/>
                  </a:cubicBezTo>
                  <a:cubicBezTo>
                    <a:pt x="6" y="3"/>
                    <a:pt x="11" y="9"/>
                    <a:pt x="11" y="16"/>
                  </a:cubicBezTo>
                  <a:cubicBezTo>
                    <a:pt x="11" y="23"/>
                    <a:pt x="6" y="29"/>
                    <a:pt x="0" y="31"/>
                  </a:cubicBezTo>
                  <a:cubicBezTo>
                    <a:pt x="1" y="32"/>
                    <a:pt x="3" y="32"/>
                    <a:pt x="4" y="32"/>
                  </a:cubicBezTo>
                  <a:cubicBezTo>
                    <a:pt x="13" y="32"/>
                    <a:pt x="20" y="25"/>
                    <a:pt x="20" y="16"/>
                  </a:cubicBezTo>
                  <a:close/>
                  <a:moveTo>
                    <a:pt x="20" y="180"/>
                  </a:moveTo>
                  <a:cubicBezTo>
                    <a:pt x="20" y="171"/>
                    <a:pt x="13" y="164"/>
                    <a:pt x="4" y="164"/>
                  </a:cubicBezTo>
                  <a:cubicBezTo>
                    <a:pt x="3" y="164"/>
                    <a:pt x="1" y="165"/>
                    <a:pt x="0" y="165"/>
                  </a:cubicBezTo>
                  <a:cubicBezTo>
                    <a:pt x="6" y="167"/>
                    <a:pt x="11" y="173"/>
                    <a:pt x="11" y="180"/>
                  </a:cubicBezTo>
                  <a:cubicBezTo>
                    <a:pt x="11" y="187"/>
                    <a:pt x="6" y="193"/>
                    <a:pt x="0" y="195"/>
                  </a:cubicBezTo>
                  <a:cubicBezTo>
                    <a:pt x="1" y="196"/>
                    <a:pt x="3" y="196"/>
                    <a:pt x="4" y="196"/>
                  </a:cubicBezTo>
                  <a:cubicBezTo>
                    <a:pt x="13" y="196"/>
                    <a:pt x="20" y="189"/>
                    <a:pt x="20" y="180"/>
                  </a:cubicBezTo>
                  <a:close/>
                  <a:moveTo>
                    <a:pt x="20" y="918"/>
                  </a:moveTo>
                  <a:cubicBezTo>
                    <a:pt x="20" y="909"/>
                    <a:pt x="13" y="902"/>
                    <a:pt x="4" y="902"/>
                  </a:cubicBezTo>
                  <a:cubicBezTo>
                    <a:pt x="3" y="902"/>
                    <a:pt x="1" y="903"/>
                    <a:pt x="0" y="903"/>
                  </a:cubicBezTo>
                  <a:cubicBezTo>
                    <a:pt x="6" y="905"/>
                    <a:pt x="11" y="911"/>
                    <a:pt x="11" y="918"/>
                  </a:cubicBezTo>
                  <a:cubicBezTo>
                    <a:pt x="11" y="925"/>
                    <a:pt x="6" y="931"/>
                    <a:pt x="0" y="933"/>
                  </a:cubicBezTo>
                  <a:cubicBezTo>
                    <a:pt x="1" y="934"/>
                    <a:pt x="3" y="934"/>
                    <a:pt x="4" y="934"/>
                  </a:cubicBezTo>
                  <a:cubicBezTo>
                    <a:pt x="13" y="934"/>
                    <a:pt x="20" y="927"/>
                    <a:pt x="20" y="918"/>
                  </a:cubicBezTo>
                  <a:close/>
                  <a:moveTo>
                    <a:pt x="0" y="1015"/>
                  </a:moveTo>
                  <a:cubicBezTo>
                    <a:pt x="1" y="1016"/>
                    <a:pt x="3" y="1016"/>
                    <a:pt x="4" y="1016"/>
                  </a:cubicBezTo>
                  <a:cubicBezTo>
                    <a:pt x="13" y="1016"/>
                    <a:pt x="20" y="1009"/>
                    <a:pt x="20" y="1000"/>
                  </a:cubicBezTo>
                  <a:cubicBezTo>
                    <a:pt x="20" y="991"/>
                    <a:pt x="13" y="984"/>
                    <a:pt x="4" y="984"/>
                  </a:cubicBezTo>
                  <a:cubicBezTo>
                    <a:pt x="3" y="984"/>
                    <a:pt x="1" y="985"/>
                    <a:pt x="0" y="985"/>
                  </a:cubicBezTo>
                  <a:cubicBezTo>
                    <a:pt x="6" y="987"/>
                    <a:pt x="11" y="993"/>
                    <a:pt x="11" y="1000"/>
                  </a:cubicBezTo>
                  <a:cubicBezTo>
                    <a:pt x="11" y="1007"/>
                    <a:pt x="6" y="1013"/>
                    <a:pt x="0" y="1015"/>
                  </a:cubicBezTo>
                  <a:close/>
                  <a:moveTo>
                    <a:pt x="20" y="836"/>
                  </a:moveTo>
                  <a:cubicBezTo>
                    <a:pt x="20" y="827"/>
                    <a:pt x="13" y="820"/>
                    <a:pt x="4" y="820"/>
                  </a:cubicBezTo>
                  <a:cubicBezTo>
                    <a:pt x="3" y="820"/>
                    <a:pt x="1" y="821"/>
                    <a:pt x="0" y="821"/>
                  </a:cubicBezTo>
                  <a:cubicBezTo>
                    <a:pt x="6" y="823"/>
                    <a:pt x="11" y="829"/>
                    <a:pt x="11" y="836"/>
                  </a:cubicBezTo>
                  <a:cubicBezTo>
                    <a:pt x="11" y="843"/>
                    <a:pt x="6" y="849"/>
                    <a:pt x="0" y="851"/>
                  </a:cubicBezTo>
                  <a:cubicBezTo>
                    <a:pt x="1" y="852"/>
                    <a:pt x="3" y="852"/>
                    <a:pt x="4" y="852"/>
                  </a:cubicBezTo>
                  <a:cubicBezTo>
                    <a:pt x="13" y="852"/>
                    <a:pt x="20" y="845"/>
                    <a:pt x="20" y="836"/>
                  </a:cubicBezTo>
                  <a:close/>
                  <a:moveTo>
                    <a:pt x="20" y="672"/>
                  </a:moveTo>
                  <a:cubicBezTo>
                    <a:pt x="20" y="663"/>
                    <a:pt x="13" y="656"/>
                    <a:pt x="4" y="656"/>
                  </a:cubicBezTo>
                  <a:cubicBezTo>
                    <a:pt x="3" y="656"/>
                    <a:pt x="1" y="657"/>
                    <a:pt x="0" y="657"/>
                  </a:cubicBezTo>
                  <a:cubicBezTo>
                    <a:pt x="6" y="659"/>
                    <a:pt x="11" y="665"/>
                    <a:pt x="11" y="672"/>
                  </a:cubicBezTo>
                  <a:cubicBezTo>
                    <a:pt x="11" y="679"/>
                    <a:pt x="6" y="685"/>
                    <a:pt x="0" y="687"/>
                  </a:cubicBezTo>
                  <a:cubicBezTo>
                    <a:pt x="1" y="688"/>
                    <a:pt x="3" y="688"/>
                    <a:pt x="4" y="688"/>
                  </a:cubicBezTo>
                  <a:cubicBezTo>
                    <a:pt x="13" y="688"/>
                    <a:pt x="20" y="681"/>
                    <a:pt x="20" y="672"/>
                  </a:cubicBezTo>
                  <a:close/>
                  <a:moveTo>
                    <a:pt x="20" y="754"/>
                  </a:moveTo>
                  <a:cubicBezTo>
                    <a:pt x="20" y="745"/>
                    <a:pt x="13" y="738"/>
                    <a:pt x="4" y="738"/>
                  </a:cubicBezTo>
                  <a:cubicBezTo>
                    <a:pt x="3" y="738"/>
                    <a:pt x="1" y="739"/>
                    <a:pt x="0" y="739"/>
                  </a:cubicBezTo>
                  <a:cubicBezTo>
                    <a:pt x="6" y="741"/>
                    <a:pt x="11" y="747"/>
                    <a:pt x="11" y="754"/>
                  </a:cubicBezTo>
                  <a:cubicBezTo>
                    <a:pt x="11" y="761"/>
                    <a:pt x="6" y="767"/>
                    <a:pt x="0" y="769"/>
                  </a:cubicBezTo>
                  <a:cubicBezTo>
                    <a:pt x="1" y="770"/>
                    <a:pt x="3" y="770"/>
                    <a:pt x="4" y="770"/>
                  </a:cubicBezTo>
                  <a:cubicBezTo>
                    <a:pt x="13" y="770"/>
                    <a:pt x="20" y="763"/>
                    <a:pt x="20" y="754"/>
                  </a:cubicBezTo>
                  <a:close/>
                  <a:moveTo>
                    <a:pt x="20" y="590"/>
                  </a:moveTo>
                  <a:cubicBezTo>
                    <a:pt x="20" y="581"/>
                    <a:pt x="13" y="574"/>
                    <a:pt x="4" y="574"/>
                  </a:cubicBezTo>
                  <a:cubicBezTo>
                    <a:pt x="3" y="574"/>
                    <a:pt x="1" y="575"/>
                    <a:pt x="0" y="575"/>
                  </a:cubicBezTo>
                  <a:cubicBezTo>
                    <a:pt x="6" y="577"/>
                    <a:pt x="11" y="583"/>
                    <a:pt x="11" y="590"/>
                  </a:cubicBezTo>
                  <a:cubicBezTo>
                    <a:pt x="11" y="597"/>
                    <a:pt x="6" y="603"/>
                    <a:pt x="0" y="605"/>
                  </a:cubicBezTo>
                  <a:cubicBezTo>
                    <a:pt x="1" y="606"/>
                    <a:pt x="3" y="606"/>
                    <a:pt x="4" y="606"/>
                  </a:cubicBezTo>
                  <a:cubicBezTo>
                    <a:pt x="13" y="606"/>
                    <a:pt x="20" y="599"/>
                    <a:pt x="20" y="590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5828054" y="1865324"/>
              <a:ext cx="537053" cy="3648888"/>
              <a:chOff x="4097337" y="390525"/>
              <a:chExt cx="555626" cy="3775076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66" name="任意多边形: 形状 65"/>
              <p:cNvSpPr/>
              <p:nvPr/>
            </p:nvSpPr>
            <p:spPr bwMode="auto">
              <a:xfrm>
                <a:off x="4097338" y="390525"/>
                <a:ext cx="555625" cy="3775075"/>
              </a:xfrm>
              <a:custGeom>
                <a:avLst/>
                <a:gdLst>
                  <a:gd name="T0" fmla="*/ 10 w 148"/>
                  <a:gd name="T1" fmla="*/ 0 h 1004"/>
                  <a:gd name="T2" fmla="*/ 148 w 148"/>
                  <a:gd name="T3" fmla="*/ 10 h 1004"/>
                  <a:gd name="T4" fmla="*/ 10 w 148"/>
                  <a:gd name="T5" fmla="*/ 20 h 1004"/>
                  <a:gd name="T6" fmla="*/ 138 w 148"/>
                  <a:gd name="T7" fmla="*/ 82 h 1004"/>
                  <a:gd name="T8" fmla="*/ 0 w 148"/>
                  <a:gd name="T9" fmla="*/ 92 h 1004"/>
                  <a:gd name="T10" fmla="*/ 138 w 148"/>
                  <a:gd name="T11" fmla="*/ 102 h 1004"/>
                  <a:gd name="T12" fmla="*/ 138 w 148"/>
                  <a:gd name="T13" fmla="*/ 82 h 1004"/>
                  <a:gd name="T14" fmla="*/ 10 w 148"/>
                  <a:gd name="T15" fmla="*/ 164 h 1004"/>
                  <a:gd name="T16" fmla="*/ 10 w 148"/>
                  <a:gd name="T17" fmla="*/ 184 h 1004"/>
                  <a:gd name="T18" fmla="*/ 148 w 148"/>
                  <a:gd name="T19" fmla="*/ 174 h 1004"/>
                  <a:gd name="T20" fmla="*/ 138 w 148"/>
                  <a:gd name="T21" fmla="*/ 246 h 1004"/>
                  <a:gd name="T22" fmla="*/ 0 w 148"/>
                  <a:gd name="T23" fmla="*/ 256 h 1004"/>
                  <a:gd name="T24" fmla="*/ 138 w 148"/>
                  <a:gd name="T25" fmla="*/ 266 h 1004"/>
                  <a:gd name="T26" fmla="*/ 138 w 148"/>
                  <a:gd name="T27" fmla="*/ 246 h 1004"/>
                  <a:gd name="T28" fmla="*/ 10 w 148"/>
                  <a:gd name="T29" fmla="*/ 328 h 1004"/>
                  <a:gd name="T30" fmla="*/ 10 w 148"/>
                  <a:gd name="T31" fmla="*/ 348 h 1004"/>
                  <a:gd name="T32" fmla="*/ 148 w 148"/>
                  <a:gd name="T33" fmla="*/ 338 h 1004"/>
                  <a:gd name="T34" fmla="*/ 138 w 148"/>
                  <a:gd name="T35" fmla="*/ 410 h 1004"/>
                  <a:gd name="T36" fmla="*/ 0 w 148"/>
                  <a:gd name="T37" fmla="*/ 420 h 1004"/>
                  <a:gd name="T38" fmla="*/ 138 w 148"/>
                  <a:gd name="T39" fmla="*/ 430 h 1004"/>
                  <a:gd name="T40" fmla="*/ 138 w 148"/>
                  <a:gd name="T41" fmla="*/ 410 h 1004"/>
                  <a:gd name="T42" fmla="*/ 10 w 148"/>
                  <a:gd name="T43" fmla="*/ 492 h 1004"/>
                  <a:gd name="T44" fmla="*/ 10 w 148"/>
                  <a:gd name="T45" fmla="*/ 512 h 1004"/>
                  <a:gd name="T46" fmla="*/ 148 w 148"/>
                  <a:gd name="T47" fmla="*/ 502 h 1004"/>
                  <a:gd name="T48" fmla="*/ 138 w 148"/>
                  <a:gd name="T49" fmla="*/ 574 h 1004"/>
                  <a:gd name="T50" fmla="*/ 0 w 148"/>
                  <a:gd name="T51" fmla="*/ 584 h 1004"/>
                  <a:gd name="T52" fmla="*/ 138 w 148"/>
                  <a:gd name="T53" fmla="*/ 594 h 1004"/>
                  <a:gd name="T54" fmla="*/ 138 w 148"/>
                  <a:gd name="T55" fmla="*/ 574 h 1004"/>
                  <a:gd name="T56" fmla="*/ 10 w 148"/>
                  <a:gd name="T57" fmla="*/ 656 h 1004"/>
                  <a:gd name="T58" fmla="*/ 10 w 148"/>
                  <a:gd name="T59" fmla="*/ 676 h 1004"/>
                  <a:gd name="T60" fmla="*/ 148 w 148"/>
                  <a:gd name="T61" fmla="*/ 666 h 1004"/>
                  <a:gd name="T62" fmla="*/ 138 w 148"/>
                  <a:gd name="T63" fmla="*/ 738 h 1004"/>
                  <a:gd name="T64" fmla="*/ 0 w 148"/>
                  <a:gd name="T65" fmla="*/ 748 h 1004"/>
                  <a:gd name="T66" fmla="*/ 138 w 148"/>
                  <a:gd name="T67" fmla="*/ 758 h 1004"/>
                  <a:gd name="T68" fmla="*/ 138 w 148"/>
                  <a:gd name="T69" fmla="*/ 738 h 1004"/>
                  <a:gd name="T70" fmla="*/ 10 w 148"/>
                  <a:gd name="T71" fmla="*/ 820 h 1004"/>
                  <a:gd name="T72" fmla="*/ 10 w 148"/>
                  <a:gd name="T73" fmla="*/ 840 h 1004"/>
                  <a:gd name="T74" fmla="*/ 148 w 148"/>
                  <a:gd name="T75" fmla="*/ 830 h 1004"/>
                  <a:gd name="T76" fmla="*/ 138 w 148"/>
                  <a:gd name="T77" fmla="*/ 902 h 1004"/>
                  <a:gd name="T78" fmla="*/ 0 w 148"/>
                  <a:gd name="T79" fmla="*/ 912 h 1004"/>
                  <a:gd name="T80" fmla="*/ 138 w 148"/>
                  <a:gd name="T81" fmla="*/ 922 h 1004"/>
                  <a:gd name="T82" fmla="*/ 138 w 148"/>
                  <a:gd name="T83" fmla="*/ 902 h 1004"/>
                  <a:gd name="T84" fmla="*/ 10 w 148"/>
                  <a:gd name="T85" fmla="*/ 984 h 1004"/>
                  <a:gd name="T86" fmla="*/ 10 w 148"/>
                  <a:gd name="T87" fmla="*/ 1004 h 1004"/>
                  <a:gd name="T88" fmla="*/ 148 w 148"/>
                  <a:gd name="T89" fmla="*/ 994 h 10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48" h="1004">
                    <a:moveTo>
                      <a:pt x="0" y="10"/>
                    </a:moveTo>
                    <a:cubicBezTo>
                      <a:pt x="0" y="5"/>
                      <a:pt x="5" y="0"/>
                      <a:pt x="10" y="0"/>
                    </a:cubicBezTo>
                    <a:cubicBezTo>
                      <a:pt x="138" y="0"/>
                      <a:pt x="138" y="0"/>
                      <a:pt x="138" y="0"/>
                    </a:cubicBezTo>
                    <a:cubicBezTo>
                      <a:pt x="144" y="0"/>
                      <a:pt x="148" y="5"/>
                      <a:pt x="148" y="10"/>
                    </a:cubicBezTo>
                    <a:cubicBezTo>
                      <a:pt x="148" y="16"/>
                      <a:pt x="144" y="20"/>
                      <a:pt x="138" y="20"/>
                    </a:cubicBezTo>
                    <a:cubicBezTo>
                      <a:pt x="10" y="20"/>
                      <a:pt x="10" y="20"/>
                      <a:pt x="10" y="20"/>
                    </a:cubicBezTo>
                    <a:cubicBezTo>
                      <a:pt x="5" y="20"/>
                      <a:pt x="0" y="16"/>
                      <a:pt x="0" y="10"/>
                    </a:cubicBezTo>
                    <a:close/>
                    <a:moveTo>
                      <a:pt x="138" y="82"/>
                    </a:moveTo>
                    <a:cubicBezTo>
                      <a:pt x="10" y="82"/>
                      <a:pt x="10" y="82"/>
                      <a:pt x="10" y="82"/>
                    </a:cubicBezTo>
                    <a:cubicBezTo>
                      <a:pt x="5" y="82"/>
                      <a:pt x="0" y="87"/>
                      <a:pt x="0" y="92"/>
                    </a:cubicBezTo>
                    <a:cubicBezTo>
                      <a:pt x="0" y="98"/>
                      <a:pt x="5" y="102"/>
                      <a:pt x="10" y="102"/>
                    </a:cubicBezTo>
                    <a:cubicBezTo>
                      <a:pt x="138" y="102"/>
                      <a:pt x="138" y="102"/>
                      <a:pt x="138" y="102"/>
                    </a:cubicBezTo>
                    <a:cubicBezTo>
                      <a:pt x="144" y="102"/>
                      <a:pt x="148" y="98"/>
                      <a:pt x="148" y="92"/>
                    </a:cubicBezTo>
                    <a:cubicBezTo>
                      <a:pt x="148" y="87"/>
                      <a:pt x="144" y="82"/>
                      <a:pt x="138" y="82"/>
                    </a:cubicBezTo>
                    <a:close/>
                    <a:moveTo>
                      <a:pt x="138" y="164"/>
                    </a:moveTo>
                    <a:cubicBezTo>
                      <a:pt x="10" y="164"/>
                      <a:pt x="10" y="164"/>
                      <a:pt x="10" y="164"/>
                    </a:cubicBezTo>
                    <a:cubicBezTo>
                      <a:pt x="5" y="164"/>
                      <a:pt x="0" y="169"/>
                      <a:pt x="0" y="174"/>
                    </a:cubicBezTo>
                    <a:cubicBezTo>
                      <a:pt x="0" y="180"/>
                      <a:pt x="5" y="184"/>
                      <a:pt x="10" y="184"/>
                    </a:cubicBezTo>
                    <a:cubicBezTo>
                      <a:pt x="138" y="184"/>
                      <a:pt x="138" y="184"/>
                      <a:pt x="138" y="184"/>
                    </a:cubicBezTo>
                    <a:cubicBezTo>
                      <a:pt x="144" y="184"/>
                      <a:pt x="148" y="180"/>
                      <a:pt x="148" y="174"/>
                    </a:cubicBezTo>
                    <a:cubicBezTo>
                      <a:pt x="148" y="169"/>
                      <a:pt x="144" y="164"/>
                      <a:pt x="138" y="164"/>
                    </a:cubicBezTo>
                    <a:close/>
                    <a:moveTo>
                      <a:pt x="138" y="246"/>
                    </a:moveTo>
                    <a:cubicBezTo>
                      <a:pt x="10" y="246"/>
                      <a:pt x="10" y="246"/>
                      <a:pt x="10" y="246"/>
                    </a:cubicBezTo>
                    <a:cubicBezTo>
                      <a:pt x="5" y="246"/>
                      <a:pt x="0" y="251"/>
                      <a:pt x="0" y="256"/>
                    </a:cubicBezTo>
                    <a:cubicBezTo>
                      <a:pt x="0" y="262"/>
                      <a:pt x="5" y="266"/>
                      <a:pt x="10" y="266"/>
                    </a:cubicBezTo>
                    <a:cubicBezTo>
                      <a:pt x="138" y="266"/>
                      <a:pt x="138" y="266"/>
                      <a:pt x="138" y="266"/>
                    </a:cubicBezTo>
                    <a:cubicBezTo>
                      <a:pt x="144" y="266"/>
                      <a:pt x="148" y="262"/>
                      <a:pt x="148" y="256"/>
                    </a:cubicBezTo>
                    <a:cubicBezTo>
                      <a:pt x="148" y="251"/>
                      <a:pt x="144" y="246"/>
                      <a:pt x="138" y="246"/>
                    </a:cubicBezTo>
                    <a:close/>
                    <a:moveTo>
                      <a:pt x="138" y="328"/>
                    </a:moveTo>
                    <a:cubicBezTo>
                      <a:pt x="10" y="328"/>
                      <a:pt x="10" y="328"/>
                      <a:pt x="10" y="328"/>
                    </a:cubicBezTo>
                    <a:cubicBezTo>
                      <a:pt x="5" y="328"/>
                      <a:pt x="0" y="333"/>
                      <a:pt x="0" y="338"/>
                    </a:cubicBezTo>
                    <a:cubicBezTo>
                      <a:pt x="0" y="344"/>
                      <a:pt x="5" y="348"/>
                      <a:pt x="10" y="348"/>
                    </a:cubicBezTo>
                    <a:cubicBezTo>
                      <a:pt x="138" y="348"/>
                      <a:pt x="138" y="348"/>
                      <a:pt x="138" y="348"/>
                    </a:cubicBezTo>
                    <a:cubicBezTo>
                      <a:pt x="144" y="348"/>
                      <a:pt x="148" y="344"/>
                      <a:pt x="148" y="338"/>
                    </a:cubicBezTo>
                    <a:cubicBezTo>
                      <a:pt x="148" y="333"/>
                      <a:pt x="144" y="328"/>
                      <a:pt x="138" y="328"/>
                    </a:cubicBezTo>
                    <a:close/>
                    <a:moveTo>
                      <a:pt x="138" y="410"/>
                    </a:moveTo>
                    <a:cubicBezTo>
                      <a:pt x="10" y="410"/>
                      <a:pt x="10" y="410"/>
                      <a:pt x="10" y="410"/>
                    </a:cubicBezTo>
                    <a:cubicBezTo>
                      <a:pt x="5" y="410"/>
                      <a:pt x="0" y="415"/>
                      <a:pt x="0" y="420"/>
                    </a:cubicBezTo>
                    <a:cubicBezTo>
                      <a:pt x="0" y="426"/>
                      <a:pt x="5" y="430"/>
                      <a:pt x="10" y="430"/>
                    </a:cubicBezTo>
                    <a:cubicBezTo>
                      <a:pt x="138" y="430"/>
                      <a:pt x="138" y="430"/>
                      <a:pt x="138" y="430"/>
                    </a:cubicBezTo>
                    <a:cubicBezTo>
                      <a:pt x="144" y="430"/>
                      <a:pt x="148" y="426"/>
                      <a:pt x="148" y="420"/>
                    </a:cubicBezTo>
                    <a:cubicBezTo>
                      <a:pt x="148" y="415"/>
                      <a:pt x="144" y="410"/>
                      <a:pt x="138" y="410"/>
                    </a:cubicBezTo>
                    <a:close/>
                    <a:moveTo>
                      <a:pt x="138" y="492"/>
                    </a:moveTo>
                    <a:cubicBezTo>
                      <a:pt x="10" y="492"/>
                      <a:pt x="10" y="492"/>
                      <a:pt x="10" y="492"/>
                    </a:cubicBezTo>
                    <a:cubicBezTo>
                      <a:pt x="5" y="492"/>
                      <a:pt x="0" y="497"/>
                      <a:pt x="0" y="502"/>
                    </a:cubicBezTo>
                    <a:cubicBezTo>
                      <a:pt x="0" y="508"/>
                      <a:pt x="5" y="512"/>
                      <a:pt x="10" y="512"/>
                    </a:cubicBezTo>
                    <a:cubicBezTo>
                      <a:pt x="138" y="512"/>
                      <a:pt x="138" y="512"/>
                      <a:pt x="138" y="512"/>
                    </a:cubicBezTo>
                    <a:cubicBezTo>
                      <a:pt x="144" y="512"/>
                      <a:pt x="148" y="508"/>
                      <a:pt x="148" y="502"/>
                    </a:cubicBezTo>
                    <a:cubicBezTo>
                      <a:pt x="148" y="497"/>
                      <a:pt x="144" y="492"/>
                      <a:pt x="138" y="492"/>
                    </a:cubicBezTo>
                    <a:close/>
                    <a:moveTo>
                      <a:pt x="138" y="574"/>
                    </a:moveTo>
                    <a:cubicBezTo>
                      <a:pt x="10" y="574"/>
                      <a:pt x="10" y="574"/>
                      <a:pt x="10" y="574"/>
                    </a:cubicBezTo>
                    <a:cubicBezTo>
                      <a:pt x="5" y="574"/>
                      <a:pt x="0" y="579"/>
                      <a:pt x="0" y="584"/>
                    </a:cubicBezTo>
                    <a:cubicBezTo>
                      <a:pt x="0" y="590"/>
                      <a:pt x="5" y="594"/>
                      <a:pt x="10" y="594"/>
                    </a:cubicBezTo>
                    <a:cubicBezTo>
                      <a:pt x="138" y="594"/>
                      <a:pt x="138" y="594"/>
                      <a:pt x="138" y="594"/>
                    </a:cubicBezTo>
                    <a:cubicBezTo>
                      <a:pt x="144" y="594"/>
                      <a:pt x="148" y="590"/>
                      <a:pt x="148" y="584"/>
                    </a:cubicBezTo>
                    <a:cubicBezTo>
                      <a:pt x="148" y="579"/>
                      <a:pt x="144" y="574"/>
                      <a:pt x="138" y="574"/>
                    </a:cubicBezTo>
                    <a:close/>
                    <a:moveTo>
                      <a:pt x="138" y="656"/>
                    </a:moveTo>
                    <a:cubicBezTo>
                      <a:pt x="10" y="656"/>
                      <a:pt x="10" y="656"/>
                      <a:pt x="10" y="656"/>
                    </a:cubicBezTo>
                    <a:cubicBezTo>
                      <a:pt x="5" y="656"/>
                      <a:pt x="0" y="661"/>
                      <a:pt x="0" y="666"/>
                    </a:cubicBezTo>
                    <a:cubicBezTo>
                      <a:pt x="0" y="672"/>
                      <a:pt x="5" y="676"/>
                      <a:pt x="10" y="676"/>
                    </a:cubicBezTo>
                    <a:cubicBezTo>
                      <a:pt x="138" y="676"/>
                      <a:pt x="138" y="676"/>
                      <a:pt x="138" y="676"/>
                    </a:cubicBezTo>
                    <a:cubicBezTo>
                      <a:pt x="144" y="676"/>
                      <a:pt x="148" y="672"/>
                      <a:pt x="148" y="666"/>
                    </a:cubicBezTo>
                    <a:cubicBezTo>
                      <a:pt x="148" y="661"/>
                      <a:pt x="144" y="656"/>
                      <a:pt x="138" y="656"/>
                    </a:cubicBezTo>
                    <a:close/>
                    <a:moveTo>
                      <a:pt x="138" y="738"/>
                    </a:moveTo>
                    <a:cubicBezTo>
                      <a:pt x="10" y="738"/>
                      <a:pt x="10" y="738"/>
                      <a:pt x="10" y="738"/>
                    </a:cubicBezTo>
                    <a:cubicBezTo>
                      <a:pt x="5" y="738"/>
                      <a:pt x="0" y="743"/>
                      <a:pt x="0" y="748"/>
                    </a:cubicBezTo>
                    <a:cubicBezTo>
                      <a:pt x="0" y="754"/>
                      <a:pt x="5" y="758"/>
                      <a:pt x="10" y="758"/>
                    </a:cubicBezTo>
                    <a:cubicBezTo>
                      <a:pt x="138" y="758"/>
                      <a:pt x="138" y="758"/>
                      <a:pt x="138" y="758"/>
                    </a:cubicBezTo>
                    <a:cubicBezTo>
                      <a:pt x="144" y="758"/>
                      <a:pt x="148" y="754"/>
                      <a:pt x="148" y="748"/>
                    </a:cubicBezTo>
                    <a:cubicBezTo>
                      <a:pt x="148" y="743"/>
                      <a:pt x="144" y="738"/>
                      <a:pt x="138" y="738"/>
                    </a:cubicBezTo>
                    <a:close/>
                    <a:moveTo>
                      <a:pt x="138" y="820"/>
                    </a:moveTo>
                    <a:cubicBezTo>
                      <a:pt x="10" y="820"/>
                      <a:pt x="10" y="820"/>
                      <a:pt x="10" y="820"/>
                    </a:cubicBezTo>
                    <a:cubicBezTo>
                      <a:pt x="5" y="820"/>
                      <a:pt x="0" y="825"/>
                      <a:pt x="0" y="830"/>
                    </a:cubicBezTo>
                    <a:cubicBezTo>
                      <a:pt x="0" y="836"/>
                      <a:pt x="5" y="840"/>
                      <a:pt x="10" y="840"/>
                    </a:cubicBezTo>
                    <a:cubicBezTo>
                      <a:pt x="138" y="840"/>
                      <a:pt x="138" y="840"/>
                      <a:pt x="138" y="840"/>
                    </a:cubicBezTo>
                    <a:cubicBezTo>
                      <a:pt x="144" y="840"/>
                      <a:pt x="148" y="836"/>
                      <a:pt x="148" y="830"/>
                    </a:cubicBezTo>
                    <a:cubicBezTo>
                      <a:pt x="148" y="825"/>
                      <a:pt x="144" y="820"/>
                      <a:pt x="138" y="820"/>
                    </a:cubicBezTo>
                    <a:close/>
                    <a:moveTo>
                      <a:pt x="138" y="902"/>
                    </a:moveTo>
                    <a:cubicBezTo>
                      <a:pt x="10" y="902"/>
                      <a:pt x="10" y="902"/>
                      <a:pt x="10" y="902"/>
                    </a:cubicBezTo>
                    <a:cubicBezTo>
                      <a:pt x="5" y="902"/>
                      <a:pt x="0" y="907"/>
                      <a:pt x="0" y="912"/>
                    </a:cubicBezTo>
                    <a:cubicBezTo>
                      <a:pt x="0" y="918"/>
                      <a:pt x="5" y="922"/>
                      <a:pt x="10" y="922"/>
                    </a:cubicBezTo>
                    <a:cubicBezTo>
                      <a:pt x="138" y="922"/>
                      <a:pt x="138" y="922"/>
                      <a:pt x="138" y="922"/>
                    </a:cubicBezTo>
                    <a:cubicBezTo>
                      <a:pt x="144" y="922"/>
                      <a:pt x="148" y="918"/>
                      <a:pt x="148" y="912"/>
                    </a:cubicBezTo>
                    <a:cubicBezTo>
                      <a:pt x="148" y="907"/>
                      <a:pt x="144" y="902"/>
                      <a:pt x="138" y="902"/>
                    </a:cubicBezTo>
                    <a:close/>
                    <a:moveTo>
                      <a:pt x="138" y="984"/>
                    </a:moveTo>
                    <a:cubicBezTo>
                      <a:pt x="10" y="984"/>
                      <a:pt x="10" y="984"/>
                      <a:pt x="10" y="984"/>
                    </a:cubicBezTo>
                    <a:cubicBezTo>
                      <a:pt x="5" y="984"/>
                      <a:pt x="0" y="989"/>
                      <a:pt x="0" y="994"/>
                    </a:cubicBezTo>
                    <a:cubicBezTo>
                      <a:pt x="0" y="1000"/>
                      <a:pt x="5" y="1004"/>
                      <a:pt x="10" y="1004"/>
                    </a:cubicBezTo>
                    <a:cubicBezTo>
                      <a:pt x="138" y="1004"/>
                      <a:pt x="138" y="1004"/>
                      <a:pt x="138" y="1004"/>
                    </a:cubicBezTo>
                    <a:cubicBezTo>
                      <a:pt x="144" y="1004"/>
                      <a:pt x="148" y="1000"/>
                      <a:pt x="148" y="994"/>
                    </a:cubicBezTo>
                    <a:cubicBezTo>
                      <a:pt x="148" y="989"/>
                      <a:pt x="144" y="984"/>
                      <a:pt x="138" y="984"/>
                    </a:cubicBezTo>
                    <a:close/>
                  </a:path>
                </a:pathLst>
              </a:custGeom>
              <a:gradFill flip="none" rotWithShape="1">
                <a:gsLst>
                  <a:gs pos="50000">
                    <a:schemeClr val="bg1"/>
                  </a:gs>
                  <a:gs pos="15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50000"/>
                    </a:schemeClr>
                  </a:gs>
                  <a:gs pos="85000">
                    <a:schemeClr val="bg1">
                      <a:lumMod val="65000"/>
                    </a:schemeClr>
                  </a:gs>
                </a:gsLst>
                <a:lin ang="0" scaled="1"/>
                <a:tileRect/>
              </a:gra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7" name="任意多边形: 形状 66"/>
              <p:cNvSpPr/>
              <p:nvPr/>
            </p:nvSpPr>
            <p:spPr bwMode="auto">
              <a:xfrm>
                <a:off x="4113213" y="390525"/>
                <a:ext cx="528637" cy="3709988"/>
              </a:xfrm>
              <a:custGeom>
                <a:avLst/>
                <a:gdLst>
                  <a:gd name="T0" fmla="*/ 141 w 141"/>
                  <a:gd name="T1" fmla="*/ 659 h 987"/>
                  <a:gd name="T2" fmla="*/ 6 w 141"/>
                  <a:gd name="T3" fmla="*/ 656 h 987"/>
                  <a:gd name="T4" fmla="*/ 6 w 141"/>
                  <a:gd name="T5" fmla="*/ 410 h 987"/>
                  <a:gd name="T6" fmla="*/ 141 w 141"/>
                  <a:gd name="T7" fmla="*/ 413 h 987"/>
                  <a:gd name="T8" fmla="*/ 6 w 141"/>
                  <a:gd name="T9" fmla="*/ 410 h 987"/>
                  <a:gd name="T10" fmla="*/ 0 w 141"/>
                  <a:gd name="T11" fmla="*/ 495 h 987"/>
                  <a:gd name="T12" fmla="*/ 134 w 141"/>
                  <a:gd name="T13" fmla="*/ 492 h 987"/>
                  <a:gd name="T14" fmla="*/ 6 w 141"/>
                  <a:gd name="T15" fmla="*/ 574 h 987"/>
                  <a:gd name="T16" fmla="*/ 141 w 141"/>
                  <a:gd name="T17" fmla="*/ 577 h 987"/>
                  <a:gd name="T18" fmla="*/ 6 w 141"/>
                  <a:gd name="T19" fmla="*/ 574 h 987"/>
                  <a:gd name="T20" fmla="*/ 0 w 141"/>
                  <a:gd name="T21" fmla="*/ 741 h 987"/>
                  <a:gd name="T22" fmla="*/ 134 w 141"/>
                  <a:gd name="T23" fmla="*/ 738 h 987"/>
                  <a:gd name="T24" fmla="*/ 6 w 141"/>
                  <a:gd name="T25" fmla="*/ 902 h 987"/>
                  <a:gd name="T26" fmla="*/ 141 w 141"/>
                  <a:gd name="T27" fmla="*/ 905 h 987"/>
                  <a:gd name="T28" fmla="*/ 6 w 141"/>
                  <a:gd name="T29" fmla="*/ 902 h 987"/>
                  <a:gd name="T30" fmla="*/ 0 w 141"/>
                  <a:gd name="T31" fmla="*/ 823 h 987"/>
                  <a:gd name="T32" fmla="*/ 134 w 141"/>
                  <a:gd name="T33" fmla="*/ 820 h 987"/>
                  <a:gd name="T34" fmla="*/ 6 w 141"/>
                  <a:gd name="T35" fmla="*/ 984 h 987"/>
                  <a:gd name="T36" fmla="*/ 141 w 141"/>
                  <a:gd name="T37" fmla="*/ 987 h 987"/>
                  <a:gd name="T38" fmla="*/ 6 w 141"/>
                  <a:gd name="T39" fmla="*/ 984 h 987"/>
                  <a:gd name="T40" fmla="*/ 0 w 141"/>
                  <a:gd name="T41" fmla="*/ 85 h 987"/>
                  <a:gd name="T42" fmla="*/ 134 w 141"/>
                  <a:gd name="T43" fmla="*/ 82 h 987"/>
                  <a:gd name="T44" fmla="*/ 134 w 141"/>
                  <a:gd name="T45" fmla="*/ 0 h 987"/>
                  <a:gd name="T46" fmla="*/ 0 w 141"/>
                  <a:gd name="T47" fmla="*/ 3 h 987"/>
                  <a:gd name="T48" fmla="*/ 134 w 141"/>
                  <a:gd name="T49" fmla="*/ 0 h 987"/>
                  <a:gd name="T50" fmla="*/ 0 w 141"/>
                  <a:gd name="T51" fmla="*/ 331 h 987"/>
                  <a:gd name="T52" fmla="*/ 134 w 141"/>
                  <a:gd name="T53" fmla="*/ 328 h 987"/>
                  <a:gd name="T54" fmla="*/ 6 w 141"/>
                  <a:gd name="T55" fmla="*/ 164 h 987"/>
                  <a:gd name="T56" fmla="*/ 141 w 141"/>
                  <a:gd name="T57" fmla="*/ 167 h 987"/>
                  <a:gd name="T58" fmla="*/ 6 w 141"/>
                  <a:gd name="T59" fmla="*/ 164 h 987"/>
                  <a:gd name="T60" fmla="*/ 0 w 141"/>
                  <a:gd name="T61" fmla="*/ 249 h 987"/>
                  <a:gd name="T62" fmla="*/ 134 w 141"/>
                  <a:gd name="T63" fmla="*/ 246 h 9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41" h="987">
                    <a:moveTo>
                      <a:pt x="134" y="656"/>
                    </a:moveTo>
                    <a:cubicBezTo>
                      <a:pt x="137" y="656"/>
                      <a:pt x="139" y="657"/>
                      <a:pt x="141" y="659"/>
                    </a:cubicBezTo>
                    <a:cubicBezTo>
                      <a:pt x="0" y="659"/>
                      <a:pt x="0" y="659"/>
                      <a:pt x="0" y="659"/>
                    </a:cubicBezTo>
                    <a:cubicBezTo>
                      <a:pt x="1" y="657"/>
                      <a:pt x="4" y="656"/>
                      <a:pt x="6" y="656"/>
                    </a:cubicBezTo>
                    <a:lnTo>
                      <a:pt x="134" y="656"/>
                    </a:lnTo>
                    <a:close/>
                    <a:moveTo>
                      <a:pt x="6" y="410"/>
                    </a:moveTo>
                    <a:cubicBezTo>
                      <a:pt x="4" y="410"/>
                      <a:pt x="1" y="411"/>
                      <a:pt x="0" y="413"/>
                    </a:cubicBezTo>
                    <a:cubicBezTo>
                      <a:pt x="141" y="413"/>
                      <a:pt x="141" y="413"/>
                      <a:pt x="141" y="413"/>
                    </a:cubicBezTo>
                    <a:cubicBezTo>
                      <a:pt x="139" y="411"/>
                      <a:pt x="137" y="410"/>
                      <a:pt x="134" y="410"/>
                    </a:cubicBezTo>
                    <a:lnTo>
                      <a:pt x="6" y="410"/>
                    </a:lnTo>
                    <a:close/>
                    <a:moveTo>
                      <a:pt x="6" y="492"/>
                    </a:moveTo>
                    <a:cubicBezTo>
                      <a:pt x="4" y="492"/>
                      <a:pt x="1" y="493"/>
                      <a:pt x="0" y="495"/>
                    </a:cubicBezTo>
                    <a:cubicBezTo>
                      <a:pt x="141" y="495"/>
                      <a:pt x="141" y="495"/>
                      <a:pt x="141" y="495"/>
                    </a:cubicBezTo>
                    <a:cubicBezTo>
                      <a:pt x="139" y="493"/>
                      <a:pt x="137" y="492"/>
                      <a:pt x="134" y="492"/>
                    </a:cubicBezTo>
                    <a:lnTo>
                      <a:pt x="6" y="492"/>
                    </a:lnTo>
                    <a:close/>
                    <a:moveTo>
                      <a:pt x="6" y="574"/>
                    </a:moveTo>
                    <a:cubicBezTo>
                      <a:pt x="4" y="574"/>
                      <a:pt x="1" y="575"/>
                      <a:pt x="0" y="577"/>
                    </a:cubicBezTo>
                    <a:cubicBezTo>
                      <a:pt x="141" y="577"/>
                      <a:pt x="141" y="577"/>
                      <a:pt x="141" y="577"/>
                    </a:cubicBezTo>
                    <a:cubicBezTo>
                      <a:pt x="139" y="575"/>
                      <a:pt x="137" y="574"/>
                      <a:pt x="134" y="574"/>
                    </a:cubicBezTo>
                    <a:lnTo>
                      <a:pt x="6" y="574"/>
                    </a:lnTo>
                    <a:close/>
                    <a:moveTo>
                      <a:pt x="6" y="738"/>
                    </a:moveTo>
                    <a:cubicBezTo>
                      <a:pt x="4" y="738"/>
                      <a:pt x="1" y="739"/>
                      <a:pt x="0" y="741"/>
                    </a:cubicBezTo>
                    <a:cubicBezTo>
                      <a:pt x="141" y="741"/>
                      <a:pt x="141" y="741"/>
                      <a:pt x="141" y="741"/>
                    </a:cubicBezTo>
                    <a:cubicBezTo>
                      <a:pt x="139" y="739"/>
                      <a:pt x="137" y="738"/>
                      <a:pt x="134" y="738"/>
                    </a:cubicBezTo>
                    <a:lnTo>
                      <a:pt x="6" y="738"/>
                    </a:lnTo>
                    <a:close/>
                    <a:moveTo>
                      <a:pt x="6" y="902"/>
                    </a:moveTo>
                    <a:cubicBezTo>
                      <a:pt x="4" y="902"/>
                      <a:pt x="1" y="903"/>
                      <a:pt x="0" y="905"/>
                    </a:cubicBezTo>
                    <a:cubicBezTo>
                      <a:pt x="141" y="905"/>
                      <a:pt x="141" y="905"/>
                      <a:pt x="141" y="905"/>
                    </a:cubicBezTo>
                    <a:cubicBezTo>
                      <a:pt x="139" y="903"/>
                      <a:pt x="137" y="902"/>
                      <a:pt x="134" y="902"/>
                    </a:cubicBezTo>
                    <a:lnTo>
                      <a:pt x="6" y="902"/>
                    </a:lnTo>
                    <a:close/>
                    <a:moveTo>
                      <a:pt x="6" y="820"/>
                    </a:moveTo>
                    <a:cubicBezTo>
                      <a:pt x="4" y="820"/>
                      <a:pt x="1" y="821"/>
                      <a:pt x="0" y="823"/>
                    </a:cubicBezTo>
                    <a:cubicBezTo>
                      <a:pt x="141" y="823"/>
                      <a:pt x="141" y="823"/>
                      <a:pt x="141" y="823"/>
                    </a:cubicBezTo>
                    <a:cubicBezTo>
                      <a:pt x="139" y="821"/>
                      <a:pt x="137" y="820"/>
                      <a:pt x="134" y="820"/>
                    </a:cubicBezTo>
                    <a:lnTo>
                      <a:pt x="6" y="820"/>
                    </a:lnTo>
                    <a:close/>
                    <a:moveTo>
                      <a:pt x="6" y="984"/>
                    </a:moveTo>
                    <a:cubicBezTo>
                      <a:pt x="4" y="984"/>
                      <a:pt x="1" y="985"/>
                      <a:pt x="0" y="987"/>
                    </a:cubicBezTo>
                    <a:cubicBezTo>
                      <a:pt x="141" y="987"/>
                      <a:pt x="141" y="987"/>
                      <a:pt x="141" y="987"/>
                    </a:cubicBezTo>
                    <a:cubicBezTo>
                      <a:pt x="139" y="985"/>
                      <a:pt x="137" y="984"/>
                      <a:pt x="134" y="984"/>
                    </a:cubicBezTo>
                    <a:lnTo>
                      <a:pt x="6" y="984"/>
                    </a:lnTo>
                    <a:close/>
                    <a:moveTo>
                      <a:pt x="6" y="82"/>
                    </a:moveTo>
                    <a:cubicBezTo>
                      <a:pt x="4" y="82"/>
                      <a:pt x="1" y="83"/>
                      <a:pt x="0" y="85"/>
                    </a:cubicBezTo>
                    <a:cubicBezTo>
                      <a:pt x="141" y="85"/>
                      <a:pt x="141" y="85"/>
                      <a:pt x="141" y="85"/>
                    </a:cubicBezTo>
                    <a:cubicBezTo>
                      <a:pt x="139" y="83"/>
                      <a:pt x="137" y="82"/>
                      <a:pt x="134" y="82"/>
                    </a:cubicBezTo>
                    <a:lnTo>
                      <a:pt x="6" y="82"/>
                    </a:lnTo>
                    <a:close/>
                    <a:moveTo>
                      <a:pt x="134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4" y="0"/>
                      <a:pt x="1" y="1"/>
                      <a:pt x="0" y="3"/>
                    </a:cubicBezTo>
                    <a:cubicBezTo>
                      <a:pt x="141" y="3"/>
                      <a:pt x="141" y="3"/>
                      <a:pt x="141" y="3"/>
                    </a:cubicBezTo>
                    <a:cubicBezTo>
                      <a:pt x="139" y="1"/>
                      <a:pt x="137" y="0"/>
                      <a:pt x="134" y="0"/>
                    </a:cubicBezTo>
                    <a:close/>
                    <a:moveTo>
                      <a:pt x="6" y="328"/>
                    </a:moveTo>
                    <a:cubicBezTo>
                      <a:pt x="4" y="328"/>
                      <a:pt x="1" y="329"/>
                      <a:pt x="0" y="331"/>
                    </a:cubicBezTo>
                    <a:cubicBezTo>
                      <a:pt x="141" y="331"/>
                      <a:pt x="141" y="331"/>
                      <a:pt x="141" y="331"/>
                    </a:cubicBezTo>
                    <a:cubicBezTo>
                      <a:pt x="139" y="329"/>
                      <a:pt x="137" y="328"/>
                      <a:pt x="134" y="328"/>
                    </a:cubicBezTo>
                    <a:lnTo>
                      <a:pt x="6" y="328"/>
                    </a:lnTo>
                    <a:close/>
                    <a:moveTo>
                      <a:pt x="6" y="164"/>
                    </a:moveTo>
                    <a:cubicBezTo>
                      <a:pt x="4" y="164"/>
                      <a:pt x="1" y="165"/>
                      <a:pt x="0" y="167"/>
                    </a:cubicBezTo>
                    <a:cubicBezTo>
                      <a:pt x="141" y="167"/>
                      <a:pt x="141" y="167"/>
                      <a:pt x="141" y="167"/>
                    </a:cubicBezTo>
                    <a:cubicBezTo>
                      <a:pt x="139" y="165"/>
                      <a:pt x="137" y="164"/>
                      <a:pt x="134" y="164"/>
                    </a:cubicBezTo>
                    <a:lnTo>
                      <a:pt x="6" y="164"/>
                    </a:lnTo>
                    <a:close/>
                    <a:moveTo>
                      <a:pt x="6" y="246"/>
                    </a:moveTo>
                    <a:cubicBezTo>
                      <a:pt x="4" y="246"/>
                      <a:pt x="1" y="247"/>
                      <a:pt x="0" y="249"/>
                    </a:cubicBezTo>
                    <a:cubicBezTo>
                      <a:pt x="141" y="249"/>
                      <a:pt x="141" y="249"/>
                      <a:pt x="141" y="249"/>
                    </a:cubicBezTo>
                    <a:cubicBezTo>
                      <a:pt x="139" y="247"/>
                      <a:pt x="137" y="246"/>
                      <a:pt x="134" y="246"/>
                    </a:cubicBezTo>
                    <a:lnTo>
                      <a:pt x="6" y="246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8" name="任意多边形: 形状 67"/>
              <p:cNvSpPr/>
              <p:nvPr/>
            </p:nvSpPr>
            <p:spPr bwMode="auto">
              <a:xfrm>
                <a:off x="4097337" y="439738"/>
                <a:ext cx="555625" cy="3725863"/>
              </a:xfrm>
              <a:custGeom>
                <a:avLst/>
                <a:gdLst>
                  <a:gd name="T0" fmla="*/ 138 w 148"/>
                  <a:gd name="T1" fmla="*/ 663 h 991"/>
                  <a:gd name="T2" fmla="*/ 0 w 148"/>
                  <a:gd name="T3" fmla="*/ 656 h 991"/>
                  <a:gd name="T4" fmla="*/ 142 w 148"/>
                  <a:gd name="T5" fmla="*/ 657 h 991"/>
                  <a:gd name="T6" fmla="*/ 142 w 148"/>
                  <a:gd name="T7" fmla="*/ 739 h 991"/>
                  <a:gd name="T8" fmla="*/ 0 w 148"/>
                  <a:gd name="T9" fmla="*/ 738 h 991"/>
                  <a:gd name="T10" fmla="*/ 138 w 148"/>
                  <a:gd name="T11" fmla="*/ 745 h 991"/>
                  <a:gd name="T12" fmla="*/ 142 w 148"/>
                  <a:gd name="T13" fmla="*/ 739 h 991"/>
                  <a:gd name="T14" fmla="*/ 6 w 148"/>
                  <a:gd name="T15" fmla="*/ 575 h 991"/>
                  <a:gd name="T16" fmla="*/ 10 w 148"/>
                  <a:gd name="T17" fmla="*/ 581 h 991"/>
                  <a:gd name="T18" fmla="*/ 148 w 148"/>
                  <a:gd name="T19" fmla="*/ 574 h 991"/>
                  <a:gd name="T20" fmla="*/ 148 w 148"/>
                  <a:gd name="T21" fmla="*/ 902 h 991"/>
                  <a:gd name="T22" fmla="*/ 6 w 148"/>
                  <a:gd name="T23" fmla="*/ 903 h 991"/>
                  <a:gd name="T24" fmla="*/ 10 w 148"/>
                  <a:gd name="T25" fmla="*/ 909 h 991"/>
                  <a:gd name="T26" fmla="*/ 148 w 148"/>
                  <a:gd name="T27" fmla="*/ 902 h 991"/>
                  <a:gd name="T28" fmla="*/ 6 w 148"/>
                  <a:gd name="T29" fmla="*/ 821 h 991"/>
                  <a:gd name="T30" fmla="*/ 10 w 148"/>
                  <a:gd name="T31" fmla="*/ 827 h 991"/>
                  <a:gd name="T32" fmla="*/ 148 w 148"/>
                  <a:gd name="T33" fmla="*/ 820 h 991"/>
                  <a:gd name="T34" fmla="*/ 10 w 148"/>
                  <a:gd name="T35" fmla="*/ 7 h 991"/>
                  <a:gd name="T36" fmla="*/ 148 w 148"/>
                  <a:gd name="T37" fmla="*/ 0 h 991"/>
                  <a:gd name="T38" fmla="*/ 6 w 148"/>
                  <a:gd name="T39" fmla="*/ 1 h 991"/>
                  <a:gd name="T40" fmla="*/ 10 w 148"/>
                  <a:gd name="T41" fmla="*/ 7 h 991"/>
                  <a:gd name="T42" fmla="*/ 6 w 148"/>
                  <a:gd name="T43" fmla="*/ 493 h 991"/>
                  <a:gd name="T44" fmla="*/ 10 w 148"/>
                  <a:gd name="T45" fmla="*/ 499 h 991"/>
                  <a:gd name="T46" fmla="*/ 148 w 148"/>
                  <a:gd name="T47" fmla="*/ 492 h 991"/>
                  <a:gd name="T48" fmla="*/ 142 w 148"/>
                  <a:gd name="T49" fmla="*/ 83 h 991"/>
                  <a:gd name="T50" fmla="*/ 0 w 148"/>
                  <a:gd name="T51" fmla="*/ 82 h 991"/>
                  <a:gd name="T52" fmla="*/ 138 w 148"/>
                  <a:gd name="T53" fmla="*/ 89 h 991"/>
                  <a:gd name="T54" fmla="*/ 142 w 148"/>
                  <a:gd name="T55" fmla="*/ 83 h 991"/>
                  <a:gd name="T56" fmla="*/ 6 w 148"/>
                  <a:gd name="T57" fmla="*/ 985 h 991"/>
                  <a:gd name="T58" fmla="*/ 10 w 148"/>
                  <a:gd name="T59" fmla="*/ 991 h 991"/>
                  <a:gd name="T60" fmla="*/ 148 w 148"/>
                  <a:gd name="T61" fmla="*/ 984 h 991"/>
                  <a:gd name="T62" fmla="*/ 142 w 148"/>
                  <a:gd name="T63" fmla="*/ 411 h 991"/>
                  <a:gd name="T64" fmla="*/ 0 w 148"/>
                  <a:gd name="T65" fmla="*/ 410 h 991"/>
                  <a:gd name="T66" fmla="*/ 138 w 148"/>
                  <a:gd name="T67" fmla="*/ 417 h 991"/>
                  <a:gd name="T68" fmla="*/ 142 w 148"/>
                  <a:gd name="T69" fmla="*/ 411 h 991"/>
                  <a:gd name="T70" fmla="*/ 6 w 148"/>
                  <a:gd name="T71" fmla="*/ 165 h 991"/>
                  <a:gd name="T72" fmla="*/ 10 w 148"/>
                  <a:gd name="T73" fmla="*/ 171 h 991"/>
                  <a:gd name="T74" fmla="*/ 148 w 148"/>
                  <a:gd name="T75" fmla="*/ 164 h 991"/>
                  <a:gd name="T76" fmla="*/ 142 w 148"/>
                  <a:gd name="T77" fmla="*/ 329 h 991"/>
                  <a:gd name="T78" fmla="*/ 0 w 148"/>
                  <a:gd name="T79" fmla="*/ 328 h 991"/>
                  <a:gd name="T80" fmla="*/ 138 w 148"/>
                  <a:gd name="T81" fmla="*/ 335 h 991"/>
                  <a:gd name="T82" fmla="*/ 142 w 148"/>
                  <a:gd name="T83" fmla="*/ 329 h 991"/>
                  <a:gd name="T84" fmla="*/ 6 w 148"/>
                  <a:gd name="T85" fmla="*/ 247 h 991"/>
                  <a:gd name="T86" fmla="*/ 10 w 148"/>
                  <a:gd name="T87" fmla="*/ 253 h 991"/>
                  <a:gd name="T88" fmla="*/ 148 w 148"/>
                  <a:gd name="T89" fmla="*/ 246 h 9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48" h="991">
                    <a:moveTo>
                      <a:pt x="148" y="656"/>
                    </a:moveTo>
                    <a:cubicBezTo>
                      <a:pt x="147" y="660"/>
                      <a:pt x="143" y="663"/>
                      <a:pt x="138" y="663"/>
                    </a:cubicBezTo>
                    <a:cubicBezTo>
                      <a:pt x="10" y="663"/>
                      <a:pt x="10" y="663"/>
                      <a:pt x="10" y="663"/>
                    </a:cubicBezTo>
                    <a:cubicBezTo>
                      <a:pt x="5" y="663"/>
                      <a:pt x="2" y="660"/>
                      <a:pt x="0" y="656"/>
                    </a:cubicBezTo>
                    <a:cubicBezTo>
                      <a:pt x="2" y="657"/>
                      <a:pt x="4" y="657"/>
                      <a:pt x="6" y="657"/>
                    </a:cubicBezTo>
                    <a:cubicBezTo>
                      <a:pt x="142" y="657"/>
                      <a:pt x="142" y="657"/>
                      <a:pt x="142" y="657"/>
                    </a:cubicBezTo>
                    <a:cubicBezTo>
                      <a:pt x="144" y="657"/>
                      <a:pt x="146" y="657"/>
                      <a:pt x="148" y="656"/>
                    </a:cubicBezTo>
                    <a:close/>
                    <a:moveTo>
                      <a:pt x="142" y="739"/>
                    </a:moveTo>
                    <a:cubicBezTo>
                      <a:pt x="6" y="739"/>
                      <a:pt x="6" y="739"/>
                      <a:pt x="6" y="739"/>
                    </a:cubicBezTo>
                    <a:cubicBezTo>
                      <a:pt x="4" y="739"/>
                      <a:pt x="2" y="739"/>
                      <a:pt x="0" y="738"/>
                    </a:cubicBezTo>
                    <a:cubicBezTo>
                      <a:pt x="2" y="742"/>
                      <a:pt x="5" y="745"/>
                      <a:pt x="10" y="745"/>
                    </a:cubicBezTo>
                    <a:cubicBezTo>
                      <a:pt x="138" y="745"/>
                      <a:pt x="138" y="745"/>
                      <a:pt x="138" y="745"/>
                    </a:cubicBezTo>
                    <a:cubicBezTo>
                      <a:pt x="143" y="745"/>
                      <a:pt x="147" y="742"/>
                      <a:pt x="148" y="738"/>
                    </a:cubicBezTo>
                    <a:cubicBezTo>
                      <a:pt x="146" y="739"/>
                      <a:pt x="144" y="739"/>
                      <a:pt x="142" y="739"/>
                    </a:cubicBezTo>
                    <a:close/>
                    <a:moveTo>
                      <a:pt x="142" y="575"/>
                    </a:moveTo>
                    <a:cubicBezTo>
                      <a:pt x="6" y="575"/>
                      <a:pt x="6" y="575"/>
                      <a:pt x="6" y="575"/>
                    </a:cubicBezTo>
                    <a:cubicBezTo>
                      <a:pt x="4" y="575"/>
                      <a:pt x="2" y="575"/>
                      <a:pt x="0" y="574"/>
                    </a:cubicBezTo>
                    <a:cubicBezTo>
                      <a:pt x="2" y="578"/>
                      <a:pt x="5" y="581"/>
                      <a:pt x="10" y="581"/>
                    </a:cubicBezTo>
                    <a:cubicBezTo>
                      <a:pt x="138" y="581"/>
                      <a:pt x="138" y="581"/>
                      <a:pt x="138" y="581"/>
                    </a:cubicBezTo>
                    <a:cubicBezTo>
                      <a:pt x="143" y="581"/>
                      <a:pt x="147" y="578"/>
                      <a:pt x="148" y="574"/>
                    </a:cubicBezTo>
                    <a:cubicBezTo>
                      <a:pt x="146" y="575"/>
                      <a:pt x="144" y="575"/>
                      <a:pt x="142" y="575"/>
                    </a:cubicBezTo>
                    <a:close/>
                    <a:moveTo>
                      <a:pt x="148" y="902"/>
                    </a:moveTo>
                    <a:cubicBezTo>
                      <a:pt x="146" y="903"/>
                      <a:pt x="144" y="903"/>
                      <a:pt x="142" y="903"/>
                    </a:cubicBezTo>
                    <a:cubicBezTo>
                      <a:pt x="6" y="903"/>
                      <a:pt x="6" y="903"/>
                      <a:pt x="6" y="903"/>
                    </a:cubicBezTo>
                    <a:cubicBezTo>
                      <a:pt x="4" y="903"/>
                      <a:pt x="2" y="903"/>
                      <a:pt x="0" y="902"/>
                    </a:cubicBezTo>
                    <a:cubicBezTo>
                      <a:pt x="2" y="906"/>
                      <a:pt x="5" y="909"/>
                      <a:pt x="10" y="909"/>
                    </a:cubicBezTo>
                    <a:cubicBezTo>
                      <a:pt x="138" y="909"/>
                      <a:pt x="138" y="909"/>
                      <a:pt x="138" y="909"/>
                    </a:cubicBezTo>
                    <a:cubicBezTo>
                      <a:pt x="143" y="909"/>
                      <a:pt x="147" y="906"/>
                      <a:pt x="148" y="902"/>
                    </a:cubicBezTo>
                    <a:close/>
                    <a:moveTo>
                      <a:pt x="142" y="821"/>
                    </a:moveTo>
                    <a:cubicBezTo>
                      <a:pt x="6" y="821"/>
                      <a:pt x="6" y="821"/>
                      <a:pt x="6" y="821"/>
                    </a:cubicBezTo>
                    <a:cubicBezTo>
                      <a:pt x="4" y="821"/>
                      <a:pt x="2" y="821"/>
                      <a:pt x="0" y="820"/>
                    </a:cubicBezTo>
                    <a:cubicBezTo>
                      <a:pt x="2" y="824"/>
                      <a:pt x="5" y="827"/>
                      <a:pt x="10" y="827"/>
                    </a:cubicBezTo>
                    <a:cubicBezTo>
                      <a:pt x="138" y="827"/>
                      <a:pt x="138" y="827"/>
                      <a:pt x="138" y="827"/>
                    </a:cubicBezTo>
                    <a:cubicBezTo>
                      <a:pt x="143" y="827"/>
                      <a:pt x="147" y="824"/>
                      <a:pt x="148" y="820"/>
                    </a:cubicBezTo>
                    <a:cubicBezTo>
                      <a:pt x="146" y="821"/>
                      <a:pt x="144" y="821"/>
                      <a:pt x="142" y="821"/>
                    </a:cubicBezTo>
                    <a:close/>
                    <a:moveTo>
                      <a:pt x="10" y="7"/>
                    </a:moveTo>
                    <a:cubicBezTo>
                      <a:pt x="138" y="7"/>
                      <a:pt x="138" y="7"/>
                      <a:pt x="138" y="7"/>
                    </a:cubicBezTo>
                    <a:cubicBezTo>
                      <a:pt x="143" y="7"/>
                      <a:pt x="147" y="4"/>
                      <a:pt x="148" y="0"/>
                    </a:cubicBezTo>
                    <a:cubicBezTo>
                      <a:pt x="146" y="1"/>
                      <a:pt x="144" y="1"/>
                      <a:pt x="142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4" y="1"/>
                      <a:pt x="2" y="1"/>
                      <a:pt x="0" y="0"/>
                    </a:cubicBezTo>
                    <a:cubicBezTo>
                      <a:pt x="2" y="4"/>
                      <a:pt x="5" y="7"/>
                      <a:pt x="10" y="7"/>
                    </a:cubicBezTo>
                    <a:close/>
                    <a:moveTo>
                      <a:pt x="142" y="493"/>
                    </a:moveTo>
                    <a:cubicBezTo>
                      <a:pt x="6" y="493"/>
                      <a:pt x="6" y="493"/>
                      <a:pt x="6" y="493"/>
                    </a:cubicBezTo>
                    <a:cubicBezTo>
                      <a:pt x="4" y="493"/>
                      <a:pt x="2" y="493"/>
                      <a:pt x="0" y="492"/>
                    </a:cubicBezTo>
                    <a:cubicBezTo>
                      <a:pt x="2" y="496"/>
                      <a:pt x="5" y="499"/>
                      <a:pt x="10" y="499"/>
                    </a:cubicBezTo>
                    <a:cubicBezTo>
                      <a:pt x="138" y="499"/>
                      <a:pt x="138" y="499"/>
                      <a:pt x="138" y="499"/>
                    </a:cubicBezTo>
                    <a:cubicBezTo>
                      <a:pt x="143" y="499"/>
                      <a:pt x="147" y="496"/>
                      <a:pt x="148" y="492"/>
                    </a:cubicBezTo>
                    <a:cubicBezTo>
                      <a:pt x="146" y="493"/>
                      <a:pt x="144" y="493"/>
                      <a:pt x="142" y="493"/>
                    </a:cubicBezTo>
                    <a:close/>
                    <a:moveTo>
                      <a:pt x="142" y="83"/>
                    </a:moveTo>
                    <a:cubicBezTo>
                      <a:pt x="6" y="83"/>
                      <a:pt x="6" y="83"/>
                      <a:pt x="6" y="83"/>
                    </a:cubicBezTo>
                    <a:cubicBezTo>
                      <a:pt x="4" y="83"/>
                      <a:pt x="2" y="83"/>
                      <a:pt x="0" y="82"/>
                    </a:cubicBezTo>
                    <a:cubicBezTo>
                      <a:pt x="2" y="86"/>
                      <a:pt x="5" y="89"/>
                      <a:pt x="10" y="89"/>
                    </a:cubicBezTo>
                    <a:cubicBezTo>
                      <a:pt x="138" y="89"/>
                      <a:pt x="138" y="89"/>
                      <a:pt x="138" y="89"/>
                    </a:cubicBezTo>
                    <a:cubicBezTo>
                      <a:pt x="143" y="89"/>
                      <a:pt x="147" y="86"/>
                      <a:pt x="148" y="82"/>
                    </a:cubicBezTo>
                    <a:cubicBezTo>
                      <a:pt x="146" y="83"/>
                      <a:pt x="144" y="83"/>
                      <a:pt x="142" y="83"/>
                    </a:cubicBezTo>
                    <a:close/>
                    <a:moveTo>
                      <a:pt x="142" y="985"/>
                    </a:moveTo>
                    <a:cubicBezTo>
                      <a:pt x="6" y="985"/>
                      <a:pt x="6" y="985"/>
                      <a:pt x="6" y="985"/>
                    </a:cubicBezTo>
                    <a:cubicBezTo>
                      <a:pt x="4" y="985"/>
                      <a:pt x="2" y="985"/>
                      <a:pt x="0" y="984"/>
                    </a:cubicBezTo>
                    <a:cubicBezTo>
                      <a:pt x="2" y="988"/>
                      <a:pt x="5" y="991"/>
                      <a:pt x="10" y="991"/>
                    </a:cubicBezTo>
                    <a:cubicBezTo>
                      <a:pt x="138" y="991"/>
                      <a:pt x="138" y="991"/>
                      <a:pt x="138" y="991"/>
                    </a:cubicBezTo>
                    <a:cubicBezTo>
                      <a:pt x="143" y="991"/>
                      <a:pt x="147" y="988"/>
                      <a:pt x="148" y="984"/>
                    </a:cubicBezTo>
                    <a:cubicBezTo>
                      <a:pt x="146" y="985"/>
                      <a:pt x="144" y="985"/>
                      <a:pt x="142" y="985"/>
                    </a:cubicBezTo>
                    <a:close/>
                    <a:moveTo>
                      <a:pt x="142" y="411"/>
                    </a:moveTo>
                    <a:cubicBezTo>
                      <a:pt x="6" y="411"/>
                      <a:pt x="6" y="411"/>
                      <a:pt x="6" y="411"/>
                    </a:cubicBezTo>
                    <a:cubicBezTo>
                      <a:pt x="4" y="411"/>
                      <a:pt x="2" y="411"/>
                      <a:pt x="0" y="410"/>
                    </a:cubicBezTo>
                    <a:cubicBezTo>
                      <a:pt x="2" y="414"/>
                      <a:pt x="5" y="417"/>
                      <a:pt x="10" y="417"/>
                    </a:cubicBezTo>
                    <a:cubicBezTo>
                      <a:pt x="138" y="417"/>
                      <a:pt x="138" y="417"/>
                      <a:pt x="138" y="417"/>
                    </a:cubicBezTo>
                    <a:cubicBezTo>
                      <a:pt x="143" y="417"/>
                      <a:pt x="147" y="414"/>
                      <a:pt x="148" y="410"/>
                    </a:cubicBezTo>
                    <a:cubicBezTo>
                      <a:pt x="146" y="411"/>
                      <a:pt x="144" y="411"/>
                      <a:pt x="142" y="411"/>
                    </a:cubicBezTo>
                    <a:close/>
                    <a:moveTo>
                      <a:pt x="142" y="165"/>
                    </a:moveTo>
                    <a:cubicBezTo>
                      <a:pt x="6" y="165"/>
                      <a:pt x="6" y="165"/>
                      <a:pt x="6" y="165"/>
                    </a:cubicBezTo>
                    <a:cubicBezTo>
                      <a:pt x="4" y="165"/>
                      <a:pt x="2" y="165"/>
                      <a:pt x="0" y="164"/>
                    </a:cubicBezTo>
                    <a:cubicBezTo>
                      <a:pt x="2" y="168"/>
                      <a:pt x="5" y="171"/>
                      <a:pt x="10" y="171"/>
                    </a:cubicBezTo>
                    <a:cubicBezTo>
                      <a:pt x="138" y="171"/>
                      <a:pt x="138" y="171"/>
                      <a:pt x="138" y="171"/>
                    </a:cubicBezTo>
                    <a:cubicBezTo>
                      <a:pt x="143" y="171"/>
                      <a:pt x="147" y="168"/>
                      <a:pt x="148" y="164"/>
                    </a:cubicBezTo>
                    <a:cubicBezTo>
                      <a:pt x="146" y="165"/>
                      <a:pt x="144" y="165"/>
                      <a:pt x="142" y="165"/>
                    </a:cubicBezTo>
                    <a:close/>
                    <a:moveTo>
                      <a:pt x="142" y="329"/>
                    </a:moveTo>
                    <a:cubicBezTo>
                      <a:pt x="6" y="329"/>
                      <a:pt x="6" y="329"/>
                      <a:pt x="6" y="329"/>
                    </a:cubicBezTo>
                    <a:cubicBezTo>
                      <a:pt x="4" y="329"/>
                      <a:pt x="2" y="329"/>
                      <a:pt x="0" y="328"/>
                    </a:cubicBezTo>
                    <a:cubicBezTo>
                      <a:pt x="2" y="332"/>
                      <a:pt x="5" y="335"/>
                      <a:pt x="10" y="335"/>
                    </a:cubicBezTo>
                    <a:cubicBezTo>
                      <a:pt x="138" y="335"/>
                      <a:pt x="138" y="335"/>
                      <a:pt x="138" y="335"/>
                    </a:cubicBezTo>
                    <a:cubicBezTo>
                      <a:pt x="143" y="335"/>
                      <a:pt x="147" y="332"/>
                      <a:pt x="148" y="328"/>
                    </a:cubicBezTo>
                    <a:cubicBezTo>
                      <a:pt x="146" y="329"/>
                      <a:pt x="144" y="329"/>
                      <a:pt x="142" y="329"/>
                    </a:cubicBezTo>
                    <a:close/>
                    <a:moveTo>
                      <a:pt x="142" y="247"/>
                    </a:moveTo>
                    <a:cubicBezTo>
                      <a:pt x="6" y="247"/>
                      <a:pt x="6" y="247"/>
                      <a:pt x="6" y="247"/>
                    </a:cubicBezTo>
                    <a:cubicBezTo>
                      <a:pt x="4" y="247"/>
                      <a:pt x="2" y="247"/>
                      <a:pt x="0" y="246"/>
                    </a:cubicBezTo>
                    <a:cubicBezTo>
                      <a:pt x="2" y="250"/>
                      <a:pt x="5" y="253"/>
                      <a:pt x="10" y="253"/>
                    </a:cubicBezTo>
                    <a:cubicBezTo>
                      <a:pt x="138" y="253"/>
                      <a:pt x="138" y="253"/>
                      <a:pt x="138" y="253"/>
                    </a:cubicBezTo>
                    <a:cubicBezTo>
                      <a:pt x="143" y="253"/>
                      <a:pt x="147" y="250"/>
                      <a:pt x="148" y="246"/>
                    </a:cubicBezTo>
                    <a:cubicBezTo>
                      <a:pt x="146" y="247"/>
                      <a:pt x="144" y="247"/>
                      <a:pt x="142" y="247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</p:grpSp>
      <p:grpSp>
        <p:nvGrpSpPr>
          <p:cNvPr id="87" name="千图PPT彼岸天：ID 8661124库_组合 86"/>
          <p:cNvGrpSpPr/>
          <p:nvPr>
            <p:custDataLst>
              <p:tags r:id="rId2"/>
            </p:custDataLst>
          </p:nvPr>
        </p:nvGrpSpPr>
        <p:grpSpPr>
          <a:xfrm>
            <a:off x="1808690" y="3172388"/>
            <a:ext cx="3578472" cy="785118"/>
            <a:chOff x="1808690" y="3172388"/>
            <a:chExt cx="3578472" cy="785118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2808285" y="3519355"/>
              <a:ext cx="2578877" cy="0"/>
            </a:xfrm>
            <a:prstGeom prst="line">
              <a:avLst/>
            </a:prstGeom>
            <a:ln w="3175">
              <a:solidFill>
                <a:schemeClr val="accent2"/>
              </a:solidFill>
              <a:prstDash val="sys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文本框 74"/>
            <p:cNvSpPr txBox="1"/>
            <p:nvPr/>
          </p:nvSpPr>
          <p:spPr>
            <a:xfrm>
              <a:off x="2816873" y="3520592"/>
              <a:ext cx="2400540" cy="436914"/>
            </a:xfrm>
            <a:prstGeom prst="rect">
              <a:avLst/>
            </a:prstGeom>
            <a:noFill/>
          </p:spPr>
          <p:txBody>
            <a:bodyPr wrap="square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935" dirty="0"/>
                <a:t>请替换文字内容复制你的内容到此</a:t>
              </a:r>
              <a:br>
                <a:rPr lang="zh-CN" altLang="en-US" sz="935" dirty="0"/>
              </a:br>
              <a:endParaRPr lang="zh-CN" altLang="en-US" sz="935" dirty="0"/>
            </a:p>
          </p:txBody>
        </p:sp>
        <p:sp>
          <p:nvSpPr>
            <p:cNvPr id="27" name="文本框 75"/>
            <p:cNvSpPr txBox="1"/>
            <p:nvPr/>
          </p:nvSpPr>
          <p:spPr>
            <a:xfrm>
              <a:off x="2815449" y="3172388"/>
              <a:ext cx="2400540" cy="318100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zh-CN" altLang="en-US" sz="1465" b="1" dirty="0">
                  <a:solidFill>
                    <a:schemeClr val="accent2">
                      <a:lumMod val="100000"/>
                    </a:schemeClr>
                  </a:solidFill>
                </a:rPr>
                <a:t>输入标题文本</a:t>
              </a:r>
              <a:endParaRPr lang="zh-CN" altLang="en-US" sz="1465" b="1" dirty="0">
                <a:solidFill>
                  <a:schemeClr val="accent2">
                    <a:lumMod val="100000"/>
                  </a:schemeClr>
                </a:solidFill>
              </a:endParaRPr>
            </a:p>
          </p:txBody>
        </p:sp>
        <p:grpSp>
          <p:nvGrpSpPr>
            <p:cNvPr id="36" name="组合 35"/>
            <p:cNvGrpSpPr/>
            <p:nvPr/>
          </p:nvGrpSpPr>
          <p:grpSpPr>
            <a:xfrm>
              <a:off x="1808690" y="3229117"/>
              <a:ext cx="827733" cy="540647"/>
              <a:chOff x="1356518" y="2695642"/>
              <a:chExt cx="620800" cy="405485"/>
            </a:xfrm>
          </p:grpSpPr>
          <p:grpSp>
            <p:nvGrpSpPr>
              <p:cNvPr id="62" name="组合 61"/>
              <p:cNvGrpSpPr/>
              <p:nvPr/>
            </p:nvGrpSpPr>
            <p:grpSpPr>
              <a:xfrm>
                <a:off x="1356518" y="2695642"/>
                <a:ext cx="620800" cy="405485"/>
                <a:chOff x="1588" y="2074863"/>
                <a:chExt cx="627062" cy="409575"/>
              </a:xfrm>
            </p:grpSpPr>
            <p:sp>
              <p:nvSpPr>
                <p:cNvPr id="64" name="任意多边形: 形状 63"/>
                <p:cNvSpPr/>
                <p:nvPr/>
              </p:nvSpPr>
              <p:spPr bwMode="auto">
                <a:xfrm>
                  <a:off x="1588" y="2074863"/>
                  <a:ext cx="627062" cy="409575"/>
                </a:xfrm>
                <a:custGeom>
                  <a:avLst/>
                  <a:gdLst>
                    <a:gd name="T0" fmla="*/ 0 w 395"/>
                    <a:gd name="T1" fmla="*/ 0 h 258"/>
                    <a:gd name="T2" fmla="*/ 82 w 395"/>
                    <a:gd name="T3" fmla="*/ 128 h 258"/>
                    <a:gd name="T4" fmla="*/ 0 w 395"/>
                    <a:gd name="T5" fmla="*/ 258 h 258"/>
                    <a:gd name="T6" fmla="*/ 395 w 395"/>
                    <a:gd name="T7" fmla="*/ 258 h 258"/>
                    <a:gd name="T8" fmla="*/ 395 w 395"/>
                    <a:gd name="T9" fmla="*/ 0 h 258"/>
                    <a:gd name="T10" fmla="*/ 0 w 395"/>
                    <a:gd name="T11" fmla="*/ 0 h 2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95" h="258">
                      <a:moveTo>
                        <a:pt x="0" y="0"/>
                      </a:moveTo>
                      <a:lnTo>
                        <a:pt x="82" y="128"/>
                      </a:lnTo>
                      <a:lnTo>
                        <a:pt x="0" y="258"/>
                      </a:lnTo>
                      <a:lnTo>
                        <a:pt x="395" y="258"/>
                      </a:lnTo>
                      <a:lnTo>
                        <a:pt x="395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65" name="任意多边形: 形状 64"/>
                <p:cNvSpPr/>
                <p:nvPr/>
              </p:nvSpPr>
              <p:spPr bwMode="auto">
                <a:xfrm>
                  <a:off x="463550" y="2074863"/>
                  <a:ext cx="165100" cy="409575"/>
                </a:xfrm>
                <a:custGeom>
                  <a:avLst/>
                  <a:gdLst>
                    <a:gd name="T0" fmla="*/ 0 w 44"/>
                    <a:gd name="T1" fmla="*/ 54 h 109"/>
                    <a:gd name="T2" fmla="*/ 10 w 44"/>
                    <a:gd name="T3" fmla="*/ 109 h 109"/>
                    <a:gd name="T4" fmla="*/ 44 w 44"/>
                    <a:gd name="T5" fmla="*/ 109 h 109"/>
                    <a:gd name="T6" fmla="*/ 44 w 44"/>
                    <a:gd name="T7" fmla="*/ 0 h 109"/>
                    <a:gd name="T8" fmla="*/ 10 w 44"/>
                    <a:gd name="T9" fmla="*/ 0 h 109"/>
                    <a:gd name="T10" fmla="*/ 0 w 44"/>
                    <a:gd name="T11" fmla="*/ 54 h 1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4" h="109">
                      <a:moveTo>
                        <a:pt x="0" y="54"/>
                      </a:moveTo>
                      <a:cubicBezTo>
                        <a:pt x="0" y="75"/>
                        <a:pt x="4" y="95"/>
                        <a:pt x="10" y="109"/>
                      </a:cubicBezTo>
                      <a:cubicBezTo>
                        <a:pt x="44" y="109"/>
                        <a:pt x="44" y="109"/>
                        <a:pt x="44" y="109"/>
                      </a:cubicBezTo>
                      <a:cubicBezTo>
                        <a:pt x="44" y="0"/>
                        <a:pt x="44" y="0"/>
                        <a:pt x="44" y="0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4" y="14"/>
                        <a:pt x="0" y="33"/>
                        <a:pt x="0" y="54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tx1">
                        <a:alpha val="0"/>
                      </a:schemeClr>
                    </a:gs>
                    <a:gs pos="100000">
                      <a:schemeClr val="tx1">
                        <a:alpha val="20000"/>
                      </a:schemeClr>
                    </a:gs>
                  </a:gsLst>
                  <a:lin ang="0" scaled="1"/>
                  <a:tileRect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</p:grpSp>
          <p:sp>
            <p:nvSpPr>
              <p:cNvPr id="63" name="任意多边形: 形状 62"/>
              <p:cNvSpPr/>
              <p:nvPr/>
            </p:nvSpPr>
            <p:spPr bwMode="auto">
              <a:xfrm>
                <a:off x="1590372" y="2799734"/>
                <a:ext cx="250077" cy="194504"/>
              </a:xfrm>
              <a:custGeom>
                <a:avLst/>
                <a:gdLst>
                  <a:gd name="T0" fmla="*/ 26 w 80"/>
                  <a:gd name="T1" fmla="*/ 35 h 60"/>
                  <a:gd name="T2" fmla="*/ 25 w 80"/>
                  <a:gd name="T3" fmla="*/ 25 h 60"/>
                  <a:gd name="T4" fmla="*/ 12 w 80"/>
                  <a:gd name="T5" fmla="*/ 25 h 60"/>
                  <a:gd name="T6" fmla="*/ 5 w 80"/>
                  <a:gd name="T7" fmla="*/ 35 h 60"/>
                  <a:gd name="T8" fmla="*/ 25 w 80"/>
                  <a:gd name="T9" fmla="*/ 36 h 60"/>
                  <a:gd name="T10" fmla="*/ 24 w 80"/>
                  <a:gd name="T11" fmla="*/ 27 h 60"/>
                  <a:gd name="T12" fmla="*/ 8 w 80"/>
                  <a:gd name="T13" fmla="*/ 34 h 60"/>
                  <a:gd name="T14" fmla="*/ 18 w 80"/>
                  <a:gd name="T15" fmla="*/ 39 h 60"/>
                  <a:gd name="T16" fmla="*/ 13 w 80"/>
                  <a:gd name="T17" fmla="*/ 41 h 60"/>
                  <a:gd name="T18" fmla="*/ 13 w 80"/>
                  <a:gd name="T19" fmla="*/ 38 h 60"/>
                  <a:gd name="T20" fmla="*/ 18 w 80"/>
                  <a:gd name="T21" fmla="*/ 39 h 60"/>
                  <a:gd name="T22" fmla="*/ 73 w 80"/>
                  <a:gd name="T23" fmla="*/ 42 h 60"/>
                  <a:gd name="T24" fmla="*/ 79 w 80"/>
                  <a:gd name="T25" fmla="*/ 20 h 60"/>
                  <a:gd name="T26" fmla="*/ 74 w 80"/>
                  <a:gd name="T27" fmla="*/ 20 h 60"/>
                  <a:gd name="T28" fmla="*/ 53 w 80"/>
                  <a:gd name="T29" fmla="*/ 0 h 60"/>
                  <a:gd name="T30" fmla="*/ 33 w 80"/>
                  <a:gd name="T31" fmla="*/ 13 h 60"/>
                  <a:gd name="T32" fmla="*/ 25 w 80"/>
                  <a:gd name="T33" fmla="*/ 12 h 60"/>
                  <a:gd name="T34" fmla="*/ 25 w 80"/>
                  <a:gd name="T35" fmla="*/ 15 h 60"/>
                  <a:gd name="T36" fmla="*/ 32 w 80"/>
                  <a:gd name="T37" fmla="*/ 21 h 60"/>
                  <a:gd name="T38" fmla="*/ 35 w 80"/>
                  <a:gd name="T39" fmla="*/ 42 h 60"/>
                  <a:gd name="T40" fmla="*/ 55 w 80"/>
                  <a:gd name="T41" fmla="*/ 43 h 60"/>
                  <a:gd name="T42" fmla="*/ 31 w 80"/>
                  <a:gd name="T43" fmla="*/ 45 h 60"/>
                  <a:gd name="T44" fmla="*/ 29 w 80"/>
                  <a:gd name="T45" fmla="*/ 20 h 60"/>
                  <a:gd name="T46" fmla="*/ 9 w 80"/>
                  <a:gd name="T47" fmla="*/ 20 h 60"/>
                  <a:gd name="T48" fmla="*/ 0 w 80"/>
                  <a:gd name="T49" fmla="*/ 35 h 60"/>
                  <a:gd name="T50" fmla="*/ 0 w 80"/>
                  <a:gd name="T51" fmla="*/ 52 h 60"/>
                  <a:gd name="T52" fmla="*/ 8 w 80"/>
                  <a:gd name="T53" fmla="*/ 54 h 60"/>
                  <a:gd name="T54" fmla="*/ 24 w 80"/>
                  <a:gd name="T55" fmla="*/ 54 h 60"/>
                  <a:gd name="T56" fmla="*/ 57 w 80"/>
                  <a:gd name="T57" fmla="*/ 60 h 60"/>
                  <a:gd name="T58" fmla="*/ 75 w 80"/>
                  <a:gd name="T59" fmla="*/ 54 h 60"/>
                  <a:gd name="T60" fmla="*/ 76 w 80"/>
                  <a:gd name="T61" fmla="*/ 46 h 60"/>
                  <a:gd name="T62" fmla="*/ 62 w 80"/>
                  <a:gd name="T63" fmla="*/ 45 h 60"/>
                  <a:gd name="T64" fmla="*/ 72 w 80"/>
                  <a:gd name="T65" fmla="*/ 43 h 60"/>
                  <a:gd name="T66" fmla="*/ 24 w 80"/>
                  <a:gd name="T67" fmla="*/ 51 h 60"/>
                  <a:gd name="T68" fmla="*/ 29 w 80"/>
                  <a:gd name="T69" fmla="*/ 48 h 60"/>
                  <a:gd name="T70" fmla="*/ 49 w 80"/>
                  <a:gd name="T71" fmla="*/ 51 h 60"/>
                  <a:gd name="T72" fmla="*/ 11 w 80"/>
                  <a:gd name="T73" fmla="*/ 23 h 60"/>
                  <a:gd name="T74" fmla="*/ 28 w 80"/>
                  <a:gd name="T75" fmla="*/ 45 h 60"/>
                  <a:gd name="T76" fmla="*/ 16 w 80"/>
                  <a:gd name="T77" fmla="*/ 43 h 60"/>
                  <a:gd name="T78" fmla="*/ 3 w 80"/>
                  <a:gd name="T79" fmla="*/ 45 h 60"/>
                  <a:gd name="T80" fmla="*/ 3 w 80"/>
                  <a:gd name="T81" fmla="*/ 48 h 60"/>
                  <a:gd name="T82" fmla="*/ 8 w 80"/>
                  <a:gd name="T83" fmla="*/ 51 h 60"/>
                  <a:gd name="T84" fmla="*/ 3 w 80"/>
                  <a:gd name="T85" fmla="*/ 48 h 60"/>
                  <a:gd name="T86" fmla="*/ 12 w 80"/>
                  <a:gd name="T87" fmla="*/ 51 h 60"/>
                  <a:gd name="T88" fmla="*/ 21 w 80"/>
                  <a:gd name="T89" fmla="*/ 51 h 60"/>
                  <a:gd name="T90" fmla="*/ 57 w 80"/>
                  <a:gd name="T91" fmla="*/ 56 h 60"/>
                  <a:gd name="T92" fmla="*/ 57 w 80"/>
                  <a:gd name="T93" fmla="*/ 47 h 60"/>
                  <a:gd name="T94" fmla="*/ 57 w 80"/>
                  <a:gd name="T95" fmla="*/ 56 h 60"/>
                  <a:gd name="T96" fmla="*/ 65 w 80"/>
                  <a:gd name="T97" fmla="*/ 51 h 60"/>
                  <a:gd name="T98" fmla="*/ 73 w 80"/>
                  <a:gd name="T99" fmla="*/ 48 h 60"/>
                  <a:gd name="T100" fmla="*/ 54 w 80"/>
                  <a:gd name="T101" fmla="*/ 3 h 60"/>
                  <a:gd name="T102" fmla="*/ 38 w 80"/>
                  <a:gd name="T103" fmla="*/ 20 h 60"/>
                  <a:gd name="T104" fmla="*/ 35 w 80"/>
                  <a:gd name="T105" fmla="*/ 23 h 60"/>
                  <a:gd name="T106" fmla="*/ 71 w 80"/>
                  <a:gd name="T107" fmla="*/ 40 h 60"/>
                  <a:gd name="T108" fmla="*/ 35 w 80"/>
                  <a:gd name="T109" fmla="*/ 23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80" h="60">
                    <a:moveTo>
                      <a:pt x="25" y="36"/>
                    </a:moveTo>
                    <a:cubicBezTo>
                      <a:pt x="25" y="36"/>
                      <a:pt x="26" y="35"/>
                      <a:pt x="26" y="35"/>
                    </a:cubicBezTo>
                    <a:cubicBezTo>
                      <a:pt x="26" y="26"/>
                      <a:pt x="26" y="26"/>
                      <a:pt x="26" y="26"/>
                    </a:cubicBezTo>
                    <a:cubicBezTo>
                      <a:pt x="26" y="25"/>
                      <a:pt x="25" y="25"/>
                      <a:pt x="25" y="25"/>
                    </a:cubicBezTo>
                    <a:cubicBezTo>
                      <a:pt x="13" y="25"/>
                      <a:pt x="13" y="25"/>
                      <a:pt x="13" y="25"/>
                    </a:cubicBezTo>
                    <a:cubicBezTo>
                      <a:pt x="13" y="25"/>
                      <a:pt x="13" y="25"/>
                      <a:pt x="12" y="25"/>
                    </a:cubicBezTo>
                    <a:cubicBezTo>
                      <a:pt x="5" y="34"/>
                      <a:pt x="5" y="34"/>
                      <a:pt x="5" y="34"/>
                    </a:cubicBezTo>
                    <a:cubicBezTo>
                      <a:pt x="5" y="34"/>
                      <a:pt x="5" y="35"/>
                      <a:pt x="5" y="35"/>
                    </a:cubicBezTo>
                    <a:cubicBezTo>
                      <a:pt x="6" y="36"/>
                      <a:pt x="6" y="36"/>
                      <a:pt x="6" y="36"/>
                    </a:cubicBezTo>
                    <a:lnTo>
                      <a:pt x="25" y="36"/>
                    </a:lnTo>
                    <a:close/>
                    <a:moveTo>
                      <a:pt x="14" y="27"/>
                    </a:moveTo>
                    <a:cubicBezTo>
                      <a:pt x="24" y="27"/>
                      <a:pt x="24" y="27"/>
                      <a:pt x="24" y="27"/>
                    </a:cubicBezTo>
                    <a:cubicBezTo>
                      <a:pt x="24" y="34"/>
                      <a:pt x="24" y="34"/>
                      <a:pt x="24" y="34"/>
                    </a:cubicBezTo>
                    <a:cubicBezTo>
                      <a:pt x="8" y="34"/>
                      <a:pt x="8" y="34"/>
                      <a:pt x="8" y="34"/>
                    </a:cubicBezTo>
                    <a:lnTo>
                      <a:pt x="14" y="27"/>
                    </a:lnTo>
                    <a:close/>
                    <a:moveTo>
                      <a:pt x="18" y="39"/>
                    </a:moveTo>
                    <a:cubicBezTo>
                      <a:pt x="18" y="40"/>
                      <a:pt x="17" y="41"/>
                      <a:pt x="16" y="41"/>
                    </a:cubicBezTo>
                    <a:cubicBezTo>
                      <a:pt x="13" y="41"/>
                      <a:pt x="13" y="41"/>
                      <a:pt x="13" y="41"/>
                    </a:cubicBezTo>
                    <a:cubicBezTo>
                      <a:pt x="12" y="41"/>
                      <a:pt x="12" y="40"/>
                      <a:pt x="12" y="39"/>
                    </a:cubicBezTo>
                    <a:cubicBezTo>
                      <a:pt x="12" y="38"/>
                      <a:pt x="12" y="38"/>
                      <a:pt x="13" y="38"/>
                    </a:cubicBezTo>
                    <a:cubicBezTo>
                      <a:pt x="16" y="38"/>
                      <a:pt x="16" y="38"/>
                      <a:pt x="16" y="38"/>
                    </a:cubicBezTo>
                    <a:cubicBezTo>
                      <a:pt x="17" y="38"/>
                      <a:pt x="18" y="38"/>
                      <a:pt x="18" y="39"/>
                    </a:cubicBezTo>
                    <a:close/>
                    <a:moveTo>
                      <a:pt x="72" y="43"/>
                    </a:moveTo>
                    <a:cubicBezTo>
                      <a:pt x="73" y="43"/>
                      <a:pt x="73" y="43"/>
                      <a:pt x="73" y="42"/>
                    </a:cubicBezTo>
                    <a:cubicBezTo>
                      <a:pt x="80" y="21"/>
                      <a:pt x="80" y="21"/>
                      <a:pt x="80" y="21"/>
                    </a:cubicBezTo>
                    <a:cubicBezTo>
                      <a:pt x="80" y="21"/>
                      <a:pt x="80" y="21"/>
                      <a:pt x="79" y="20"/>
                    </a:cubicBezTo>
                    <a:cubicBezTo>
                      <a:pt x="79" y="20"/>
                      <a:pt x="79" y="20"/>
                      <a:pt x="78" y="20"/>
                    </a:cubicBezTo>
                    <a:cubicBezTo>
                      <a:pt x="74" y="20"/>
                      <a:pt x="74" y="20"/>
                      <a:pt x="74" y="20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55" y="0"/>
                      <a:pt x="54" y="0"/>
                      <a:pt x="53" y="0"/>
                    </a:cubicBezTo>
                    <a:cubicBezTo>
                      <a:pt x="34" y="19"/>
                      <a:pt x="34" y="19"/>
                      <a:pt x="34" y="19"/>
                    </a:cubicBezTo>
                    <a:cubicBezTo>
                      <a:pt x="33" y="13"/>
                      <a:pt x="33" y="13"/>
                      <a:pt x="33" y="13"/>
                    </a:cubicBezTo>
                    <a:cubicBezTo>
                      <a:pt x="33" y="12"/>
                      <a:pt x="33" y="12"/>
                      <a:pt x="32" y="12"/>
                    </a:cubicBezTo>
                    <a:cubicBezTo>
                      <a:pt x="25" y="12"/>
                      <a:pt x="25" y="12"/>
                      <a:pt x="25" y="12"/>
                    </a:cubicBezTo>
                    <a:cubicBezTo>
                      <a:pt x="24" y="12"/>
                      <a:pt x="23" y="13"/>
                      <a:pt x="23" y="13"/>
                    </a:cubicBezTo>
                    <a:cubicBezTo>
                      <a:pt x="23" y="14"/>
                      <a:pt x="24" y="15"/>
                      <a:pt x="25" y="15"/>
                    </a:cubicBezTo>
                    <a:cubicBezTo>
                      <a:pt x="31" y="15"/>
                      <a:pt x="31" y="15"/>
                      <a:pt x="31" y="15"/>
                    </a:cubicBezTo>
                    <a:cubicBezTo>
                      <a:pt x="32" y="21"/>
                      <a:pt x="32" y="21"/>
                      <a:pt x="32" y="21"/>
                    </a:cubicBezTo>
                    <a:cubicBezTo>
                      <a:pt x="32" y="21"/>
                      <a:pt x="32" y="21"/>
                      <a:pt x="32" y="21"/>
                    </a:cubicBezTo>
                    <a:cubicBezTo>
                      <a:pt x="35" y="42"/>
                      <a:pt x="35" y="42"/>
                      <a:pt x="35" y="42"/>
                    </a:cubicBezTo>
                    <a:cubicBezTo>
                      <a:pt x="35" y="43"/>
                      <a:pt x="36" y="43"/>
                      <a:pt x="36" y="43"/>
                    </a:cubicBezTo>
                    <a:cubicBezTo>
                      <a:pt x="55" y="43"/>
                      <a:pt x="55" y="43"/>
                      <a:pt x="55" y="43"/>
                    </a:cubicBezTo>
                    <a:cubicBezTo>
                      <a:pt x="54" y="43"/>
                      <a:pt x="53" y="44"/>
                      <a:pt x="52" y="45"/>
                    </a:cubicBezTo>
                    <a:cubicBezTo>
                      <a:pt x="31" y="45"/>
                      <a:pt x="31" y="45"/>
                      <a:pt x="31" y="45"/>
                    </a:cubicBezTo>
                    <a:cubicBezTo>
                      <a:pt x="31" y="21"/>
                      <a:pt x="31" y="21"/>
                      <a:pt x="31" y="21"/>
                    </a:cubicBezTo>
                    <a:cubicBezTo>
                      <a:pt x="31" y="20"/>
                      <a:pt x="30" y="20"/>
                      <a:pt x="29" y="20"/>
                    </a:cubicBezTo>
                    <a:cubicBezTo>
                      <a:pt x="11" y="20"/>
                      <a:pt x="11" y="20"/>
                      <a:pt x="11" y="20"/>
                    </a:cubicBezTo>
                    <a:cubicBezTo>
                      <a:pt x="10" y="20"/>
                      <a:pt x="10" y="20"/>
                      <a:pt x="9" y="20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0" y="34"/>
                      <a:pt x="0" y="34"/>
                      <a:pt x="0" y="35"/>
                    </a:cubicBezTo>
                    <a:cubicBezTo>
                      <a:pt x="0" y="46"/>
                      <a:pt x="0" y="46"/>
                      <a:pt x="0" y="46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0" y="53"/>
                      <a:pt x="0" y="54"/>
                      <a:pt x="1" y="54"/>
                    </a:cubicBezTo>
                    <a:cubicBezTo>
                      <a:pt x="8" y="54"/>
                      <a:pt x="8" y="54"/>
                      <a:pt x="8" y="54"/>
                    </a:cubicBezTo>
                    <a:cubicBezTo>
                      <a:pt x="9" y="57"/>
                      <a:pt x="13" y="60"/>
                      <a:pt x="16" y="60"/>
                    </a:cubicBezTo>
                    <a:cubicBezTo>
                      <a:pt x="20" y="60"/>
                      <a:pt x="23" y="57"/>
                      <a:pt x="24" y="54"/>
                    </a:cubicBezTo>
                    <a:cubicBezTo>
                      <a:pt x="49" y="54"/>
                      <a:pt x="49" y="54"/>
                      <a:pt x="49" y="54"/>
                    </a:cubicBezTo>
                    <a:cubicBezTo>
                      <a:pt x="50" y="57"/>
                      <a:pt x="53" y="60"/>
                      <a:pt x="57" y="60"/>
                    </a:cubicBezTo>
                    <a:cubicBezTo>
                      <a:pt x="61" y="60"/>
                      <a:pt x="64" y="57"/>
                      <a:pt x="65" y="54"/>
                    </a:cubicBezTo>
                    <a:cubicBezTo>
                      <a:pt x="75" y="54"/>
                      <a:pt x="75" y="54"/>
                      <a:pt x="75" y="54"/>
                    </a:cubicBezTo>
                    <a:cubicBezTo>
                      <a:pt x="75" y="54"/>
                      <a:pt x="76" y="53"/>
                      <a:pt x="76" y="52"/>
                    </a:cubicBezTo>
                    <a:cubicBezTo>
                      <a:pt x="76" y="46"/>
                      <a:pt x="76" y="46"/>
                      <a:pt x="76" y="46"/>
                    </a:cubicBezTo>
                    <a:cubicBezTo>
                      <a:pt x="76" y="45"/>
                      <a:pt x="75" y="45"/>
                      <a:pt x="75" y="45"/>
                    </a:cubicBezTo>
                    <a:cubicBezTo>
                      <a:pt x="62" y="45"/>
                      <a:pt x="62" y="45"/>
                      <a:pt x="62" y="45"/>
                    </a:cubicBezTo>
                    <a:cubicBezTo>
                      <a:pt x="61" y="44"/>
                      <a:pt x="60" y="43"/>
                      <a:pt x="59" y="43"/>
                    </a:cubicBezTo>
                    <a:lnTo>
                      <a:pt x="72" y="43"/>
                    </a:lnTo>
                    <a:close/>
                    <a:moveTo>
                      <a:pt x="49" y="51"/>
                    </a:moveTo>
                    <a:cubicBezTo>
                      <a:pt x="24" y="51"/>
                      <a:pt x="24" y="51"/>
                      <a:pt x="24" y="51"/>
                    </a:cubicBezTo>
                    <a:cubicBezTo>
                      <a:pt x="24" y="50"/>
                      <a:pt x="24" y="49"/>
                      <a:pt x="24" y="48"/>
                    </a:cubicBezTo>
                    <a:cubicBezTo>
                      <a:pt x="29" y="48"/>
                      <a:pt x="29" y="48"/>
                      <a:pt x="29" y="48"/>
                    </a:cubicBezTo>
                    <a:cubicBezTo>
                      <a:pt x="49" y="48"/>
                      <a:pt x="49" y="48"/>
                      <a:pt x="49" y="48"/>
                    </a:cubicBezTo>
                    <a:cubicBezTo>
                      <a:pt x="49" y="49"/>
                      <a:pt x="49" y="50"/>
                      <a:pt x="49" y="51"/>
                    </a:cubicBezTo>
                    <a:close/>
                    <a:moveTo>
                      <a:pt x="3" y="35"/>
                    </a:moveTo>
                    <a:cubicBezTo>
                      <a:pt x="11" y="23"/>
                      <a:pt x="11" y="23"/>
                      <a:pt x="11" y="23"/>
                    </a:cubicBezTo>
                    <a:cubicBezTo>
                      <a:pt x="28" y="23"/>
                      <a:pt x="28" y="23"/>
                      <a:pt x="28" y="23"/>
                    </a:cubicBezTo>
                    <a:cubicBezTo>
                      <a:pt x="28" y="45"/>
                      <a:pt x="28" y="45"/>
                      <a:pt x="28" y="45"/>
                    </a:cubicBezTo>
                    <a:cubicBezTo>
                      <a:pt x="21" y="45"/>
                      <a:pt x="21" y="45"/>
                      <a:pt x="21" y="45"/>
                    </a:cubicBezTo>
                    <a:cubicBezTo>
                      <a:pt x="20" y="44"/>
                      <a:pt x="18" y="43"/>
                      <a:pt x="16" y="43"/>
                    </a:cubicBezTo>
                    <a:cubicBezTo>
                      <a:pt x="14" y="43"/>
                      <a:pt x="13" y="44"/>
                      <a:pt x="11" y="45"/>
                    </a:cubicBezTo>
                    <a:cubicBezTo>
                      <a:pt x="3" y="45"/>
                      <a:pt x="3" y="45"/>
                      <a:pt x="3" y="45"/>
                    </a:cubicBezTo>
                    <a:lnTo>
                      <a:pt x="3" y="35"/>
                    </a:lnTo>
                    <a:close/>
                    <a:moveTo>
                      <a:pt x="3" y="48"/>
                    </a:moveTo>
                    <a:cubicBezTo>
                      <a:pt x="9" y="48"/>
                      <a:pt x="9" y="48"/>
                      <a:pt x="9" y="48"/>
                    </a:cubicBezTo>
                    <a:cubicBezTo>
                      <a:pt x="8" y="49"/>
                      <a:pt x="8" y="50"/>
                      <a:pt x="8" y="51"/>
                    </a:cubicBezTo>
                    <a:cubicBezTo>
                      <a:pt x="3" y="51"/>
                      <a:pt x="3" y="51"/>
                      <a:pt x="3" y="51"/>
                    </a:cubicBezTo>
                    <a:lnTo>
                      <a:pt x="3" y="48"/>
                    </a:lnTo>
                    <a:close/>
                    <a:moveTo>
                      <a:pt x="16" y="56"/>
                    </a:moveTo>
                    <a:cubicBezTo>
                      <a:pt x="14" y="56"/>
                      <a:pt x="12" y="54"/>
                      <a:pt x="12" y="51"/>
                    </a:cubicBezTo>
                    <a:cubicBezTo>
                      <a:pt x="12" y="49"/>
                      <a:pt x="14" y="47"/>
                      <a:pt x="16" y="47"/>
                    </a:cubicBezTo>
                    <a:cubicBezTo>
                      <a:pt x="19" y="47"/>
                      <a:pt x="21" y="49"/>
                      <a:pt x="21" y="51"/>
                    </a:cubicBezTo>
                    <a:cubicBezTo>
                      <a:pt x="21" y="54"/>
                      <a:pt x="19" y="56"/>
                      <a:pt x="16" y="56"/>
                    </a:cubicBezTo>
                    <a:close/>
                    <a:moveTo>
                      <a:pt x="57" y="56"/>
                    </a:moveTo>
                    <a:cubicBezTo>
                      <a:pt x="55" y="56"/>
                      <a:pt x="53" y="54"/>
                      <a:pt x="53" y="51"/>
                    </a:cubicBezTo>
                    <a:cubicBezTo>
                      <a:pt x="53" y="49"/>
                      <a:pt x="55" y="47"/>
                      <a:pt x="57" y="47"/>
                    </a:cubicBezTo>
                    <a:cubicBezTo>
                      <a:pt x="59" y="47"/>
                      <a:pt x="61" y="49"/>
                      <a:pt x="61" y="51"/>
                    </a:cubicBezTo>
                    <a:cubicBezTo>
                      <a:pt x="61" y="54"/>
                      <a:pt x="59" y="56"/>
                      <a:pt x="57" y="56"/>
                    </a:cubicBezTo>
                    <a:close/>
                    <a:moveTo>
                      <a:pt x="73" y="51"/>
                    </a:moveTo>
                    <a:cubicBezTo>
                      <a:pt x="65" y="51"/>
                      <a:pt x="65" y="51"/>
                      <a:pt x="65" y="51"/>
                    </a:cubicBezTo>
                    <a:cubicBezTo>
                      <a:pt x="65" y="50"/>
                      <a:pt x="65" y="49"/>
                      <a:pt x="64" y="48"/>
                    </a:cubicBezTo>
                    <a:cubicBezTo>
                      <a:pt x="73" y="48"/>
                      <a:pt x="73" y="48"/>
                      <a:pt x="73" y="48"/>
                    </a:cubicBezTo>
                    <a:lnTo>
                      <a:pt x="73" y="51"/>
                    </a:lnTo>
                    <a:close/>
                    <a:moveTo>
                      <a:pt x="54" y="3"/>
                    </a:moveTo>
                    <a:cubicBezTo>
                      <a:pt x="70" y="20"/>
                      <a:pt x="70" y="20"/>
                      <a:pt x="70" y="20"/>
                    </a:cubicBezTo>
                    <a:cubicBezTo>
                      <a:pt x="38" y="20"/>
                      <a:pt x="38" y="20"/>
                      <a:pt x="38" y="20"/>
                    </a:cubicBezTo>
                    <a:lnTo>
                      <a:pt x="54" y="3"/>
                    </a:lnTo>
                    <a:close/>
                    <a:moveTo>
                      <a:pt x="35" y="23"/>
                    </a:moveTo>
                    <a:cubicBezTo>
                      <a:pt x="76" y="23"/>
                      <a:pt x="76" y="23"/>
                      <a:pt x="76" y="23"/>
                    </a:cubicBezTo>
                    <a:cubicBezTo>
                      <a:pt x="71" y="40"/>
                      <a:pt x="71" y="40"/>
                      <a:pt x="71" y="40"/>
                    </a:cubicBezTo>
                    <a:cubicBezTo>
                      <a:pt x="38" y="40"/>
                      <a:pt x="38" y="40"/>
                      <a:pt x="38" y="40"/>
                    </a:cubicBezTo>
                    <a:lnTo>
                      <a:pt x="35" y="2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</p:grpSp>
      <p:grpSp>
        <p:nvGrpSpPr>
          <p:cNvPr id="89" name="千图PPT彼岸天：ID 8661124库_组合 88"/>
          <p:cNvGrpSpPr/>
          <p:nvPr>
            <p:custDataLst>
              <p:tags r:id="rId3"/>
            </p:custDataLst>
          </p:nvPr>
        </p:nvGrpSpPr>
        <p:grpSpPr>
          <a:xfrm>
            <a:off x="6804891" y="4590063"/>
            <a:ext cx="3696587" cy="785118"/>
            <a:chOff x="6804891" y="4590063"/>
            <a:chExt cx="3696587" cy="785118"/>
          </a:xfrm>
        </p:grpSpPr>
        <p:cxnSp>
          <p:nvCxnSpPr>
            <p:cNvPr id="23" name="直接连接符 22"/>
            <p:cNvCxnSpPr/>
            <p:nvPr/>
          </p:nvCxnSpPr>
          <p:spPr>
            <a:xfrm flipH="1">
              <a:off x="6804891" y="4937030"/>
              <a:ext cx="2578877" cy="0"/>
            </a:xfrm>
            <a:prstGeom prst="line">
              <a:avLst/>
            </a:prstGeom>
            <a:ln w="3175">
              <a:solidFill>
                <a:schemeClr val="accent6"/>
              </a:solidFill>
              <a:prstDash val="sys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文本框 82"/>
            <p:cNvSpPr txBox="1"/>
            <p:nvPr/>
          </p:nvSpPr>
          <p:spPr>
            <a:xfrm>
              <a:off x="6983228" y="4938267"/>
              <a:ext cx="2400540" cy="436914"/>
            </a:xfrm>
            <a:prstGeom prst="rect">
              <a:avLst/>
            </a:prstGeom>
            <a:noFill/>
          </p:spPr>
          <p:txBody>
            <a:bodyPr wrap="square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935" dirty="0"/>
                <a:t>请替换文字内容复制你的内容到此</a:t>
              </a:r>
              <a:br>
                <a:rPr lang="zh-CN" altLang="en-US" sz="935" dirty="0"/>
              </a:br>
              <a:endParaRPr lang="zh-CN" altLang="en-US" sz="935" dirty="0"/>
            </a:p>
          </p:txBody>
        </p:sp>
        <p:sp>
          <p:nvSpPr>
            <p:cNvPr id="35" name="文本框 83"/>
            <p:cNvSpPr txBox="1"/>
            <p:nvPr/>
          </p:nvSpPr>
          <p:spPr>
            <a:xfrm>
              <a:off x="6983228" y="4590063"/>
              <a:ext cx="2400540" cy="318100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r"/>
              <a:r>
                <a:rPr lang="zh-CN" altLang="en-US" sz="1465" b="1" dirty="0">
                  <a:solidFill>
                    <a:schemeClr val="accent6">
                      <a:lumMod val="100000"/>
                    </a:schemeClr>
                  </a:solidFill>
                </a:rPr>
                <a:t>输入标题文本</a:t>
              </a:r>
              <a:endParaRPr lang="zh-CN" altLang="en-US" sz="1465" b="1" dirty="0">
                <a:solidFill>
                  <a:schemeClr val="accent6">
                    <a:lumMod val="100000"/>
                  </a:schemeClr>
                </a:solidFill>
              </a:endParaRPr>
            </a:p>
          </p:txBody>
        </p:sp>
        <p:grpSp>
          <p:nvGrpSpPr>
            <p:cNvPr id="37" name="组合 36"/>
            <p:cNvGrpSpPr/>
            <p:nvPr/>
          </p:nvGrpSpPr>
          <p:grpSpPr>
            <a:xfrm>
              <a:off x="9673745" y="4621991"/>
              <a:ext cx="827733" cy="540645"/>
              <a:chOff x="7255309" y="3740298"/>
              <a:chExt cx="620800" cy="405484"/>
            </a:xfrm>
          </p:grpSpPr>
          <p:grpSp>
            <p:nvGrpSpPr>
              <p:cNvPr id="58" name="组合 57"/>
              <p:cNvGrpSpPr/>
              <p:nvPr/>
            </p:nvGrpSpPr>
            <p:grpSpPr>
              <a:xfrm flipH="1">
                <a:off x="7255309" y="3740298"/>
                <a:ext cx="620800" cy="405484"/>
                <a:chOff x="1588" y="2074863"/>
                <a:chExt cx="627062" cy="409575"/>
              </a:xfrm>
            </p:grpSpPr>
            <p:sp>
              <p:nvSpPr>
                <p:cNvPr id="60" name="任意多边形: 形状 59"/>
                <p:cNvSpPr/>
                <p:nvPr/>
              </p:nvSpPr>
              <p:spPr bwMode="auto">
                <a:xfrm>
                  <a:off x="1588" y="2074863"/>
                  <a:ext cx="627062" cy="409575"/>
                </a:xfrm>
                <a:custGeom>
                  <a:avLst/>
                  <a:gdLst>
                    <a:gd name="T0" fmla="*/ 0 w 395"/>
                    <a:gd name="T1" fmla="*/ 0 h 258"/>
                    <a:gd name="T2" fmla="*/ 82 w 395"/>
                    <a:gd name="T3" fmla="*/ 128 h 258"/>
                    <a:gd name="T4" fmla="*/ 0 w 395"/>
                    <a:gd name="T5" fmla="*/ 258 h 258"/>
                    <a:gd name="T6" fmla="*/ 395 w 395"/>
                    <a:gd name="T7" fmla="*/ 258 h 258"/>
                    <a:gd name="T8" fmla="*/ 395 w 395"/>
                    <a:gd name="T9" fmla="*/ 0 h 258"/>
                    <a:gd name="T10" fmla="*/ 0 w 395"/>
                    <a:gd name="T11" fmla="*/ 0 h 2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95" h="258">
                      <a:moveTo>
                        <a:pt x="0" y="0"/>
                      </a:moveTo>
                      <a:lnTo>
                        <a:pt x="82" y="128"/>
                      </a:lnTo>
                      <a:lnTo>
                        <a:pt x="0" y="258"/>
                      </a:lnTo>
                      <a:lnTo>
                        <a:pt x="395" y="258"/>
                      </a:lnTo>
                      <a:lnTo>
                        <a:pt x="395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61" name="任意多边形: 形状 60"/>
                <p:cNvSpPr/>
                <p:nvPr/>
              </p:nvSpPr>
              <p:spPr bwMode="auto">
                <a:xfrm>
                  <a:off x="463550" y="2074863"/>
                  <a:ext cx="165100" cy="409575"/>
                </a:xfrm>
                <a:custGeom>
                  <a:avLst/>
                  <a:gdLst>
                    <a:gd name="T0" fmla="*/ 0 w 44"/>
                    <a:gd name="T1" fmla="*/ 54 h 109"/>
                    <a:gd name="T2" fmla="*/ 10 w 44"/>
                    <a:gd name="T3" fmla="*/ 109 h 109"/>
                    <a:gd name="T4" fmla="*/ 44 w 44"/>
                    <a:gd name="T5" fmla="*/ 109 h 109"/>
                    <a:gd name="T6" fmla="*/ 44 w 44"/>
                    <a:gd name="T7" fmla="*/ 0 h 109"/>
                    <a:gd name="T8" fmla="*/ 10 w 44"/>
                    <a:gd name="T9" fmla="*/ 0 h 109"/>
                    <a:gd name="T10" fmla="*/ 0 w 44"/>
                    <a:gd name="T11" fmla="*/ 54 h 1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4" h="109">
                      <a:moveTo>
                        <a:pt x="0" y="54"/>
                      </a:moveTo>
                      <a:cubicBezTo>
                        <a:pt x="0" y="75"/>
                        <a:pt x="4" y="95"/>
                        <a:pt x="10" y="109"/>
                      </a:cubicBezTo>
                      <a:cubicBezTo>
                        <a:pt x="44" y="109"/>
                        <a:pt x="44" y="109"/>
                        <a:pt x="44" y="109"/>
                      </a:cubicBezTo>
                      <a:cubicBezTo>
                        <a:pt x="44" y="0"/>
                        <a:pt x="44" y="0"/>
                        <a:pt x="44" y="0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4" y="14"/>
                        <a:pt x="0" y="33"/>
                        <a:pt x="0" y="54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tx1">
                        <a:alpha val="0"/>
                      </a:schemeClr>
                    </a:gs>
                    <a:gs pos="100000">
                      <a:schemeClr val="tx1">
                        <a:alpha val="20000"/>
                      </a:schemeClr>
                    </a:gs>
                  </a:gsLst>
                  <a:lin ang="0" scaled="1"/>
                  <a:tileRect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</p:grpSp>
          <p:sp>
            <p:nvSpPr>
              <p:cNvPr id="59" name="任意多边形: 形状 58"/>
              <p:cNvSpPr/>
              <p:nvPr/>
            </p:nvSpPr>
            <p:spPr bwMode="auto">
              <a:xfrm>
                <a:off x="7403295" y="3860271"/>
                <a:ext cx="227583" cy="194504"/>
              </a:xfrm>
              <a:custGeom>
                <a:avLst/>
                <a:gdLst>
                  <a:gd name="T0" fmla="*/ 64 w 73"/>
                  <a:gd name="T1" fmla="*/ 20 h 60"/>
                  <a:gd name="T2" fmla="*/ 65 w 73"/>
                  <a:gd name="T3" fmla="*/ 7 h 60"/>
                  <a:gd name="T4" fmla="*/ 54 w 73"/>
                  <a:gd name="T5" fmla="*/ 6 h 60"/>
                  <a:gd name="T6" fmla="*/ 48 w 73"/>
                  <a:gd name="T7" fmla="*/ 19 h 60"/>
                  <a:gd name="T8" fmla="*/ 50 w 73"/>
                  <a:gd name="T9" fmla="*/ 12 h 60"/>
                  <a:gd name="T10" fmla="*/ 63 w 73"/>
                  <a:gd name="T11" fmla="*/ 8 h 60"/>
                  <a:gd name="T12" fmla="*/ 50 w 73"/>
                  <a:gd name="T13" fmla="*/ 18 h 60"/>
                  <a:gd name="T14" fmla="*/ 72 w 73"/>
                  <a:gd name="T15" fmla="*/ 0 h 60"/>
                  <a:gd name="T16" fmla="*/ 42 w 73"/>
                  <a:gd name="T17" fmla="*/ 12 h 60"/>
                  <a:gd name="T18" fmla="*/ 22 w 73"/>
                  <a:gd name="T19" fmla="*/ 23 h 60"/>
                  <a:gd name="T20" fmla="*/ 23 w 73"/>
                  <a:gd name="T21" fmla="*/ 17 h 60"/>
                  <a:gd name="T22" fmla="*/ 24 w 73"/>
                  <a:gd name="T23" fmla="*/ 11 h 60"/>
                  <a:gd name="T24" fmla="*/ 10 w 73"/>
                  <a:gd name="T25" fmla="*/ 9 h 60"/>
                  <a:gd name="T26" fmla="*/ 9 w 73"/>
                  <a:gd name="T27" fmla="*/ 15 h 60"/>
                  <a:gd name="T28" fmla="*/ 12 w 73"/>
                  <a:gd name="T29" fmla="*/ 17 h 60"/>
                  <a:gd name="T30" fmla="*/ 6 w 73"/>
                  <a:gd name="T31" fmla="*/ 23 h 60"/>
                  <a:gd name="T32" fmla="*/ 4 w 73"/>
                  <a:gd name="T33" fmla="*/ 38 h 60"/>
                  <a:gd name="T34" fmla="*/ 0 w 73"/>
                  <a:gd name="T35" fmla="*/ 39 h 60"/>
                  <a:gd name="T36" fmla="*/ 1 w 73"/>
                  <a:gd name="T37" fmla="*/ 47 h 60"/>
                  <a:gd name="T38" fmla="*/ 9 w 73"/>
                  <a:gd name="T39" fmla="*/ 49 h 60"/>
                  <a:gd name="T40" fmla="*/ 31 w 73"/>
                  <a:gd name="T41" fmla="*/ 49 h 60"/>
                  <a:gd name="T42" fmla="*/ 43 w 73"/>
                  <a:gd name="T43" fmla="*/ 47 h 60"/>
                  <a:gd name="T44" fmla="*/ 72 w 73"/>
                  <a:gd name="T45" fmla="*/ 47 h 60"/>
                  <a:gd name="T46" fmla="*/ 73 w 73"/>
                  <a:gd name="T47" fmla="*/ 45 h 60"/>
                  <a:gd name="T48" fmla="*/ 72 w 73"/>
                  <a:gd name="T49" fmla="*/ 0 h 60"/>
                  <a:gd name="T50" fmla="*/ 3 w 73"/>
                  <a:gd name="T51" fmla="*/ 44 h 60"/>
                  <a:gd name="T52" fmla="*/ 4 w 73"/>
                  <a:gd name="T53" fmla="*/ 41 h 60"/>
                  <a:gd name="T54" fmla="*/ 27 w 73"/>
                  <a:gd name="T55" fmla="*/ 26 h 60"/>
                  <a:gd name="T56" fmla="*/ 36 w 73"/>
                  <a:gd name="T57" fmla="*/ 32 h 60"/>
                  <a:gd name="T58" fmla="*/ 27 w 73"/>
                  <a:gd name="T59" fmla="*/ 26 h 60"/>
                  <a:gd name="T60" fmla="*/ 21 w 73"/>
                  <a:gd name="T61" fmla="*/ 12 h 60"/>
                  <a:gd name="T62" fmla="*/ 12 w 73"/>
                  <a:gd name="T63" fmla="*/ 14 h 60"/>
                  <a:gd name="T64" fmla="*/ 19 w 73"/>
                  <a:gd name="T65" fmla="*/ 17 h 60"/>
                  <a:gd name="T66" fmla="*/ 15 w 73"/>
                  <a:gd name="T67" fmla="*/ 23 h 60"/>
                  <a:gd name="T68" fmla="*/ 19 w 73"/>
                  <a:gd name="T69" fmla="*/ 17 h 60"/>
                  <a:gd name="T70" fmla="*/ 12 w 73"/>
                  <a:gd name="T71" fmla="*/ 49 h 60"/>
                  <a:gd name="T72" fmla="*/ 28 w 73"/>
                  <a:gd name="T73" fmla="*/ 49 h 60"/>
                  <a:gd name="T74" fmla="*/ 42 w 73"/>
                  <a:gd name="T75" fmla="*/ 44 h 60"/>
                  <a:gd name="T76" fmla="*/ 20 w 73"/>
                  <a:gd name="T77" fmla="*/ 38 h 60"/>
                  <a:gd name="T78" fmla="*/ 10 w 73"/>
                  <a:gd name="T79" fmla="*/ 39 h 60"/>
                  <a:gd name="T80" fmla="*/ 7 w 73"/>
                  <a:gd name="T81" fmla="*/ 38 h 60"/>
                  <a:gd name="T82" fmla="*/ 24 w 73"/>
                  <a:gd name="T83" fmla="*/ 26 h 60"/>
                  <a:gd name="T84" fmla="*/ 25 w 73"/>
                  <a:gd name="T85" fmla="*/ 35 h 60"/>
                  <a:gd name="T86" fmla="*/ 39 w 73"/>
                  <a:gd name="T87" fmla="*/ 34 h 60"/>
                  <a:gd name="T88" fmla="*/ 42 w 73"/>
                  <a:gd name="T89" fmla="*/ 26 h 60"/>
                  <a:gd name="T90" fmla="*/ 54 w 73"/>
                  <a:gd name="T91" fmla="*/ 3 h 60"/>
                  <a:gd name="T92" fmla="*/ 70 w 73"/>
                  <a:gd name="T93" fmla="*/ 39 h 60"/>
                  <a:gd name="T94" fmla="*/ 45 w 73"/>
                  <a:gd name="T95" fmla="*/ 39 h 60"/>
                  <a:gd name="T96" fmla="*/ 54 w 73"/>
                  <a:gd name="T97" fmla="*/ 3 h 60"/>
                  <a:gd name="T98" fmla="*/ 46 w 73"/>
                  <a:gd name="T99" fmla="*/ 45 h 60"/>
                  <a:gd name="T100" fmla="*/ 69 w 73"/>
                  <a:gd name="T101" fmla="*/ 45 h 60"/>
                  <a:gd name="T102" fmla="*/ 58 w 73"/>
                  <a:gd name="T103" fmla="*/ 41 h 60"/>
                  <a:gd name="T104" fmla="*/ 58 w 73"/>
                  <a:gd name="T105" fmla="*/ 49 h 60"/>
                  <a:gd name="T106" fmla="*/ 58 w 73"/>
                  <a:gd name="T107" fmla="*/ 41 h 60"/>
                  <a:gd name="T108" fmla="*/ 55 w 73"/>
                  <a:gd name="T109" fmla="*/ 45 h 60"/>
                  <a:gd name="T110" fmla="*/ 60 w 73"/>
                  <a:gd name="T111" fmla="*/ 45 h 60"/>
                  <a:gd name="T112" fmla="*/ 20 w 73"/>
                  <a:gd name="T113" fmla="*/ 44 h 60"/>
                  <a:gd name="T114" fmla="*/ 20 w 73"/>
                  <a:gd name="T115" fmla="*/ 53 h 60"/>
                  <a:gd name="T116" fmla="*/ 20 w 73"/>
                  <a:gd name="T117" fmla="*/ 44 h 60"/>
                  <a:gd name="T118" fmla="*/ 17 w 73"/>
                  <a:gd name="T119" fmla="*/ 48 h 60"/>
                  <a:gd name="T120" fmla="*/ 22 w 73"/>
                  <a:gd name="T121" fmla="*/ 48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73" h="60">
                    <a:moveTo>
                      <a:pt x="49" y="20"/>
                    </a:moveTo>
                    <a:cubicBezTo>
                      <a:pt x="64" y="20"/>
                      <a:pt x="64" y="20"/>
                      <a:pt x="64" y="20"/>
                    </a:cubicBezTo>
                    <a:cubicBezTo>
                      <a:pt x="65" y="20"/>
                      <a:pt x="65" y="19"/>
                      <a:pt x="65" y="19"/>
                    </a:cubicBezTo>
                    <a:cubicBezTo>
                      <a:pt x="65" y="7"/>
                      <a:pt x="65" y="7"/>
                      <a:pt x="65" y="7"/>
                    </a:cubicBezTo>
                    <a:cubicBezTo>
                      <a:pt x="65" y="6"/>
                      <a:pt x="65" y="6"/>
                      <a:pt x="64" y="6"/>
                    </a:cubicBezTo>
                    <a:cubicBezTo>
                      <a:pt x="54" y="6"/>
                      <a:pt x="54" y="6"/>
                      <a:pt x="54" y="6"/>
                    </a:cubicBezTo>
                    <a:cubicBezTo>
                      <a:pt x="51" y="6"/>
                      <a:pt x="48" y="9"/>
                      <a:pt x="48" y="12"/>
                    </a:cubicBezTo>
                    <a:cubicBezTo>
                      <a:pt x="48" y="19"/>
                      <a:pt x="48" y="19"/>
                      <a:pt x="48" y="19"/>
                    </a:cubicBezTo>
                    <a:cubicBezTo>
                      <a:pt x="48" y="19"/>
                      <a:pt x="48" y="20"/>
                      <a:pt x="49" y="20"/>
                    </a:cubicBezTo>
                    <a:close/>
                    <a:moveTo>
                      <a:pt x="50" y="12"/>
                    </a:moveTo>
                    <a:cubicBezTo>
                      <a:pt x="50" y="10"/>
                      <a:pt x="52" y="8"/>
                      <a:pt x="54" y="8"/>
                    </a:cubicBezTo>
                    <a:cubicBezTo>
                      <a:pt x="63" y="8"/>
                      <a:pt x="63" y="8"/>
                      <a:pt x="63" y="8"/>
                    </a:cubicBezTo>
                    <a:cubicBezTo>
                      <a:pt x="63" y="18"/>
                      <a:pt x="63" y="18"/>
                      <a:pt x="63" y="18"/>
                    </a:cubicBezTo>
                    <a:cubicBezTo>
                      <a:pt x="50" y="18"/>
                      <a:pt x="50" y="18"/>
                      <a:pt x="50" y="18"/>
                    </a:cubicBezTo>
                    <a:lnTo>
                      <a:pt x="50" y="12"/>
                    </a:lnTo>
                    <a:close/>
                    <a:moveTo>
                      <a:pt x="72" y="0"/>
                    </a:moveTo>
                    <a:cubicBezTo>
                      <a:pt x="54" y="0"/>
                      <a:pt x="54" y="0"/>
                      <a:pt x="54" y="0"/>
                    </a:cubicBezTo>
                    <a:cubicBezTo>
                      <a:pt x="47" y="0"/>
                      <a:pt x="42" y="5"/>
                      <a:pt x="42" y="12"/>
                    </a:cubicBezTo>
                    <a:cubicBezTo>
                      <a:pt x="42" y="23"/>
                      <a:pt x="42" y="23"/>
                      <a:pt x="42" y="23"/>
                    </a:cubicBezTo>
                    <a:cubicBezTo>
                      <a:pt x="22" y="23"/>
                      <a:pt x="22" y="23"/>
                      <a:pt x="22" y="23"/>
                    </a:cubicBezTo>
                    <a:cubicBezTo>
                      <a:pt x="22" y="17"/>
                      <a:pt x="22" y="17"/>
                      <a:pt x="22" y="17"/>
                    </a:cubicBezTo>
                    <a:cubicBezTo>
                      <a:pt x="23" y="17"/>
                      <a:pt x="23" y="17"/>
                      <a:pt x="23" y="17"/>
                    </a:cubicBezTo>
                    <a:cubicBezTo>
                      <a:pt x="23" y="17"/>
                      <a:pt x="24" y="16"/>
                      <a:pt x="24" y="15"/>
                    </a:cubicBezTo>
                    <a:cubicBezTo>
                      <a:pt x="24" y="11"/>
                      <a:pt x="24" y="11"/>
                      <a:pt x="24" y="11"/>
                    </a:cubicBezTo>
                    <a:cubicBezTo>
                      <a:pt x="24" y="10"/>
                      <a:pt x="23" y="9"/>
                      <a:pt x="23" y="9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10" y="9"/>
                      <a:pt x="9" y="10"/>
                      <a:pt x="9" y="11"/>
                    </a:cubicBezTo>
                    <a:cubicBezTo>
                      <a:pt x="9" y="15"/>
                      <a:pt x="9" y="15"/>
                      <a:pt x="9" y="15"/>
                    </a:cubicBezTo>
                    <a:cubicBezTo>
                      <a:pt x="9" y="16"/>
                      <a:pt x="10" y="17"/>
                      <a:pt x="10" y="17"/>
                    </a:cubicBezTo>
                    <a:cubicBezTo>
                      <a:pt x="12" y="17"/>
                      <a:pt x="12" y="17"/>
                      <a:pt x="12" y="17"/>
                    </a:cubicBezTo>
                    <a:cubicBezTo>
                      <a:pt x="12" y="23"/>
                      <a:pt x="12" y="23"/>
                      <a:pt x="12" y="23"/>
                    </a:cubicBezTo>
                    <a:cubicBezTo>
                      <a:pt x="6" y="23"/>
                      <a:pt x="6" y="23"/>
                      <a:pt x="6" y="23"/>
                    </a:cubicBezTo>
                    <a:cubicBezTo>
                      <a:pt x="5" y="23"/>
                      <a:pt x="4" y="24"/>
                      <a:pt x="4" y="25"/>
                    </a:cubicBezTo>
                    <a:cubicBezTo>
                      <a:pt x="4" y="38"/>
                      <a:pt x="4" y="38"/>
                      <a:pt x="4" y="38"/>
                    </a:cubicBezTo>
                    <a:cubicBezTo>
                      <a:pt x="1" y="38"/>
                      <a:pt x="1" y="38"/>
                      <a:pt x="1" y="38"/>
                    </a:cubicBezTo>
                    <a:cubicBezTo>
                      <a:pt x="1" y="38"/>
                      <a:pt x="0" y="38"/>
                      <a:pt x="0" y="39"/>
                    </a:cubicBezTo>
                    <a:cubicBezTo>
                      <a:pt x="0" y="45"/>
                      <a:pt x="0" y="45"/>
                      <a:pt x="0" y="45"/>
                    </a:cubicBezTo>
                    <a:cubicBezTo>
                      <a:pt x="0" y="46"/>
                      <a:pt x="1" y="47"/>
                      <a:pt x="1" y="47"/>
                    </a:cubicBezTo>
                    <a:cubicBezTo>
                      <a:pt x="9" y="47"/>
                      <a:pt x="9" y="47"/>
                      <a:pt x="9" y="47"/>
                    </a:cubicBezTo>
                    <a:cubicBezTo>
                      <a:pt x="9" y="47"/>
                      <a:pt x="9" y="48"/>
                      <a:pt x="9" y="49"/>
                    </a:cubicBezTo>
                    <a:cubicBezTo>
                      <a:pt x="9" y="55"/>
                      <a:pt x="14" y="60"/>
                      <a:pt x="20" y="60"/>
                    </a:cubicBezTo>
                    <a:cubicBezTo>
                      <a:pt x="26" y="60"/>
                      <a:pt x="31" y="55"/>
                      <a:pt x="31" y="49"/>
                    </a:cubicBezTo>
                    <a:cubicBezTo>
                      <a:pt x="31" y="48"/>
                      <a:pt x="30" y="47"/>
                      <a:pt x="30" y="47"/>
                    </a:cubicBezTo>
                    <a:cubicBezTo>
                      <a:pt x="43" y="47"/>
                      <a:pt x="43" y="47"/>
                      <a:pt x="43" y="47"/>
                    </a:cubicBezTo>
                    <a:cubicBezTo>
                      <a:pt x="44" y="54"/>
                      <a:pt x="50" y="59"/>
                      <a:pt x="58" y="59"/>
                    </a:cubicBezTo>
                    <a:cubicBezTo>
                      <a:pt x="65" y="59"/>
                      <a:pt x="71" y="54"/>
                      <a:pt x="72" y="47"/>
                    </a:cubicBezTo>
                    <a:cubicBezTo>
                      <a:pt x="72" y="47"/>
                      <a:pt x="72" y="47"/>
                      <a:pt x="72" y="47"/>
                    </a:cubicBezTo>
                    <a:cubicBezTo>
                      <a:pt x="73" y="47"/>
                      <a:pt x="73" y="46"/>
                      <a:pt x="73" y="45"/>
                    </a:cubicBezTo>
                    <a:cubicBezTo>
                      <a:pt x="73" y="1"/>
                      <a:pt x="73" y="1"/>
                      <a:pt x="73" y="1"/>
                    </a:cubicBezTo>
                    <a:cubicBezTo>
                      <a:pt x="73" y="0"/>
                      <a:pt x="73" y="0"/>
                      <a:pt x="72" y="0"/>
                    </a:cubicBezTo>
                    <a:close/>
                    <a:moveTo>
                      <a:pt x="4" y="44"/>
                    </a:moveTo>
                    <a:cubicBezTo>
                      <a:pt x="3" y="44"/>
                      <a:pt x="3" y="44"/>
                      <a:pt x="3" y="44"/>
                    </a:cubicBezTo>
                    <a:cubicBezTo>
                      <a:pt x="3" y="41"/>
                      <a:pt x="3" y="41"/>
                      <a:pt x="3" y="41"/>
                    </a:cubicBezTo>
                    <a:cubicBezTo>
                      <a:pt x="4" y="41"/>
                      <a:pt x="4" y="41"/>
                      <a:pt x="4" y="41"/>
                    </a:cubicBezTo>
                    <a:lnTo>
                      <a:pt x="4" y="44"/>
                    </a:lnTo>
                    <a:close/>
                    <a:moveTo>
                      <a:pt x="27" y="26"/>
                    </a:moveTo>
                    <a:cubicBezTo>
                      <a:pt x="36" y="26"/>
                      <a:pt x="36" y="26"/>
                      <a:pt x="36" y="26"/>
                    </a:cubicBezTo>
                    <a:cubicBezTo>
                      <a:pt x="36" y="32"/>
                      <a:pt x="36" y="32"/>
                      <a:pt x="36" y="32"/>
                    </a:cubicBezTo>
                    <a:cubicBezTo>
                      <a:pt x="27" y="32"/>
                      <a:pt x="27" y="32"/>
                      <a:pt x="27" y="32"/>
                    </a:cubicBezTo>
                    <a:lnTo>
                      <a:pt x="27" y="26"/>
                    </a:lnTo>
                    <a:close/>
                    <a:moveTo>
                      <a:pt x="12" y="12"/>
                    </a:moveTo>
                    <a:cubicBezTo>
                      <a:pt x="21" y="12"/>
                      <a:pt x="21" y="12"/>
                      <a:pt x="21" y="12"/>
                    </a:cubicBezTo>
                    <a:cubicBezTo>
                      <a:pt x="21" y="14"/>
                      <a:pt x="21" y="14"/>
                      <a:pt x="21" y="14"/>
                    </a:cubicBezTo>
                    <a:cubicBezTo>
                      <a:pt x="12" y="14"/>
                      <a:pt x="12" y="14"/>
                      <a:pt x="12" y="14"/>
                    </a:cubicBezTo>
                    <a:lnTo>
                      <a:pt x="12" y="12"/>
                    </a:lnTo>
                    <a:close/>
                    <a:moveTo>
                      <a:pt x="19" y="17"/>
                    </a:moveTo>
                    <a:cubicBezTo>
                      <a:pt x="19" y="23"/>
                      <a:pt x="19" y="23"/>
                      <a:pt x="19" y="23"/>
                    </a:cubicBezTo>
                    <a:cubicBezTo>
                      <a:pt x="15" y="23"/>
                      <a:pt x="15" y="23"/>
                      <a:pt x="15" y="23"/>
                    </a:cubicBezTo>
                    <a:cubicBezTo>
                      <a:pt x="15" y="17"/>
                      <a:pt x="15" y="17"/>
                      <a:pt x="15" y="17"/>
                    </a:cubicBezTo>
                    <a:lnTo>
                      <a:pt x="19" y="17"/>
                    </a:lnTo>
                    <a:close/>
                    <a:moveTo>
                      <a:pt x="20" y="57"/>
                    </a:moveTo>
                    <a:cubicBezTo>
                      <a:pt x="15" y="57"/>
                      <a:pt x="12" y="53"/>
                      <a:pt x="12" y="49"/>
                    </a:cubicBezTo>
                    <a:cubicBezTo>
                      <a:pt x="12" y="44"/>
                      <a:pt x="15" y="41"/>
                      <a:pt x="20" y="41"/>
                    </a:cubicBezTo>
                    <a:cubicBezTo>
                      <a:pt x="24" y="41"/>
                      <a:pt x="28" y="44"/>
                      <a:pt x="28" y="49"/>
                    </a:cubicBezTo>
                    <a:cubicBezTo>
                      <a:pt x="28" y="53"/>
                      <a:pt x="24" y="57"/>
                      <a:pt x="20" y="57"/>
                    </a:cubicBezTo>
                    <a:close/>
                    <a:moveTo>
                      <a:pt x="42" y="44"/>
                    </a:moveTo>
                    <a:cubicBezTo>
                      <a:pt x="29" y="44"/>
                      <a:pt x="29" y="44"/>
                      <a:pt x="29" y="44"/>
                    </a:cubicBezTo>
                    <a:cubicBezTo>
                      <a:pt x="27" y="40"/>
                      <a:pt x="24" y="38"/>
                      <a:pt x="20" y="38"/>
                    </a:cubicBezTo>
                    <a:cubicBezTo>
                      <a:pt x="16" y="38"/>
                      <a:pt x="12" y="40"/>
                      <a:pt x="10" y="43"/>
                    </a:cubicBezTo>
                    <a:cubicBezTo>
                      <a:pt x="10" y="39"/>
                      <a:pt x="10" y="39"/>
                      <a:pt x="10" y="39"/>
                    </a:cubicBezTo>
                    <a:cubicBezTo>
                      <a:pt x="10" y="38"/>
                      <a:pt x="10" y="38"/>
                      <a:pt x="9" y="38"/>
                    </a:cubicBezTo>
                    <a:cubicBezTo>
                      <a:pt x="7" y="38"/>
                      <a:pt x="7" y="38"/>
                      <a:pt x="7" y="38"/>
                    </a:cubicBezTo>
                    <a:cubicBezTo>
                      <a:pt x="7" y="26"/>
                      <a:pt x="7" y="26"/>
                      <a:pt x="7" y="26"/>
                    </a:cubicBezTo>
                    <a:cubicBezTo>
                      <a:pt x="24" y="26"/>
                      <a:pt x="24" y="26"/>
                      <a:pt x="24" y="26"/>
                    </a:cubicBezTo>
                    <a:cubicBezTo>
                      <a:pt x="24" y="34"/>
                      <a:pt x="24" y="34"/>
                      <a:pt x="24" y="34"/>
                    </a:cubicBezTo>
                    <a:cubicBezTo>
                      <a:pt x="24" y="34"/>
                      <a:pt x="25" y="35"/>
                      <a:pt x="25" y="35"/>
                    </a:cubicBezTo>
                    <a:cubicBezTo>
                      <a:pt x="37" y="35"/>
                      <a:pt x="37" y="35"/>
                      <a:pt x="37" y="35"/>
                    </a:cubicBezTo>
                    <a:cubicBezTo>
                      <a:pt x="38" y="35"/>
                      <a:pt x="39" y="34"/>
                      <a:pt x="39" y="34"/>
                    </a:cubicBezTo>
                    <a:cubicBezTo>
                      <a:pt x="39" y="26"/>
                      <a:pt x="39" y="26"/>
                      <a:pt x="39" y="26"/>
                    </a:cubicBezTo>
                    <a:cubicBezTo>
                      <a:pt x="42" y="26"/>
                      <a:pt x="42" y="26"/>
                      <a:pt x="42" y="26"/>
                    </a:cubicBezTo>
                    <a:lnTo>
                      <a:pt x="42" y="44"/>
                    </a:lnTo>
                    <a:close/>
                    <a:moveTo>
                      <a:pt x="54" y="3"/>
                    </a:moveTo>
                    <a:cubicBezTo>
                      <a:pt x="70" y="3"/>
                      <a:pt x="70" y="3"/>
                      <a:pt x="70" y="3"/>
                    </a:cubicBezTo>
                    <a:cubicBezTo>
                      <a:pt x="70" y="39"/>
                      <a:pt x="70" y="39"/>
                      <a:pt x="70" y="39"/>
                    </a:cubicBezTo>
                    <a:cubicBezTo>
                      <a:pt x="68" y="34"/>
                      <a:pt x="63" y="31"/>
                      <a:pt x="58" y="31"/>
                    </a:cubicBezTo>
                    <a:cubicBezTo>
                      <a:pt x="52" y="31"/>
                      <a:pt x="47" y="34"/>
                      <a:pt x="45" y="39"/>
                    </a:cubicBezTo>
                    <a:cubicBezTo>
                      <a:pt x="45" y="12"/>
                      <a:pt x="45" y="12"/>
                      <a:pt x="45" y="12"/>
                    </a:cubicBezTo>
                    <a:cubicBezTo>
                      <a:pt x="45" y="7"/>
                      <a:pt x="49" y="3"/>
                      <a:pt x="54" y="3"/>
                    </a:cubicBezTo>
                    <a:close/>
                    <a:moveTo>
                      <a:pt x="58" y="56"/>
                    </a:moveTo>
                    <a:cubicBezTo>
                      <a:pt x="51" y="56"/>
                      <a:pt x="46" y="51"/>
                      <a:pt x="46" y="45"/>
                    </a:cubicBezTo>
                    <a:cubicBezTo>
                      <a:pt x="46" y="39"/>
                      <a:pt x="51" y="34"/>
                      <a:pt x="58" y="34"/>
                    </a:cubicBezTo>
                    <a:cubicBezTo>
                      <a:pt x="64" y="34"/>
                      <a:pt x="69" y="39"/>
                      <a:pt x="69" y="45"/>
                    </a:cubicBezTo>
                    <a:cubicBezTo>
                      <a:pt x="69" y="51"/>
                      <a:pt x="64" y="56"/>
                      <a:pt x="58" y="56"/>
                    </a:cubicBezTo>
                    <a:close/>
                    <a:moveTo>
                      <a:pt x="58" y="41"/>
                    </a:moveTo>
                    <a:cubicBezTo>
                      <a:pt x="55" y="41"/>
                      <a:pt x="53" y="43"/>
                      <a:pt x="53" y="45"/>
                    </a:cubicBezTo>
                    <a:cubicBezTo>
                      <a:pt x="53" y="47"/>
                      <a:pt x="55" y="49"/>
                      <a:pt x="58" y="49"/>
                    </a:cubicBezTo>
                    <a:cubicBezTo>
                      <a:pt x="60" y="49"/>
                      <a:pt x="62" y="47"/>
                      <a:pt x="62" y="45"/>
                    </a:cubicBezTo>
                    <a:cubicBezTo>
                      <a:pt x="62" y="43"/>
                      <a:pt x="60" y="41"/>
                      <a:pt x="58" y="41"/>
                    </a:cubicBezTo>
                    <a:close/>
                    <a:moveTo>
                      <a:pt x="58" y="47"/>
                    </a:moveTo>
                    <a:cubicBezTo>
                      <a:pt x="56" y="47"/>
                      <a:pt x="55" y="46"/>
                      <a:pt x="55" y="45"/>
                    </a:cubicBezTo>
                    <a:cubicBezTo>
                      <a:pt x="55" y="44"/>
                      <a:pt x="56" y="43"/>
                      <a:pt x="58" y="43"/>
                    </a:cubicBezTo>
                    <a:cubicBezTo>
                      <a:pt x="59" y="43"/>
                      <a:pt x="60" y="44"/>
                      <a:pt x="60" y="45"/>
                    </a:cubicBezTo>
                    <a:cubicBezTo>
                      <a:pt x="60" y="46"/>
                      <a:pt x="59" y="47"/>
                      <a:pt x="58" y="47"/>
                    </a:cubicBezTo>
                    <a:close/>
                    <a:moveTo>
                      <a:pt x="20" y="44"/>
                    </a:moveTo>
                    <a:cubicBezTo>
                      <a:pt x="17" y="44"/>
                      <a:pt x="15" y="46"/>
                      <a:pt x="15" y="48"/>
                    </a:cubicBezTo>
                    <a:cubicBezTo>
                      <a:pt x="15" y="51"/>
                      <a:pt x="17" y="53"/>
                      <a:pt x="20" y="53"/>
                    </a:cubicBezTo>
                    <a:cubicBezTo>
                      <a:pt x="22" y="53"/>
                      <a:pt x="24" y="51"/>
                      <a:pt x="24" y="48"/>
                    </a:cubicBezTo>
                    <a:cubicBezTo>
                      <a:pt x="24" y="46"/>
                      <a:pt x="22" y="44"/>
                      <a:pt x="20" y="44"/>
                    </a:cubicBezTo>
                    <a:close/>
                    <a:moveTo>
                      <a:pt x="20" y="51"/>
                    </a:moveTo>
                    <a:cubicBezTo>
                      <a:pt x="18" y="51"/>
                      <a:pt x="17" y="50"/>
                      <a:pt x="17" y="48"/>
                    </a:cubicBezTo>
                    <a:cubicBezTo>
                      <a:pt x="17" y="47"/>
                      <a:pt x="18" y="46"/>
                      <a:pt x="20" y="46"/>
                    </a:cubicBezTo>
                    <a:cubicBezTo>
                      <a:pt x="21" y="46"/>
                      <a:pt x="22" y="47"/>
                      <a:pt x="22" y="48"/>
                    </a:cubicBezTo>
                    <a:cubicBezTo>
                      <a:pt x="22" y="50"/>
                      <a:pt x="21" y="51"/>
                      <a:pt x="20" y="5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</p:grpSp>
      <p:grpSp>
        <p:nvGrpSpPr>
          <p:cNvPr id="90" name="千图PPT彼岸天：ID 8661124库_组合 89"/>
          <p:cNvGrpSpPr/>
          <p:nvPr>
            <p:custDataLst>
              <p:tags r:id="rId4"/>
            </p:custDataLst>
          </p:nvPr>
        </p:nvGrpSpPr>
        <p:grpSpPr>
          <a:xfrm>
            <a:off x="6804891" y="3172388"/>
            <a:ext cx="3582751" cy="785118"/>
            <a:chOff x="6804891" y="3172388"/>
            <a:chExt cx="3582751" cy="785118"/>
          </a:xfrm>
        </p:grpSpPr>
        <p:cxnSp>
          <p:nvCxnSpPr>
            <p:cNvPr id="22" name="直接连接符 21"/>
            <p:cNvCxnSpPr/>
            <p:nvPr/>
          </p:nvCxnSpPr>
          <p:spPr>
            <a:xfrm flipH="1">
              <a:off x="6804891" y="3519355"/>
              <a:ext cx="2578877" cy="0"/>
            </a:xfrm>
            <a:prstGeom prst="line">
              <a:avLst/>
            </a:prstGeom>
            <a:ln w="3175">
              <a:solidFill>
                <a:schemeClr val="accent5"/>
              </a:solidFill>
              <a:prstDash val="sys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文本框 80"/>
            <p:cNvSpPr txBox="1"/>
            <p:nvPr/>
          </p:nvSpPr>
          <p:spPr>
            <a:xfrm>
              <a:off x="6983228" y="3520592"/>
              <a:ext cx="2400540" cy="436914"/>
            </a:xfrm>
            <a:prstGeom prst="rect">
              <a:avLst/>
            </a:prstGeom>
            <a:noFill/>
          </p:spPr>
          <p:txBody>
            <a:bodyPr wrap="square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935" dirty="0"/>
                <a:t>请替换文字内容复制你的内容到此</a:t>
              </a:r>
              <a:br>
                <a:rPr lang="zh-CN" altLang="en-US" sz="935" dirty="0"/>
              </a:br>
              <a:endParaRPr lang="zh-CN" altLang="en-US" sz="935" dirty="0"/>
            </a:p>
          </p:txBody>
        </p:sp>
        <p:sp>
          <p:nvSpPr>
            <p:cNvPr id="33" name="文本框 81"/>
            <p:cNvSpPr txBox="1"/>
            <p:nvPr/>
          </p:nvSpPr>
          <p:spPr>
            <a:xfrm>
              <a:off x="6983228" y="3172388"/>
              <a:ext cx="2400540" cy="318100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r"/>
              <a:r>
                <a:rPr lang="zh-CN" altLang="en-US" sz="1465" b="1" dirty="0">
                  <a:solidFill>
                    <a:schemeClr val="accent5">
                      <a:lumMod val="100000"/>
                    </a:schemeClr>
                  </a:solidFill>
                </a:rPr>
                <a:t>输入标题文本</a:t>
              </a:r>
              <a:endParaRPr lang="zh-CN" altLang="en-US" sz="1465" b="1" dirty="0">
                <a:solidFill>
                  <a:schemeClr val="accent5">
                    <a:lumMod val="100000"/>
                  </a:schemeClr>
                </a:solidFill>
              </a:endParaRPr>
            </a:p>
          </p:txBody>
        </p:sp>
        <p:grpSp>
          <p:nvGrpSpPr>
            <p:cNvPr id="38" name="组合 37"/>
            <p:cNvGrpSpPr/>
            <p:nvPr/>
          </p:nvGrpSpPr>
          <p:grpSpPr>
            <a:xfrm>
              <a:off x="9559909" y="3229111"/>
              <a:ext cx="827733" cy="540645"/>
              <a:chOff x="7169932" y="2695638"/>
              <a:chExt cx="620800" cy="405484"/>
            </a:xfrm>
          </p:grpSpPr>
          <p:grpSp>
            <p:nvGrpSpPr>
              <p:cNvPr id="54" name="组合 53"/>
              <p:cNvGrpSpPr/>
              <p:nvPr/>
            </p:nvGrpSpPr>
            <p:grpSpPr>
              <a:xfrm flipH="1">
                <a:off x="7169932" y="2695638"/>
                <a:ext cx="620800" cy="405484"/>
                <a:chOff x="1588" y="2074863"/>
                <a:chExt cx="627062" cy="409575"/>
              </a:xfrm>
            </p:grpSpPr>
            <p:sp>
              <p:nvSpPr>
                <p:cNvPr id="56" name="任意多边形: 形状 55"/>
                <p:cNvSpPr/>
                <p:nvPr/>
              </p:nvSpPr>
              <p:spPr bwMode="auto">
                <a:xfrm>
                  <a:off x="1588" y="2074863"/>
                  <a:ext cx="627062" cy="409575"/>
                </a:xfrm>
                <a:custGeom>
                  <a:avLst/>
                  <a:gdLst>
                    <a:gd name="T0" fmla="*/ 0 w 395"/>
                    <a:gd name="T1" fmla="*/ 0 h 258"/>
                    <a:gd name="T2" fmla="*/ 82 w 395"/>
                    <a:gd name="T3" fmla="*/ 128 h 258"/>
                    <a:gd name="T4" fmla="*/ 0 w 395"/>
                    <a:gd name="T5" fmla="*/ 258 h 258"/>
                    <a:gd name="T6" fmla="*/ 395 w 395"/>
                    <a:gd name="T7" fmla="*/ 258 h 258"/>
                    <a:gd name="T8" fmla="*/ 395 w 395"/>
                    <a:gd name="T9" fmla="*/ 0 h 258"/>
                    <a:gd name="T10" fmla="*/ 0 w 395"/>
                    <a:gd name="T11" fmla="*/ 0 h 2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95" h="258">
                      <a:moveTo>
                        <a:pt x="0" y="0"/>
                      </a:moveTo>
                      <a:lnTo>
                        <a:pt x="82" y="128"/>
                      </a:lnTo>
                      <a:lnTo>
                        <a:pt x="0" y="258"/>
                      </a:lnTo>
                      <a:lnTo>
                        <a:pt x="395" y="258"/>
                      </a:lnTo>
                      <a:lnTo>
                        <a:pt x="395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57" name="任意多边形: 形状 56"/>
                <p:cNvSpPr/>
                <p:nvPr/>
              </p:nvSpPr>
              <p:spPr bwMode="auto">
                <a:xfrm>
                  <a:off x="463550" y="2074863"/>
                  <a:ext cx="165100" cy="409575"/>
                </a:xfrm>
                <a:custGeom>
                  <a:avLst/>
                  <a:gdLst>
                    <a:gd name="T0" fmla="*/ 0 w 44"/>
                    <a:gd name="T1" fmla="*/ 54 h 109"/>
                    <a:gd name="T2" fmla="*/ 10 w 44"/>
                    <a:gd name="T3" fmla="*/ 109 h 109"/>
                    <a:gd name="T4" fmla="*/ 44 w 44"/>
                    <a:gd name="T5" fmla="*/ 109 h 109"/>
                    <a:gd name="T6" fmla="*/ 44 w 44"/>
                    <a:gd name="T7" fmla="*/ 0 h 109"/>
                    <a:gd name="T8" fmla="*/ 10 w 44"/>
                    <a:gd name="T9" fmla="*/ 0 h 109"/>
                    <a:gd name="T10" fmla="*/ 0 w 44"/>
                    <a:gd name="T11" fmla="*/ 54 h 1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4" h="109">
                      <a:moveTo>
                        <a:pt x="0" y="54"/>
                      </a:moveTo>
                      <a:cubicBezTo>
                        <a:pt x="0" y="75"/>
                        <a:pt x="4" y="95"/>
                        <a:pt x="10" y="109"/>
                      </a:cubicBezTo>
                      <a:cubicBezTo>
                        <a:pt x="44" y="109"/>
                        <a:pt x="44" y="109"/>
                        <a:pt x="44" y="109"/>
                      </a:cubicBezTo>
                      <a:cubicBezTo>
                        <a:pt x="44" y="0"/>
                        <a:pt x="44" y="0"/>
                        <a:pt x="44" y="0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4" y="14"/>
                        <a:pt x="0" y="33"/>
                        <a:pt x="0" y="54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tx1">
                        <a:alpha val="0"/>
                      </a:schemeClr>
                    </a:gs>
                    <a:gs pos="100000">
                      <a:schemeClr val="tx1">
                        <a:alpha val="20000"/>
                      </a:schemeClr>
                    </a:gs>
                  </a:gsLst>
                  <a:lin ang="0" scaled="1"/>
                  <a:tileRect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</p:grpSp>
          <p:sp>
            <p:nvSpPr>
              <p:cNvPr id="55" name="任意多边形: 形状 54"/>
              <p:cNvSpPr/>
              <p:nvPr/>
            </p:nvSpPr>
            <p:spPr bwMode="auto">
              <a:xfrm>
                <a:off x="7310824" y="2799734"/>
                <a:ext cx="243461" cy="194504"/>
              </a:xfrm>
              <a:custGeom>
                <a:avLst/>
                <a:gdLst>
                  <a:gd name="T0" fmla="*/ 62 w 78"/>
                  <a:gd name="T1" fmla="*/ 44 h 60"/>
                  <a:gd name="T2" fmla="*/ 61 w 78"/>
                  <a:gd name="T3" fmla="*/ 34 h 60"/>
                  <a:gd name="T4" fmla="*/ 76 w 78"/>
                  <a:gd name="T5" fmla="*/ 19 h 60"/>
                  <a:gd name="T6" fmla="*/ 70 w 78"/>
                  <a:gd name="T7" fmla="*/ 10 h 60"/>
                  <a:gd name="T8" fmla="*/ 49 w 78"/>
                  <a:gd name="T9" fmla="*/ 1 h 60"/>
                  <a:gd name="T10" fmla="*/ 31 w 78"/>
                  <a:gd name="T11" fmla="*/ 1 h 60"/>
                  <a:gd name="T12" fmla="*/ 47 w 78"/>
                  <a:gd name="T13" fmla="*/ 13 h 60"/>
                  <a:gd name="T14" fmla="*/ 65 w 78"/>
                  <a:gd name="T15" fmla="*/ 13 h 60"/>
                  <a:gd name="T16" fmla="*/ 43 w 78"/>
                  <a:gd name="T17" fmla="*/ 27 h 60"/>
                  <a:gd name="T18" fmla="*/ 43 w 78"/>
                  <a:gd name="T19" fmla="*/ 32 h 60"/>
                  <a:gd name="T20" fmla="*/ 39 w 78"/>
                  <a:gd name="T21" fmla="*/ 35 h 60"/>
                  <a:gd name="T22" fmla="*/ 52 w 78"/>
                  <a:gd name="T23" fmla="*/ 45 h 60"/>
                  <a:gd name="T24" fmla="*/ 31 w 78"/>
                  <a:gd name="T25" fmla="*/ 21 h 60"/>
                  <a:gd name="T26" fmla="*/ 10 w 78"/>
                  <a:gd name="T27" fmla="*/ 20 h 60"/>
                  <a:gd name="T28" fmla="*/ 0 w 78"/>
                  <a:gd name="T29" fmla="*/ 46 h 60"/>
                  <a:gd name="T30" fmla="*/ 9 w 78"/>
                  <a:gd name="T31" fmla="*/ 54 h 60"/>
                  <a:gd name="T32" fmla="*/ 49 w 78"/>
                  <a:gd name="T33" fmla="*/ 54 h 60"/>
                  <a:gd name="T34" fmla="*/ 75 w 78"/>
                  <a:gd name="T35" fmla="*/ 54 h 60"/>
                  <a:gd name="T36" fmla="*/ 75 w 78"/>
                  <a:gd name="T37" fmla="*/ 45 h 60"/>
                  <a:gd name="T38" fmla="*/ 34 w 78"/>
                  <a:gd name="T39" fmla="*/ 3 h 60"/>
                  <a:gd name="T40" fmla="*/ 53 w 78"/>
                  <a:gd name="T41" fmla="*/ 33 h 60"/>
                  <a:gd name="T42" fmla="*/ 54 w 78"/>
                  <a:gd name="T43" fmla="*/ 33 h 60"/>
                  <a:gd name="T44" fmla="*/ 72 w 78"/>
                  <a:gd name="T45" fmla="*/ 17 h 60"/>
                  <a:gd name="T46" fmla="*/ 71 w 78"/>
                  <a:gd name="T47" fmla="*/ 13 h 60"/>
                  <a:gd name="T48" fmla="*/ 74 w 78"/>
                  <a:gd name="T49" fmla="*/ 14 h 60"/>
                  <a:gd name="T50" fmla="*/ 59 w 78"/>
                  <a:gd name="T51" fmla="*/ 28 h 60"/>
                  <a:gd name="T52" fmla="*/ 68 w 78"/>
                  <a:gd name="T53" fmla="*/ 15 h 60"/>
                  <a:gd name="T54" fmla="*/ 53 w 78"/>
                  <a:gd name="T55" fmla="*/ 25 h 60"/>
                  <a:gd name="T56" fmla="*/ 46 w 78"/>
                  <a:gd name="T57" fmla="*/ 30 h 60"/>
                  <a:gd name="T58" fmla="*/ 42 w 78"/>
                  <a:gd name="T59" fmla="*/ 37 h 60"/>
                  <a:gd name="T60" fmla="*/ 42 w 78"/>
                  <a:gd name="T61" fmla="*/ 42 h 60"/>
                  <a:gd name="T62" fmla="*/ 25 w 78"/>
                  <a:gd name="T63" fmla="*/ 51 h 60"/>
                  <a:gd name="T64" fmla="*/ 50 w 78"/>
                  <a:gd name="T65" fmla="*/ 48 h 60"/>
                  <a:gd name="T66" fmla="*/ 12 w 78"/>
                  <a:gd name="T67" fmla="*/ 23 h 60"/>
                  <a:gd name="T68" fmla="*/ 22 w 78"/>
                  <a:gd name="T69" fmla="*/ 45 h 60"/>
                  <a:gd name="T70" fmla="*/ 3 w 78"/>
                  <a:gd name="T71" fmla="*/ 45 h 60"/>
                  <a:gd name="T72" fmla="*/ 9 w 78"/>
                  <a:gd name="T73" fmla="*/ 48 h 60"/>
                  <a:gd name="T74" fmla="*/ 3 w 78"/>
                  <a:gd name="T75" fmla="*/ 48 h 60"/>
                  <a:gd name="T76" fmla="*/ 17 w 78"/>
                  <a:gd name="T77" fmla="*/ 47 h 60"/>
                  <a:gd name="T78" fmla="*/ 57 w 78"/>
                  <a:gd name="T79" fmla="*/ 56 h 60"/>
                  <a:gd name="T80" fmla="*/ 62 w 78"/>
                  <a:gd name="T81" fmla="*/ 51 h 60"/>
                  <a:gd name="T82" fmla="*/ 66 w 78"/>
                  <a:gd name="T83" fmla="*/ 51 h 60"/>
                  <a:gd name="T84" fmla="*/ 73 w 78"/>
                  <a:gd name="T85" fmla="*/ 51 h 60"/>
                  <a:gd name="T86" fmla="*/ 26 w 78"/>
                  <a:gd name="T87" fmla="*/ 26 h 60"/>
                  <a:gd name="T88" fmla="*/ 13 w 78"/>
                  <a:gd name="T89" fmla="*/ 25 h 60"/>
                  <a:gd name="T90" fmla="*/ 7 w 78"/>
                  <a:gd name="T91" fmla="*/ 36 h 60"/>
                  <a:gd name="T92" fmla="*/ 24 w 78"/>
                  <a:gd name="T93" fmla="*/ 27 h 60"/>
                  <a:gd name="T94" fmla="*/ 14 w 78"/>
                  <a:gd name="T95" fmla="*/ 27 h 60"/>
                  <a:gd name="T96" fmla="*/ 13 w 78"/>
                  <a:gd name="T97" fmla="*/ 41 h 60"/>
                  <a:gd name="T98" fmla="*/ 17 w 78"/>
                  <a:gd name="T99" fmla="*/ 38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78" h="60">
                    <a:moveTo>
                      <a:pt x="75" y="45"/>
                    </a:moveTo>
                    <a:cubicBezTo>
                      <a:pt x="62" y="45"/>
                      <a:pt x="62" y="45"/>
                      <a:pt x="62" y="45"/>
                    </a:cubicBezTo>
                    <a:cubicBezTo>
                      <a:pt x="62" y="45"/>
                      <a:pt x="62" y="44"/>
                      <a:pt x="62" y="44"/>
                    </a:cubicBezTo>
                    <a:cubicBezTo>
                      <a:pt x="63" y="44"/>
                      <a:pt x="63" y="44"/>
                      <a:pt x="63" y="43"/>
                    </a:cubicBezTo>
                    <a:cubicBezTo>
                      <a:pt x="63" y="35"/>
                      <a:pt x="63" y="35"/>
                      <a:pt x="63" y="35"/>
                    </a:cubicBezTo>
                    <a:cubicBezTo>
                      <a:pt x="63" y="34"/>
                      <a:pt x="62" y="34"/>
                      <a:pt x="61" y="34"/>
                    </a:cubicBezTo>
                    <a:cubicBezTo>
                      <a:pt x="59" y="34"/>
                      <a:pt x="59" y="34"/>
                      <a:pt x="59" y="34"/>
                    </a:cubicBezTo>
                    <a:cubicBezTo>
                      <a:pt x="59" y="32"/>
                      <a:pt x="59" y="32"/>
                      <a:pt x="59" y="32"/>
                    </a:cubicBezTo>
                    <a:cubicBezTo>
                      <a:pt x="76" y="19"/>
                      <a:pt x="76" y="19"/>
                      <a:pt x="76" y="19"/>
                    </a:cubicBezTo>
                    <a:cubicBezTo>
                      <a:pt x="77" y="17"/>
                      <a:pt x="78" y="15"/>
                      <a:pt x="77" y="13"/>
                    </a:cubicBezTo>
                    <a:cubicBezTo>
                      <a:pt x="76" y="12"/>
                      <a:pt x="76" y="12"/>
                      <a:pt x="76" y="12"/>
                    </a:cubicBezTo>
                    <a:cubicBezTo>
                      <a:pt x="75" y="10"/>
                      <a:pt x="72" y="9"/>
                      <a:pt x="70" y="10"/>
                    </a:cubicBezTo>
                    <a:cubicBezTo>
                      <a:pt x="68" y="12"/>
                      <a:pt x="68" y="12"/>
                      <a:pt x="68" y="12"/>
                    </a:cubicBezTo>
                    <a:cubicBezTo>
                      <a:pt x="49" y="3"/>
                      <a:pt x="49" y="3"/>
                      <a:pt x="49" y="3"/>
                    </a:cubicBezTo>
                    <a:cubicBezTo>
                      <a:pt x="49" y="1"/>
                      <a:pt x="49" y="1"/>
                      <a:pt x="49" y="1"/>
                    </a:cubicBezTo>
                    <a:cubicBezTo>
                      <a:pt x="49" y="0"/>
                      <a:pt x="48" y="0"/>
                      <a:pt x="47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2" y="0"/>
                      <a:pt x="31" y="0"/>
                      <a:pt x="31" y="1"/>
                    </a:cubicBezTo>
                    <a:cubicBezTo>
                      <a:pt x="31" y="12"/>
                      <a:pt x="31" y="12"/>
                      <a:pt x="31" y="12"/>
                    </a:cubicBezTo>
                    <a:cubicBezTo>
                      <a:pt x="31" y="13"/>
                      <a:pt x="32" y="13"/>
                      <a:pt x="32" y="13"/>
                    </a:cubicBezTo>
                    <a:cubicBezTo>
                      <a:pt x="47" y="13"/>
                      <a:pt x="47" y="13"/>
                      <a:pt x="47" y="13"/>
                    </a:cubicBezTo>
                    <a:cubicBezTo>
                      <a:pt x="48" y="13"/>
                      <a:pt x="49" y="13"/>
                      <a:pt x="49" y="12"/>
                    </a:cubicBezTo>
                    <a:cubicBezTo>
                      <a:pt x="49" y="6"/>
                      <a:pt x="49" y="6"/>
                      <a:pt x="49" y="6"/>
                    </a:cubicBezTo>
                    <a:cubicBezTo>
                      <a:pt x="65" y="13"/>
                      <a:pt x="65" y="13"/>
                      <a:pt x="65" y="13"/>
                    </a:cubicBezTo>
                    <a:cubicBezTo>
                      <a:pt x="49" y="22"/>
                      <a:pt x="49" y="22"/>
                      <a:pt x="49" y="22"/>
                    </a:cubicBezTo>
                    <a:cubicBezTo>
                      <a:pt x="49" y="22"/>
                      <a:pt x="49" y="22"/>
                      <a:pt x="49" y="22"/>
                    </a:cubicBezTo>
                    <a:cubicBezTo>
                      <a:pt x="46" y="22"/>
                      <a:pt x="43" y="24"/>
                      <a:pt x="43" y="27"/>
                    </a:cubicBezTo>
                    <a:cubicBezTo>
                      <a:pt x="43" y="31"/>
                      <a:pt x="43" y="31"/>
                      <a:pt x="43" y="31"/>
                    </a:cubicBezTo>
                    <a:cubicBezTo>
                      <a:pt x="43" y="31"/>
                      <a:pt x="43" y="31"/>
                      <a:pt x="43" y="31"/>
                    </a:cubicBezTo>
                    <a:cubicBezTo>
                      <a:pt x="43" y="31"/>
                      <a:pt x="43" y="32"/>
                      <a:pt x="43" y="32"/>
                    </a:cubicBezTo>
                    <a:cubicBezTo>
                      <a:pt x="43" y="34"/>
                      <a:pt x="43" y="34"/>
                      <a:pt x="43" y="34"/>
                    </a:cubicBezTo>
                    <a:cubicBezTo>
                      <a:pt x="41" y="34"/>
                      <a:pt x="41" y="34"/>
                      <a:pt x="41" y="34"/>
                    </a:cubicBezTo>
                    <a:cubicBezTo>
                      <a:pt x="40" y="34"/>
                      <a:pt x="39" y="34"/>
                      <a:pt x="39" y="35"/>
                    </a:cubicBezTo>
                    <a:cubicBezTo>
                      <a:pt x="39" y="43"/>
                      <a:pt x="39" y="43"/>
                      <a:pt x="39" y="43"/>
                    </a:cubicBezTo>
                    <a:cubicBezTo>
                      <a:pt x="39" y="44"/>
                      <a:pt x="40" y="45"/>
                      <a:pt x="41" y="45"/>
                    </a:cubicBezTo>
                    <a:cubicBezTo>
                      <a:pt x="52" y="45"/>
                      <a:pt x="52" y="45"/>
                      <a:pt x="52" y="45"/>
                    </a:cubicBezTo>
                    <a:cubicBezTo>
                      <a:pt x="52" y="45"/>
                      <a:pt x="52" y="45"/>
                      <a:pt x="52" y="45"/>
                    </a:cubicBezTo>
                    <a:cubicBezTo>
                      <a:pt x="31" y="45"/>
                      <a:pt x="31" y="45"/>
                      <a:pt x="31" y="45"/>
                    </a:cubicBezTo>
                    <a:cubicBezTo>
                      <a:pt x="31" y="21"/>
                      <a:pt x="31" y="21"/>
                      <a:pt x="31" y="21"/>
                    </a:cubicBezTo>
                    <a:cubicBezTo>
                      <a:pt x="31" y="20"/>
                      <a:pt x="30" y="20"/>
                      <a:pt x="30" y="20"/>
                    </a:cubicBezTo>
                    <a:cubicBezTo>
                      <a:pt x="11" y="20"/>
                      <a:pt x="11" y="20"/>
                      <a:pt x="11" y="20"/>
                    </a:cubicBezTo>
                    <a:cubicBezTo>
                      <a:pt x="11" y="20"/>
                      <a:pt x="10" y="20"/>
                      <a:pt x="10" y="20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0" y="34"/>
                      <a:pt x="0" y="35"/>
                      <a:pt x="0" y="35"/>
                    </a:cubicBezTo>
                    <a:cubicBezTo>
                      <a:pt x="0" y="46"/>
                      <a:pt x="0" y="46"/>
                      <a:pt x="0" y="46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0" y="53"/>
                      <a:pt x="1" y="54"/>
                      <a:pt x="2" y="54"/>
                    </a:cubicBezTo>
                    <a:cubicBezTo>
                      <a:pt x="9" y="54"/>
                      <a:pt x="9" y="54"/>
                      <a:pt x="9" y="54"/>
                    </a:cubicBezTo>
                    <a:cubicBezTo>
                      <a:pt x="10" y="57"/>
                      <a:pt x="13" y="60"/>
                      <a:pt x="17" y="60"/>
                    </a:cubicBezTo>
                    <a:cubicBezTo>
                      <a:pt x="20" y="60"/>
                      <a:pt x="23" y="57"/>
                      <a:pt x="24" y="54"/>
                    </a:cubicBezTo>
                    <a:cubicBezTo>
                      <a:pt x="49" y="54"/>
                      <a:pt x="49" y="54"/>
                      <a:pt x="49" y="54"/>
                    </a:cubicBezTo>
                    <a:cubicBezTo>
                      <a:pt x="51" y="57"/>
                      <a:pt x="54" y="60"/>
                      <a:pt x="57" y="60"/>
                    </a:cubicBezTo>
                    <a:cubicBezTo>
                      <a:pt x="61" y="60"/>
                      <a:pt x="64" y="57"/>
                      <a:pt x="65" y="54"/>
                    </a:cubicBezTo>
                    <a:cubicBezTo>
                      <a:pt x="75" y="54"/>
                      <a:pt x="75" y="54"/>
                      <a:pt x="75" y="54"/>
                    </a:cubicBezTo>
                    <a:cubicBezTo>
                      <a:pt x="76" y="54"/>
                      <a:pt x="76" y="53"/>
                      <a:pt x="76" y="52"/>
                    </a:cubicBezTo>
                    <a:cubicBezTo>
                      <a:pt x="76" y="46"/>
                      <a:pt x="76" y="46"/>
                      <a:pt x="76" y="46"/>
                    </a:cubicBezTo>
                    <a:cubicBezTo>
                      <a:pt x="76" y="45"/>
                      <a:pt x="76" y="45"/>
                      <a:pt x="75" y="45"/>
                    </a:cubicBezTo>
                    <a:close/>
                    <a:moveTo>
                      <a:pt x="46" y="10"/>
                    </a:moveTo>
                    <a:cubicBezTo>
                      <a:pt x="34" y="10"/>
                      <a:pt x="34" y="10"/>
                      <a:pt x="34" y="10"/>
                    </a:cubicBezTo>
                    <a:cubicBezTo>
                      <a:pt x="34" y="3"/>
                      <a:pt x="34" y="3"/>
                      <a:pt x="34" y="3"/>
                    </a:cubicBezTo>
                    <a:cubicBezTo>
                      <a:pt x="46" y="3"/>
                      <a:pt x="46" y="3"/>
                      <a:pt x="46" y="3"/>
                    </a:cubicBezTo>
                    <a:lnTo>
                      <a:pt x="46" y="10"/>
                    </a:lnTo>
                    <a:close/>
                    <a:moveTo>
                      <a:pt x="53" y="33"/>
                    </a:moveTo>
                    <a:cubicBezTo>
                      <a:pt x="49" y="33"/>
                      <a:pt x="49" y="33"/>
                      <a:pt x="49" y="33"/>
                    </a:cubicBezTo>
                    <a:cubicBezTo>
                      <a:pt x="48" y="33"/>
                      <a:pt x="48" y="33"/>
                      <a:pt x="48" y="33"/>
                    </a:cubicBezTo>
                    <a:cubicBezTo>
                      <a:pt x="54" y="33"/>
                      <a:pt x="54" y="33"/>
                      <a:pt x="54" y="33"/>
                    </a:cubicBezTo>
                    <a:cubicBezTo>
                      <a:pt x="54" y="33"/>
                      <a:pt x="54" y="33"/>
                      <a:pt x="53" y="33"/>
                    </a:cubicBezTo>
                    <a:close/>
                    <a:moveTo>
                      <a:pt x="71" y="16"/>
                    </a:moveTo>
                    <a:cubicBezTo>
                      <a:pt x="72" y="16"/>
                      <a:pt x="72" y="17"/>
                      <a:pt x="72" y="17"/>
                    </a:cubicBezTo>
                    <a:cubicBezTo>
                      <a:pt x="72" y="17"/>
                      <a:pt x="73" y="16"/>
                      <a:pt x="73" y="16"/>
                    </a:cubicBezTo>
                    <a:cubicBezTo>
                      <a:pt x="74" y="15"/>
                      <a:pt x="73" y="14"/>
                      <a:pt x="73" y="14"/>
                    </a:cubicBezTo>
                    <a:cubicBezTo>
                      <a:pt x="71" y="13"/>
                      <a:pt x="71" y="13"/>
                      <a:pt x="71" y="13"/>
                    </a:cubicBezTo>
                    <a:cubicBezTo>
                      <a:pt x="72" y="13"/>
                      <a:pt x="72" y="13"/>
                      <a:pt x="72" y="13"/>
                    </a:cubicBezTo>
                    <a:cubicBezTo>
                      <a:pt x="72" y="13"/>
                      <a:pt x="72" y="13"/>
                      <a:pt x="72" y="13"/>
                    </a:cubicBezTo>
                    <a:cubicBezTo>
                      <a:pt x="73" y="13"/>
                      <a:pt x="73" y="13"/>
                      <a:pt x="74" y="14"/>
                    </a:cubicBezTo>
                    <a:cubicBezTo>
                      <a:pt x="74" y="14"/>
                      <a:pt x="74" y="14"/>
                      <a:pt x="74" y="14"/>
                    </a:cubicBezTo>
                    <a:cubicBezTo>
                      <a:pt x="75" y="15"/>
                      <a:pt x="74" y="16"/>
                      <a:pt x="74" y="16"/>
                    </a:cubicBezTo>
                    <a:cubicBezTo>
                      <a:pt x="59" y="28"/>
                      <a:pt x="59" y="28"/>
                      <a:pt x="59" y="28"/>
                    </a:cubicBezTo>
                    <a:cubicBezTo>
                      <a:pt x="59" y="27"/>
                      <a:pt x="59" y="27"/>
                      <a:pt x="59" y="27"/>
                    </a:cubicBezTo>
                    <a:cubicBezTo>
                      <a:pt x="59" y="25"/>
                      <a:pt x="57" y="23"/>
                      <a:pt x="55" y="22"/>
                    </a:cubicBezTo>
                    <a:cubicBezTo>
                      <a:pt x="68" y="15"/>
                      <a:pt x="68" y="15"/>
                      <a:pt x="68" y="15"/>
                    </a:cubicBezTo>
                    <a:lnTo>
                      <a:pt x="71" y="16"/>
                    </a:lnTo>
                    <a:close/>
                    <a:moveTo>
                      <a:pt x="49" y="25"/>
                    </a:moveTo>
                    <a:cubicBezTo>
                      <a:pt x="53" y="25"/>
                      <a:pt x="53" y="25"/>
                      <a:pt x="53" y="25"/>
                    </a:cubicBezTo>
                    <a:cubicBezTo>
                      <a:pt x="55" y="25"/>
                      <a:pt x="56" y="26"/>
                      <a:pt x="56" y="27"/>
                    </a:cubicBezTo>
                    <a:cubicBezTo>
                      <a:pt x="56" y="30"/>
                      <a:pt x="56" y="30"/>
                      <a:pt x="56" y="30"/>
                    </a:cubicBezTo>
                    <a:cubicBezTo>
                      <a:pt x="46" y="30"/>
                      <a:pt x="46" y="30"/>
                      <a:pt x="46" y="30"/>
                    </a:cubicBezTo>
                    <a:cubicBezTo>
                      <a:pt x="46" y="27"/>
                      <a:pt x="46" y="27"/>
                      <a:pt x="46" y="27"/>
                    </a:cubicBezTo>
                    <a:cubicBezTo>
                      <a:pt x="46" y="26"/>
                      <a:pt x="47" y="25"/>
                      <a:pt x="49" y="25"/>
                    </a:cubicBezTo>
                    <a:close/>
                    <a:moveTo>
                      <a:pt x="42" y="37"/>
                    </a:moveTo>
                    <a:cubicBezTo>
                      <a:pt x="60" y="37"/>
                      <a:pt x="60" y="37"/>
                      <a:pt x="60" y="37"/>
                    </a:cubicBezTo>
                    <a:cubicBezTo>
                      <a:pt x="60" y="42"/>
                      <a:pt x="60" y="42"/>
                      <a:pt x="60" y="42"/>
                    </a:cubicBezTo>
                    <a:cubicBezTo>
                      <a:pt x="42" y="42"/>
                      <a:pt x="42" y="42"/>
                      <a:pt x="42" y="42"/>
                    </a:cubicBezTo>
                    <a:lnTo>
                      <a:pt x="42" y="37"/>
                    </a:lnTo>
                    <a:close/>
                    <a:moveTo>
                      <a:pt x="49" y="51"/>
                    </a:moveTo>
                    <a:cubicBezTo>
                      <a:pt x="25" y="51"/>
                      <a:pt x="25" y="51"/>
                      <a:pt x="25" y="51"/>
                    </a:cubicBezTo>
                    <a:cubicBezTo>
                      <a:pt x="25" y="50"/>
                      <a:pt x="24" y="49"/>
                      <a:pt x="24" y="48"/>
                    </a:cubicBezTo>
                    <a:cubicBezTo>
                      <a:pt x="30" y="48"/>
                      <a:pt x="30" y="48"/>
                      <a:pt x="30" y="48"/>
                    </a:cubicBezTo>
                    <a:cubicBezTo>
                      <a:pt x="50" y="48"/>
                      <a:pt x="50" y="48"/>
                      <a:pt x="50" y="48"/>
                    </a:cubicBezTo>
                    <a:cubicBezTo>
                      <a:pt x="49" y="49"/>
                      <a:pt x="49" y="50"/>
                      <a:pt x="49" y="51"/>
                    </a:cubicBezTo>
                    <a:close/>
                    <a:moveTo>
                      <a:pt x="3" y="35"/>
                    </a:moveTo>
                    <a:cubicBezTo>
                      <a:pt x="12" y="23"/>
                      <a:pt x="12" y="23"/>
                      <a:pt x="12" y="23"/>
                    </a:cubicBezTo>
                    <a:cubicBezTo>
                      <a:pt x="28" y="23"/>
                      <a:pt x="28" y="23"/>
                      <a:pt x="28" y="23"/>
                    </a:cubicBezTo>
                    <a:cubicBezTo>
                      <a:pt x="28" y="45"/>
                      <a:pt x="28" y="45"/>
                      <a:pt x="28" y="45"/>
                    </a:cubicBezTo>
                    <a:cubicBezTo>
                      <a:pt x="22" y="45"/>
                      <a:pt x="22" y="45"/>
                      <a:pt x="22" y="45"/>
                    </a:cubicBezTo>
                    <a:cubicBezTo>
                      <a:pt x="20" y="44"/>
                      <a:pt x="18" y="43"/>
                      <a:pt x="17" y="43"/>
                    </a:cubicBezTo>
                    <a:cubicBezTo>
                      <a:pt x="15" y="43"/>
                      <a:pt x="13" y="44"/>
                      <a:pt x="12" y="45"/>
                    </a:cubicBezTo>
                    <a:cubicBezTo>
                      <a:pt x="3" y="45"/>
                      <a:pt x="3" y="45"/>
                      <a:pt x="3" y="45"/>
                    </a:cubicBezTo>
                    <a:lnTo>
                      <a:pt x="3" y="35"/>
                    </a:lnTo>
                    <a:close/>
                    <a:moveTo>
                      <a:pt x="3" y="48"/>
                    </a:moveTo>
                    <a:cubicBezTo>
                      <a:pt x="9" y="48"/>
                      <a:pt x="9" y="48"/>
                      <a:pt x="9" y="48"/>
                    </a:cubicBezTo>
                    <a:cubicBezTo>
                      <a:pt x="9" y="49"/>
                      <a:pt x="8" y="50"/>
                      <a:pt x="8" y="51"/>
                    </a:cubicBezTo>
                    <a:cubicBezTo>
                      <a:pt x="3" y="51"/>
                      <a:pt x="3" y="51"/>
                      <a:pt x="3" y="51"/>
                    </a:cubicBezTo>
                    <a:lnTo>
                      <a:pt x="3" y="48"/>
                    </a:lnTo>
                    <a:close/>
                    <a:moveTo>
                      <a:pt x="17" y="56"/>
                    </a:moveTo>
                    <a:cubicBezTo>
                      <a:pt x="14" y="56"/>
                      <a:pt x="12" y="54"/>
                      <a:pt x="12" y="51"/>
                    </a:cubicBezTo>
                    <a:cubicBezTo>
                      <a:pt x="12" y="49"/>
                      <a:pt x="14" y="47"/>
                      <a:pt x="17" y="47"/>
                    </a:cubicBezTo>
                    <a:cubicBezTo>
                      <a:pt x="19" y="47"/>
                      <a:pt x="21" y="49"/>
                      <a:pt x="21" y="51"/>
                    </a:cubicBezTo>
                    <a:cubicBezTo>
                      <a:pt x="21" y="54"/>
                      <a:pt x="19" y="56"/>
                      <a:pt x="17" y="56"/>
                    </a:cubicBezTo>
                    <a:close/>
                    <a:moveTo>
                      <a:pt x="57" y="56"/>
                    </a:moveTo>
                    <a:cubicBezTo>
                      <a:pt x="55" y="56"/>
                      <a:pt x="53" y="54"/>
                      <a:pt x="53" y="51"/>
                    </a:cubicBezTo>
                    <a:cubicBezTo>
                      <a:pt x="53" y="49"/>
                      <a:pt x="55" y="47"/>
                      <a:pt x="57" y="47"/>
                    </a:cubicBezTo>
                    <a:cubicBezTo>
                      <a:pt x="60" y="47"/>
                      <a:pt x="62" y="49"/>
                      <a:pt x="62" y="51"/>
                    </a:cubicBezTo>
                    <a:cubicBezTo>
                      <a:pt x="62" y="54"/>
                      <a:pt x="60" y="56"/>
                      <a:pt x="57" y="56"/>
                    </a:cubicBezTo>
                    <a:close/>
                    <a:moveTo>
                      <a:pt x="73" y="51"/>
                    </a:moveTo>
                    <a:cubicBezTo>
                      <a:pt x="66" y="51"/>
                      <a:pt x="66" y="51"/>
                      <a:pt x="66" y="51"/>
                    </a:cubicBezTo>
                    <a:cubicBezTo>
                      <a:pt x="66" y="50"/>
                      <a:pt x="65" y="49"/>
                      <a:pt x="65" y="48"/>
                    </a:cubicBezTo>
                    <a:cubicBezTo>
                      <a:pt x="73" y="48"/>
                      <a:pt x="73" y="48"/>
                      <a:pt x="73" y="48"/>
                    </a:cubicBezTo>
                    <a:lnTo>
                      <a:pt x="73" y="51"/>
                    </a:lnTo>
                    <a:close/>
                    <a:moveTo>
                      <a:pt x="25" y="36"/>
                    </a:moveTo>
                    <a:cubicBezTo>
                      <a:pt x="26" y="36"/>
                      <a:pt x="26" y="35"/>
                      <a:pt x="26" y="35"/>
                    </a:cubicBezTo>
                    <a:cubicBezTo>
                      <a:pt x="26" y="26"/>
                      <a:pt x="26" y="26"/>
                      <a:pt x="26" y="26"/>
                    </a:cubicBezTo>
                    <a:cubicBezTo>
                      <a:pt x="26" y="25"/>
                      <a:pt x="26" y="25"/>
                      <a:pt x="25" y="25"/>
                    </a:cubicBezTo>
                    <a:cubicBezTo>
                      <a:pt x="13" y="25"/>
                      <a:pt x="13" y="25"/>
                      <a:pt x="13" y="25"/>
                    </a:cubicBezTo>
                    <a:cubicBezTo>
                      <a:pt x="13" y="25"/>
                      <a:pt x="13" y="25"/>
                      <a:pt x="13" y="25"/>
                    </a:cubicBezTo>
                    <a:cubicBezTo>
                      <a:pt x="6" y="34"/>
                      <a:pt x="6" y="34"/>
                      <a:pt x="6" y="34"/>
                    </a:cubicBezTo>
                    <a:cubicBezTo>
                      <a:pt x="6" y="35"/>
                      <a:pt x="6" y="35"/>
                      <a:pt x="6" y="35"/>
                    </a:cubicBezTo>
                    <a:cubicBezTo>
                      <a:pt x="6" y="36"/>
                      <a:pt x="6" y="36"/>
                      <a:pt x="7" y="36"/>
                    </a:cubicBezTo>
                    <a:lnTo>
                      <a:pt x="25" y="36"/>
                    </a:lnTo>
                    <a:close/>
                    <a:moveTo>
                      <a:pt x="14" y="27"/>
                    </a:moveTo>
                    <a:cubicBezTo>
                      <a:pt x="24" y="27"/>
                      <a:pt x="24" y="27"/>
                      <a:pt x="24" y="27"/>
                    </a:cubicBezTo>
                    <a:cubicBezTo>
                      <a:pt x="24" y="34"/>
                      <a:pt x="24" y="34"/>
                      <a:pt x="24" y="34"/>
                    </a:cubicBezTo>
                    <a:cubicBezTo>
                      <a:pt x="9" y="34"/>
                      <a:pt x="9" y="34"/>
                      <a:pt x="9" y="34"/>
                    </a:cubicBezTo>
                    <a:lnTo>
                      <a:pt x="14" y="27"/>
                    </a:lnTo>
                    <a:close/>
                    <a:moveTo>
                      <a:pt x="18" y="39"/>
                    </a:moveTo>
                    <a:cubicBezTo>
                      <a:pt x="18" y="40"/>
                      <a:pt x="17" y="41"/>
                      <a:pt x="17" y="41"/>
                    </a:cubicBezTo>
                    <a:cubicBezTo>
                      <a:pt x="13" y="41"/>
                      <a:pt x="13" y="41"/>
                      <a:pt x="13" y="41"/>
                    </a:cubicBezTo>
                    <a:cubicBezTo>
                      <a:pt x="13" y="41"/>
                      <a:pt x="12" y="40"/>
                      <a:pt x="12" y="39"/>
                    </a:cubicBezTo>
                    <a:cubicBezTo>
                      <a:pt x="12" y="38"/>
                      <a:pt x="13" y="38"/>
                      <a:pt x="13" y="38"/>
                    </a:cubicBezTo>
                    <a:cubicBezTo>
                      <a:pt x="17" y="38"/>
                      <a:pt x="17" y="38"/>
                      <a:pt x="17" y="38"/>
                    </a:cubicBezTo>
                    <a:cubicBezTo>
                      <a:pt x="17" y="38"/>
                      <a:pt x="18" y="38"/>
                      <a:pt x="18" y="3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</p:grpSp>
      <p:grpSp>
        <p:nvGrpSpPr>
          <p:cNvPr id="2" name="千图PPT彼岸天：ID 8661124库_组合 1"/>
          <p:cNvGrpSpPr/>
          <p:nvPr>
            <p:custDataLst>
              <p:tags r:id="rId5"/>
            </p:custDataLst>
          </p:nvPr>
        </p:nvGrpSpPr>
        <p:grpSpPr>
          <a:xfrm>
            <a:off x="1919409" y="1783068"/>
            <a:ext cx="3467753" cy="785122"/>
            <a:chOff x="1919409" y="1783068"/>
            <a:chExt cx="3467753" cy="785122"/>
          </a:xfrm>
        </p:grpSpPr>
        <p:cxnSp>
          <p:nvCxnSpPr>
            <p:cNvPr id="18" name="直接连接符 17"/>
            <p:cNvCxnSpPr/>
            <p:nvPr/>
          </p:nvCxnSpPr>
          <p:spPr>
            <a:xfrm>
              <a:off x="2808285" y="2130034"/>
              <a:ext cx="2578877" cy="0"/>
            </a:xfrm>
            <a:prstGeom prst="line">
              <a:avLst/>
            </a:prstGeom>
            <a:ln w="3175">
              <a:prstDash val="sys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文本框 72"/>
            <p:cNvSpPr txBox="1"/>
            <p:nvPr/>
          </p:nvSpPr>
          <p:spPr>
            <a:xfrm>
              <a:off x="2816873" y="2131276"/>
              <a:ext cx="2400540" cy="436914"/>
            </a:xfrm>
            <a:prstGeom prst="rect">
              <a:avLst/>
            </a:prstGeom>
            <a:noFill/>
          </p:spPr>
          <p:txBody>
            <a:bodyPr wrap="square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935" dirty="0"/>
                <a:t>请替换文字内容复制你的内容到此</a:t>
              </a:r>
              <a:br>
                <a:rPr lang="zh-CN" altLang="en-US" sz="935" dirty="0"/>
              </a:br>
              <a:endParaRPr lang="zh-CN" altLang="en-US" sz="935" dirty="0"/>
            </a:p>
          </p:txBody>
        </p:sp>
        <p:sp>
          <p:nvSpPr>
            <p:cNvPr id="25" name="文本框 73"/>
            <p:cNvSpPr txBox="1"/>
            <p:nvPr/>
          </p:nvSpPr>
          <p:spPr>
            <a:xfrm>
              <a:off x="2815450" y="1783068"/>
              <a:ext cx="2400540" cy="318100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zh-CN" altLang="en-US" sz="1465" b="1" dirty="0">
                  <a:solidFill>
                    <a:schemeClr val="accent1">
                      <a:lumMod val="100000"/>
                    </a:schemeClr>
                  </a:solidFill>
                </a:rPr>
                <a:t>输入标题文本</a:t>
              </a:r>
              <a:endParaRPr lang="zh-CN" altLang="en-US" sz="1465" b="1" dirty="0">
                <a:solidFill>
                  <a:schemeClr val="accent1">
                    <a:lumMod val="100000"/>
                  </a:schemeClr>
                </a:solidFill>
              </a:endParaRPr>
            </a:p>
          </p:txBody>
        </p:sp>
        <p:grpSp>
          <p:nvGrpSpPr>
            <p:cNvPr id="39" name="组合 38"/>
            <p:cNvGrpSpPr/>
            <p:nvPr/>
          </p:nvGrpSpPr>
          <p:grpSpPr>
            <a:xfrm>
              <a:off x="1919409" y="1836238"/>
              <a:ext cx="827733" cy="540647"/>
              <a:chOff x="1439557" y="1650983"/>
              <a:chExt cx="620800" cy="405485"/>
            </a:xfrm>
          </p:grpSpPr>
          <p:grpSp>
            <p:nvGrpSpPr>
              <p:cNvPr id="50" name="组合 49"/>
              <p:cNvGrpSpPr/>
              <p:nvPr/>
            </p:nvGrpSpPr>
            <p:grpSpPr>
              <a:xfrm>
                <a:off x="1439557" y="1650983"/>
                <a:ext cx="620800" cy="405485"/>
                <a:chOff x="1588" y="2074863"/>
                <a:chExt cx="627062" cy="409575"/>
              </a:xfrm>
            </p:grpSpPr>
            <p:sp>
              <p:nvSpPr>
                <p:cNvPr id="52" name="任意多边形: 形状 51"/>
                <p:cNvSpPr/>
                <p:nvPr/>
              </p:nvSpPr>
              <p:spPr bwMode="auto">
                <a:xfrm>
                  <a:off x="1588" y="2074863"/>
                  <a:ext cx="627062" cy="409575"/>
                </a:xfrm>
                <a:custGeom>
                  <a:avLst/>
                  <a:gdLst>
                    <a:gd name="T0" fmla="*/ 0 w 395"/>
                    <a:gd name="T1" fmla="*/ 0 h 258"/>
                    <a:gd name="T2" fmla="*/ 82 w 395"/>
                    <a:gd name="T3" fmla="*/ 128 h 258"/>
                    <a:gd name="T4" fmla="*/ 0 w 395"/>
                    <a:gd name="T5" fmla="*/ 258 h 258"/>
                    <a:gd name="T6" fmla="*/ 395 w 395"/>
                    <a:gd name="T7" fmla="*/ 258 h 258"/>
                    <a:gd name="T8" fmla="*/ 395 w 395"/>
                    <a:gd name="T9" fmla="*/ 0 h 258"/>
                    <a:gd name="T10" fmla="*/ 0 w 395"/>
                    <a:gd name="T11" fmla="*/ 0 h 2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95" h="258">
                      <a:moveTo>
                        <a:pt x="0" y="0"/>
                      </a:moveTo>
                      <a:lnTo>
                        <a:pt x="82" y="128"/>
                      </a:lnTo>
                      <a:lnTo>
                        <a:pt x="0" y="258"/>
                      </a:lnTo>
                      <a:lnTo>
                        <a:pt x="395" y="258"/>
                      </a:lnTo>
                      <a:lnTo>
                        <a:pt x="395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53" name="任意多边形: 形状 52"/>
                <p:cNvSpPr/>
                <p:nvPr/>
              </p:nvSpPr>
              <p:spPr bwMode="auto">
                <a:xfrm>
                  <a:off x="463550" y="2074863"/>
                  <a:ext cx="165100" cy="409575"/>
                </a:xfrm>
                <a:custGeom>
                  <a:avLst/>
                  <a:gdLst>
                    <a:gd name="T0" fmla="*/ 0 w 44"/>
                    <a:gd name="T1" fmla="*/ 54 h 109"/>
                    <a:gd name="T2" fmla="*/ 10 w 44"/>
                    <a:gd name="T3" fmla="*/ 109 h 109"/>
                    <a:gd name="T4" fmla="*/ 44 w 44"/>
                    <a:gd name="T5" fmla="*/ 109 h 109"/>
                    <a:gd name="T6" fmla="*/ 44 w 44"/>
                    <a:gd name="T7" fmla="*/ 0 h 109"/>
                    <a:gd name="T8" fmla="*/ 10 w 44"/>
                    <a:gd name="T9" fmla="*/ 0 h 109"/>
                    <a:gd name="T10" fmla="*/ 0 w 44"/>
                    <a:gd name="T11" fmla="*/ 54 h 1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4" h="109">
                      <a:moveTo>
                        <a:pt x="0" y="54"/>
                      </a:moveTo>
                      <a:cubicBezTo>
                        <a:pt x="0" y="75"/>
                        <a:pt x="4" y="95"/>
                        <a:pt x="10" y="109"/>
                      </a:cubicBezTo>
                      <a:cubicBezTo>
                        <a:pt x="44" y="109"/>
                        <a:pt x="44" y="109"/>
                        <a:pt x="44" y="109"/>
                      </a:cubicBezTo>
                      <a:cubicBezTo>
                        <a:pt x="44" y="0"/>
                        <a:pt x="44" y="0"/>
                        <a:pt x="44" y="0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4" y="14"/>
                        <a:pt x="0" y="33"/>
                        <a:pt x="0" y="54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tx1">
                        <a:alpha val="0"/>
                      </a:schemeClr>
                    </a:gs>
                    <a:gs pos="100000">
                      <a:schemeClr val="tx1">
                        <a:alpha val="20000"/>
                      </a:schemeClr>
                    </a:gs>
                  </a:gsLst>
                  <a:lin ang="0" scaled="1"/>
                  <a:tileRect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</p:grpSp>
          <p:sp>
            <p:nvSpPr>
              <p:cNvPr id="51" name="任意多边形: 形状 50"/>
              <p:cNvSpPr/>
              <p:nvPr/>
            </p:nvSpPr>
            <p:spPr bwMode="auto">
              <a:xfrm>
                <a:off x="1682616" y="1748759"/>
                <a:ext cx="265955" cy="201120"/>
              </a:xfrm>
              <a:custGeom>
                <a:avLst/>
                <a:gdLst>
                  <a:gd name="T0" fmla="*/ 26 w 85"/>
                  <a:gd name="T1" fmla="*/ 28 h 62"/>
                  <a:gd name="T2" fmla="*/ 13 w 85"/>
                  <a:gd name="T3" fmla="*/ 27 h 62"/>
                  <a:gd name="T4" fmla="*/ 7 w 85"/>
                  <a:gd name="T5" fmla="*/ 38 h 62"/>
                  <a:gd name="T6" fmla="*/ 24 w 85"/>
                  <a:gd name="T7" fmla="*/ 29 h 62"/>
                  <a:gd name="T8" fmla="*/ 14 w 85"/>
                  <a:gd name="T9" fmla="*/ 29 h 62"/>
                  <a:gd name="T10" fmla="*/ 14 w 85"/>
                  <a:gd name="T11" fmla="*/ 43 h 62"/>
                  <a:gd name="T12" fmla="*/ 17 w 85"/>
                  <a:gd name="T13" fmla="*/ 40 h 62"/>
                  <a:gd name="T14" fmla="*/ 75 w 85"/>
                  <a:gd name="T15" fmla="*/ 30 h 62"/>
                  <a:gd name="T16" fmla="*/ 74 w 85"/>
                  <a:gd name="T17" fmla="*/ 1 h 62"/>
                  <a:gd name="T18" fmla="*/ 57 w 85"/>
                  <a:gd name="T19" fmla="*/ 5 h 62"/>
                  <a:gd name="T20" fmla="*/ 40 w 85"/>
                  <a:gd name="T21" fmla="*/ 16 h 62"/>
                  <a:gd name="T22" fmla="*/ 39 w 85"/>
                  <a:gd name="T23" fmla="*/ 17 h 62"/>
                  <a:gd name="T24" fmla="*/ 39 w 85"/>
                  <a:gd name="T25" fmla="*/ 32 h 62"/>
                  <a:gd name="T26" fmla="*/ 35 w 85"/>
                  <a:gd name="T27" fmla="*/ 38 h 62"/>
                  <a:gd name="T28" fmla="*/ 31 w 85"/>
                  <a:gd name="T29" fmla="*/ 47 h 62"/>
                  <a:gd name="T30" fmla="*/ 11 w 85"/>
                  <a:gd name="T31" fmla="*/ 21 h 62"/>
                  <a:gd name="T32" fmla="*/ 0 w 85"/>
                  <a:gd name="T33" fmla="*/ 37 h 62"/>
                  <a:gd name="T34" fmla="*/ 2 w 85"/>
                  <a:gd name="T35" fmla="*/ 56 h 62"/>
                  <a:gd name="T36" fmla="*/ 24 w 85"/>
                  <a:gd name="T37" fmla="*/ 56 h 62"/>
                  <a:gd name="T38" fmla="*/ 65 w 85"/>
                  <a:gd name="T39" fmla="*/ 56 h 62"/>
                  <a:gd name="T40" fmla="*/ 76 w 85"/>
                  <a:gd name="T41" fmla="*/ 48 h 62"/>
                  <a:gd name="T42" fmla="*/ 66 w 85"/>
                  <a:gd name="T43" fmla="*/ 39 h 62"/>
                  <a:gd name="T44" fmla="*/ 74 w 85"/>
                  <a:gd name="T45" fmla="*/ 31 h 62"/>
                  <a:gd name="T46" fmla="*/ 50 w 85"/>
                  <a:gd name="T47" fmla="*/ 28 h 62"/>
                  <a:gd name="T48" fmla="*/ 71 w 85"/>
                  <a:gd name="T49" fmla="*/ 29 h 62"/>
                  <a:gd name="T50" fmla="*/ 82 w 85"/>
                  <a:gd name="T51" fmla="*/ 17 h 62"/>
                  <a:gd name="T52" fmla="*/ 73 w 85"/>
                  <a:gd name="T53" fmla="*/ 3 h 62"/>
                  <a:gd name="T54" fmla="*/ 53 w 85"/>
                  <a:gd name="T55" fmla="*/ 40 h 62"/>
                  <a:gd name="T56" fmla="*/ 41 w 85"/>
                  <a:gd name="T57" fmla="*/ 21 h 62"/>
                  <a:gd name="T58" fmla="*/ 42 w 85"/>
                  <a:gd name="T59" fmla="*/ 36 h 62"/>
                  <a:gd name="T60" fmla="*/ 40 w 85"/>
                  <a:gd name="T61" fmla="*/ 36 h 62"/>
                  <a:gd name="T62" fmla="*/ 38 w 85"/>
                  <a:gd name="T63" fmla="*/ 33 h 62"/>
                  <a:gd name="T64" fmla="*/ 24 w 85"/>
                  <a:gd name="T65" fmla="*/ 50 h 62"/>
                  <a:gd name="T66" fmla="*/ 49 w 85"/>
                  <a:gd name="T67" fmla="*/ 53 h 62"/>
                  <a:gd name="T68" fmla="*/ 28 w 85"/>
                  <a:gd name="T69" fmla="*/ 24 h 62"/>
                  <a:gd name="T70" fmla="*/ 17 w 85"/>
                  <a:gd name="T71" fmla="*/ 45 h 62"/>
                  <a:gd name="T72" fmla="*/ 3 w 85"/>
                  <a:gd name="T73" fmla="*/ 37 h 62"/>
                  <a:gd name="T74" fmla="*/ 8 w 85"/>
                  <a:gd name="T75" fmla="*/ 53 h 62"/>
                  <a:gd name="T76" fmla="*/ 17 w 85"/>
                  <a:gd name="T77" fmla="*/ 58 h 62"/>
                  <a:gd name="T78" fmla="*/ 21 w 85"/>
                  <a:gd name="T79" fmla="*/ 53 h 62"/>
                  <a:gd name="T80" fmla="*/ 53 w 85"/>
                  <a:gd name="T81" fmla="*/ 53 h 62"/>
                  <a:gd name="T82" fmla="*/ 57 w 85"/>
                  <a:gd name="T83" fmla="*/ 58 h 62"/>
                  <a:gd name="T84" fmla="*/ 65 w 85"/>
                  <a:gd name="T85" fmla="*/ 50 h 62"/>
                  <a:gd name="T86" fmla="*/ 64 w 85"/>
                  <a:gd name="T87" fmla="*/ 40 h 62"/>
                  <a:gd name="T88" fmla="*/ 57 w 85"/>
                  <a:gd name="T89" fmla="*/ 45 h 62"/>
                  <a:gd name="T90" fmla="*/ 37 w 85"/>
                  <a:gd name="T91" fmla="*/ 40 h 62"/>
                  <a:gd name="T92" fmla="*/ 47 w 85"/>
                  <a:gd name="T93" fmla="*/ 43 h 62"/>
                  <a:gd name="T94" fmla="*/ 57 w 85"/>
                  <a:gd name="T95" fmla="*/ 42 h 62"/>
                  <a:gd name="T96" fmla="*/ 64 w 85"/>
                  <a:gd name="T97" fmla="*/ 40 h 62"/>
                  <a:gd name="T98" fmla="*/ 73 w 85"/>
                  <a:gd name="T99" fmla="*/ 24 h 62"/>
                  <a:gd name="T100" fmla="*/ 77 w 85"/>
                  <a:gd name="T101" fmla="*/ 16 h 62"/>
                  <a:gd name="T102" fmla="*/ 69 w 85"/>
                  <a:gd name="T103" fmla="*/ 29 h 62"/>
                  <a:gd name="T104" fmla="*/ 56 w 85"/>
                  <a:gd name="T105" fmla="*/ 36 h 62"/>
                  <a:gd name="T106" fmla="*/ 69 w 85"/>
                  <a:gd name="T107" fmla="*/ 27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85" h="62">
                    <a:moveTo>
                      <a:pt x="25" y="38"/>
                    </a:moveTo>
                    <a:cubicBezTo>
                      <a:pt x="26" y="38"/>
                      <a:pt x="26" y="37"/>
                      <a:pt x="26" y="37"/>
                    </a:cubicBezTo>
                    <a:cubicBezTo>
                      <a:pt x="26" y="28"/>
                      <a:pt x="26" y="28"/>
                      <a:pt x="26" y="28"/>
                    </a:cubicBezTo>
                    <a:cubicBezTo>
                      <a:pt x="26" y="27"/>
                      <a:pt x="26" y="27"/>
                      <a:pt x="25" y="27"/>
                    </a:cubicBezTo>
                    <a:cubicBezTo>
                      <a:pt x="14" y="27"/>
                      <a:pt x="14" y="27"/>
                      <a:pt x="14" y="27"/>
                    </a:cubicBezTo>
                    <a:cubicBezTo>
                      <a:pt x="13" y="27"/>
                      <a:pt x="13" y="27"/>
                      <a:pt x="13" y="27"/>
                    </a:cubicBezTo>
                    <a:cubicBezTo>
                      <a:pt x="6" y="36"/>
                      <a:pt x="6" y="36"/>
                      <a:pt x="6" y="36"/>
                    </a:cubicBezTo>
                    <a:cubicBezTo>
                      <a:pt x="6" y="36"/>
                      <a:pt x="6" y="37"/>
                      <a:pt x="6" y="37"/>
                    </a:cubicBezTo>
                    <a:cubicBezTo>
                      <a:pt x="6" y="38"/>
                      <a:pt x="6" y="38"/>
                      <a:pt x="7" y="38"/>
                    </a:cubicBezTo>
                    <a:lnTo>
                      <a:pt x="25" y="38"/>
                    </a:lnTo>
                    <a:close/>
                    <a:moveTo>
                      <a:pt x="14" y="29"/>
                    </a:moveTo>
                    <a:cubicBezTo>
                      <a:pt x="24" y="29"/>
                      <a:pt x="24" y="29"/>
                      <a:pt x="24" y="29"/>
                    </a:cubicBezTo>
                    <a:cubicBezTo>
                      <a:pt x="24" y="36"/>
                      <a:pt x="24" y="36"/>
                      <a:pt x="24" y="36"/>
                    </a:cubicBezTo>
                    <a:cubicBezTo>
                      <a:pt x="9" y="36"/>
                      <a:pt x="9" y="36"/>
                      <a:pt x="9" y="36"/>
                    </a:cubicBezTo>
                    <a:lnTo>
                      <a:pt x="14" y="29"/>
                    </a:lnTo>
                    <a:close/>
                    <a:moveTo>
                      <a:pt x="18" y="41"/>
                    </a:moveTo>
                    <a:cubicBezTo>
                      <a:pt x="18" y="42"/>
                      <a:pt x="17" y="43"/>
                      <a:pt x="17" y="43"/>
                    </a:cubicBezTo>
                    <a:cubicBezTo>
                      <a:pt x="14" y="43"/>
                      <a:pt x="14" y="43"/>
                      <a:pt x="14" y="43"/>
                    </a:cubicBezTo>
                    <a:cubicBezTo>
                      <a:pt x="13" y="43"/>
                      <a:pt x="12" y="42"/>
                      <a:pt x="12" y="41"/>
                    </a:cubicBezTo>
                    <a:cubicBezTo>
                      <a:pt x="12" y="40"/>
                      <a:pt x="13" y="40"/>
                      <a:pt x="14" y="40"/>
                    </a:cubicBezTo>
                    <a:cubicBezTo>
                      <a:pt x="17" y="40"/>
                      <a:pt x="17" y="40"/>
                      <a:pt x="17" y="40"/>
                    </a:cubicBezTo>
                    <a:cubicBezTo>
                      <a:pt x="17" y="40"/>
                      <a:pt x="18" y="40"/>
                      <a:pt x="18" y="41"/>
                    </a:cubicBezTo>
                    <a:close/>
                    <a:moveTo>
                      <a:pt x="74" y="30"/>
                    </a:moveTo>
                    <a:cubicBezTo>
                      <a:pt x="74" y="30"/>
                      <a:pt x="75" y="30"/>
                      <a:pt x="75" y="30"/>
                    </a:cubicBezTo>
                    <a:cubicBezTo>
                      <a:pt x="85" y="18"/>
                      <a:pt x="85" y="18"/>
                      <a:pt x="85" y="18"/>
                    </a:cubicBezTo>
                    <a:cubicBezTo>
                      <a:pt x="85" y="18"/>
                      <a:pt x="85" y="17"/>
                      <a:pt x="85" y="16"/>
                    </a:cubicBezTo>
                    <a:cubicBezTo>
                      <a:pt x="74" y="1"/>
                      <a:pt x="74" y="1"/>
                      <a:pt x="74" y="1"/>
                    </a:cubicBezTo>
                    <a:cubicBezTo>
                      <a:pt x="74" y="0"/>
                      <a:pt x="73" y="0"/>
                      <a:pt x="73" y="0"/>
                    </a:cubicBezTo>
                    <a:cubicBezTo>
                      <a:pt x="58" y="5"/>
                      <a:pt x="58" y="5"/>
                      <a:pt x="58" y="5"/>
                    </a:cubicBezTo>
                    <a:cubicBezTo>
                      <a:pt x="57" y="5"/>
                      <a:pt x="57" y="5"/>
                      <a:pt x="57" y="5"/>
                    </a:cubicBezTo>
                    <a:cubicBezTo>
                      <a:pt x="57" y="5"/>
                      <a:pt x="57" y="5"/>
                      <a:pt x="57" y="5"/>
                    </a:cubicBezTo>
                    <a:cubicBezTo>
                      <a:pt x="40" y="16"/>
                      <a:pt x="40" y="16"/>
                      <a:pt x="40" y="16"/>
                    </a:cubicBezTo>
                    <a:cubicBezTo>
                      <a:pt x="40" y="16"/>
                      <a:pt x="40" y="16"/>
                      <a:pt x="40" y="16"/>
                    </a:cubicBezTo>
                    <a:cubicBezTo>
                      <a:pt x="40" y="16"/>
                      <a:pt x="40" y="16"/>
                      <a:pt x="40" y="16"/>
                    </a:cubicBezTo>
                    <a:cubicBezTo>
                      <a:pt x="40" y="17"/>
                      <a:pt x="40" y="17"/>
                      <a:pt x="39" y="17"/>
                    </a:cubicBezTo>
                    <a:cubicBezTo>
                      <a:pt x="39" y="17"/>
                      <a:pt x="39" y="17"/>
                      <a:pt x="39" y="17"/>
                    </a:cubicBezTo>
                    <a:cubicBezTo>
                      <a:pt x="35" y="25"/>
                      <a:pt x="35" y="25"/>
                      <a:pt x="35" y="25"/>
                    </a:cubicBezTo>
                    <a:cubicBezTo>
                      <a:pt x="35" y="25"/>
                      <a:pt x="35" y="26"/>
                      <a:pt x="36" y="26"/>
                    </a:cubicBezTo>
                    <a:cubicBezTo>
                      <a:pt x="39" y="32"/>
                      <a:pt x="39" y="32"/>
                      <a:pt x="39" y="32"/>
                    </a:cubicBezTo>
                    <a:cubicBezTo>
                      <a:pt x="39" y="32"/>
                      <a:pt x="39" y="31"/>
                      <a:pt x="38" y="31"/>
                    </a:cubicBezTo>
                    <a:cubicBezTo>
                      <a:pt x="36" y="31"/>
                      <a:pt x="34" y="33"/>
                      <a:pt x="34" y="36"/>
                    </a:cubicBezTo>
                    <a:cubicBezTo>
                      <a:pt x="34" y="37"/>
                      <a:pt x="35" y="38"/>
                      <a:pt x="35" y="38"/>
                    </a:cubicBezTo>
                    <a:cubicBezTo>
                      <a:pt x="35" y="39"/>
                      <a:pt x="35" y="39"/>
                      <a:pt x="35" y="39"/>
                    </a:cubicBezTo>
                    <a:cubicBezTo>
                      <a:pt x="35" y="47"/>
                      <a:pt x="35" y="47"/>
                      <a:pt x="35" y="47"/>
                    </a:cubicBezTo>
                    <a:cubicBezTo>
                      <a:pt x="31" y="47"/>
                      <a:pt x="31" y="47"/>
                      <a:pt x="31" y="47"/>
                    </a:cubicBezTo>
                    <a:cubicBezTo>
                      <a:pt x="31" y="23"/>
                      <a:pt x="31" y="23"/>
                      <a:pt x="31" y="23"/>
                    </a:cubicBezTo>
                    <a:cubicBezTo>
                      <a:pt x="31" y="22"/>
                      <a:pt x="30" y="21"/>
                      <a:pt x="30" y="21"/>
                    </a:cubicBezTo>
                    <a:cubicBezTo>
                      <a:pt x="11" y="21"/>
                      <a:pt x="11" y="21"/>
                      <a:pt x="11" y="21"/>
                    </a:cubicBezTo>
                    <a:cubicBezTo>
                      <a:pt x="11" y="21"/>
                      <a:pt x="10" y="22"/>
                      <a:pt x="10" y="22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36"/>
                      <a:pt x="0" y="36"/>
                      <a:pt x="0" y="37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0" y="54"/>
                      <a:pt x="0" y="54"/>
                      <a:pt x="0" y="54"/>
                    </a:cubicBezTo>
                    <a:cubicBezTo>
                      <a:pt x="0" y="55"/>
                      <a:pt x="1" y="56"/>
                      <a:pt x="2" y="56"/>
                    </a:cubicBezTo>
                    <a:cubicBezTo>
                      <a:pt x="9" y="56"/>
                      <a:pt x="9" y="56"/>
                      <a:pt x="9" y="56"/>
                    </a:cubicBezTo>
                    <a:cubicBezTo>
                      <a:pt x="10" y="59"/>
                      <a:pt x="13" y="62"/>
                      <a:pt x="17" y="62"/>
                    </a:cubicBezTo>
                    <a:cubicBezTo>
                      <a:pt x="20" y="62"/>
                      <a:pt x="23" y="59"/>
                      <a:pt x="24" y="56"/>
                    </a:cubicBezTo>
                    <a:cubicBezTo>
                      <a:pt x="49" y="56"/>
                      <a:pt x="49" y="56"/>
                      <a:pt x="49" y="56"/>
                    </a:cubicBezTo>
                    <a:cubicBezTo>
                      <a:pt x="51" y="59"/>
                      <a:pt x="54" y="62"/>
                      <a:pt x="57" y="62"/>
                    </a:cubicBezTo>
                    <a:cubicBezTo>
                      <a:pt x="61" y="62"/>
                      <a:pt x="64" y="59"/>
                      <a:pt x="65" y="56"/>
                    </a:cubicBezTo>
                    <a:cubicBezTo>
                      <a:pt x="75" y="56"/>
                      <a:pt x="75" y="56"/>
                      <a:pt x="75" y="56"/>
                    </a:cubicBezTo>
                    <a:cubicBezTo>
                      <a:pt x="76" y="56"/>
                      <a:pt x="76" y="55"/>
                      <a:pt x="76" y="54"/>
                    </a:cubicBezTo>
                    <a:cubicBezTo>
                      <a:pt x="76" y="48"/>
                      <a:pt x="76" y="48"/>
                      <a:pt x="76" y="48"/>
                    </a:cubicBezTo>
                    <a:cubicBezTo>
                      <a:pt x="76" y="47"/>
                      <a:pt x="76" y="47"/>
                      <a:pt x="75" y="47"/>
                    </a:cubicBezTo>
                    <a:cubicBezTo>
                      <a:pt x="66" y="47"/>
                      <a:pt x="66" y="47"/>
                      <a:pt x="66" y="47"/>
                    </a:cubicBezTo>
                    <a:cubicBezTo>
                      <a:pt x="66" y="39"/>
                      <a:pt x="66" y="39"/>
                      <a:pt x="66" y="39"/>
                    </a:cubicBezTo>
                    <a:cubicBezTo>
                      <a:pt x="66" y="38"/>
                      <a:pt x="65" y="38"/>
                      <a:pt x="65" y="38"/>
                    </a:cubicBezTo>
                    <a:cubicBezTo>
                      <a:pt x="64" y="38"/>
                      <a:pt x="64" y="38"/>
                      <a:pt x="64" y="38"/>
                    </a:cubicBezTo>
                    <a:cubicBezTo>
                      <a:pt x="74" y="31"/>
                      <a:pt x="74" y="31"/>
                      <a:pt x="74" y="31"/>
                    </a:cubicBezTo>
                    <a:cubicBezTo>
                      <a:pt x="74" y="31"/>
                      <a:pt x="74" y="30"/>
                      <a:pt x="74" y="30"/>
                    </a:cubicBezTo>
                    <a:close/>
                    <a:moveTo>
                      <a:pt x="57" y="39"/>
                    </a:moveTo>
                    <a:cubicBezTo>
                      <a:pt x="50" y="28"/>
                      <a:pt x="50" y="28"/>
                      <a:pt x="50" y="28"/>
                    </a:cubicBezTo>
                    <a:cubicBezTo>
                      <a:pt x="43" y="18"/>
                      <a:pt x="43" y="18"/>
                      <a:pt x="43" y="18"/>
                    </a:cubicBezTo>
                    <a:cubicBezTo>
                      <a:pt x="58" y="8"/>
                      <a:pt x="58" y="8"/>
                      <a:pt x="58" y="8"/>
                    </a:cubicBezTo>
                    <a:cubicBezTo>
                      <a:pt x="71" y="29"/>
                      <a:pt x="71" y="29"/>
                      <a:pt x="71" y="29"/>
                    </a:cubicBezTo>
                    <a:lnTo>
                      <a:pt x="57" y="39"/>
                    </a:lnTo>
                    <a:close/>
                    <a:moveTo>
                      <a:pt x="73" y="3"/>
                    </a:moveTo>
                    <a:cubicBezTo>
                      <a:pt x="82" y="17"/>
                      <a:pt x="82" y="17"/>
                      <a:pt x="82" y="17"/>
                    </a:cubicBezTo>
                    <a:cubicBezTo>
                      <a:pt x="74" y="27"/>
                      <a:pt x="74" y="27"/>
                      <a:pt x="74" y="27"/>
                    </a:cubicBezTo>
                    <a:cubicBezTo>
                      <a:pt x="60" y="7"/>
                      <a:pt x="60" y="7"/>
                      <a:pt x="60" y="7"/>
                    </a:cubicBezTo>
                    <a:lnTo>
                      <a:pt x="73" y="3"/>
                    </a:lnTo>
                    <a:close/>
                    <a:moveTo>
                      <a:pt x="41" y="21"/>
                    </a:moveTo>
                    <a:cubicBezTo>
                      <a:pt x="47" y="30"/>
                      <a:pt x="47" y="30"/>
                      <a:pt x="47" y="30"/>
                    </a:cubicBezTo>
                    <a:cubicBezTo>
                      <a:pt x="53" y="40"/>
                      <a:pt x="53" y="40"/>
                      <a:pt x="53" y="40"/>
                    </a:cubicBezTo>
                    <a:cubicBezTo>
                      <a:pt x="48" y="40"/>
                      <a:pt x="48" y="40"/>
                      <a:pt x="48" y="40"/>
                    </a:cubicBezTo>
                    <a:cubicBezTo>
                      <a:pt x="39" y="25"/>
                      <a:pt x="39" y="25"/>
                      <a:pt x="39" y="25"/>
                    </a:cubicBezTo>
                    <a:lnTo>
                      <a:pt x="41" y="21"/>
                    </a:lnTo>
                    <a:close/>
                    <a:moveTo>
                      <a:pt x="43" y="38"/>
                    </a:moveTo>
                    <a:cubicBezTo>
                      <a:pt x="42" y="38"/>
                      <a:pt x="42" y="38"/>
                      <a:pt x="42" y="38"/>
                    </a:cubicBezTo>
                    <a:cubicBezTo>
                      <a:pt x="42" y="37"/>
                      <a:pt x="42" y="37"/>
                      <a:pt x="42" y="36"/>
                    </a:cubicBezTo>
                    <a:lnTo>
                      <a:pt x="43" y="38"/>
                    </a:lnTo>
                    <a:close/>
                    <a:moveTo>
                      <a:pt x="38" y="33"/>
                    </a:moveTo>
                    <a:cubicBezTo>
                      <a:pt x="39" y="33"/>
                      <a:pt x="40" y="34"/>
                      <a:pt x="40" y="36"/>
                    </a:cubicBezTo>
                    <a:cubicBezTo>
                      <a:pt x="40" y="37"/>
                      <a:pt x="39" y="38"/>
                      <a:pt x="38" y="38"/>
                    </a:cubicBezTo>
                    <a:cubicBezTo>
                      <a:pt x="37" y="38"/>
                      <a:pt x="36" y="37"/>
                      <a:pt x="36" y="36"/>
                    </a:cubicBezTo>
                    <a:cubicBezTo>
                      <a:pt x="36" y="34"/>
                      <a:pt x="37" y="33"/>
                      <a:pt x="38" y="33"/>
                    </a:cubicBezTo>
                    <a:close/>
                    <a:moveTo>
                      <a:pt x="49" y="53"/>
                    </a:moveTo>
                    <a:cubicBezTo>
                      <a:pt x="25" y="53"/>
                      <a:pt x="25" y="53"/>
                      <a:pt x="25" y="53"/>
                    </a:cubicBezTo>
                    <a:cubicBezTo>
                      <a:pt x="25" y="52"/>
                      <a:pt x="25" y="51"/>
                      <a:pt x="24" y="50"/>
                    </a:cubicBezTo>
                    <a:cubicBezTo>
                      <a:pt x="30" y="50"/>
                      <a:pt x="30" y="50"/>
                      <a:pt x="30" y="50"/>
                    </a:cubicBezTo>
                    <a:cubicBezTo>
                      <a:pt x="50" y="50"/>
                      <a:pt x="50" y="50"/>
                      <a:pt x="50" y="50"/>
                    </a:cubicBezTo>
                    <a:cubicBezTo>
                      <a:pt x="49" y="51"/>
                      <a:pt x="49" y="52"/>
                      <a:pt x="49" y="53"/>
                    </a:cubicBezTo>
                    <a:close/>
                    <a:moveTo>
                      <a:pt x="3" y="37"/>
                    </a:moveTo>
                    <a:cubicBezTo>
                      <a:pt x="12" y="24"/>
                      <a:pt x="12" y="24"/>
                      <a:pt x="12" y="24"/>
                    </a:cubicBezTo>
                    <a:cubicBezTo>
                      <a:pt x="28" y="24"/>
                      <a:pt x="28" y="24"/>
                      <a:pt x="28" y="24"/>
                    </a:cubicBezTo>
                    <a:cubicBezTo>
                      <a:pt x="28" y="47"/>
                      <a:pt x="28" y="47"/>
                      <a:pt x="28" y="47"/>
                    </a:cubicBezTo>
                    <a:cubicBezTo>
                      <a:pt x="22" y="47"/>
                      <a:pt x="22" y="47"/>
                      <a:pt x="22" y="47"/>
                    </a:cubicBezTo>
                    <a:cubicBezTo>
                      <a:pt x="20" y="45"/>
                      <a:pt x="18" y="45"/>
                      <a:pt x="17" y="45"/>
                    </a:cubicBezTo>
                    <a:cubicBezTo>
                      <a:pt x="15" y="45"/>
                      <a:pt x="13" y="45"/>
                      <a:pt x="12" y="47"/>
                    </a:cubicBezTo>
                    <a:cubicBezTo>
                      <a:pt x="3" y="47"/>
                      <a:pt x="3" y="47"/>
                      <a:pt x="3" y="47"/>
                    </a:cubicBezTo>
                    <a:lnTo>
                      <a:pt x="3" y="37"/>
                    </a:lnTo>
                    <a:close/>
                    <a:moveTo>
                      <a:pt x="3" y="50"/>
                    </a:moveTo>
                    <a:cubicBezTo>
                      <a:pt x="9" y="50"/>
                      <a:pt x="9" y="50"/>
                      <a:pt x="9" y="50"/>
                    </a:cubicBezTo>
                    <a:cubicBezTo>
                      <a:pt x="9" y="51"/>
                      <a:pt x="8" y="52"/>
                      <a:pt x="8" y="53"/>
                    </a:cubicBezTo>
                    <a:cubicBezTo>
                      <a:pt x="3" y="53"/>
                      <a:pt x="3" y="53"/>
                      <a:pt x="3" y="53"/>
                    </a:cubicBezTo>
                    <a:lnTo>
                      <a:pt x="3" y="50"/>
                    </a:lnTo>
                    <a:close/>
                    <a:moveTo>
                      <a:pt x="17" y="58"/>
                    </a:moveTo>
                    <a:cubicBezTo>
                      <a:pt x="14" y="58"/>
                      <a:pt x="12" y="56"/>
                      <a:pt x="12" y="53"/>
                    </a:cubicBezTo>
                    <a:cubicBezTo>
                      <a:pt x="12" y="51"/>
                      <a:pt x="14" y="49"/>
                      <a:pt x="17" y="49"/>
                    </a:cubicBezTo>
                    <a:cubicBezTo>
                      <a:pt x="19" y="49"/>
                      <a:pt x="21" y="51"/>
                      <a:pt x="21" y="53"/>
                    </a:cubicBezTo>
                    <a:cubicBezTo>
                      <a:pt x="21" y="56"/>
                      <a:pt x="19" y="58"/>
                      <a:pt x="17" y="58"/>
                    </a:cubicBezTo>
                    <a:close/>
                    <a:moveTo>
                      <a:pt x="57" y="58"/>
                    </a:moveTo>
                    <a:cubicBezTo>
                      <a:pt x="55" y="58"/>
                      <a:pt x="53" y="56"/>
                      <a:pt x="53" y="53"/>
                    </a:cubicBezTo>
                    <a:cubicBezTo>
                      <a:pt x="53" y="51"/>
                      <a:pt x="55" y="49"/>
                      <a:pt x="57" y="49"/>
                    </a:cubicBezTo>
                    <a:cubicBezTo>
                      <a:pt x="60" y="49"/>
                      <a:pt x="62" y="51"/>
                      <a:pt x="62" y="53"/>
                    </a:cubicBezTo>
                    <a:cubicBezTo>
                      <a:pt x="62" y="56"/>
                      <a:pt x="60" y="58"/>
                      <a:pt x="57" y="58"/>
                    </a:cubicBezTo>
                    <a:close/>
                    <a:moveTo>
                      <a:pt x="73" y="53"/>
                    </a:moveTo>
                    <a:cubicBezTo>
                      <a:pt x="66" y="53"/>
                      <a:pt x="66" y="53"/>
                      <a:pt x="66" y="53"/>
                    </a:cubicBezTo>
                    <a:cubicBezTo>
                      <a:pt x="66" y="52"/>
                      <a:pt x="65" y="51"/>
                      <a:pt x="65" y="50"/>
                    </a:cubicBezTo>
                    <a:cubicBezTo>
                      <a:pt x="73" y="50"/>
                      <a:pt x="73" y="50"/>
                      <a:pt x="73" y="50"/>
                    </a:cubicBezTo>
                    <a:lnTo>
                      <a:pt x="73" y="53"/>
                    </a:lnTo>
                    <a:close/>
                    <a:moveTo>
                      <a:pt x="64" y="40"/>
                    </a:moveTo>
                    <a:cubicBezTo>
                      <a:pt x="64" y="46"/>
                      <a:pt x="64" y="46"/>
                      <a:pt x="64" y="46"/>
                    </a:cubicBezTo>
                    <a:cubicBezTo>
                      <a:pt x="61" y="46"/>
                      <a:pt x="61" y="46"/>
                      <a:pt x="61" y="46"/>
                    </a:cubicBezTo>
                    <a:cubicBezTo>
                      <a:pt x="60" y="45"/>
                      <a:pt x="59" y="45"/>
                      <a:pt x="57" y="45"/>
                    </a:cubicBezTo>
                    <a:cubicBezTo>
                      <a:pt x="56" y="45"/>
                      <a:pt x="55" y="45"/>
                      <a:pt x="53" y="46"/>
                    </a:cubicBezTo>
                    <a:cubicBezTo>
                      <a:pt x="37" y="46"/>
                      <a:pt x="37" y="46"/>
                      <a:pt x="37" y="46"/>
                    </a:cubicBezTo>
                    <a:cubicBezTo>
                      <a:pt x="37" y="40"/>
                      <a:pt x="37" y="40"/>
                      <a:pt x="37" y="40"/>
                    </a:cubicBezTo>
                    <a:cubicBezTo>
                      <a:pt x="44" y="40"/>
                      <a:pt x="44" y="40"/>
                      <a:pt x="44" y="40"/>
                    </a:cubicBezTo>
                    <a:cubicBezTo>
                      <a:pt x="46" y="42"/>
                      <a:pt x="46" y="42"/>
                      <a:pt x="46" y="42"/>
                    </a:cubicBezTo>
                    <a:cubicBezTo>
                      <a:pt x="46" y="43"/>
                      <a:pt x="47" y="43"/>
                      <a:pt x="47" y="43"/>
                    </a:cubicBezTo>
                    <a:cubicBezTo>
                      <a:pt x="47" y="43"/>
                      <a:pt x="47" y="43"/>
                      <a:pt x="47" y="43"/>
                    </a:cubicBezTo>
                    <a:cubicBezTo>
                      <a:pt x="56" y="42"/>
                      <a:pt x="56" y="42"/>
                      <a:pt x="56" y="42"/>
                    </a:cubicBezTo>
                    <a:cubicBezTo>
                      <a:pt x="57" y="42"/>
                      <a:pt x="57" y="42"/>
                      <a:pt x="57" y="42"/>
                    </a:cubicBezTo>
                    <a:cubicBezTo>
                      <a:pt x="57" y="42"/>
                      <a:pt x="57" y="42"/>
                      <a:pt x="57" y="42"/>
                    </a:cubicBezTo>
                    <a:cubicBezTo>
                      <a:pt x="61" y="40"/>
                      <a:pt x="61" y="40"/>
                      <a:pt x="61" y="40"/>
                    </a:cubicBezTo>
                    <a:lnTo>
                      <a:pt x="64" y="40"/>
                    </a:lnTo>
                    <a:close/>
                    <a:moveTo>
                      <a:pt x="79" y="17"/>
                    </a:moveTo>
                    <a:cubicBezTo>
                      <a:pt x="73" y="23"/>
                      <a:pt x="73" y="23"/>
                      <a:pt x="73" y="23"/>
                    </a:cubicBezTo>
                    <a:cubicBezTo>
                      <a:pt x="73" y="23"/>
                      <a:pt x="73" y="24"/>
                      <a:pt x="73" y="24"/>
                    </a:cubicBezTo>
                    <a:cubicBezTo>
                      <a:pt x="72" y="24"/>
                      <a:pt x="72" y="24"/>
                      <a:pt x="72" y="23"/>
                    </a:cubicBezTo>
                    <a:cubicBezTo>
                      <a:pt x="72" y="23"/>
                      <a:pt x="72" y="22"/>
                      <a:pt x="72" y="22"/>
                    </a:cubicBezTo>
                    <a:cubicBezTo>
                      <a:pt x="77" y="16"/>
                      <a:pt x="77" y="16"/>
                      <a:pt x="77" y="16"/>
                    </a:cubicBezTo>
                    <a:cubicBezTo>
                      <a:pt x="78" y="16"/>
                      <a:pt x="78" y="15"/>
                      <a:pt x="79" y="16"/>
                    </a:cubicBezTo>
                    <a:cubicBezTo>
                      <a:pt x="79" y="16"/>
                      <a:pt x="79" y="17"/>
                      <a:pt x="79" y="17"/>
                    </a:cubicBezTo>
                    <a:close/>
                    <a:moveTo>
                      <a:pt x="69" y="29"/>
                    </a:moveTo>
                    <a:cubicBezTo>
                      <a:pt x="57" y="36"/>
                      <a:pt x="57" y="36"/>
                      <a:pt x="57" y="36"/>
                    </a:cubicBezTo>
                    <a:cubicBezTo>
                      <a:pt x="57" y="36"/>
                      <a:pt x="57" y="36"/>
                      <a:pt x="57" y="36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56" y="35"/>
                      <a:pt x="56" y="35"/>
                      <a:pt x="56" y="35"/>
                    </a:cubicBezTo>
                    <a:cubicBezTo>
                      <a:pt x="68" y="27"/>
                      <a:pt x="68" y="27"/>
                      <a:pt x="68" y="27"/>
                    </a:cubicBezTo>
                    <a:cubicBezTo>
                      <a:pt x="68" y="27"/>
                      <a:pt x="69" y="27"/>
                      <a:pt x="69" y="27"/>
                    </a:cubicBezTo>
                    <a:cubicBezTo>
                      <a:pt x="69" y="28"/>
                      <a:pt x="69" y="28"/>
                      <a:pt x="69" y="2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</p:grpSp>
      <p:grpSp>
        <p:nvGrpSpPr>
          <p:cNvPr id="88" name="千图PPT彼岸天：ID 8661124库_组合 87"/>
          <p:cNvGrpSpPr/>
          <p:nvPr>
            <p:custDataLst>
              <p:tags r:id="rId6"/>
            </p:custDataLst>
          </p:nvPr>
        </p:nvGrpSpPr>
        <p:grpSpPr>
          <a:xfrm>
            <a:off x="1690522" y="4590063"/>
            <a:ext cx="3696640" cy="785118"/>
            <a:chOff x="1690522" y="4590063"/>
            <a:chExt cx="3696640" cy="785118"/>
          </a:xfrm>
        </p:grpSpPr>
        <p:cxnSp>
          <p:nvCxnSpPr>
            <p:cNvPr id="20" name="直接连接符 19"/>
            <p:cNvCxnSpPr/>
            <p:nvPr/>
          </p:nvCxnSpPr>
          <p:spPr>
            <a:xfrm>
              <a:off x="2808285" y="4937030"/>
              <a:ext cx="2578877" cy="0"/>
            </a:xfrm>
            <a:prstGeom prst="line">
              <a:avLst/>
            </a:prstGeom>
            <a:ln w="3175">
              <a:solidFill>
                <a:schemeClr val="accent3"/>
              </a:solidFill>
              <a:prstDash val="sys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文本框 76"/>
            <p:cNvSpPr txBox="1"/>
            <p:nvPr/>
          </p:nvSpPr>
          <p:spPr>
            <a:xfrm>
              <a:off x="2816873" y="4938267"/>
              <a:ext cx="2400540" cy="436914"/>
            </a:xfrm>
            <a:prstGeom prst="rect">
              <a:avLst/>
            </a:prstGeom>
            <a:noFill/>
          </p:spPr>
          <p:txBody>
            <a:bodyPr wrap="square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935" dirty="0"/>
                <a:t>请替换文字内容复制你的内容到此</a:t>
              </a:r>
              <a:br>
                <a:rPr lang="zh-CN" altLang="en-US" sz="935" dirty="0"/>
              </a:br>
              <a:endParaRPr lang="zh-CN" altLang="en-US" sz="935" dirty="0"/>
            </a:p>
          </p:txBody>
        </p:sp>
        <p:sp>
          <p:nvSpPr>
            <p:cNvPr id="29" name="文本框 77"/>
            <p:cNvSpPr txBox="1"/>
            <p:nvPr/>
          </p:nvSpPr>
          <p:spPr>
            <a:xfrm>
              <a:off x="2815449" y="4590063"/>
              <a:ext cx="2400540" cy="318100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zh-CN" altLang="en-US" sz="1465" b="1" dirty="0">
                  <a:solidFill>
                    <a:schemeClr val="accent3">
                      <a:lumMod val="100000"/>
                    </a:schemeClr>
                  </a:solidFill>
                </a:rPr>
                <a:t>输入标题文本</a:t>
              </a:r>
              <a:endParaRPr lang="zh-CN" altLang="en-US" sz="1465" b="1" dirty="0">
                <a:solidFill>
                  <a:schemeClr val="accent3">
                    <a:lumMod val="100000"/>
                  </a:schemeClr>
                </a:solidFill>
              </a:endParaRPr>
            </a:p>
          </p:txBody>
        </p:sp>
        <p:grpSp>
          <p:nvGrpSpPr>
            <p:cNvPr id="40" name="组合 39"/>
            <p:cNvGrpSpPr/>
            <p:nvPr/>
          </p:nvGrpSpPr>
          <p:grpSpPr>
            <a:xfrm>
              <a:off x="1690522" y="4621994"/>
              <a:ext cx="827733" cy="540647"/>
              <a:chOff x="1267892" y="3740300"/>
              <a:chExt cx="620800" cy="405485"/>
            </a:xfrm>
          </p:grpSpPr>
          <p:grpSp>
            <p:nvGrpSpPr>
              <p:cNvPr id="46" name="组合 45"/>
              <p:cNvGrpSpPr/>
              <p:nvPr/>
            </p:nvGrpSpPr>
            <p:grpSpPr>
              <a:xfrm>
                <a:off x="1267892" y="3740300"/>
                <a:ext cx="620800" cy="405485"/>
                <a:chOff x="1588" y="2074863"/>
                <a:chExt cx="627062" cy="409575"/>
              </a:xfrm>
            </p:grpSpPr>
            <p:sp>
              <p:nvSpPr>
                <p:cNvPr id="48" name="任意多边形: 形状 47"/>
                <p:cNvSpPr/>
                <p:nvPr/>
              </p:nvSpPr>
              <p:spPr bwMode="auto">
                <a:xfrm>
                  <a:off x="1588" y="2074863"/>
                  <a:ext cx="627062" cy="409575"/>
                </a:xfrm>
                <a:custGeom>
                  <a:avLst/>
                  <a:gdLst>
                    <a:gd name="T0" fmla="*/ 0 w 395"/>
                    <a:gd name="T1" fmla="*/ 0 h 258"/>
                    <a:gd name="T2" fmla="*/ 82 w 395"/>
                    <a:gd name="T3" fmla="*/ 128 h 258"/>
                    <a:gd name="T4" fmla="*/ 0 w 395"/>
                    <a:gd name="T5" fmla="*/ 258 h 258"/>
                    <a:gd name="T6" fmla="*/ 395 w 395"/>
                    <a:gd name="T7" fmla="*/ 258 h 258"/>
                    <a:gd name="T8" fmla="*/ 395 w 395"/>
                    <a:gd name="T9" fmla="*/ 0 h 258"/>
                    <a:gd name="T10" fmla="*/ 0 w 395"/>
                    <a:gd name="T11" fmla="*/ 0 h 2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95" h="258">
                      <a:moveTo>
                        <a:pt x="0" y="0"/>
                      </a:moveTo>
                      <a:lnTo>
                        <a:pt x="82" y="128"/>
                      </a:lnTo>
                      <a:lnTo>
                        <a:pt x="0" y="258"/>
                      </a:lnTo>
                      <a:lnTo>
                        <a:pt x="395" y="258"/>
                      </a:lnTo>
                      <a:lnTo>
                        <a:pt x="395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9" name="任意多边形: 形状 48"/>
                <p:cNvSpPr/>
                <p:nvPr/>
              </p:nvSpPr>
              <p:spPr bwMode="auto">
                <a:xfrm>
                  <a:off x="463550" y="2074863"/>
                  <a:ext cx="165100" cy="409575"/>
                </a:xfrm>
                <a:custGeom>
                  <a:avLst/>
                  <a:gdLst>
                    <a:gd name="T0" fmla="*/ 0 w 44"/>
                    <a:gd name="T1" fmla="*/ 54 h 109"/>
                    <a:gd name="T2" fmla="*/ 10 w 44"/>
                    <a:gd name="T3" fmla="*/ 109 h 109"/>
                    <a:gd name="T4" fmla="*/ 44 w 44"/>
                    <a:gd name="T5" fmla="*/ 109 h 109"/>
                    <a:gd name="T6" fmla="*/ 44 w 44"/>
                    <a:gd name="T7" fmla="*/ 0 h 109"/>
                    <a:gd name="T8" fmla="*/ 10 w 44"/>
                    <a:gd name="T9" fmla="*/ 0 h 109"/>
                    <a:gd name="T10" fmla="*/ 0 w 44"/>
                    <a:gd name="T11" fmla="*/ 54 h 1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4" h="109">
                      <a:moveTo>
                        <a:pt x="0" y="54"/>
                      </a:moveTo>
                      <a:cubicBezTo>
                        <a:pt x="0" y="75"/>
                        <a:pt x="4" y="95"/>
                        <a:pt x="10" y="109"/>
                      </a:cubicBezTo>
                      <a:cubicBezTo>
                        <a:pt x="44" y="109"/>
                        <a:pt x="44" y="109"/>
                        <a:pt x="44" y="109"/>
                      </a:cubicBezTo>
                      <a:cubicBezTo>
                        <a:pt x="44" y="0"/>
                        <a:pt x="44" y="0"/>
                        <a:pt x="44" y="0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4" y="14"/>
                        <a:pt x="0" y="33"/>
                        <a:pt x="0" y="54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tx1">
                        <a:alpha val="0"/>
                      </a:schemeClr>
                    </a:gs>
                    <a:gs pos="100000">
                      <a:schemeClr val="tx1">
                        <a:alpha val="20000"/>
                      </a:schemeClr>
                    </a:gs>
                  </a:gsLst>
                  <a:lin ang="0" scaled="1"/>
                  <a:tileRect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</p:grpSp>
          <p:sp>
            <p:nvSpPr>
              <p:cNvPr id="47" name="任意多边形: 形状 46"/>
              <p:cNvSpPr/>
              <p:nvPr/>
            </p:nvSpPr>
            <p:spPr bwMode="auto">
              <a:xfrm>
                <a:off x="1485845" y="3881441"/>
                <a:ext cx="246107" cy="152164"/>
              </a:xfrm>
              <a:custGeom>
                <a:avLst/>
                <a:gdLst>
                  <a:gd name="T0" fmla="*/ 9 w 79"/>
                  <a:gd name="T1" fmla="*/ 8 h 47"/>
                  <a:gd name="T2" fmla="*/ 5 w 79"/>
                  <a:gd name="T3" fmla="*/ 18 h 47"/>
                  <a:gd name="T4" fmla="*/ 5 w 79"/>
                  <a:gd name="T5" fmla="*/ 21 h 47"/>
                  <a:gd name="T6" fmla="*/ 13 w 79"/>
                  <a:gd name="T7" fmla="*/ 22 h 47"/>
                  <a:gd name="T8" fmla="*/ 15 w 79"/>
                  <a:gd name="T9" fmla="*/ 19 h 47"/>
                  <a:gd name="T10" fmla="*/ 25 w 79"/>
                  <a:gd name="T11" fmla="*/ 18 h 47"/>
                  <a:gd name="T12" fmla="*/ 24 w 79"/>
                  <a:gd name="T13" fmla="*/ 8 h 47"/>
                  <a:gd name="T14" fmla="*/ 15 w 79"/>
                  <a:gd name="T15" fmla="*/ 17 h 47"/>
                  <a:gd name="T16" fmla="*/ 13 w 79"/>
                  <a:gd name="T17" fmla="*/ 20 h 47"/>
                  <a:gd name="T18" fmla="*/ 7 w 79"/>
                  <a:gd name="T19" fmla="*/ 18 h 47"/>
                  <a:gd name="T20" fmla="*/ 23 w 79"/>
                  <a:gd name="T21" fmla="*/ 10 h 47"/>
                  <a:gd name="T22" fmla="*/ 78 w 79"/>
                  <a:gd name="T23" fmla="*/ 0 h 47"/>
                  <a:gd name="T24" fmla="*/ 32 w 79"/>
                  <a:gd name="T25" fmla="*/ 2 h 47"/>
                  <a:gd name="T26" fmla="*/ 31 w 79"/>
                  <a:gd name="T27" fmla="*/ 33 h 47"/>
                  <a:gd name="T28" fmla="*/ 30 w 79"/>
                  <a:gd name="T29" fmla="*/ 3 h 47"/>
                  <a:gd name="T30" fmla="*/ 5 w 79"/>
                  <a:gd name="T31" fmla="*/ 4 h 47"/>
                  <a:gd name="T32" fmla="*/ 0 w 79"/>
                  <a:gd name="T33" fmla="*/ 18 h 47"/>
                  <a:gd name="T34" fmla="*/ 2 w 79"/>
                  <a:gd name="T35" fmla="*/ 42 h 47"/>
                  <a:gd name="T36" fmla="*/ 17 w 79"/>
                  <a:gd name="T37" fmla="*/ 47 h 47"/>
                  <a:gd name="T38" fmla="*/ 50 w 79"/>
                  <a:gd name="T39" fmla="*/ 42 h 47"/>
                  <a:gd name="T40" fmla="*/ 65 w 79"/>
                  <a:gd name="T41" fmla="*/ 42 h 47"/>
                  <a:gd name="T42" fmla="*/ 77 w 79"/>
                  <a:gd name="T43" fmla="*/ 40 h 47"/>
                  <a:gd name="T44" fmla="*/ 78 w 79"/>
                  <a:gd name="T45" fmla="*/ 35 h 47"/>
                  <a:gd name="T46" fmla="*/ 79 w 79"/>
                  <a:gd name="T47" fmla="*/ 2 h 47"/>
                  <a:gd name="T48" fmla="*/ 9 w 79"/>
                  <a:gd name="T49" fmla="*/ 39 h 47"/>
                  <a:gd name="T50" fmla="*/ 3 w 79"/>
                  <a:gd name="T51" fmla="*/ 35 h 47"/>
                  <a:gd name="T52" fmla="*/ 9 w 79"/>
                  <a:gd name="T53" fmla="*/ 39 h 47"/>
                  <a:gd name="T54" fmla="*/ 12 w 79"/>
                  <a:gd name="T55" fmla="*/ 39 h 47"/>
                  <a:gd name="T56" fmla="*/ 21 w 79"/>
                  <a:gd name="T57" fmla="*/ 39 h 47"/>
                  <a:gd name="T58" fmla="*/ 22 w 79"/>
                  <a:gd name="T59" fmla="*/ 33 h 47"/>
                  <a:gd name="T60" fmla="*/ 11 w 79"/>
                  <a:gd name="T61" fmla="*/ 33 h 47"/>
                  <a:gd name="T62" fmla="*/ 3 w 79"/>
                  <a:gd name="T63" fmla="*/ 18 h 47"/>
                  <a:gd name="T64" fmla="*/ 28 w 79"/>
                  <a:gd name="T65" fmla="*/ 6 h 47"/>
                  <a:gd name="T66" fmla="*/ 22 w 79"/>
                  <a:gd name="T67" fmla="*/ 33 h 47"/>
                  <a:gd name="T68" fmla="*/ 25 w 79"/>
                  <a:gd name="T69" fmla="*/ 39 h 47"/>
                  <a:gd name="T70" fmla="*/ 50 w 79"/>
                  <a:gd name="T71" fmla="*/ 35 h 47"/>
                  <a:gd name="T72" fmla="*/ 58 w 79"/>
                  <a:gd name="T73" fmla="*/ 43 h 47"/>
                  <a:gd name="T74" fmla="*/ 58 w 79"/>
                  <a:gd name="T75" fmla="*/ 35 h 47"/>
                  <a:gd name="T76" fmla="*/ 58 w 79"/>
                  <a:gd name="T77" fmla="*/ 43 h 47"/>
                  <a:gd name="T78" fmla="*/ 66 w 79"/>
                  <a:gd name="T79" fmla="*/ 39 h 47"/>
                  <a:gd name="T80" fmla="*/ 74 w 79"/>
                  <a:gd name="T81" fmla="*/ 35 h 47"/>
                  <a:gd name="T82" fmla="*/ 76 w 79"/>
                  <a:gd name="T83" fmla="*/ 33 h 47"/>
                  <a:gd name="T84" fmla="*/ 58 w 79"/>
                  <a:gd name="T85" fmla="*/ 31 h 47"/>
                  <a:gd name="T86" fmla="*/ 35 w 79"/>
                  <a:gd name="T87" fmla="*/ 33 h 47"/>
                  <a:gd name="T88" fmla="*/ 76 w 79"/>
                  <a:gd name="T89" fmla="*/ 30 h 47"/>
                  <a:gd name="T90" fmla="*/ 76 w 79"/>
                  <a:gd name="T91" fmla="*/ 28 h 47"/>
                  <a:gd name="T92" fmla="*/ 35 w 79"/>
                  <a:gd name="T93" fmla="*/ 3 h 47"/>
                  <a:gd name="T94" fmla="*/ 76 w 79"/>
                  <a:gd name="T95" fmla="*/ 28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79" h="47">
                    <a:moveTo>
                      <a:pt x="24" y="8"/>
                    </a:moveTo>
                    <a:cubicBezTo>
                      <a:pt x="9" y="8"/>
                      <a:pt x="9" y="8"/>
                      <a:pt x="9" y="8"/>
                    </a:cubicBezTo>
                    <a:cubicBezTo>
                      <a:pt x="9" y="8"/>
                      <a:pt x="9" y="8"/>
                      <a:pt x="8" y="9"/>
                    </a:cubicBezTo>
                    <a:cubicBezTo>
                      <a:pt x="5" y="18"/>
                      <a:pt x="5" y="18"/>
                      <a:pt x="5" y="18"/>
                    </a:cubicBezTo>
                    <a:cubicBezTo>
                      <a:pt x="5" y="18"/>
                      <a:pt x="5" y="18"/>
                      <a:pt x="5" y="18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5" y="22"/>
                      <a:pt x="5" y="22"/>
                      <a:pt x="6" y="22"/>
                    </a:cubicBezTo>
                    <a:cubicBezTo>
                      <a:pt x="13" y="22"/>
                      <a:pt x="13" y="22"/>
                      <a:pt x="13" y="22"/>
                    </a:cubicBezTo>
                    <a:cubicBezTo>
                      <a:pt x="13" y="22"/>
                      <a:pt x="14" y="22"/>
                      <a:pt x="14" y="22"/>
                    </a:cubicBezTo>
                    <a:cubicBezTo>
                      <a:pt x="15" y="19"/>
                      <a:pt x="15" y="19"/>
                      <a:pt x="15" y="19"/>
                    </a:cubicBezTo>
                    <a:cubicBezTo>
                      <a:pt x="24" y="19"/>
                      <a:pt x="24" y="19"/>
                      <a:pt x="24" y="19"/>
                    </a:cubicBezTo>
                    <a:cubicBezTo>
                      <a:pt x="24" y="19"/>
                      <a:pt x="25" y="19"/>
                      <a:pt x="25" y="18"/>
                    </a:cubicBezTo>
                    <a:cubicBezTo>
                      <a:pt x="25" y="9"/>
                      <a:pt x="25" y="9"/>
                      <a:pt x="25" y="9"/>
                    </a:cubicBezTo>
                    <a:cubicBezTo>
                      <a:pt x="25" y="8"/>
                      <a:pt x="24" y="8"/>
                      <a:pt x="24" y="8"/>
                    </a:cubicBezTo>
                    <a:close/>
                    <a:moveTo>
                      <a:pt x="23" y="17"/>
                    </a:moveTo>
                    <a:cubicBezTo>
                      <a:pt x="15" y="17"/>
                      <a:pt x="15" y="17"/>
                      <a:pt x="15" y="17"/>
                    </a:cubicBezTo>
                    <a:cubicBezTo>
                      <a:pt x="15" y="17"/>
                      <a:pt x="14" y="17"/>
                      <a:pt x="14" y="18"/>
                    </a:cubicBezTo>
                    <a:cubicBezTo>
                      <a:pt x="13" y="20"/>
                      <a:pt x="13" y="20"/>
                      <a:pt x="13" y="20"/>
                    </a:cubicBezTo>
                    <a:cubicBezTo>
                      <a:pt x="7" y="20"/>
                      <a:pt x="7" y="20"/>
                      <a:pt x="7" y="20"/>
                    </a:cubicBezTo>
                    <a:cubicBezTo>
                      <a:pt x="7" y="18"/>
                      <a:pt x="7" y="18"/>
                      <a:pt x="7" y="18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23" y="10"/>
                      <a:pt x="23" y="10"/>
                      <a:pt x="23" y="10"/>
                    </a:cubicBezTo>
                    <a:lnTo>
                      <a:pt x="23" y="17"/>
                    </a:lnTo>
                    <a:close/>
                    <a:moveTo>
                      <a:pt x="78" y="0"/>
                    </a:moveTo>
                    <a:cubicBezTo>
                      <a:pt x="33" y="0"/>
                      <a:pt x="33" y="0"/>
                      <a:pt x="33" y="0"/>
                    </a:cubicBezTo>
                    <a:cubicBezTo>
                      <a:pt x="33" y="0"/>
                      <a:pt x="32" y="1"/>
                      <a:pt x="32" y="2"/>
                    </a:cubicBezTo>
                    <a:cubicBezTo>
                      <a:pt x="32" y="33"/>
                      <a:pt x="32" y="33"/>
                      <a:pt x="32" y="33"/>
                    </a:cubicBezTo>
                    <a:cubicBezTo>
                      <a:pt x="31" y="33"/>
                      <a:pt x="31" y="33"/>
                      <a:pt x="31" y="33"/>
                    </a:cubicBezTo>
                    <a:cubicBezTo>
                      <a:pt x="31" y="4"/>
                      <a:pt x="31" y="4"/>
                      <a:pt x="31" y="4"/>
                    </a:cubicBezTo>
                    <a:cubicBezTo>
                      <a:pt x="31" y="4"/>
                      <a:pt x="31" y="3"/>
                      <a:pt x="30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6" y="3"/>
                      <a:pt x="6" y="3"/>
                      <a:pt x="5" y="4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41"/>
                      <a:pt x="1" y="42"/>
                      <a:pt x="2" y="42"/>
                    </a:cubicBezTo>
                    <a:cubicBezTo>
                      <a:pt x="9" y="42"/>
                      <a:pt x="9" y="42"/>
                      <a:pt x="9" y="42"/>
                    </a:cubicBezTo>
                    <a:cubicBezTo>
                      <a:pt x="10" y="45"/>
                      <a:pt x="13" y="47"/>
                      <a:pt x="17" y="47"/>
                    </a:cubicBezTo>
                    <a:cubicBezTo>
                      <a:pt x="20" y="47"/>
                      <a:pt x="24" y="45"/>
                      <a:pt x="25" y="42"/>
                    </a:cubicBezTo>
                    <a:cubicBezTo>
                      <a:pt x="50" y="42"/>
                      <a:pt x="50" y="42"/>
                      <a:pt x="50" y="42"/>
                    </a:cubicBezTo>
                    <a:cubicBezTo>
                      <a:pt x="51" y="45"/>
                      <a:pt x="54" y="47"/>
                      <a:pt x="58" y="47"/>
                    </a:cubicBezTo>
                    <a:cubicBezTo>
                      <a:pt x="61" y="47"/>
                      <a:pt x="64" y="45"/>
                      <a:pt x="65" y="42"/>
                    </a:cubicBezTo>
                    <a:cubicBezTo>
                      <a:pt x="75" y="42"/>
                      <a:pt x="75" y="42"/>
                      <a:pt x="75" y="42"/>
                    </a:cubicBezTo>
                    <a:cubicBezTo>
                      <a:pt x="76" y="42"/>
                      <a:pt x="77" y="41"/>
                      <a:pt x="77" y="40"/>
                    </a:cubicBezTo>
                    <a:cubicBezTo>
                      <a:pt x="77" y="35"/>
                      <a:pt x="77" y="35"/>
                      <a:pt x="77" y="35"/>
                    </a:cubicBezTo>
                    <a:cubicBezTo>
                      <a:pt x="77" y="35"/>
                      <a:pt x="77" y="35"/>
                      <a:pt x="78" y="35"/>
                    </a:cubicBezTo>
                    <a:cubicBezTo>
                      <a:pt x="78" y="35"/>
                      <a:pt x="79" y="35"/>
                      <a:pt x="79" y="34"/>
                    </a:cubicBezTo>
                    <a:cubicBezTo>
                      <a:pt x="79" y="2"/>
                      <a:pt x="79" y="2"/>
                      <a:pt x="79" y="2"/>
                    </a:cubicBezTo>
                    <a:cubicBezTo>
                      <a:pt x="79" y="1"/>
                      <a:pt x="78" y="0"/>
                      <a:pt x="78" y="0"/>
                    </a:cubicBezTo>
                    <a:close/>
                    <a:moveTo>
                      <a:pt x="9" y="39"/>
                    </a:moveTo>
                    <a:cubicBezTo>
                      <a:pt x="3" y="39"/>
                      <a:pt x="3" y="39"/>
                      <a:pt x="3" y="39"/>
                    </a:cubicBezTo>
                    <a:cubicBezTo>
                      <a:pt x="3" y="35"/>
                      <a:pt x="3" y="35"/>
                      <a:pt x="3" y="35"/>
                    </a:cubicBezTo>
                    <a:cubicBezTo>
                      <a:pt x="10" y="35"/>
                      <a:pt x="10" y="35"/>
                      <a:pt x="10" y="35"/>
                    </a:cubicBezTo>
                    <a:cubicBezTo>
                      <a:pt x="9" y="36"/>
                      <a:pt x="9" y="37"/>
                      <a:pt x="9" y="39"/>
                    </a:cubicBezTo>
                    <a:close/>
                    <a:moveTo>
                      <a:pt x="17" y="43"/>
                    </a:moveTo>
                    <a:cubicBezTo>
                      <a:pt x="14" y="43"/>
                      <a:pt x="12" y="41"/>
                      <a:pt x="12" y="39"/>
                    </a:cubicBezTo>
                    <a:cubicBezTo>
                      <a:pt x="12" y="37"/>
                      <a:pt x="14" y="35"/>
                      <a:pt x="17" y="35"/>
                    </a:cubicBezTo>
                    <a:cubicBezTo>
                      <a:pt x="19" y="35"/>
                      <a:pt x="21" y="37"/>
                      <a:pt x="21" y="39"/>
                    </a:cubicBezTo>
                    <a:cubicBezTo>
                      <a:pt x="21" y="41"/>
                      <a:pt x="19" y="43"/>
                      <a:pt x="17" y="43"/>
                    </a:cubicBezTo>
                    <a:close/>
                    <a:moveTo>
                      <a:pt x="22" y="33"/>
                    </a:moveTo>
                    <a:cubicBezTo>
                      <a:pt x="21" y="32"/>
                      <a:pt x="19" y="31"/>
                      <a:pt x="17" y="31"/>
                    </a:cubicBezTo>
                    <a:cubicBezTo>
                      <a:pt x="15" y="31"/>
                      <a:pt x="13" y="32"/>
                      <a:pt x="11" y="33"/>
                    </a:cubicBezTo>
                    <a:cubicBezTo>
                      <a:pt x="3" y="33"/>
                      <a:pt x="3" y="33"/>
                      <a:pt x="3" y="33"/>
                    </a:cubicBezTo>
                    <a:cubicBezTo>
                      <a:pt x="3" y="18"/>
                      <a:pt x="3" y="18"/>
                      <a:pt x="3" y="18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28" y="6"/>
                      <a:pt x="28" y="6"/>
                      <a:pt x="28" y="6"/>
                    </a:cubicBezTo>
                    <a:cubicBezTo>
                      <a:pt x="28" y="33"/>
                      <a:pt x="28" y="33"/>
                      <a:pt x="28" y="33"/>
                    </a:cubicBezTo>
                    <a:lnTo>
                      <a:pt x="22" y="33"/>
                    </a:lnTo>
                    <a:close/>
                    <a:moveTo>
                      <a:pt x="49" y="39"/>
                    </a:moveTo>
                    <a:cubicBezTo>
                      <a:pt x="25" y="39"/>
                      <a:pt x="25" y="39"/>
                      <a:pt x="25" y="39"/>
                    </a:cubicBezTo>
                    <a:cubicBezTo>
                      <a:pt x="25" y="37"/>
                      <a:pt x="25" y="36"/>
                      <a:pt x="24" y="35"/>
                    </a:cubicBezTo>
                    <a:cubicBezTo>
                      <a:pt x="50" y="35"/>
                      <a:pt x="50" y="35"/>
                      <a:pt x="50" y="35"/>
                    </a:cubicBezTo>
                    <a:cubicBezTo>
                      <a:pt x="50" y="36"/>
                      <a:pt x="49" y="37"/>
                      <a:pt x="49" y="39"/>
                    </a:cubicBezTo>
                    <a:close/>
                    <a:moveTo>
                      <a:pt x="58" y="43"/>
                    </a:moveTo>
                    <a:cubicBezTo>
                      <a:pt x="55" y="43"/>
                      <a:pt x="53" y="41"/>
                      <a:pt x="53" y="39"/>
                    </a:cubicBezTo>
                    <a:cubicBezTo>
                      <a:pt x="53" y="37"/>
                      <a:pt x="55" y="35"/>
                      <a:pt x="58" y="35"/>
                    </a:cubicBezTo>
                    <a:cubicBezTo>
                      <a:pt x="60" y="35"/>
                      <a:pt x="62" y="37"/>
                      <a:pt x="62" y="39"/>
                    </a:cubicBezTo>
                    <a:cubicBezTo>
                      <a:pt x="62" y="41"/>
                      <a:pt x="60" y="43"/>
                      <a:pt x="58" y="43"/>
                    </a:cubicBezTo>
                    <a:close/>
                    <a:moveTo>
                      <a:pt x="74" y="39"/>
                    </a:moveTo>
                    <a:cubicBezTo>
                      <a:pt x="66" y="39"/>
                      <a:pt x="66" y="39"/>
                      <a:pt x="66" y="39"/>
                    </a:cubicBezTo>
                    <a:cubicBezTo>
                      <a:pt x="66" y="37"/>
                      <a:pt x="65" y="36"/>
                      <a:pt x="65" y="35"/>
                    </a:cubicBezTo>
                    <a:cubicBezTo>
                      <a:pt x="74" y="35"/>
                      <a:pt x="74" y="35"/>
                      <a:pt x="74" y="35"/>
                    </a:cubicBezTo>
                    <a:lnTo>
                      <a:pt x="74" y="39"/>
                    </a:lnTo>
                    <a:close/>
                    <a:moveTo>
                      <a:pt x="76" y="33"/>
                    </a:moveTo>
                    <a:cubicBezTo>
                      <a:pt x="63" y="33"/>
                      <a:pt x="63" y="33"/>
                      <a:pt x="63" y="33"/>
                    </a:cubicBezTo>
                    <a:cubicBezTo>
                      <a:pt x="62" y="32"/>
                      <a:pt x="60" y="31"/>
                      <a:pt x="58" y="31"/>
                    </a:cubicBezTo>
                    <a:cubicBezTo>
                      <a:pt x="55" y="31"/>
                      <a:pt x="53" y="32"/>
                      <a:pt x="52" y="33"/>
                    </a:cubicBezTo>
                    <a:cubicBezTo>
                      <a:pt x="35" y="33"/>
                      <a:pt x="35" y="33"/>
                      <a:pt x="35" y="33"/>
                    </a:cubicBezTo>
                    <a:cubicBezTo>
                      <a:pt x="35" y="30"/>
                      <a:pt x="35" y="30"/>
                      <a:pt x="35" y="30"/>
                    </a:cubicBezTo>
                    <a:cubicBezTo>
                      <a:pt x="76" y="30"/>
                      <a:pt x="76" y="30"/>
                      <a:pt x="76" y="30"/>
                    </a:cubicBezTo>
                    <a:lnTo>
                      <a:pt x="76" y="33"/>
                    </a:lnTo>
                    <a:close/>
                    <a:moveTo>
                      <a:pt x="76" y="28"/>
                    </a:moveTo>
                    <a:cubicBezTo>
                      <a:pt x="35" y="28"/>
                      <a:pt x="35" y="28"/>
                      <a:pt x="35" y="28"/>
                    </a:cubicBezTo>
                    <a:cubicBezTo>
                      <a:pt x="35" y="3"/>
                      <a:pt x="35" y="3"/>
                      <a:pt x="35" y="3"/>
                    </a:cubicBezTo>
                    <a:cubicBezTo>
                      <a:pt x="76" y="3"/>
                      <a:pt x="76" y="3"/>
                      <a:pt x="76" y="3"/>
                    </a:cubicBezTo>
                    <a:lnTo>
                      <a:pt x="76" y="2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</p:grpSp>
      <p:grpSp>
        <p:nvGrpSpPr>
          <p:cNvPr id="91" name="千图PPT彼岸天：ID 8661124库_组合 90"/>
          <p:cNvGrpSpPr/>
          <p:nvPr>
            <p:custDataLst>
              <p:tags r:id="rId7"/>
            </p:custDataLst>
          </p:nvPr>
        </p:nvGrpSpPr>
        <p:grpSpPr>
          <a:xfrm>
            <a:off x="6804891" y="1783068"/>
            <a:ext cx="3466452" cy="785122"/>
            <a:chOff x="6804891" y="1783068"/>
            <a:chExt cx="3466452" cy="785122"/>
          </a:xfrm>
        </p:grpSpPr>
        <p:cxnSp>
          <p:nvCxnSpPr>
            <p:cNvPr id="21" name="直接连接符 20"/>
            <p:cNvCxnSpPr/>
            <p:nvPr/>
          </p:nvCxnSpPr>
          <p:spPr>
            <a:xfrm flipH="1">
              <a:off x="6804891" y="2130034"/>
              <a:ext cx="2578877" cy="0"/>
            </a:xfrm>
            <a:prstGeom prst="line">
              <a:avLst/>
            </a:prstGeom>
            <a:ln w="3175">
              <a:solidFill>
                <a:schemeClr val="accent4"/>
              </a:solidFill>
              <a:prstDash val="sys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文本框 78"/>
            <p:cNvSpPr txBox="1"/>
            <p:nvPr/>
          </p:nvSpPr>
          <p:spPr>
            <a:xfrm>
              <a:off x="6983228" y="2131276"/>
              <a:ext cx="2400540" cy="436914"/>
            </a:xfrm>
            <a:prstGeom prst="rect">
              <a:avLst/>
            </a:prstGeom>
            <a:noFill/>
          </p:spPr>
          <p:txBody>
            <a:bodyPr wrap="square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935" dirty="0"/>
                <a:t>请替换文字内容复制你的内容到此</a:t>
              </a:r>
              <a:br>
                <a:rPr lang="zh-CN" altLang="en-US" sz="935" dirty="0"/>
              </a:br>
              <a:endParaRPr lang="zh-CN" altLang="en-US" sz="935" dirty="0"/>
            </a:p>
          </p:txBody>
        </p:sp>
        <p:sp>
          <p:nvSpPr>
            <p:cNvPr id="31" name="文本框 79"/>
            <p:cNvSpPr txBox="1"/>
            <p:nvPr/>
          </p:nvSpPr>
          <p:spPr>
            <a:xfrm>
              <a:off x="6983228" y="1783068"/>
              <a:ext cx="2400540" cy="318100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r"/>
              <a:r>
                <a:rPr lang="zh-CN" altLang="en-US" sz="1465" b="1" dirty="0">
                  <a:solidFill>
                    <a:schemeClr val="accent4">
                      <a:lumMod val="100000"/>
                    </a:schemeClr>
                  </a:solidFill>
                </a:rPr>
                <a:t>输入标题文本</a:t>
              </a:r>
              <a:endParaRPr lang="zh-CN" altLang="en-US" sz="1465" b="1" dirty="0">
                <a:solidFill>
                  <a:schemeClr val="accent4">
                    <a:lumMod val="100000"/>
                  </a:schemeClr>
                </a:solidFill>
              </a:endParaRPr>
            </a:p>
          </p:txBody>
        </p:sp>
        <p:grpSp>
          <p:nvGrpSpPr>
            <p:cNvPr id="41" name="组合 40"/>
            <p:cNvGrpSpPr/>
            <p:nvPr/>
          </p:nvGrpSpPr>
          <p:grpSpPr>
            <a:xfrm>
              <a:off x="9443610" y="1836235"/>
              <a:ext cx="827733" cy="540645"/>
              <a:chOff x="7082708" y="1650981"/>
              <a:chExt cx="620800" cy="405484"/>
            </a:xfrm>
          </p:grpSpPr>
          <p:grpSp>
            <p:nvGrpSpPr>
              <p:cNvPr id="42" name="组合 41"/>
              <p:cNvGrpSpPr/>
              <p:nvPr/>
            </p:nvGrpSpPr>
            <p:grpSpPr>
              <a:xfrm flipH="1">
                <a:off x="7082708" y="1650981"/>
                <a:ext cx="620800" cy="405484"/>
                <a:chOff x="1588" y="2074863"/>
                <a:chExt cx="627062" cy="409575"/>
              </a:xfrm>
            </p:grpSpPr>
            <p:sp>
              <p:nvSpPr>
                <p:cNvPr id="44" name="任意多边形: 形状 43"/>
                <p:cNvSpPr/>
                <p:nvPr/>
              </p:nvSpPr>
              <p:spPr bwMode="auto">
                <a:xfrm>
                  <a:off x="1588" y="2074863"/>
                  <a:ext cx="627062" cy="409575"/>
                </a:xfrm>
                <a:custGeom>
                  <a:avLst/>
                  <a:gdLst>
                    <a:gd name="T0" fmla="*/ 0 w 395"/>
                    <a:gd name="T1" fmla="*/ 0 h 258"/>
                    <a:gd name="T2" fmla="*/ 82 w 395"/>
                    <a:gd name="T3" fmla="*/ 128 h 258"/>
                    <a:gd name="T4" fmla="*/ 0 w 395"/>
                    <a:gd name="T5" fmla="*/ 258 h 258"/>
                    <a:gd name="T6" fmla="*/ 395 w 395"/>
                    <a:gd name="T7" fmla="*/ 258 h 258"/>
                    <a:gd name="T8" fmla="*/ 395 w 395"/>
                    <a:gd name="T9" fmla="*/ 0 h 258"/>
                    <a:gd name="T10" fmla="*/ 0 w 395"/>
                    <a:gd name="T11" fmla="*/ 0 h 2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95" h="258">
                      <a:moveTo>
                        <a:pt x="0" y="0"/>
                      </a:moveTo>
                      <a:lnTo>
                        <a:pt x="82" y="128"/>
                      </a:lnTo>
                      <a:lnTo>
                        <a:pt x="0" y="258"/>
                      </a:lnTo>
                      <a:lnTo>
                        <a:pt x="395" y="258"/>
                      </a:lnTo>
                      <a:lnTo>
                        <a:pt x="395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5" name="任意多边形: 形状 44"/>
                <p:cNvSpPr/>
                <p:nvPr/>
              </p:nvSpPr>
              <p:spPr bwMode="auto">
                <a:xfrm>
                  <a:off x="463550" y="2074863"/>
                  <a:ext cx="165100" cy="409575"/>
                </a:xfrm>
                <a:custGeom>
                  <a:avLst/>
                  <a:gdLst>
                    <a:gd name="T0" fmla="*/ 0 w 44"/>
                    <a:gd name="T1" fmla="*/ 54 h 109"/>
                    <a:gd name="T2" fmla="*/ 10 w 44"/>
                    <a:gd name="T3" fmla="*/ 109 h 109"/>
                    <a:gd name="T4" fmla="*/ 44 w 44"/>
                    <a:gd name="T5" fmla="*/ 109 h 109"/>
                    <a:gd name="T6" fmla="*/ 44 w 44"/>
                    <a:gd name="T7" fmla="*/ 0 h 109"/>
                    <a:gd name="T8" fmla="*/ 10 w 44"/>
                    <a:gd name="T9" fmla="*/ 0 h 109"/>
                    <a:gd name="T10" fmla="*/ 0 w 44"/>
                    <a:gd name="T11" fmla="*/ 54 h 1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4" h="109">
                      <a:moveTo>
                        <a:pt x="0" y="54"/>
                      </a:moveTo>
                      <a:cubicBezTo>
                        <a:pt x="0" y="75"/>
                        <a:pt x="4" y="95"/>
                        <a:pt x="10" y="109"/>
                      </a:cubicBezTo>
                      <a:cubicBezTo>
                        <a:pt x="44" y="109"/>
                        <a:pt x="44" y="109"/>
                        <a:pt x="44" y="109"/>
                      </a:cubicBezTo>
                      <a:cubicBezTo>
                        <a:pt x="44" y="0"/>
                        <a:pt x="44" y="0"/>
                        <a:pt x="44" y="0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4" y="14"/>
                        <a:pt x="0" y="33"/>
                        <a:pt x="0" y="54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tx1">
                        <a:alpha val="0"/>
                      </a:schemeClr>
                    </a:gs>
                    <a:gs pos="100000">
                      <a:schemeClr val="tx1">
                        <a:alpha val="20000"/>
                      </a:schemeClr>
                    </a:gs>
                  </a:gsLst>
                  <a:lin ang="0" scaled="1"/>
                  <a:tileRect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</p:grpSp>
          <p:sp>
            <p:nvSpPr>
              <p:cNvPr id="43" name="任意多边形: 形状 42"/>
              <p:cNvSpPr/>
              <p:nvPr/>
            </p:nvSpPr>
            <p:spPr bwMode="auto">
              <a:xfrm>
                <a:off x="7215296" y="1777197"/>
                <a:ext cx="252723" cy="156133"/>
              </a:xfrm>
              <a:custGeom>
                <a:avLst/>
                <a:gdLst>
                  <a:gd name="T0" fmla="*/ 13 w 81"/>
                  <a:gd name="T1" fmla="*/ 22 h 48"/>
                  <a:gd name="T2" fmla="*/ 15 w 81"/>
                  <a:gd name="T3" fmla="*/ 19 h 48"/>
                  <a:gd name="T4" fmla="*/ 23 w 81"/>
                  <a:gd name="T5" fmla="*/ 18 h 48"/>
                  <a:gd name="T6" fmla="*/ 22 w 81"/>
                  <a:gd name="T7" fmla="*/ 8 h 48"/>
                  <a:gd name="T8" fmla="*/ 8 w 81"/>
                  <a:gd name="T9" fmla="*/ 9 h 48"/>
                  <a:gd name="T10" fmla="*/ 5 w 81"/>
                  <a:gd name="T11" fmla="*/ 18 h 48"/>
                  <a:gd name="T12" fmla="*/ 6 w 81"/>
                  <a:gd name="T13" fmla="*/ 22 h 48"/>
                  <a:gd name="T14" fmla="*/ 10 w 81"/>
                  <a:gd name="T15" fmla="*/ 10 h 48"/>
                  <a:gd name="T16" fmla="*/ 21 w 81"/>
                  <a:gd name="T17" fmla="*/ 17 h 48"/>
                  <a:gd name="T18" fmla="*/ 14 w 81"/>
                  <a:gd name="T19" fmla="*/ 18 h 48"/>
                  <a:gd name="T20" fmla="*/ 7 w 81"/>
                  <a:gd name="T21" fmla="*/ 20 h 48"/>
                  <a:gd name="T22" fmla="*/ 81 w 81"/>
                  <a:gd name="T23" fmla="*/ 18 h 48"/>
                  <a:gd name="T24" fmla="*/ 67 w 81"/>
                  <a:gd name="T25" fmla="*/ 1 h 48"/>
                  <a:gd name="T26" fmla="*/ 59 w 81"/>
                  <a:gd name="T27" fmla="*/ 0 h 48"/>
                  <a:gd name="T28" fmla="*/ 51 w 81"/>
                  <a:gd name="T29" fmla="*/ 1 h 48"/>
                  <a:gd name="T30" fmla="*/ 31 w 81"/>
                  <a:gd name="T31" fmla="*/ 15 h 48"/>
                  <a:gd name="T32" fmla="*/ 45 w 81"/>
                  <a:gd name="T33" fmla="*/ 32 h 48"/>
                  <a:gd name="T34" fmla="*/ 46 w 81"/>
                  <a:gd name="T35" fmla="*/ 33 h 48"/>
                  <a:gd name="T36" fmla="*/ 28 w 81"/>
                  <a:gd name="T37" fmla="*/ 5 h 48"/>
                  <a:gd name="T38" fmla="*/ 7 w 81"/>
                  <a:gd name="T39" fmla="*/ 3 h 48"/>
                  <a:gd name="T40" fmla="*/ 0 w 81"/>
                  <a:gd name="T41" fmla="*/ 18 h 48"/>
                  <a:gd name="T42" fmla="*/ 0 w 81"/>
                  <a:gd name="T43" fmla="*/ 40 h 48"/>
                  <a:gd name="T44" fmla="*/ 7 w 81"/>
                  <a:gd name="T45" fmla="*/ 42 h 48"/>
                  <a:gd name="T46" fmla="*/ 22 w 81"/>
                  <a:gd name="T47" fmla="*/ 42 h 48"/>
                  <a:gd name="T48" fmla="*/ 51 w 81"/>
                  <a:gd name="T49" fmla="*/ 48 h 48"/>
                  <a:gd name="T50" fmla="*/ 58 w 81"/>
                  <a:gd name="T51" fmla="*/ 36 h 48"/>
                  <a:gd name="T52" fmla="*/ 60 w 81"/>
                  <a:gd name="T53" fmla="*/ 39 h 48"/>
                  <a:gd name="T54" fmla="*/ 76 w 81"/>
                  <a:gd name="T55" fmla="*/ 42 h 48"/>
                  <a:gd name="T56" fmla="*/ 81 w 81"/>
                  <a:gd name="T57" fmla="*/ 40 h 48"/>
                  <a:gd name="T58" fmla="*/ 79 w 81"/>
                  <a:gd name="T59" fmla="*/ 33 h 48"/>
                  <a:gd name="T60" fmla="*/ 70 w 81"/>
                  <a:gd name="T61" fmla="*/ 31 h 48"/>
                  <a:gd name="T62" fmla="*/ 35 w 81"/>
                  <a:gd name="T63" fmla="*/ 18 h 48"/>
                  <a:gd name="T64" fmla="*/ 45 w 81"/>
                  <a:gd name="T65" fmla="*/ 5 h 48"/>
                  <a:gd name="T66" fmla="*/ 77 w 81"/>
                  <a:gd name="T67" fmla="*/ 15 h 48"/>
                  <a:gd name="T68" fmla="*/ 67 w 81"/>
                  <a:gd name="T69" fmla="*/ 28 h 48"/>
                  <a:gd name="T70" fmla="*/ 35 w 81"/>
                  <a:gd name="T71" fmla="*/ 18 h 48"/>
                  <a:gd name="T72" fmla="*/ 42 w 81"/>
                  <a:gd name="T73" fmla="*/ 39 h 48"/>
                  <a:gd name="T74" fmla="*/ 22 w 81"/>
                  <a:gd name="T75" fmla="*/ 36 h 48"/>
                  <a:gd name="T76" fmla="*/ 43 w 81"/>
                  <a:gd name="T77" fmla="*/ 36 h 48"/>
                  <a:gd name="T78" fmla="*/ 25 w 81"/>
                  <a:gd name="T79" fmla="*/ 6 h 48"/>
                  <a:gd name="T80" fmla="*/ 19 w 81"/>
                  <a:gd name="T81" fmla="*/ 33 h 48"/>
                  <a:gd name="T82" fmla="*/ 10 w 81"/>
                  <a:gd name="T83" fmla="*/ 33 h 48"/>
                  <a:gd name="T84" fmla="*/ 3 w 81"/>
                  <a:gd name="T85" fmla="*/ 19 h 48"/>
                  <a:gd name="T86" fmla="*/ 3 w 81"/>
                  <a:gd name="T87" fmla="*/ 36 h 48"/>
                  <a:gd name="T88" fmla="*/ 6 w 81"/>
                  <a:gd name="T89" fmla="*/ 39 h 48"/>
                  <a:gd name="T90" fmla="*/ 3 w 81"/>
                  <a:gd name="T91" fmla="*/ 36 h 48"/>
                  <a:gd name="T92" fmla="*/ 10 w 81"/>
                  <a:gd name="T93" fmla="*/ 39 h 48"/>
                  <a:gd name="T94" fmla="*/ 19 w 81"/>
                  <a:gd name="T95" fmla="*/ 39 h 48"/>
                  <a:gd name="T96" fmla="*/ 51 w 81"/>
                  <a:gd name="T97" fmla="*/ 44 h 48"/>
                  <a:gd name="T98" fmla="*/ 51 w 81"/>
                  <a:gd name="T99" fmla="*/ 35 h 48"/>
                  <a:gd name="T100" fmla="*/ 51 w 81"/>
                  <a:gd name="T101" fmla="*/ 44 h 48"/>
                  <a:gd name="T102" fmla="*/ 64 w 81"/>
                  <a:gd name="T103" fmla="*/ 39 h 48"/>
                  <a:gd name="T104" fmla="*/ 73 w 81"/>
                  <a:gd name="T105" fmla="*/ 39 h 48"/>
                  <a:gd name="T106" fmla="*/ 78 w 81"/>
                  <a:gd name="T107" fmla="*/ 39 h 48"/>
                  <a:gd name="T108" fmla="*/ 76 w 81"/>
                  <a:gd name="T109" fmla="*/ 36 h 48"/>
                  <a:gd name="T110" fmla="*/ 78 w 81"/>
                  <a:gd name="T111" fmla="*/ 39 h 48"/>
                  <a:gd name="T112" fmla="*/ 54 w 81"/>
                  <a:gd name="T113" fmla="*/ 32 h 48"/>
                  <a:gd name="T114" fmla="*/ 64 w 81"/>
                  <a:gd name="T115" fmla="*/ 33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81" h="48">
                    <a:moveTo>
                      <a:pt x="6" y="22"/>
                    </a:moveTo>
                    <a:cubicBezTo>
                      <a:pt x="13" y="22"/>
                      <a:pt x="13" y="22"/>
                      <a:pt x="13" y="22"/>
                    </a:cubicBezTo>
                    <a:cubicBezTo>
                      <a:pt x="13" y="22"/>
                      <a:pt x="14" y="22"/>
                      <a:pt x="14" y="22"/>
                    </a:cubicBezTo>
                    <a:cubicBezTo>
                      <a:pt x="15" y="19"/>
                      <a:pt x="15" y="19"/>
                      <a:pt x="15" y="19"/>
                    </a:cubicBezTo>
                    <a:cubicBezTo>
                      <a:pt x="22" y="19"/>
                      <a:pt x="22" y="19"/>
                      <a:pt x="22" y="19"/>
                    </a:cubicBezTo>
                    <a:cubicBezTo>
                      <a:pt x="22" y="19"/>
                      <a:pt x="23" y="19"/>
                      <a:pt x="23" y="18"/>
                    </a:cubicBezTo>
                    <a:cubicBezTo>
                      <a:pt x="23" y="9"/>
                      <a:pt x="23" y="9"/>
                      <a:pt x="23" y="9"/>
                    </a:cubicBezTo>
                    <a:cubicBezTo>
                      <a:pt x="23" y="9"/>
                      <a:pt x="22" y="8"/>
                      <a:pt x="22" y="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9" y="8"/>
                      <a:pt x="8" y="9"/>
                      <a:pt x="8" y="9"/>
                    </a:cubicBezTo>
                    <a:cubicBezTo>
                      <a:pt x="5" y="18"/>
                      <a:pt x="5" y="18"/>
                      <a:pt x="5" y="18"/>
                    </a:cubicBezTo>
                    <a:cubicBezTo>
                      <a:pt x="5" y="18"/>
                      <a:pt x="5" y="18"/>
                      <a:pt x="5" y="18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5" y="22"/>
                      <a:pt x="5" y="22"/>
                      <a:pt x="6" y="22"/>
                    </a:cubicBezTo>
                    <a:close/>
                    <a:moveTo>
                      <a:pt x="7" y="19"/>
                    </a:moveTo>
                    <a:cubicBezTo>
                      <a:pt x="10" y="10"/>
                      <a:pt x="10" y="10"/>
                      <a:pt x="10" y="10"/>
                    </a:cubicBezTo>
                    <a:cubicBezTo>
                      <a:pt x="21" y="10"/>
                      <a:pt x="21" y="10"/>
                      <a:pt x="21" y="10"/>
                    </a:cubicBezTo>
                    <a:cubicBezTo>
                      <a:pt x="21" y="17"/>
                      <a:pt x="21" y="17"/>
                      <a:pt x="21" y="17"/>
                    </a:cubicBezTo>
                    <a:cubicBezTo>
                      <a:pt x="15" y="17"/>
                      <a:pt x="15" y="17"/>
                      <a:pt x="15" y="17"/>
                    </a:cubicBezTo>
                    <a:cubicBezTo>
                      <a:pt x="14" y="17"/>
                      <a:pt x="14" y="18"/>
                      <a:pt x="14" y="18"/>
                    </a:cubicBezTo>
                    <a:cubicBezTo>
                      <a:pt x="12" y="20"/>
                      <a:pt x="12" y="20"/>
                      <a:pt x="12" y="20"/>
                    </a:cubicBezTo>
                    <a:cubicBezTo>
                      <a:pt x="7" y="20"/>
                      <a:pt x="7" y="20"/>
                      <a:pt x="7" y="20"/>
                    </a:cubicBezTo>
                    <a:lnTo>
                      <a:pt x="7" y="19"/>
                    </a:lnTo>
                    <a:close/>
                    <a:moveTo>
                      <a:pt x="81" y="18"/>
                    </a:moveTo>
                    <a:cubicBezTo>
                      <a:pt x="81" y="15"/>
                      <a:pt x="81" y="15"/>
                      <a:pt x="81" y="15"/>
                    </a:cubicBezTo>
                    <a:cubicBezTo>
                      <a:pt x="81" y="8"/>
                      <a:pt x="75" y="1"/>
                      <a:pt x="67" y="1"/>
                    </a:cubicBezTo>
                    <a:cubicBezTo>
                      <a:pt x="61" y="1"/>
                      <a:pt x="61" y="1"/>
                      <a:pt x="61" y="1"/>
                    </a:cubicBezTo>
                    <a:cubicBezTo>
                      <a:pt x="61" y="0"/>
                      <a:pt x="60" y="0"/>
                      <a:pt x="59" y="0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52" y="0"/>
                      <a:pt x="51" y="0"/>
                      <a:pt x="51" y="1"/>
                    </a:cubicBezTo>
                    <a:cubicBezTo>
                      <a:pt x="45" y="1"/>
                      <a:pt x="45" y="1"/>
                      <a:pt x="45" y="1"/>
                    </a:cubicBezTo>
                    <a:cubicBezTo>
                      <a:pt x="37" y="1"/>
                      <a:pt x="31" y="8"/>
                      <a:pt x="31" y="15"/>
                    </a:cubicBezTo>
                    <a:cubicBezTo>
                      <a:pt x="31" y="18"/>
                      <a:pt x="31" y="18"/>
                      <a:pt x="31" y="18"/>
                    </a:cubicBezTo>
                    <a:cubicBezTo>
                      <a:pt x="31" y="25"/>
                      <a:pt x="37" y="32"/>
                      <a:pt x="45" y="32"/>
                    </a:cubicBezTo>
                    <a:cubicBezTo>
                      <a:pt x="47" y="32"/>
                      <a:pt x="47" y="32"/>
                      <a:pt x="47" y="32"/>
                    </a:cubicBezTo>
                    <a:cubicBezTo>
                      <a:pt x="47" y="32"/>
                      <a:pt x="46" y="32"/>
                      <a:pt x="46" y="33"/>
                    </a:cubicBezTo>
                    <a:cubicBezTo>
                      <a:pt x="28" y="33"/>
                      <a:pt x="28" y="33"/>
                      <a:pt x="28" y="33"/>
                    </a:cubicBezTo>
                    <a:cubicBezTo>
                      <a:pt x="28" y="5"/>
                      <a:pt x="28" y="5"/>
                      <a:pt x="28" y="5"/>
                    </a:cubicBezTo>
                    <a:cubicBezTo>
                      <a:pt x="28" y="4"/>
                      <a:pt x="27" y="3"/>
                      <a:pt x="26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6" y="3"/>
                      <a:pt x="6" y="3"/>
                      <a:pt x="5" y="4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41"/>
                      <a:pt x="1" y="42"/>
                      <a:pt x="2" y="42"/>
                    </a:cubicBezTo>
                    <a:cubicBezTo>
                      <a:pt x="7" y="42"/>
                      <a:pt x="7" y="42"/>
                      <a:pt x="7" y="42"/>
                    </a:cubicBezTo>
                    <a:cubicBezTo>
                      <a:pt x="8" y="45"/>
                      <a:pt x="11" y="48"/>
                      <a:pt x="14" y="48"/>
                    </a:cubicBezTo>
                    <a:cubicBezTo>
                      <a:pt x="18" y="48"/>
                      <a:pt x="21" y="45"/>
                      <a:pt x="22" y="42"/>
                    </a:cubicBezTo>
                    <a:cubicBezTo>
                      <a:pt x="43" y="42"/>
                      <a:pt x="43" y="42"/>
                      <a:pt x="43" y="42"/>
                    </a:cubicBezTo>
                    <a:cubicBezTo>
                      <a:pt x="44" y="45"/>
                      <a:pt x="47" y="48"/>
                      <a:pt x="51" y="48"/>
                    </a:cubicBezTo>
                    <a:cubicBezTo>
                      <a:pt x="55" y="48"/>
                      <a:pt x="59" y="44"/>
                      <a:pt x="59" y="39"/>
                    </a:cubicBezTo>
                    <a:cubicBezTo>
                      <a:pt x="59" y="38"/>
                      <a:pt x="59" y="37"/>
                      <a:pt x="58" y="36"/>
                    </a:cubicBezTo>
                    <a:cubicBezTo>
                      <a:pt x="61" y="36"/>
                      <a:pt x="61" y="36"/>
                      <a:pt x="61" y="36"/>
                    </a:cubicBezTo>
                    <a:cubicBezTo>
                      <a:pt x="60" y="37"/>
                      <a:pt x="60" y="38"/>
                      <a:pt x="60" y="39"/>
                    </a:cubicBezTo>
                    <a:cubicBezTo>
                      <a:pt x="60" y="44"/>
                      <a:pt x="64" y="48"/>
                      <a:pt x="68" y="48"/>
                    </a:cubicBezTo>
                    <a:cubicBezTo>
                      <a:pt x="72" y="48"/>
                      <a:pt x="75" y="45"/>
                      <a:pt x="76" y="42"/>
                    </a:cubicBezTo>
                    <a:cubicBezTo>
                      <a:pt x="79" y="42"/>
                      <a:pt x="79" y="42"/>
                      <a:pt x="79" y="42"/>
                    </a:cubicBezTo>
                    <a:cubicBezTo>
                      <a:pt x="80" y="42"/>
                      <a:pt x="81" y="41"/>
                      <a:pt x="81" y="40"/>
                    </a:cubicBezTo>
                    <a:cubicBezTo>
                      <a:pt x="81" y="34"/>
                      <a:pt x="81" y="34"/>
                      <a:pt x="81" y="34"/>
                    </a:cubicBezTo>
                    <a:cubicBezTo>
                      <a:pt x="81" y="33"/>
                      <a:pt x="80" y="33"/>
                      <a:pt x="79" y="33"/>
                    </a:cubicBezTo>
                    <a:cubicBezTo>
                      <a:pt x="73" y="33"/>
                      <a:pt x="73" y="33"/>
                      <a:pt x="73" y="33"/>
                    </a:cubicBezTo>
                    <a:cubicBezTo>
                      <a:pt x="73" y="32"/>
                      <a:pt x="72" y="31"/>
                      <a:pt x="70" y="31"/>
                    </a:cubicBezTo>
                    <a:cubicBezTo>
                      <a:pt x="77" y="30"/>
                      <a:pt x="81" y="24"/>
                      <a:pt x="81" y="18"/>
                    </a:cubicBezTo>
                    <a:close/>
                    <a:moveTo>
                      <a:pt x="35" y="18"/>
                    </a:moveTo>
                    <a:cubicBezTo>
                      <a:pt x="35" y="15"/>
                      <a:pt x="35" y="15"/>
                      <a:pt x="35" y="15"/>
                    </a:cubicBezTo>
                    <a:cubicBezTo>
                      <a:pt x="35" y="10"/>
                      <a:pt x="39" y="5"/>
                      <a:pt x="45" y="5"/>
                    </a:cubicBezTo>
                    <a:cubicBezTo>
                      <a:pt x="67" y="5"/>
                      <a:pt x="67" y="5"/>
                      <a:pt x="67" y="5"/>
                    </a:cubicBezTo>
                    <a:cubicBezTo>
                      <a:pt x="73" y="5"/>
                      <a:pt x="77" y="10"/>
                      <a:pt x="77" y="15"/>
                    </a:cubicBezTo>
                    <a:cubicBezTo>
                      <a:pt x="77" y="18"/>
                      <a:pt x="77" y="18"/>
                      <a:pt x="77" y="18"/>
                    </a:cubicBezTo>
                    <a:cubicBezTo>
                      <a:pt x="77" y="23"/>
                      <a:pt x="73" y="28"/>
                      <a:pt x="67" y="28"/>
                    </a:cubicBezTo>
                    <a:cubicBezTo>
                      <a:pt x="45" y="28"/>
                      <a:pt x="45" y="28"/>
                      <a:pt x="45" y="28"/>
                    </a:cubicBezTo>
                    <a:cubicBezTo>
                      <a:pt x="39" y="28"/>
                      <a:pt x="35" y="23"/>
                      <a:pt x="35" y="18"/>
                    </a:cubicBezTo>
                    <a:close/>
                    <a:moveTo>
                      <a:pt x="43" y="36"/>
                    </a:moveTo>
                    <a:cubicBezTo>
                      <a:pt x="43" y="37"/>
                      <a:pt x="42" y="38"/>
                      <a:pt x="42" y="39"/>
                    </a:cubicBezTo>
                    <a:cubicBezTo>
                      <a:pt x="23" y="39"/>
                      <a:pt x="23" y="39"/>
                      <a:pt x="23" y="39"/>
                    </a:cubicBezTo>
                    <a:cubicBezTo>
                      <a:pt x="23" y="38"/>
                      <a:pt x="22" y="37"/>
                      <a:pt x="22" y="36"/>
                    </a:cubicBezTo>
                    <a:cubicBezTo>
                      <a:pt x="26" y="36"/>
                      <a:pt x="26" y="36"/>
                      <a:pt x="26" y="36"/>
                    </a:cubicBezTo>
                    <a:lnTo>
                      <a:pt x="43" y="36"/>
                    </a:lnTo>
                    <a:close/>
                    <a:moveTo>
                      <a:pt x="8" y="6"/>
                    </a:moveTo>
                    <a:cubicBezTo>
                      <a:pt x="25" y="6"/>
                      <a:pt x="25" y="6"/>
                      <a:pt x="25" y="6"/>
                    </a:cubicBezTo>
                    <a:cubicBezTo>
                      <a:pt x="25" y="33"/>
                      <a:pt x="25" y="33"/>
                      <a:pt x="25" y="33"/>
                    </a:cubicBezTo>
                    <a:cubicBezTo>
                      <a:pt x="19" y="33"/>
                      <a:pt x="19" y="33"/>
                      <a:pt x="19" y="33"/>
                    </a:cubicBezTo>
                    <a:cubicBezTo>
                      <a:pt x="18" y="32"/>
                      <a:pt x="16" y="31"/>
                      <a:pt x="14" y="31"/>
                    </a:cubicBezTo>
                    <a:cubicBezTo>
                      <a:pt x="13" y="31"/>
                      <a:pt x="11" y="32"/>
                      <a:pt x="10" y="33"/>
                    </a:cubicBezTo>
                    <a:cubicBezTo>
                      <a:pt x="3" y="33"/>
                      <a:pt x="3" y="33"/>
                      <a:pt x="3" y="33"/>
                    </a:cubicBezTo>
                    <a:cubicBezTo>
                      <a:pt x="3" y="19"/>
                      <a:pt x="3" y="19"/>
                      <a:pt x="3" y="19"/>
                    </a:cubicBezTo>
                    <a:lnTo>
                      <a:pt x="8" y="6"/>
                    </a:lnTo>
                    <a:close/>
                    <a:moveTo>
                      <a:pt x="3" y="36"/>
                    </a:moveTo>
                    <a:cubicBezTo>
                      <a:pt x="7" y="36"/>
                      <a:pt x="7" y="36"/>
                      <a:pt x="7" y="36"/>
                    </a:cubicBezTo>
                    <a:cubicBezTo>
                      <a:pt x="7" y="37"/>
                      <a:pt x="6" y="38"/>
                      <a:pt x="6" y="39"/>
                    </a:cubicBezTo>
                    <a:cubicBezTo>
                      <a:pt x="3" y="39"/>
                      <a:pt x="3" y="39"/>
                      <a:pt x="3" y="39"/>
                    </a:cubicBezTo>
                    <a:lnTo>
                      <a:pt x="3" y="36"/>
                    </a:lnTo>
                    <a:close/>
                    <a:moveTo>
                      <a:pt x="14" y="44"/>
                    </a:moveTo>
                    <a:cubicBezTo>
                      <a:pt x="12" y="44"/>
                      <a:pt x="10" y="42"/>
                      <a:pt x="10" y="39"/>
                    </a:cubicBezTo>
                    <a:cubicBezTo>
                      <a:pt x="10" y="37"/>
                      <a:pt x="12" y="35"/>
                      <a:pt x="14" y="35"/>
                    </a:cubicBezTo>
                    <a:cubicBezTo>
                      <a:pt x="17" y="35"/>
                      <a:pt x="19" y="37"/>
                      <a:pt x="19" y="39"/>
                    </a:cubicBezTo>
                    <a:cubicBezTo>
                      <a:pt x="19" y="42"/>
                      <a:pt x="17" y="44"/>
                      <a:pt x="14" y="44"/>
                    </a:cubicBezTo>
                    <a:close/>
                    <a:moveTo>
                      <a:pt x="51" y="44"/>
                    </a:moveTo>
                    <a:cubicBezTo>
                      <a:pt x="48" y="44"/>
                      <a:pt x="46" y="42"/>
                      <a:pt x="46" y="39"/>
                    </a:cubicBezTo>
                    <a:cubicBezTo>
                      <a:pt x="46" y="37"/>
                      <a:pt x="48" y="35"/>
                      <a:pt x="51" y="35"/>
                    </a:cubicBezTo>
                    <a:cubicBezTo>
                      <a:pt x="53" y="35"/>
                      <a:pt x="55" y="37"/>
                      <a:pt x="55" y="39"/>
                    </a:cubicBezTo>
                    <a:cubicBezTo>
                      <a:pt x="55" y="42"/>
                      <a:pt x="53" y="44"/>
                      <a:pt x="51" y="44"/>
                    </a:cubicBezTo>
                    <a:close/>
                    <a:moveTo>
                      <a:pt x="68" y="44"/>
                    </a:moveTo>
                    <a:cubicBezTo>
                      <a:pt x="66" y="44"/>
                      <a:pt x="64" y="42"/>
                      <a:pt x="64" y="39"/>
                    </a:cubicBezTo>
                    <a:cubicBezTo>
                      <a:pt x="64" y="37"/>
                      <a:pt x="66" y="35"/>
                      <a:pt x="68" y="35"/>
                    </a:cubicBezTo>
                    <a:cubicBezTo>
                      <a:pt x="71" y="35"/>
                      <a:pt x="73" y="37"/>
                      <a:pt x="73" y="39"/>
                    </a:cubicBezTo>
                    <a:cubicBezTo>
                      <a:pt x="73" y="42"/>
                      <a:pt x="71" y="44"/>
                      <a:pt x="68" y="44"/>
                    </a:cubicBezTo>
                    <a:close/>
                    <a:moveTo>
                      <a:pt x="78" y="39"/>
                    </a:moveTo>
                    <a:cubicBezTo>
                      <a:pt x="77" y="39"/>
                      <a:pt x="77" y="39"/>
                      <a:pt x="77" y="39"/>
                    </a:cubicBezTo>
                    <a:cubicBezTo>
                      <a:pt x="77" y="38"/>
                      <a:pt x="76" y="37"/>
                      <a:pt x="76" y="36"/>
                    </a:cubicBezTo>
                    <a:cubicBezTo>
                      <a:pt x="78" y="36"/>
                      <a:pt x="78" y="36"/>
                      <a:pt x="78" y="36"/>
                    </a:cubicBezTo>
                    <a:lnTo>
                      <a:pt x="78" y="39"/>
                    </a:lnTo>
                    <a:close/>
                    <a:moveTo>
                      <a:pt x="56" y="33"/>
                    </a:moveTo>
                    <a:cubicBezTo>
                      <a:pt x="55" y="32"/>
                      <a:pt x="54" y="32"/>
                      <a:pt x="54" y="32"/>
                    </a:cubicBezTo>
                    <a:cubicBezTo>
                      <a:pt x="65" y="32"/>
                      <a:pt x="65" y="32"/>
                      <a:pt x="65" y="32"/>
                    </a:cubicBezTo>
                    <a:cubicBezTo>
                      <a:pt x="65" y="32"/>
                      <a:pt x="64" y="32"/>
                      <a:pt x="64" y="33"/>
                    </a:cubicBezTo>
                    <a:lnTo>
                      <a:pt x="56" y="3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5000">
        <p14:prism isInverted="1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千图PPT彼岸天：ID 8661124库_组合 3"/>
          <p:cNvGrpSpPr/>
          <p:nvPr>
            <p:custDataLst>
              <p:tags r:id="rId1"/>
            </p:custDataLst>
          </p:nvPr>
        </p:nvGrpSpPr>
        <p:grpSpPr>
          <a:xfrm>
            <a:off x="3797992" y="2293767"/>
            <a:ext cx="4023969" cy="2826888"/>
            <a:chOff x="151582" y="381297"/>
            <a:chExt cx="7261016" cy="5100951"/>
          </a:xfrm>
        </p:grpSpPr>
        <p:sp>
          <p:nvSpPr>
            <p:cNvPr id="19" name="任意多边形: 形状 18"/>
            <p:cNvSpPr/>
            <p:nvPr/>
          </p:nvSpPr>
          <p:spPr>
            <a:xfrm>
              <a:off x="3483283" y="747270"/>
              <a:ext cx="3372192" cy="25405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" y="8688"/>
                  </a:moveTo>
                  <a:cubicBezTo>
                    <a:pt x="10" y="8395"/>
                    <a:pt x="98" y="8120"/>
                    <a:pt x="185" y="7918"/>
                  </a:cubicBezTo>
                  <a:cubicBezTo>
                    <a:pt x="271" y="7716"/>
                    <a:pt x="355" y="7588"/>
                    <a:pt x="355" y="7588"/>
                  </a:cubicBezTo>
                  <a:cubicBezTo>
                    <a:pt x="841" y="6943"/>
                    <a:pt x="2130" y="5231"/>
                    <a:pt x="3298" y="3681"/>
                  </a:cubicBezTo>
                  <a:cubicBezTo>
                    <a:pt x="4466" y="2130"/>
                    <a:pt x="5512" y="741"/>
                    <a:pt x="5512" y="741"/>
                  </a:cubicBezTo>
                  <a:cubicBezTo>
                    <a:pt x="5795" y="365"/>
                    <a:pt x="6197" y="197"/>
                    <a:pt x="6527" y="122"/>
                  </a:cubicBezTo>
                  <a:cubicBezTo>
                    <a:pt x="6858" y="47"/>
                    <a:pt x="7118" y="66"/>
                    <a:pt x="7118" y="66"/>
                  </a:cubicBezTo>
                  <a:lnTo>
                    <a:pt x="21535" y="0"/>
                  </a:lnTo>
                  <a:lnTo>
                    <a:pt x="21600" y="7416"/>
                  </a:lnTo>
                  <a:lnTo>
                    <a:pt x="6254" y="7385"/>
                  </a:lnTo>
                  <a:lnTo>
                    <a:pt x="6254" y="21600"/>
                  </a:lnTo>
                  <a:lnTo>
                    <a:pt x="0" y="21600"/>
                  </a:lnTo>
                  <a:lnTo>
                    <a:pt x="0" y="8695"/>
                  </a:lnTo>
                  <a:lnTo>
                    <a:pt x="1" y="8688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20" name="任意多边形: 形状 19"/>
            <p:cNvSpPr/>
            <p:nvPr/>
          </p:nvSpPr>
          <p:spPr>
            <a:xfrm>
              <a:off x="1095267" y="1789177"/>
              <a:ext cx="3362517" cy="25407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" y="0"/>
                  </a:moveTo>
                  <a:lnTo>
                    <a:pt x="14461" y="67"/>
                  </a:lnTo>
                  <a:cubicBezTo>
                    <a:pt x="14461" y="67"/>
                    <a:pt x="14722" y="47"/>
                    <a:pt x="15054" y="122"/>
                  </a:cubicBezTo>
                  <a:cubicBezTo>
                    <a:pt x="15386" y="197"/>
                    <a:pt x="15789" y="366"/>
                    <a:pt x="16074" y="742"/>
                  </a:cubicBezTo>
                  <a:cubicBezTo>
                    <a:pt x="16074" y="742"/>
                    <a:pt x="17122" y="2131"/>
                    <a:pt x="18293" y="3681"/>
                  </a:cubicBezTo>
                  <a:cubicBezTo>
                    <a:pt x="19464" y="5230"/>
                    <a:pt x="20757" y="6942"/>
                    <a:pt x="21244" y="7587"/>
                  </a:cubicBezTo>
                  <a:cubicBezTo>
                    <a:pt x="21244" y="7587"/>
                    <a:pt x="21328" y="7716"/>
                    <a:pt x="21415" y="7918"/>
                  </a:cubicBezTo>
                  <a:cubicBezTo>
                    <a:pt x="21501" y="8120"/>
                    <a:pt x="21590" y="8395"/>
                    <a:pt x="21599" y="8687"/>
                  </a:cubicBezTo>
                  <a:lnTo>
                    <a:pt x="21600" y="8695"/>
                  </a:lnTo>
                  <a:lnTo>
                    <a:pt x="21600" y="21600"/>
                  </a:lnTo>
                  <a:lnTo>
                    <a:pt x="15327" y="21600"/>
                  </a:lnTo>
                  <a:lnTo>
                    <a:pt x="15327" y="7385"/>
                  </a:lnTo>
                  <a:lnTo>
                    <a:pt x="0" y="7417"/>
                  </a:lnTo>
                  <a:lnTo>
                    <a:pt x="3" y="0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 w="6350" cap="flat">
              <a:solidFill>
                <a:schemeClr val="bg1">
                  <a:lumMod val="85000"/>
                </a:schemeClr>
              </a:solidFill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21" name="椭圆 20"/>
            <p:cNvSpPr/>
            <p:nvPr/>
          </p:nvSpPr>
          <p:spPr>
            <a:xfrm>
              <a:off x="5571529" y="381297"/>
              <a:ext cx="1841069" cy="1841069"/>
            </a:xfrm>
            <a:prstGeom prst="ellipse">
              <a:avLst/>
            </a:prstGeom>
            <a:solidFill>
              <a:schemeClr val="accent2">
                <a:lumMod val="100000"/>
              </a:schemeClr>
            </a:solidFill>
            <a:ln w="57150" cap="flat">
              <a:solidFill>
                <a:schemeClr val="bg1"/>
              </a:solidFill>
              <a:miter lim="400000"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22" name="任意多边形: 形状 21"/>
            <p:cNvSpPr/>
            <p:nvPr/>
          </p:nvSpPr>
          <p:spPr>
            <a:xfrm>
              <a:off x="6105767" y="915328"/>
              <a:ext cx="772592" cy="773007"/>
            </a:xfrm>
            <a:custGeom>
              <a:avLst/>
              <a:gdLst>
                <a:gd name="connsiteX0" fmla="*/ 94638 w 328437"/>
                <a:gd name="connsiteY0" fmla="*/ 163513 h 328613"/>
                <a:gd name="connsiteX1" fmla="*/ 95937 w 328437"/>
                <a:gd name="connsiteY1" fmla="*/ 163513 h 328613"/>
                <a:gd name="connsiteX2" fmla="*/ 134903 w 328437"/>
                <a:gd name="connsiteY2" fmla="*/ 169971 h 328613"/>
                <a:gd name="connsiteX3" fmla="*/ 136202 w 328437"/>
                <a:gd name="connsiteY3" fmla="*/ 171262 h 328613"/>
                <a:gd name="connsiteX4" fmla="*/ 136202 w 328437"/>
                <a:gd name="connsiteY4" fmla="*/ 238422 h 328613"/>
                <a:gd name="connsiteX5" fmla="*/ 136202 w 328437"/>
                <a:gd name="connsiteY5" fmla="*/ 239713 h 328613"/>
                <a:gd name="connsiteX6" fmla="*/ 134903 w 328437"/>
                <a:gd name="connsiteY6" fmla="*/ 239713 h 328613"/>
                <a:gd name="connsiteX7" fmla="*/ 133604 w 328437"/>
                <a:gd name="connsiteY7" fmla="*/ 239713 h 328613"/>
                <a:gd name="connsiteX8" fmla="*/ 94638 w 328437"/>
                <a:gd name="connsiteY8" fmla="*/ 226798 h 328613"/>
                <a:gd name="connsiteX9" fmla="*/ 93339 w 328437"/>
                <a:gd name="connsiteY9" fmla="*/ 225506 h 328613"/>
                <a:gd name="connsiteX10" fmla="*/ 93339 w 328437"/>
                <a:gd name="connsiteY10" fmla="*/ 166096 h 328613"/>
                <a:gd name="connsiteX11" fmla="*/ 94638 w 328437"/>
                <a:gd name="connsiteY11" fmla="*/ 163513 h 328613"/>
                <a:gd name="connsiteX12" fmla="*/ 45714 w 328437"/>
                <a:gd name="connsiteY12" fmla="*/ 157163 h 328613"/>
                <a:gd name="connsiteX13" fmla="*/ 48227 w 328437"/>
                <a:gd name="connsiteY13" fmla="*/ 157163 h 328613"/>
                <a:gd name="connsiteX14" fmla="*/ 74620 w 328437"/>
                <a:gd name="connsiteY14" fmla="*/ 161051 h 328613"/>
                <a:gd name="connsiteX15" fmla="*/ 75877 w 328437"/>
                <a:gd name="connsiteY15" fmla="*/ 162347 h 328613"/>
                <a:gd name="connsiteX16" fmla="*/ 75877 w 328437"/>
                <a:gd name="connsiteY16" fmla="*/ 218071 h 328613"/>
                <a:gd name="connsiteX17" fmla="*/ 74620 w 328437"/>
                <a:gd name="connsiteY17" fmla="*/ 219367 h 328613"/>
                <a:gd name="connsiteX18" fmla="*/ 73363 w 328437"/>
                <a:gd name="connsiteY18" fmla="*/ 220663 h 328613"/>
                <a:gd name="connsiteX19" fmla="*/ 46971 w 328437"/>
                <a:gd name="connsiteY19" fmla="*/ 211592 h 328613"/>
                <a:gd name="connsiteX20" fmla="*/ 45714 w 328437"/>
                <a:gd name="connsiteY20" fmla="*/ 209000 h 328613"/>
                <a:gd name="connsiteX21" fmla="*/ 45714 w 328437"/>
                <a:gd name="connsiteY21" fmla="*/ 158459 h 328613"/>
                <a:gd name="connsiteX22" fmla="*/ 45714 w 328437"/>
                <a:gd name="connsiteY22" fmla="*/ 157163 h 328613"/>
                <a:gd name="connsiteX23" fmla="*/ 34601 w 328437"/>
                <a:gd name="connsiteY23" fmla="*/ 131763 h 328613"/>
                <a:gd name="connsiteX24" fmla="*/ 34601 w 328437"/>
                <a:gd name="connsiteY24" fmla="*/ 246063 h 328613"/>
                <a:gd name="connsiteX25" fmla="*/ 161601 w 328437"/>
                <a:gd name="connsiteY25" fmla="*/ 311151 h 328613"/>
                <a:gd name="connsiteX26" fmla="*/ 161601 w 328437"/>
                <a:gd name="connsiteY26" fmla="*/ 133351 h 328613"/>
                <a:gd name="connsiteX27" fmla="*/ 134613 w 328437"/>
                <a:gd name="connsiteY27" fmla="*/ 133351 h 328613"/>
                <a:gd name="connsiteX28" fmla="*/ 235241 w 328437"/>
                <a:gd name="connsiteY28" fmla="*/ 15875 h 328613"/>
                <a:gd name="connsiteX29" fmla="*/ 147314 w 328437"/>
                <a:gd name="connsiteY29" fmla="*/ 120775 h 328613"/>
                <a:gd name="connsiteX30" fmla="*/ 165417 w 328437"/>
                <a:gd name="connsiteY30" fmla="*/ 120775 h 328613"/>
                <a:gd name="connsiteX31" fmla="*/ 171882 w 328437"/>
                <a:gd name="connsiteY31" fmla="*/ 127251 h 328613"/>
                <a:gd name="connsiteX32" fmla="*/ 171882 w 328437"/>
                <a:gd name="connsiteY32" fmla="*/ 311150 h 328613"/>
                <a:gd name="connsiteX33" fmla="*/ 222311 w 328437"/>
                <a:gd name="connsiteY33" fmla="*/ 285249 h 328613"/>
                <a:gd name="connsiteX34" fmla="*/ 222311 w 328437"/>
                <a:gd name="connsiteY34" fmla="*/ 157037 h 328613"/>
                <a:gd name="connsiteX35" fmla="*/ 223604 w 328437"/>
                <a:gd name="connsiteY35" fmla="*/ 154447 h 328613"/>
                <a:gd name="connsiteX36" fmla="*/ 257223 w 328437"/>
                <a:gd name="connsiteY36" fmla="*/ 151857 h 328613"/>
                <a:gd name="connsiteX37" fmla="*/ 258516 w 328437"/>
                <a:gd name="connsiteY37" fmla="*/ 151857 h 328613"/>
                <a:gd name="connsiteX38" fmla="*/ 259809 w 328437"/>
                <a:gd name="connsiteY38" fmla="*/ 153152 h 328613"/>
                <a:gd name="connsiteX39" fmla="*/ 259809 w 328437"/>
                <a:gd name="connsiteY39" fmla="*/ 265823 h 328613"/>
                <a:gd name="connsiteX40" fmla="*/ 293429 w 328437"/>
                <a:gd name="connsiteY40" fmla="*/ 247692 h 328613"/>
                <a:gd name="connsiteX41" fmla="*/ 294722 w 328437"/>
                <a:gd name="connsiteY41" fmla="*/ 118185 h 328613"/>
                <a:gd name="connsiteX42" fmla="*/ 296015 w 328437"/>
                <a:gd name="connsiteY42" fmla="*/ 114300 h 328613"/>
                <a:gd name="connsiteX43" fmla="*/ 301187 w 328437"/>
                <a:gd name="connsiteY43" fmla="*/ 111710 h 328613"/>
                <a:gd name="connsiteX44" fmla="*/ 307652 w 328437"/>
                <a:gd name="connsiteY44" fmla="*/ 113005 h 328613"/>
                <a:gd name="connsiteX45" fmla="*/ 235241 w 328437"/>
                <a:gd name="connsiteY45" fmla="*/ 15875 h 328613"/>
                <a:gd name="connsiteX46" fmla="*/ 235348 w 328437"/>
                <a:gd name="connsiteY46" fmla="*/ 0 h 328613"/>
                <a:gd name="connsiteX47" fmla="*/ 239233 w 328437"/>
                <a:gd name="connsiteY47" fmla="*/ 0 h 328613"/>
                <a:gd name="connsiteX48" fmla="*/ 241823 w 328437"/>
                <a:gd name="connsiteY48" fmla="*/ 2598 h 328613"/>
                <a:gd name="connsiteX49" fmla="*/ 327286 w 328437"/>
                <a:gd name="connsiteY49" fmla="*/ 115599 h 328613"/>
                <a:gd name="connsiteX50" fmla="*/ 327286 w 328437"/>
                <a:gd name="connsiteY50" fmla="*/ 123392 h 328613"/>
                <a:gd name="connsiteX51" fmla="*/ 322107 w 328437"/>
                <a:gd name="connsiteY51" fmla="*/ 125990 h 328613"/>
                <a:gd name="connsiteX52" fmla="*/ 307863 w 328437"/>
                <a:gd name="connsiteY52" fmla="*/ 124691 h 328613"/>
                <a:gd name="connsiteX53" fmla="*/ 307863 w 328437"/>
                <a:gd name="connsiteY53" fmla="*/ 251980 h 328613"/>
                <a:gd name="connsiteX54" fmla="*/ 303978 w 328437"/>
                <a:gd name="connsiteY54" fmla="*/ 257175 h 328613"/>
                <a:gd name="connsiteX55" fmla="*/ 169308 w 328437"/>
                <a:gd name="connsiteY55" fmla="*/ 327314 h 328613"/>
                <a:gd name="connsiteX56" fmla="*/ 166718 w 328437"/>
                <a:gd name="connsiteY56" fmla="*/ 328613 h 328613"/>
                <a:gd name="connsiteX57" fmla="*/ 164129 w 328437"/>
                <a:gd name="connsiteY57" fmla="*/ 327314 h 328613"/>
                <a:gd name="connsiteX58" fmla="*/ 25574 w 328437"/>
                <a:gd name="connsiteY58" fmla="*/ 254578 h 328613"/>
                <a:gd name="connsiteX59" fmla="*/ 21689 w 328437"/>
                <a:gd name="connsiteY59" fmla="*/ 249382 h 328613"/>
                <a:gd name="connsiteX60" fmla="*/ 21689 w 328437"/>
                <a:gd name="connsiteY60" fmla="*/ 129887 h 328613"/>
                <a:gd name="connsiteX61" fmla="*/ 6150 w 328437"/>
                <a:gd name="connsiteY61" fmla="*/ 129887 h 328613"/>
                <a:gd name="connsiteX62" fmla="*/ 971 w 328437"/>
                <a:gd name="connsiteY62" fmla="*/ 127289 h 328613"/>
                <a:gd name="connsiteX63" fmla="*/ 971 w 328437"/>
                <a:gd name="connsiteY63" fmla="*/ 120795 h 328613"/>
                <a:gd name="connsiteX64" fmla="*/ 34638 w 328437"/>
                <a:gd name="connsiteY64" fmla="*/ 54552 h 328613"/>
                <a:gd name="connsiteX65" fmla="*/ 38523 w 328437"/>
                <a:gd name="connsiteY65" fmla="*/ 50656 h 328613"/>
                <a:gd name="connsiteX66" fmla="*/ 59241 w 328437"/>
                <a:gd name="connsiteY66" fmla="*/ 45460 h 328613"/>
                <a:gd name="connsiteX67" fmla="*/ 59241 w 328437"/>
                <a:gd name="connsiteY67" fmla="*/ 27276 h 328613"/>
                <a:gd name="connsiteX68" fmla="*/ 63126 w 328437"/>
                <a:gd name="connsiteY68" fmla="*/ 20782 h 328613"/>
                <a:gd name="connsiteX69" fmla="*/ 83844 w 328437"/>
                <a:gd name="connsiteY69" fmla="*/ 14287 h 328613"/>
                <a:gd name="connsiteX70" fmla="*/ 85139 w 328437"/>
                <a:gd name="connsiteY70" fmla="*/ 14287 h 328613"/>
                <a:gd name="connsiteX71" fmla="*/ 86434 w 328437"/>
                <a:gd name="connsiteY71" fmla="*/ 14287 h 328613"/>
                <a:gd name="connsiteX72" fmla="*/ 98088 w 328437"/>
                <a:gd name="connsiteY72" fmla="*/ 16885 h 328613"/>
                <a:gd name="connsiteX73" fmla="*/ 103268 w 328437"/>
                <a:gd name="connsiteY73" fmla="*/ 22081 h 328613"/>
                <a:gd name="connsiteX74" fmla="*/ 103268 w 328437"/>
                <a:gd name="connsiteY74" fmla="*/ 33771 h 328613"/>
                <a:gd name="connsiteX75" fmla="*/ 235348 w 328437"/>
                <a:gd name="connsiteY75" fmla="*/ 0 h 328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</a:cxnLst>
              <a:rect l="l" t="t" r="r" b="b"/>
              <a:pathLst>
                <a:path w="328437" h="328613">
                  <a:moveTo>
                    <a:pt x="94638" y="163513"/>
                  </a:moveTo>
                  <a:cubicBezTo>
                    <a:pt x="94638" y="163513"/>
                    <a:pt x="95937" y="163513"/>
                    <a:pt x="95937" y="163513"/>
                  </a:cubicBezTo>
                  <a:cubicBezTo>
                    <a:pt x="95937" y="163513"/>
                    <a:pt x="95937" y="163513"/>
                    <a:pt x="134903" y="169971"/>
                  </a:cubicBezTo>
                  <a:cubicBezTo>
                    <a:pt x="136202" y="169971"/>
                    <a:pt x="136202" y="169971"/>
                    <a:pt x="136202" y="171262"/>
                  </a:cubicBezTo>
                  <a:cubicBezTo>
                    <a:pt x="136202" y="171262"/>
                    <a:pt x="136202" y="171262"/>
                    <a:pt x="136202" y="238422"/>
                  </a:cubicBezTo>
                  <a:cubicBezTo>
                    <a:pt x="136202" y="238422"/>
                    <a:pt x="136202" y="239713"/>
                    <a:pt x="136202" y="239713"/>
                  </a:cubicBezTo>
                  <a:cubicBezTo>
                    <a:pt x="134903" y="239713"/>
                    <a:pt x="134903" y="239713"/>
                    <a:pt x="134903" y="239713"/>
                  </a:cubicBezTo>
                  <a:cubicBezTo>
                    <a:pt x="134903" y="239713"/>
                    <a:pt x="134903" y="239713"/>
                    <a:pt x="133604" y="239713"/>
                  </a:cubicBezTo>
                  <a:cubicBezTo>
                    <a:pt x="133604" y="239713"/>
                    <a:pt x="133604" y="239713"/>
                    <a:pt x="94638" y="226798"/>
                  </a:cubicBezTo>
                  <a:cubicBezTo>
                    <a:pt x="94638" y="226798"/>
                    <a:pt x="93339" y="225506"/>
                    <a:pt x="93339" y="225506"/>
                  </a:cubicBezTo>
                  <a:cubicBezTo>
                    <a:pt x="93339" y="225506"/>
                    <a:pt x="93339" y="225506"/>
                    <a:pt x="93339" y="166096"/>
                  </a:cubicBezTo>
                  <a:cubicBezTo>
                    <a:pt x="93339" y="164805"/>
                    <a:pt x="94638" y="164805"/>
                    <a:pt x="94638" y="163513"/>
                  </a:cubicBezTo>
                  <a:close/>
                  <a:moveTo>
                    <a:pt x="45714" y="157163"/>
                  </a:moveTo>
                  <a:cubicBezTo>
                    <a:pt x="46971" y="157163"/>
                    <a:pt x="46971" y="157163"/>
                    <a:pt x="48227" y="157163"/>
                  </a:cubicBezTo>
                  <a:cubicBezTo>
                    <a:pt x="48227" y="157163"/>
                    <a:pt x="48227" y="157163"/>
                    <a:pt x="74620" y="161051"/>
                  </a:cubicBezTo>
                  <a:cubicBezTo>
                    <a:pt x="74620" y="161051"/>
                    <a:pt x="75877" y="161051"/>
                    <a:pt x="75877" y="162347"/>
                  </a:cubicBezTo>
                  <a:cubicBezTo>
                    <a:pt x="75877" y="162347"/>
                    <a:pt x="75877" y="162347"/>
                    <a:pt x="75877" y="218071"/>
                  </a:cubicBezTo>
                  <a:cubicBezTo>
                    <a:pt x="75877" y="219367"/>
                    <a:pt x="75877" y="219367"/>
                    <a:pt x="74620" y="219367"/>
                  </a:cubicBezTo>
                  <a:cubicBezTo>
                    <a:pt x="74620" y="220663"/>
                    <a:pt x="74620" y="220663"/>
                    <a:pt x="73363" y="220663"/>
                  </a:cubicBezTo>
                  <a:cubicBezTo>
                    <a:pt x="73363" y="220663"/>
                    <a:pt x="73363" y="220663"/>
                    <a:pt x="46971" y="211592"/>
                  </a:cubicBezTo>
                  <a:cubicBezTo>
                    <a:pt x="45714" y="210296"/>
                    <a:pt x="45714" y="210296"/>
                    <a:pt x="45714" y="209000"/>
                  </a:cubicBezTo>
                  <a:cubicBezTo>
                    <a:pt x="45714" y="209000"/>
                    <a:pt x="45714" y="209000"/>
                    <a:pt x="45714" y="158459"/>
                  </a:cubicBezTo>
                  <a:cubicBezTo>
                    <a:pt x="45714" y="158459"/>
                    <a:pt x="45714" y="157163"/>
                    <a:pt x="45714" y="157163"/>
                  </a:cubicBezTo>
                  <a:close/>
                  <a:moveTo>
                    <a:pt x="34601" y="131763"/>
                  </a:moveTo>
                  <a:lnTo>
                    <a:pt x="34601" y="246063"/>
                  </a:lnTo>
                  <a:lnTo>
                    <a:pt x="161601" y="311151"/>
                  </a:lnTo>
                  <a:lnTo>
                    <a:pt x="161601" y="133351"/>
                  </a:lnTo>
                  <a:lnTo>
                    <a:pt x="134613" y="133351"/>
                  </a:lnTo>
                  <a:close/>
                  <a:moveTo>
                    <a:pt x="235241" y="15875"/>
                  </a:moveTo>
                  <a:cubicBezTo>
                    <a:pt x="235241" y="15875"/>
                    <a:pt x="235241" y="15875"/>
                    <a:pt x="147314" y="120775"/>
                  </a:cubicBezTo>
                  <a:cubicBezTo>
                    <a:pt x="147314" y="120775"/>
                    <a:pt x="147314" y="120775"/>
                    <a:pt x="165417" y="120775"/>
                  </a:cubicBezTo>
                  <a:cubicBezTo>
                    <a:pt x="169296" y="120775"/>
                    <a:pt x="171882" y="123365"/>
                    <a:pt x="171882" y="127251"/>
                  </a:cubicBezTo>
                  <a:cubicBezTo>
                    <a:pt x="171882" y="127251"/>
                    <a:pt x="171882" y="127251"/>
                    <a:pt x="171882" y="311150"/>
                  </a:cubicBezTo>
                  <a:cubicBezTo>
                    <a:pt x="171882" y="311150"/>
                    <a:pt x="171882" y="311150"/>
                    <a:pt x="222311" y="285249"/>
                  </a:cubicBezTo>
                  <a:cubicBezTo>
                    <a:pt x="222311" y="285249"/>
                    <a:pt x="222311" y="285249"/>
                    <a:pt x="222311" y="157037"/>
                  </a:cubicBezTo>
                  <a:cubicBezTo>
                    <a:pt x="222311" y="155742"/>
                    <a:pt x="222311" y="154447"/>
                    <a:pt x="223604" y="154447"/>
                  </a:cubicBezTo>
                  <a:cubicBezTo>
                    <a:pt x="223604" y="154447"/>
                    <a:pt x="223604" y="154447"/>
                    <a:pt x="257223" y="151857"/>
                  </a:cubicBezTo>
                  <a:cubicBezTo>
                    <a:pt x="257223" y="151857"/>
                    <a:pt x="258516" y="151857"/>
                    <a:pt x="258516" y="151857"/>
                  </a:cubicBezTo>
                  <a:cubicBezTo>
                    <a:pt x="258516" y="153152"/>
                    <a:pt x="259809" y="153152"/>
                    <a:pt x="259809" y="153152"/>
                  </a:cubicBezTo>
                  <a:cubicBezTo>
                    <a:pt x="259809" y="153152"/>
                    <a:pt x="259809" y="153152"/>
                    <a:pt x="259809" y="265823"/>
                  </a:cubicBezTo>
                  <a:cubicBezTo>
                    <a:pt x="259809" y="265823"/>
                    <a:pt x="259809" y="265823"/>
                    <a:pt x="293429" y="247692"/>
                  </a:cubicBezTo>
                  <a:cubicBezTo>
                    <a:pt x="293429" y="247692"/>
                    <a:pt x="293429" y="247692"/>
                    <a:pt x="294722" y="118185"/>
                  </a:cubicBezTo>
                  <a:cubicBezTo>
                    <a:pt x="294722" y="116890"/>
                    <a:pt x="294722" y="115595"/>
                    <a:pt x="296015" y="114300"/>
                  </a:cubicBezTo>
                  <a:cubicBezTo>
                    <a:pt x="297308" y="113005"/>
                    <a:pt x="298601" y="111710"/>
                    <a:pt x="301187" y="111710"/>
                  </a:cubicBezTo>
                  <a:lnTo>
                    <a:pt x="307652" y="113005"/>
                  </a:lnTo>
                  <a:cubicBezTo>
                    <a:pt x="307652" y="113005"/>
                    <a:pt x="307652" y="113005"/>
                    <a:pt x="235241" y="15875"/>
                  </a:cubicBezTo>
                  <a:close/>
                  <a:moveTo>
                    <a:pt x="235348" y="0"/>
                  </a:moveTo>
                  <a:cubicBezTo>
                    <a:pt x="235348" y="0"/>
                    <a:pt x="237938" y="0"/>
                    <a:pt x="239233" y="0"/>
                  </a:cubicBezTo>
                  <a:cubicBezTo>
                    <a:pt x="241823" y="1299"/>
                    <a:pt x="241823" y="2598"/>
                    <a:pt x="241823" y="2598"/>
                  </a:cubicBezTo>
                  <a:cubicBezTo>
                    <a:pt x="241823" y="2598"/>
                    <a:pt x="241823" y="2598"/>
                    <a:pt x="327286" y="115599"/>
                  </a:cubicBezTo>
                  <a:cubicBezTo>
                    <a:pt x="327286" y="115599"/>
                    <a:pt x="329876" y="119496"/>
                    <a:pt x="327286" y="123392"/>
                  </a:cubicBezTo>
                  <a:cubicBezTo>
                    <a:pt x="324697" y="125990"/>
                    <a:pt x="322107" y="125990"/>
                    <a:pt x="322107" y="125990"/>
                  </a:cubicBezTo>
                  <a:cubicBezTo>
                    <a:pt x="322107" y="125990"/>
                    <a:pt x="322107" y="125990"/>
                    <a:pt x="307863" y="124691"/>
                  </a:cubicBezTo>
                  <a:cubicBezTo>
                    <a:pt x="307863" y="124691"/>
                    <a:pt x="307863" y="124691"/>
                    <a:pt x="307863" y="251980"/>
                  </a:cubicBezTo>
                  <a:cubicBezTo>
                    <a:pt x="307863" y="254578"/>
                    <a:pt x="306568" y="255877"/>
                    <a:pt x="303978" y="257175"/>
                  </a:cubicBezTo>
                  <a:cubicBezTo>
                    <a:pt x="303978" y="257175"/>
                    <a:pt x="303978" y="257175"/>
                    <a:pt x="169308" y="327314"/>
                  </a:cubicBezTo>
                  <a:cubicBezTo>
                    <a:pt x="169308" y="327314"/>
                    <a:pt x="168013" y="328613"/>
                    <a:pt x="166718" y="328613"/>
                  </a:cubicBezTo>
                  <a:cubicBezTo>
                    <a:pt x="165424" y="328613"/>
                    <a:pt x="164129" y="327314"/>
                    <a:pt x="164129" y="327314"/>
                  </a:cubicBezTo>
                  <a:cubicBezTo>
                    <a:pt x="164129" y="327314"/>
                    <a:pt x="164129" y="327314"/>
                    <a:pt x="25574" y="254578"/>
                  </a:cubicBezTo>
                  <a:cubicBezTo>
                    <a:pt x="22984" y="254578"/>
                    <a:pt x="21689" y="251980"/>
                    <a:pt x="21689" y="249382"/>
                  </a:cubicBezTo>
                  <a:cubicBezTo>
                    <a:pt x="21689" y="249382"/>
                    <a:pt x="21689" y="249382"/>
                    <a:pt x="21689" y="129887"/>
                  </a:cubicBezTo>
                  <a:cubicBezTo>
                    <a:pt x="21689" y="129887"/>
                    <a:pt x="21689" y="129887"/>
                    <a:pt x="6150" y="129887"/>
                  </a:cubicBezTo>
                  <a:cubicBezTo>
                    <a:pt x="3561" y="129887"/>
                    <a:pt x="2266" y="128588"/>
                    <a:pt x="971" y="127289"/>
                  </a:cubicBezTo>
                  <a:cubicBezTo>
                    <a:pt x="-324" y="125990"/>
                    <a:pt x="-324" y="123392"/>
                    <a:pt x="971" y="120795"/>
                  </a:cubicBezTo>
                  <a:cubicBezTo>
                    <a:pt x="971" y="120795"/>
                    <a:pt x="971" y="120795"/>
                    <a:pt x="34638" y="54552"/>
                  </a:cubicBezTo>
                  <a:cubicBezTo>
                    <a:pt x="35933" y="51955"/>
                    <a:pt x="37228" y="51955"/>
                    <a:pt x="38523" y="50656"/>
                  </a:cubicBezTo>
                  <a:cubicBezTo>
                    <a:pt x="38523" y="50656"/>
                    <a:pt x="38523" y="50656"/>
                    <a:pt x="59241" y="45460"/>
                  </a:cubicBezTo>
                  <a:cubicBezTo>
                    <a:pt x="59241" y="45460"/>
                    <a:pt x="59241" y="45460"/>
                    <a:pt x="59241" y="27276"/>
                  </a:cubicBezTo>
                  <a:cubicBezTo>
                    <a:pt x="59241" y="24678"/>
                    <a:pt x="60536" y="22081"/>
                    <a:pt x="63126" y="20782"/>
                  </a:cubicBezTo>
                  <a:cubicBezTo>
                    <a:pt x="63126" y="20782"/>
                    <a:pt x="63126" y="20782"/>
                    <a:pt x="83844" y="14287"/>
                  </a:cubicBezTo>
                  <a:cubicBezTo>
                    <a:pt x="83844" y="14287"/>
                    <a:pt x="83844" y="14287"/>
                    <a:pt x="85139" y="14287"/>
                  </a:cubicBezTo>
                  <a:cubicBezTo>
                    <a:pt x="86434" y="14287"/>
                    <a:pt x="86434" y="14287"/>
                    <a:pt x="86434" y="14287"/>
                  </a:cubicBezTo>
                  <a:cubicBezTo>
                    <a:pt x="86434" y="14287"/>
                    <a:pt x="86434" y="14287"/>
                    <a:pt x="98088" y="16885"/>
                  </a:cubicBezTo>
                  <a:cubicBezTo>
                    <a:pt x="100678" y="16885"/>
                    <a:pt x="103268" y="19483"/>
                    <a:pt x="103268" y="22081"/>
                  </a:cubicBezTo>
                  <a:cubicBezTo>
                    <a:pt x="103268" y="22081"/>
                    <a:pt x="103268" y="22081"/>
                    <a:pt x="103268" y="33771"/>
                  </a:cubicBezTo>
                  <a:cubicBezTo>
                    <a:pt x="103268" y="33771"/>
                    <a:pt x="103268" y="33771"/>
                    <a:pt x="235348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23" name="椭圆 22"/>
            <p:cNvSpPr/>
            <p:nvPr/>
          </p:nvSpPr>
          <p:spPr>
            <a:xfrm>
              <a:off x="151582" y="1019535"/>
              <a:ext cx="2294975" cy="2294974"/>
            </a:xfrm>
            <a:prstGeom prst="ellipse">
              <a:avLst/>
            </a:prstGeom>
            <a:solidFill>
              <a:schemeClr val="accent1">
                <a:lumMod val="100000"/>
              </a:schemeClr>
            </a:solidFill>
            <a:ln w="57150" cap="flat">
              <a:solidFill>
                <a:schemeClr val="bg1"/>
              </a:solidFill>
              <a:miter lim="400000"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24" name="任意多边形: 形状 23"/>
            <p:cNvSpPr/>
            <p:nvPr/>
          </p:nvSpPr>
          <p:spPr>
            <a:xfrm>
              <a:off x="962077" y="1761829"/>
              <a:ext cx="673986" cy="810388"/>
            </a:xfrm>
            <a:custGeom>
              <a:avLst/>
              <a:gdLst>
                <a:gd name="connsiteX0" fmla="*/ 55289 w 268288"/>
                <a:gd name="connsiteY0" fmla="*/ 122559 h 322584"/>
                <a:gd name="connsiteX1" fmla="*/ 214313 w 268288"/>
                <a:gd name="connsiteY1" fmla="*/ 122559 h 322584"/>
                <a:gd name="connsiteX2" fmla="*/ 214313 w 268288"/>
                <a:gd name="connsiteY2" fmla="*/ 235731 h 322584"/>
                <a:gd name="connsiteX3" fmla="*/ 188028 w 268288"/>
                <a:gd name="connsiteY3" fmla="*/ 268630 h 322584"/>
                <a:gd name="connsiteX4" fmla="*/ 188028 w 268288"/>
                <a:gd name="connsiteY4" fmla="*/ 309425 h 322584"/>
                <a:gd name="connsiteX5" fmla="*/ 168314 w 268288"/>
                <a:gd name="connsiteY5" fmla="*/ 322584 h 322584"/>
                <a:gd name="connsiteX6" fmla="*/ 148601 w 268288"/>
                <a:gd name="connsiteY6" fmla="*/ 309425 h 322584"/>
                <a:gd name="connsiteX7" fmla="*/ 148601 w 268288"/>
                <a:gd name="connsiteY7" fmla="*/ 268630 h 322584"/>
                <a:gd name="connsiteX8" fmla="*/ 119687 w 268288"/>
                <a:gd name="connsiteY8" fmla="*/ 268630 h 322584"/>
                <a:gd name="connsiteX9" fmla="*/ 119687 w 268288"/>
                <a:gd name="connsiteY9" fmla="*/ 309425 h 322584"/>
                <a:gd name="connsiteX10" fmla="*/ 99974 w 268288"/>
                <a:gd name="connsiteY10" fmla="*/ 322584 h 322584"/>
                <a:gd name="connsiteX11" fmla="*/ 81574 w 268288"/>
                <a:gd name="connsiteY11" fmla="*/ 309425 h 322584"/>
                <a:gd name="connsiteX12" fmla="*/ 81574 w 268288"/>
                <a:gd name="connsiteY12" fmla="*/ 268630 h 322584"/>
                <a:gd name="connsiteX13" fmla="*/ 53975 w 268288"/>
                <a:gd name="connsiteY13" fmla="*/ 235731 h 322584"/>
                <a:gd name="connsiteX14" fmla="*/ 55289 w 268288"/>
                <a:gd name="connsiteY14" fmla="*/ 122559 h 322584"/>
                <a:gd name="connsiteX15" fmla="*/ 248444 w 268288"/>
                <a:gd name="connsiteY15" fmla="*/ 108272 h 322584"/>
                <a:gd name="connsiteX16" fmla="*/ 268288 w 268288"/>
                <a:gd name="connsiteY16" fmla="*/ 121403 h 322584"/>
                <a:gd name="connsiteX17" fmla="*/ 268288 w 268288"/>
                <a:gd name="connsiteY17" fmla="*/ 201504 h 322584"/>
                <a:gd name="connsiteX18" fmla="*/ 248444 w 268288"/>
                <a:gd name="connsiteY18" fmla="*/ 214635 h 322584"/>
                <a:gd name="connsiteX19" fmla="*/ 228600 w 268288"/>
                <a:gd name="connsiteY19" fmla="*/ 201504 h 322584"/>
                <a:gd name="connsiteX20" fmla="*/ 228600 w 268288"/>
                <a:gd name="connsiteY20" fmla="*/ 121403 h 322584"/>
                <a:gd name="connsiteX21" fmla="*/ 248444 w 268288"/>
                <a:gd name="connsiteY21" fmla="*/ 108272 h 322584"/>
                <a:gd name="connsiteX22" fmla="*/ 19844 w 268288"/>
                <a:gd name="connsiteY22" fmla="*/ 108272 h 322584"/>
                <a:gd name="connsiteX23" fmla="*/ 39688 w 268288"/>
                <a:gd name="connsiteY23" fmla="*/ 121437 h 322584"/>
                <a:gd name="connsiteX24" fmla="*/ 39688 w 268288"/>
                <a:gd name="connsiteY24" fmla="*/ 201741 h 322584"/>
                <a:gd name="connsiteX25" fmla="*/ 19844 w 268288"/>
                <a:gd name="connsiteY25" fmla="*/ 216222 h 322584"/>
                <a:gd name="connsiteX26" fmla="*/ 0 w 268288"/>
                <a:gd name="connsiteY26" fmla="*/ 201741 h 322584"/>
                <a:gd name="connsiteX27" fmla="*/ 0 w 268288"/>
                <a:gd name="connsiteY27" fmla="*/ 121437 h 322584"/>
                <a:gd name="connsiteX28" fmla="*/ 19844 w 268288"/>
                <a:gd name="connsiteY28" fmla="*/ 108272 h 322584"/>
                <a:gd name="connsiteX29" fmla="*/ 167482 w 268288"/>
                <a:gd name="connsiteY29" fmla="*/ 65409 h 322584"/>
                <a:gd name="connsiteX30" fmla="*/ 157163 w 268288"/>
                <a:gd name="connsiteY30" fmla="*/ 75728 h 322584"/>
                <a:gd name="connsiteX31" fmla="*/ 167482 w 268288"/>
                <a:gd name="connsiteY31" fmla="*/ 86047 h 322584"/>
                <a:gd name="connsiteX32" fmla="*/ 177801 w 268288"/>
                <a:gd name="connsiteY32" fmla="*/ 75728 h 322584"/>
                <a:gd name="connsiteX33" fmla="*/ 167482 w 268288"/>
                <a:gd name="connsiteY33" fmla="*/ 65409 h 322584"/>
                <a:gd name="connsiteX34" fmla="*/ 100807 w 268288"/>
                <a:gd name="connsiteY34" fmla="*/ 65409 h 322584"/>
                <a:gd name="connsiteX35" fmla="*/ 90488 w 268288"/>
                <a:gd name="connsiteY35" fmla="*/ 75728 h 322584"/>
                <a:gd name="connsiteX36" fmla="*/ 100807 w 268288"/>
                <a:gd name="connsiteY36" fmla="*/ 86047 h 322584"/>
                <a:gd name="connsiteX37" fmla="*/ 111126 w 268288"/>
                <a:gd name="connsiteY37" fmla="*/ 75728 h 322584"/>
                <a:gd name="connsiteX38" fmla="*/ 100807 w 268288"/>
                <a:gd name="connsiteY38" fmla="*/ 65409 h 322584"/>
                <a:gd name="connsiteX39" fmla="*/ 71089 w 268288"/>
                <a:gd name="connsiteY39" fmla="*/ 1373 h 322584"/>
                <a:gd name="connsiteX40" fmla="*/ 81621 w 268288"/>
                <a:gd name="connsiteY40" fmla="*/ 4013 h 322584"/>
                <a:gd name="connsiteX41" fmla="*/ 106633 w 268288"/>
                <a:gd name="connsiteY41" fmla="*/ 43605 h 322584"/>
                <a:gd name="connsiteX42" fmla="*/ 106633 w 268288"/>
                <a:gd name="connsiteY42" fmla="*/ 44924 h 322584"/>
                <a:gd name="connsiteX43" fmla="*/ 134279 w 268288"/>
                <a:gd name="connsiteY43" fmla="*/ 40965 h 322584"/>
                <a:gd name="connsiteX44" fmla="*/ 161925 w 268288"/>
                <a:gd name="connsiteY44" fmla="*/ 44924 h 322584"/>
                <a:gd name="connsiteX45" fmla="*/ 163242 w 268288"/>
                <a:gd name="connsiteY45" fmla="*/ 43605 h 322584"/>
                <a:gd name="connsiteX46" fmla="*/ 188254 w 268288"/>
                <a:gd name="connsiteY46" fmla="*/ 4013 h 322584"/>
                <a:gd name="connsiteX47" fmla="*/ 197470 w 268288"/>
                <a:gd name="connsiteY47" fmla="*/ 1373 h 322584"/>
                <a:gd name="connsiteX48" fmla="*/ 201419 w 268288"/>
                <a:gd name="connsiteY48" fmla="*/ 10611 h 322584"/>
                <a:gd name="connsiteX49" fmla="*/ 175090 w 268288"/>
                <a:gd name="connsiteY49" fmla="*/ 50203 h 322584"/>
                <a:gd name="connsiteX50" fmla="*/ 175090 w 268288"/>
                <a:gd name="connsiteY50" fmla="*/ 51523 h 322584"/>
                <a:gd name="connsiteX51" fmla="*/ 215900 w 268288"/>
                <a:gd name="connsiteY51" fmla="*/ 108272 h 322584"/>
                <a:gd name="connsiteX52" fmla="*/ 53975 w 268288"/>
                <a:gd name="connsiteY52" fmla="*/ 108272 h 322584"/>
                <a:gd name="connsiteX53" fmla="*/ 94785 w 268288"/>
                <a:gd name="connsiteY53" fmla="*/ 51523 h 322584"/>
                <a:gd name="connsiteX54" fmla="*/ 93469 w 268288"/>
                <a:gd name="connsiteY54" fmla="*/ 50203 h 322584"/>
                <a:gd name="connsiteX55" fmla="*/ 68456 w 268288"/>
                <a:gd name="connsiteY55" fmla="*/ 10611 h 322584"/>
                <a:gd name="connsiteX56" fmla="*/ 71089 w 268288"/>
                <a:gd name="connsiteY56" fmla="*/ 1373 h 322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</a:cxnLst>
              <a:rect l="l" t="t" r="r" b="b"/>
              <a:pathLst>
                <a:path w="268288" h="322584">
                  <a:moveTo>
                    <a:pt x="55289" y="122559"/>
                  </a:moveTo>
                  <a:cubicBezTo>
                    <a:pt x="55289" y="122559"/>
                    <a:pt x="55289" y="122559"/>
                    <a:pt x="214313" y="122559"/>
                  </a:cubicBezTo>
                  <a:cubicBezTo>
                    <a:pt x="214313" y="122559"/>
                    <a:pt x="214313" y="122559"/>
                    <a:pt x="214313" y="235731"/>
                  </a:cubicBezTo>
                  <a:cubicBezTo>
                    <a:pt x="214313" y="255471"/>
                    <a:pt x="206428" y="265998"/>
                    <a:pt x="188028" y="268630"/>
                  </a:cubicBezTo>
                  <a:cubicBezTo>
                    <a:pt x="188028" y="268630"/>
                    <a:pt x="188028" y="268630"/>
                    <a:pt x="188028" y="309425"/>
                  </a:cubicBezTo>
                  <a:cubicBezTo>
                    <a:pt x="188028" y="316004"/>
                    <a:pt x="178828" y="322584"/>
                    <a:pt x="168314" y="322584"/>
                  </a:cubicBezTo>
                  <a:cubicBezTo>
                    <a:pt x="157800" y="322584"/>
                    <a:pt x="148601" y="316004"/>
                    <a:pt x="148601" y="309425"/>
                  </a:cubicBezTo>
                  <a:cubicBezTo>
                    <a:pt x="148601" y="309425"/>
                    <a:pt x="148601" y="309425"/>
                    <a:pt x="148601" y="268630"/>
                  </a:cubicBezTo>
                  <a:cubicBezTo>
                    <a:pt x="139401" y="268630"/>
                    <a:pt x="128887" y="268630"/>
                    <a:pt x="119687" y="268630"/>
                  </a:cubicBezTo>
                  <a:cubicBezTo>
                    <a:pt x="119687" y="268630"/>
                    <a:pt x="119687" y="268630"/>
                    <a:pt x="119687" y="309425"/>
                  </a:cubicBezTo>
                  <a:cubicBezTo>
                    <a:pt x="119687" y="316004"/>
                    <a:pt x="111802" y="322584"/>
                    <a:pt x="99974" y="322584"/>
                  </a:cubicBezTo>
                  <a:cubicBezTo>
                    <a:pt x="89460" y="322584"/>
                    <a:pt x="81574" y="316004"/>
                    <a:pt x="81574" y="309425"/>
                  </a:cubicBezTo>
                  <a:cubicBezTo>
                    <a:pt x="81574" y="309425"/>
                    <a:pt x="81574" y="309425"/>
                    <a:pt x="81574" y="268630"/>
                  </a:cubicBezTo>
                  <a:cubicBezTo>
                    <a:pt x="63175" y="265998"/>
                    <a:pt x="53975" y="255471"/>
                    <a:pt x="53975" y="235731"/>
                  </a:cubicBezTo>
                  <a:cubicBezTo>
                    <a:pt x="53975" y="212044"/>
                    <a:pt x="55289" y="122559"/>
                    <a:pt x="55289" y="122559"/>
                  </a:cubicBezTo>
                  <a:close/>
                  <a:moveTo>
                    <a:pt x="248444" y="108272"/>
                  </a:moveTo>
                  <a:cubicBezTo>
                    <a:pt x="259028" y="108272"/>
                    <a:pt x="268288" y="114838"/>
                    <a:pt x="268288" y="121403"/>
                  </a:cubicBezTo>
                  <a:cubicBezTo>
                    <a:pt x="268288" y="121403"/>
                    <a:pt x="268288" y="121403"/>
                    <a:pt x="268288" y="201504"/>
                  </a:cubicBezTo>
                  <a:cubicBezTo>
                    <a:pt x="268288" y="208070"/>
                    <a:pt x="259028" y="214635"/>
                    <a:pt x="248444" y="214635"/>
                  </a:cubicBezTo>
                  <a:cubicBezTo>
                    <a:pt x="237861" y="214635"/>
                    <a:pt x="228600" y="208070"/>
                    <a:pt x="228600" y="201504"/>
                  </a:cubicBezTo>
                  <a:cubicBezTo>
                    <a:pt x="228600" y="201504"/>
                    <a:pt x="228600" y="201504"/>
                    <a:pt x="228600" y="121403"/>
                  </a:cubicBezTo>
                  <a:cubicBezTo>
                    <a:pt x="228600" y="114838"/>
                    <a:pt x="237861" y="108272"/>
                    <a:pt x="248444" y="108272"/>
                  </a:cubicBezTo>
                  <a:close/>
                  <a:moveTo>
                    <a:pt x="19844" y="108272"/>
                  </a:moveTo>
                  <a:cubicBezTo>
                    <a:pt x="30427" y="108272"/>
                    <a:pt x="39688" y="113538"/>
                    <a:pt x="39688" y="121437"/>
                  </a:cubicBezTo>
                  <a:cubicBezTo>
                    <a:pt x="39688" y="121437"/>
                    <a:pt x="39688" y="121437"/>
                    <a:pt x="39688" y="201741"/>
                  </a:cubicBezTo>
                  <a:cubicBezTo>
                    <a:pt x="39688" y="209640"/>
                    <a:pt x="30427" y="216222"/>
                    <a:pt x="19844" y="216222"/>
                  </a:cubicBezTo>
                  <a:cubicBezTo>
                    <a:pt x="9260" y="216222"/>
                    <a:pt x="0" y="209640"/>
                    <a:pt x="0" y="201741"/>
                  </a:cubicBezTo>
                  <a:cubicBezTo>
                    <a:pt x="0" y="201741"/>
                    <a:pt x="0" y="201741"/>
                    <a:pt x="0" y="121437"/>
                  </a:cubicBezTo>
                  <a:cubicBezTo>
                    <a:pt x="0" y="113538"/>
                    <a:pt x="9260" y="108272"/>
                    <a:pt x="19844" y="108272"/>
                  </a:cubicBezTo>
                  <a:close/>
                  <a:moveTo>
                    <a:pt x="167482" y="65409"/>
                  </a:moveTo>
                  <a:cubicBezTo>
                    <a:pt x="161783" y="65409"/>
                    <a:pt x="157163" y="70029"/>
                    <a:pt x="157163" y="75728"/>
                  </a:cubicBezTo>
                  <a:cubicBezTo>
                    <a:pt x="157163" y="81427"/>
                    <a:pt x="161783" y="86047"/>
                    <a:pt x="167482" y="86047"/>
                  </a:cubicBezTo>
                  <a:cubicBezTo>
                    <a:pt x="173181" y="86047"/>
                    <a:pt x="177801" y="81427"/>
                    <a:pt x="177801" y="75728"/>
                  </a:cubicBezTo>
                  <a:cubicBezTo>
                    <a:pt x="177801" y="70029"/>
                    <a:pt x="173181" y="65409"/>
                    <a:pt x="167482" y="65409"/>
                  </a:cubicBezTo>
                  <a:close/>
                  <a:moveTo>
                    <a:pt x="100807" y="65409"/>
                  </a:moveTo>
                  <a:cubicBezTo>
                    <a:pt x="95108" y="65409"/>
                    <a:pt x="90488" y="70029"/>
                    <a:pt x="90488" y="75728"/>
                  </a:cubicBezTo>
                  <a:cubicBezTo>
                    <a:pt x="90488" y="81427"/>
                    <a:pt x="95108" y="86047"/>
                    <a:pt x="100807" y="86047"/>
                  </a:cubicBezTo>
                  <a:cubicBezTo>
                    <a:pt x="106506" y="86047"/>
                    <a:pt x="111126" y="81427"/>
                    <a:pt x="111126" y="75728"/>
                  </a:cubicBezTo>
                  <a:cubicBezTo>
                    <a:pt x="111126" y="70029"/>
                    <a:pt x="106506" y="65409"/>
                    <a:pt x="100807" y="65409"/>
                  </a:cubicBezTo>
                  <a:close/>
                  <a:moveTo>
                    <a:pt x="71089" y="1373"/>
                  </a:moveTo>
                  <a:cubicBezTo>
                    <a:pt x="75038" y="-1266"/>
                    <a:pt x="78988" y="53"/>
                    <a:pt x="81621" y="4013"/>
                  </a:cubicBezTo>
                  <a:cubicBezTo>
                    <a:pt x="81621" y="4013"/>
                    <a:pt x="81621" y="4013"/>
                    <a:pt x="106633" y="43605"/>
                  </a:cubicBezTo>
                  <a:cubicBezTo>
                    <a:pt x="106633" y="43605"/>
                    <a:pt x="106633" y="44924"/>
                    <a:pt x="106633" y="44924"/>
                  </a:cubicBezTo>
                  <a:cubicBezTo>
                    <a:pt x="115849" y="42285"/>
                    <a:pt x="125064" y="40965"/>
                    <a:pt x="134279" y="40965"/>
                  </a:cubicBezTo>
                  <a:cubicBezTo>
                    <a:pt x="144811" y="40965"/>
                    <a:pt x="154026" y="42285"/>
                    <a:pt x="161925" y="44924"/>
                  </a:cubicBezTo>
                  <a:cubicBezTo>
                    <a:pt x="161925" y="44924"/>
                    <a:pt x="161925" y="43605"/>
                    <a:pt x="163242" y="43605"/>
                  </a:cubicBezTo>
                  <a:cubicBezTo>
                    <a:pt x="163242" y="43605"/>
                    <a:pt x="163242" y="43605"/>
                    <a:pt x="188254" y="4013"/>
                  </a:cubicBezTo>
                  <a:cubicBezTo>
                    <a:pt x="189571" y="53"/>
                    <a:pt x="194837" y="-1266"/>
                    <a:pt x="197470" y="1373"/>
                  </a:cubicBezTo>
                  <a:cubicBezTo>
                    <a:pt x="201419" y="2693"/>
                    <a:pt x="202735" y="6652"/>
                    <a:pt x="201419" y="10611"/>
                  </a:cubicBezTo>
                  <a:cubicBezTo>
                    <a:pt x="201419" y="10611"/>
                    <a:pt x="201419" y="10611"/>
                    <a:pt x="175090" y="50203"/>
                  </a:cubicBezTo>
                  <a:cubicBezTo>
                    <a:pt x="175090" y="50203"/>
                    <a:pt x="175090" y="50203"/>
                    <a:pt x="175090" y="51523"/>
                  </a:cubicBezTo>
                  <a:cubicBezTo>
                    <a:pt x="196153" y="63401"/>
                    <a:pt x="211951" y="83197"/>
                    <a:pt x="215900" y="108272"/>
                  </a:cubicBezTo>
                  <a:cubicBezTo>
                    <a:pt x="215900" y="108272"/>
                    <a:pt x="215900" y="108272"/>
                    <a:pt x="53975" y="108272"/>
                  </a:cubicBezTo>
                  <a:cubicBezTo>
                    <a:pt x="57924" y="83197"/>
                    <a:pt x="73722" y="63401"/>
                    <a:pt x="94785" y="51523"/>
                  </a:cubicBezTo>
                  <a:cubicBezTo>
                    <a:pt x="94785" y="51523"/>
                    <a:pt x="93469" y="50203"/>
                    <a:pt x="93469" y="50203"/>
                  </a:cubicBezTo>
                  <a:cubicBezTo>
                    <a:pt x="93469" y="50203"/>
                    <a:pt x="93469" y="50203"/>
                    <a:pt x="68456" y="10611"/>
                  </a:cubicBezTo>
                  <a:cubicBezTo>
                    <a:pt x="65823" y="6652"/>
                    <a:pt x="67140" y="2693"/>
                    <a:pt x="71089" y="1373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25" name="椭圆 24"/>
            <p:cNvSpPr/>
            <p:nvPr/>
          </p:nvSpPr>
          <p:spPr>
            <a:xfrm>
              <a:off x="3044476" y="3630149"/>
              <a:ext cx="1852100" cy="1852099"/>
            </a:xfrm>
            <a:prstGeom prst="ellipse">
              <a:avLst/>
            </a:prstGeom>
            <a:solidFill>
              <a:schemeClr val="accent3">
                <a:lumMod val="100000"/>
              </a:schemeClr>
            </a:solidFill>
            <a:ln w="57150" cap="flat">
              <a:solidFill>
                <a:schemeClr val="bg1"/>
              </a:solidFill>
              <a:miter lim="400000"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26" name="任意多边形: 形状 25"/>
            <p:cNvSpPr/>
            <p:nvPr/>
          </p:nvSpPr>
          <p:spPr>
            <a:xfrm>
              <a:off x="3565333" y="4176879"/>
              <a:ext cx="810388" cy="758625"/>
            </a:xfrm>
            <a:custGeom>
              <a:avLst/>
              <a:gdLst>
                <a:gd name="connsiteX0" fmla="*/ 241311 w 331352"/>
                <a:gd name="connsiteY0" fmla="*/ 265737 h 310187"/>
                <a:gd name="connsiteX1" fmla="*/ 227023 w 331352"/>
                <a:gd name="connsiteY1" fmla="*/ 280025 h 310187"/>
                <a:gd name="connsiteX2" fmla="*/ 241311 w 331352"/>
                <a:gd name="connsiteY2" fmla="*/ 294313 h 310187"/>
                <a:gd name="connsiteX3" fmla="*/ 255599 w 331352"/>
                <a:gd name="connsiteY3" fmla="*/ 280025 h 310187"/>
                <a:gd name="connsiteX4" fmla="*/ 241311 w 331352"/>
                <a:gd name="connsiteY4" fmla="*/ 265737 h 310187"/>
                <a:gd name="connsiteX5" fmla="*/ 125424 w 331352"/>
                <a:gd name="connsiteY5" fmla="*/ 265737 h 310187"/>
                <a:gd name="connsiteX6" fmla="*/ 111136 w 331352"/>
                <a:gd name="connsiteY6" fmla="*/ 280025 h 310187"/>
                <a:gd name="connsiteX7" fmla="*/ 125424 w 331352"/>
                <a:gd name="connsiteY7" fmla="*/ 294313 h 310187"/>
                <a:gd name="connsiteX8" fmla="*/ 139712 w 331352"/>
                <a:gd name="connsiteY8" fmla="*/ 280025 h 310187"/>
                <a:gd name="connsiteX9" fmla="*/ 125424 w 331352"/>
                <a:gd name="connsiteY9" fmla="*/ 265737 h 310187"/>
                <a:gd name="connsiteX10" fmla="*/ 242898 w 331352"/>
                <a:gd name="connsiteY10" fmla="*/ 168899 h 310187"/>
                <a:gd name="connsiteX11" fmla="*/ 242898 w 331352"/>
                <a:gd name="connsiteY11" fmla="*/ 192712 h 310187"/>
                <a:gd name="connsiteX12" fmla="*/ 268298 w 331352"/>
                <a:gd name="connsiteY12" fmla="*/ 192712 h 310187"/>
                <a:gd name="connsiteX13" fmla="*/ 276236 w 331352"/>
                <a:gd name="connsiteY13" fmla="*/ 168899 h 310187"/>
                <a:gd name="connsiteX14" fmla="*/ 173048 w 331352"/>
                <a:gd name="connsiteY14" fmla="*/ 168899 h 310187"/>
                <a:gd name="connsiteX15" fmla="*/ 173048 w 331352"/>
                <a:gd name="connsiteY15" fmla="*/ 192712 h 310187"/>
                <a:gd name="connsiteX16" fmla="*/ 222261 w 331352"/>
                <a:gd name="connsiteY16" fmla="*/ 192712 h 310187"/>
                <a:gd name="connsiteX17" fmla="*/ 222261 w 331352"/>
                <a:gd name="connsiteY17" fmla="*/ 168899 h 310187"/>
                <a:gd name="connsiteX18" fmla="*/ 120661 w 331352"/>
                <a:gd name="connsiteY18" fmla="*/ 168899 h 310187"/>
                <a:gd name="connsiteX19" fmla="*/ 128598 w 331352"/>
                <a:gd name="connsiteY19" fmla="*/ 192712 h 310187"/>
                <a:gd name="connsiteX20" fmla="*/ 152411 w 331352"/>
                <a:gd name="connsiteY20" fmla="*/ 192712 h 310187"/>
                <a:gd name="connsiteX21" fmla="*/ 152411 w 331352"/>
                <a:gd name="connsiteY21" fmla="*/ 168899 h 310187"/>
                <a:gd name="connsiteX22" fmla="*/ 242898 w 331352"/>
                <a:gd name="connsiteY22" fmla="*/ 119687 h 310187"/>
                <a:gd name="connsiteX23" fmla="*/ 242898 w 331352"/>
                <a:gd name="connsiteY23" fmla="*/ 148262 h 310187"/>
                <a:gd name="connsiteX24" fmla="*/ 282586 w 331352"/>
                <a:gd name="connsiteY24" fmla="*/ 148262 h 310187"/>
                <a:gd name="connsiteX25" fmla="*/ 290523 w 331352"/>
                <a:gd name="connsiteY25" fmla="*/ 119687 h 310187"/>
                <a:gd name="connsiteX26" fmla="*/ 173048 w 331352"/>
                <a:gd name="connsiteY26" fmla="*/ 119687 h 310187"/>
                <a:gd name="connsiteX27" fmla="*/ 173048 w 331352"/>
                <a:gd name="connsiteY27" fmla="*/ 148262 h 310187"/>
                <a:gd name="connsiteX28" fmla="*/ 222261 w 331352"/>
                <a:gd name="connsiteY28" fmla="*/ 148262 h 310187"/>
                <a:gd name="connsiteX29" fmla="*/ 222261 w 331352"/>
                <a:gd name="connsiteY29" fmla="*/ 119687 h 310187"/>
                <a:gd name="connsiteX30" fmla="*/ 103198 w 331352"/>
                <a:gd name="connsiteY30" fmla="*/ 119687 h 310187"/>
                <a:gd name="connsiteX31" fmla="*/ 112723 w 331352"/>
                <a:gd name="connsiteY31" fmla="*/ 148262 h 310187"/>
                <a:gd name="connsiteX32" fmla="*/ 152411 w 331352"/>
                <a:gd name="connsiteY32" fmla="*/ 148262 h 310187"/>
                <a:gd name="connsiteX33" fmla="*/ 152411 w 331352"/>
                <a:gd name="connsiteY33" fmla="*/ 119687 h 310187"/>
                <a:gd name="connsiteX34" fmla="*/ 242898 w 331352"/>
                <a:gd name="connsiteY34" fmla="*/ 75237 h 310187"/>
                <a:gd name="connsiteX35" fmla="*/ 242898 w 331352"/>
                <a:gd name="connsiteY35" fmla="*/ 99050 h 310187"/>
                <a:gd name="connsiteX36" fmla="*/ 296873 w 331352"/>
                <a:gd name="connsiteY36" fmla="*/ 99050 h 310187"/>
                <a:gd name="connsiteX37" fmla="*/ 304811 w 331352"/>
                <a:gd name="connsiteY37" fmla="*/ 75237 h 310187"/>
                <a:gd name="connsiteX38" fmla="*/ 173048 w 331352"/>
                <a:gd name="connsiteY38" fmla="*/ 75237 h 310187"/>
                <a:gd name="connsiteX39" fmla="*/ 173048 w 331352"/>
                <a:gd name="connsiteY39" fmla="*/ 99050 h 310187"/>
                <a:gd name="connsiteX40" fmla="*/ 222261 w 331352"/>
                <a:gd name="connsiteY40" fmla="*/ 99050 h 310187"/>
                <a:gd name="connsiteX41" fmla="*/ 222261 w 331352"/>
                <a:gd name="connsiteY41" fmla="*/ 75237 h 310187"/>
                <a:gd name="connsiteX42" fmla="*/ 87323 w 331352"/>
                <a:gd name="connsiteY42" fmla="*/ 75237 h 310187"/>
                <a:gd name="connsiteX43" fmla="*/ 95261 w 331352"/>
                <a:gd name="connsiteY43" fmla="*/ 99050 h 310187"/>
                <a:gd name="connsiteX44" fmla="*/ 152411 w 331352"/>
                <a:gd name="connsiteY44" fmla="*/ 99050 h 310187"/>
                <a:gd name="connsiteX45" fmla="*/ 152411 w 331352"/>
                <a:gd name="connsiteY45" fmla="*/ 75237 h 310187"/>
                <a:gd name="connsiteX46" fmla="*/ 13989 w 331352"/>
                <a:gd name="connsiteY46" fmla="*/ 328 h 310187"/>
                <a:gd name="connsiteX47" fmla="*/ 64579 w 331352"/>
                <a:gd name="connsiteY47" fmla="*/ 19694 h 310187"/>
                <a:gd name="connsiteX48" fmla="*/ 69768 w 331352"/>
                <a:gd name="connsiteY48" fmla="*/ 26149 h 310187"/>
                <a:gd name="connsiteX49" fmla="*/ 80145 w 331352"/>
                <a:gd name="connsiteY49" fmla="*/ 54553 h 310187"/>
                <a:gd name="connsiteX50" fmla="*/ 81442 w 331352"/>
                <a:gd name="connsiteY50" fmla="*/ 54553 h 310187"/>
                <a:gd name="connsiteX51" fmla="*/ 321421 w 331352"/>
                <a:gd name="connsiteY51" fmla="*/ 54553 h 310187"/>
                <a:gd name="connsiteX52" fmla="*/ 329204 w 331352"/>
                <a:gd name="connsiteY52" fmla="*/ 58426 h 310187"/>
                <a:gd name="connsiteX53" fmla="*/ 330501 w 331352"/>
                <a:gd name="connsiteY53" fmla="*/ 68755 h 310187"/>
                <a:gd name="connsiteX54" fmla="*/ 286397 w 331352"/>
                <a:gd name="connsiteY54" fmla="*/ 205610 h 310187"/>
                <a:gd name="connsiteX55" fmla="*/ 276019 w 331352"/>
                <a:gd name="connsiteY55" fmla="*/ 213356 h 310187"/>
                <a:gd name="connsiteX56" fmla="*/ 120358 w 331352"/>
                <a:gd name="connsiteY56" fmla="*/ 213356 h 310187"/>
                <a:gd name="connsiteX57" fmla="*/ 116466 w 331352"/>
                <a:gd name="connsiteY57" fmla="*/ 212065 h 310187"/>
                <a:gd name="connsiteX58" fmla="*/ 106089 w 331352"/>
                <a:gd name="connsiteY58" fmla="*/ 240469 h 310187"/>
                <a:gd name="connsiteX59" fmla="*/ 276019 w 331352"/>
                <a:gd name="connsiteY59" fmla="*/ 240469 h 310187"/>
                <a:gd name="connsiteX60" fmla="*/ 285100 w 331352"/>
                <a:gd name="connsiteY60" fmla="*/ 248215 h 310187"/>
                <a:gd name="connsiteX61" fmla="*/ 276019 w 331352"/>
                <a:gd name="connsiteY61" fmla="*/ 257253 h 310187"/>
                <a:gd name="connsiteX62" fmla="*/ 266939 w 331352"/>
                <a:gd name="connsiteY62" fmla="*/ 257253 h 310187"/>
                <a:gd name="connsiteX63" fmla="*/ 274722 w 331352"/>
                <a:gd name="connsiteY63" fmla="*/ 279201 h 310187"/>
                <a:gd name="connsiteX64" fmla="*/ 242293 w 331352"/>
                <a:gd name="connsiteY64" fmla="*/ 310187 h 310187"/>
                <a:gd name="connsiteX65" fmla="*/ 211160 w 331352"/>
                <a:gd name="connsiteY65" fmla="*/ 279201 h 310187"/>
                <a:gd name="connsiteX66" fmla="*/ 218943 w 331352"/>
                <a:gd name="connsiteY66" fmla="*/ 257253 h 310187"/>
                <a:gd name="connsiteX67" fmla="*/ 148896 w 331352"/>
                <a:gd name="connsiteY67" fmla="*/ 257253 h 310187"/>
                <a:gd name="connsiteX68" fmla="*/ 157976 w 331352"/>
                <a:gd name="connsiteY68" fmla="*/ 279201 h 310187"/>
                <a:gd name="connsiteX69" fmla="*/ 125547 w 331352"/>
                <a:gd name="connsiteY69" fmla="*/ 310187 h 310187"/>
                <a:gd name="connsiteX70" fmla="*/ 93117 w 331352"/>
                <a:gd name="connsiteY70" fmla="*/ 279201 h 310187"/>
                <a:gd name="connsiteX71" fmla="*/ 102197 w 331352"/>
                <a:gd name="connsiteY71" fmla="*/ 257253 h 310187"/>
                <a:gd name="connsiteX72" fmla="*/ 93117 w 331352"/>
                <a:gd name="connsiteY72" fmla="*/ 257253 h 310187"/>
                <a:gd name="connsiteX73" fmla="*/ 86631 w 331352"/>
                <a:gd name="connsiteY73" fmla="*/ 253380 h 310187"/>
                <a:gd name="connsiteX74" fmla="*/ 85334 w 331352"/>
                <a:gd name="connsiteY74" fmla="*/ 245633 h 310187"/>
                <a:gd name="connsiteX75" fmla="*/ 100900 w 331352"/>
                <a:gd name="connsiteY75" fmla="*/ 201737 h 310187"/>
                <a:gd name="connsiteX76" fmla="*/ 107386 w 331352"/>
                <a:gd name="connsiteY76" fmla="*/ 196572 h 310187"/>
                <a:gd name="connsiteX77" fmla="*/ 51607 w 331352"/>
                <a:gd name="connsiteY77" fmla="*/ 37769 h 310187"/>
                <a:gd name="connsiteX78" fmla="*/ 6206 w 331352"/>
                <a:gd name="connsiteY78" fmla="*/ 19694 h 310187"/>
                <a:gd name="connsiteX79" fmla="*/ 1017 w 331352"/>
                <a:gd name="connsiteY79" fmla="*/ 6783 h 310187"/>
                <a:gd name="connsiteX80" fmla="*/ 13989 w 331352"/>
                <a:gd name="connsiteY80" fmla="*/ 328 h 3101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</a:cxnLst>
              <a:rect l="l" t="t" r="r" b="b"/>
              <a:pathLst>
                <a:path w="331352" h="310187">
                  <a:moveTo>
                    <a:pt x="241311" y="265737"/>
                  </a:moveTo>
                  <a:cubicBezTo>
                    <a:pt x="233420" y="265737"/>
                    <a:pt x="227023" y="272134"/>
                    <a:pt x="227023" y="280025"/>
                  </a:cubicBezTo>
                  <a:cubicBezTo>
                    <a:pt x="227023" y="287916"/>
                    <a:pt x="233420" y="294313"/>
                    <a:pt x="241311" y="294313"/>
                  </a:cubicBezTo>
                  <a:cubicBezTo>
                    <a:pt x="249202" y="294313"/>
                    <a:pt x="255599" y="287916"/>
                    <a:pt x="255599" y="280025"/>
                  </a:cubicBezTo>
                  <a:cubicBezTo>
                    <a:pt x="255599" y="272134"/>
                    <a:pt x="249202" y="265737"/>
                    <a:pt x="241311" y="265737"/>
                  </a:cubicBezTo>
                  <a:close/>
                  <a:moveTo>
                    <a:pt x="125424" y="265737"/>
                  </a:moveTo>
                  <a:cubicBezTo>
                    <a:pt x="117533" y="265737"/>
                    <a:pt x="111136" y="272134"/>
                    <a:pt x="111136" y="280025"/>
                  </a:cubicBezTo>
                  <a:cubicBezTo>
                    <a:pt x="111136" y="287916"/>
                    <a:pt x="117533" y="294313"/>
                    <a:pt x="125424" y="294313"/>
                  </a:cubicBezTo>
                  <a:cubicBezTo>
                    <a:pt x="133315" y="294313"/>
                    <a:pt x="139712" y="287916"/>
                    <a:pt x="139712" y="280025"/>
                  </a:cubicBezTo>
                  <a:cubicBezTo>
                    <a:pt x="139712" y="272134"/>
                    <a:pt x="133315" y="265737"/>
                    <a:pt x="125424" y="265737"/>
                  </a:cubicBezTo>
                  <a:close/>
                  <a:moveTo>
                    <a:pt x="242898" y="168899"/>
                  </a:moveTo>
                  <a:lnTo>
                    <a:pt x="242898" y="192712"/>
                  </a:lnTo>
                  <a:lnTo>
                    <a:pt x="268298" y="192712"/>
                  </a:lnTo>
                  <a:lnTo>
                    <a:pt x="276236" y="168899"/>
                  </a:lnTo>
                  <a:close/>
                  <a:moveTo>
                    <a:pt x="173048" y="168899"/>
                  </a:moveTo>
                  <a:lnTo>
                    <a:pt x="173048" y="192712"/>
                  </a:lnTo>
                  <a:lnTo>
                    <a:pt x="222261" y="192712"/>
                  </a:lnTo>
                  <a:lnTo>
                    <a:pt x="222261" y="168899"/>
                  </a:lnTo>
                  <a:close/>
                  <a:moveTo>
                    <a:pt x="120661" y="168899"/>
                  </a:moveTo>
                  <a:lnTo>
                    <a:pt x="128598" y="192712"/>
                  </a:lnTo>
                  <a:lnTo>
                    <a:pt x="152411" y="192712"/>
                  </a:lnTo>
                  <a:lnTo>
                    <a:pt x="152411" y="168899"/>
                  </a:lnTo>
                  <a:close/>
                  <a:moveTo>
                    <a:pt x="242898" y="119687"/>
                  </a:moveTo>
                  <a:lnTo>
                    <a:pt x="242898" y="148262"/>
                  </a:lnTo>
                  <a:lnTo>
                    <a:pt x="282586" y="148262"/>
                  </a:lnTo>
                  <a:lnTo>
                    <a:pt x="290523" y="119687"/>
                  </a:lnTo>
                  <a:close/>
                  <a:moveTo>
                    <a:pt x="173048" y="119687"/>
                  </a:moveTo>
                  <a:lnTo>
                    <a:pt x="173048" y="148262"/>
                  </a:lnTo>
                  <a:lnTo>
                    <a:pt x="222261" y="148262"/>
                  </a:lnTo>
                  <a:lnTo>
                    <a:pt x="222261" y="119687"/>
                  </a:lnTo>
                  <a:close/>
                  <a:moveTo>
                    <a:pt x="103198" y="119687"/>
                  </a:moveTo>
                  <a:lnTo>
                    <a:pt x="112723" y="148262"/>
                  </a:lnTo>
                  <a:lnTo>
                    <a:pt x="152411" y="148262"/>
                  </a:lnTo>
                  <a:lnTo>
                    <a:pt x="152411" y="119687"/>
                  </a:lnTo>
                  <a:close/>
                  <a:moveTo>
                    <a:pt x="242898" y="75237"/>
                  </a:moveTo>
                  <a:lnTo>
                    <a:pt x="242898" y="99050"/>
                  </a:lnTo>
                  <a:lnTo>
                    <a:pt x="296873" y="99050"/>
                  </a:lnTo>
                  <a:lnTo>
                    <a:pt x="304811" y="75237"/>
                  </a:lnTo>
                  <a:close/>
                  <a:moveTo>
                    <a:pt x="173048" y="75237"/>
                  </a:moveTo>
                  <a:lnTo>
                    <a:pt x="173048" y="99050"/>
                  </a:lnTo>
                  <a:lnTo>
                    <a:pt x="222261" y="99050"/>
                  </a:lnTo>
                  <a:lnTo>
                    <a:pt x="222261" y="75237"/>
                  </a:lnTo>
                  <a:close/>
                  <a:moveTo>
                    <a:pt x="87323" y="75237"/>
                  </a:moveTo>
                  <a:lnTo>
                    <a:pt x="95261" y="99050"/>
                  </a:lnTo>
                  <a:lnTo>
                    <a:pt x="152411" y="99050"/>
                  </a:lnTo>
                  <a:lnTo>
                    <a:pt x="152411" y="75237"/>
                  </a:lnTo>
                  <a:close/>
                  <a:moveTo>
                    <a:pt x="13989" y="328"/>
                  </a:moveTo>
                  <a:cubicBezTo>
                    <a:pt x="13989" y="328"/>
                    <a:pt x="13989" y="328"/>
                    <a:pt x="64579" y="19694"/>
                  </a:cubicBezTo>
                  <a:cubicBezTo>
                    <a:pt x="67173" y="20985"/>
                    <a:pt x="68471" y="23567"/>
                    <a:pt x="69768" y="26149"/>
                  </a:cubicBezTo>
                  <a:cubicBezTo>
                    <a:pt x="69768" y="26149"/>
                    <a:pt x="69768" y="26149"/>
                    <a:pt x="80145" y="54553"/>
                  </a:cubicBezTo>
                  <a:cubicBezTo>
                    <a:pt x="80145" y="54553"/>
                    <a:pt x="81442" y="54553"/>
                    <a:pt x="81442" y="54553"/>
                  </a:cubicBezTo>
                  <a:cubicBezTo>
                    <a:pt x="81442" y="54553"/>
                    <a:pt x="81442" y="54553"/>
                    <a:pt x="321421" y="54553"/>
                  </a:cubicBezTo>
                  <a:cubicBezTo>
                    <a:pt x="324015" y="54553"/>
                    <a:pt x="327907" y="55844"/>
                    <a:pt x="329204" y="58426"/>
                  </a:cubicBezTo>
                  <a:cubicBezTo>
                    <a:pt x="331798" y="62300"/>
                    <a:pt x="331798" y="64882"/>
                    <a:pt x="330501" y="68755"/>
                  </a:cubicBezTo>
                  <a:cubicBezTo>
                    <a:pt x="330501" y="68755"/>
                    <a:pt x="330501" y="68755"/>
                    <a:pt x="286397" y="205610"/>
                  </a:cubicBezTo>
                  <a:cubicBezTo>
                    <a:pt x="285100" y="210774"/>
                    <a:pt x="281208" y="213356"/>
                    <a:pt x="276019" y="213356"/>
                  </a:cubicBezTo>
                  <a:cubicBezTo>
                    <a:pt x="276019" y="213356"/>
                    <a:pt x="276019" y="213356"/>
                    <a:pt x="120358" y="213356"/>
                  </a:cubicBezTo>
                  <a:cubicBezTo>
                    <a:pt x="119061" y="213356"/>
                    <a:pt x="117763" y="213356"/>
                    <a:pt x="116466" y="212065"/>
                  </a:cubicBezTo>
                  <a:cubicBezTo>
                    <a:pt x="116466" y="212065"/>
                    <a:pt x="116466" y="212065"/>
                    <a:pt x="106089" y="240469"/>
                  </a:cubicBezTo>
                  <a:cubicBezTo>
                    <a:pt x="106089" y="240469"/>
                    <a:pt x="106089" y="240469"/>
                    <a:pt x="276019" y="240469"/>
                  </a:cubicBezTo>
                  <a:cubicBezTo>
                    <a:pt x="281208" y="240469"/>
                    <a:pt x="285100" y="244342"/>
                    <a:pt x="285100" y="248215"/>
                  </a:cubicBezTo>
                  <a:cubicBezTo>
                    <a:pt x="285100" y="253380"/>
                    <a:pt x="281208" y="257253"/>
                    <a:pt x="276019" y="257253"/>
                  </a:cubicBezTo>
                  <a:cubicBezTo>
                    <a:pt x="276019" y="257253"/>
                    <a:pt x="276019" y="257253"/>
                    <a:pt x="266939" y="257253"/>
                  </a:cubicBezTo>
                  <a:cubicBezTo>
                    <a:pt x="272128" y="263708"/>
                    <a:pt x="274722" y="270164"/>
                    <a:pt x="274722" y="279201"/>
                  </a:cubicBezTo>
                  <a:cubicBezTo>
                    <a:pt x="274722" y="295985"/>
                    <a:pt x="260453" y="310187"/>
                    <a:pt x="242293" y="310187"/>
                  </a:cubicBezTo>
                  <a:cubicBezTo>
                    <a:pt x="225429" y="310187"/>
                    <a:pt x="211160" y="295985"/>
                    <a:pt x="211160" y="279201"/>
                  </a:cubicBezTo>
                  <a:cubicBezTo>
                    <a:pt x="211160" y="270164"/>
                    <a:pt x="213755" y="263708"/>
                    <a:pt x="218943" y="257253"/>
                  </a:cubicBezTo>
                  <a:cubicBezTo>
                    <a:pt x="218943" y="257253"/>
                    <a:pt x="218943" y="257253"/>
                    <a:pt x="148896" y="257253"/>
                  </a:cubicBezTo>
                  <a:cubicBezTo>
                    <a:pt x="154084" y="263708"/>
                    <a:pt x="157976" y="270164"/>
                    <a:pt x="157976" y="279201"/>
                  </a:cubicBezTo>
                  <a:cubicBezTo>
                    <a:pt x="157976" y="295985"/>
                    <a:pt x="143707" y="310187"/>
                    <a:pt x="125547" y="310187"/>
                  </a:cubicBezTo>
                  <a:cubicBezTo>
                    <a:pt x="108683" y="310187"/>
                    <a:pt x="93117" y="295985"/>
                    <a:pt x="93117" y="279201"/>
                  </a:cubicBezTo>
                  <a:cubicBezTo>
                    <a:pt x="93117" y="270164"/>
                    <a:pt x="97009" y="263708"/>
                    <a:pt x="102197" y="257253"/>
                  </a:cubicBezTo>
                  <a:cubicBezTo>
                    <a:pt x="102197" y="257253"/>
                    <a:pt x="102197" y="257253"/>
                    <a:pt x="93117" y="257253"/>
                  </a:cubicBezTo>
                  <a:cubicBezTo>
                    <a:pt x="90523" y="257253"/>
                    <a:pt x="87928" y="255962"/>
                    <a:pt x="86631" y="253380"/>
                  </a:cubicBezTo>
                  <a:cubicBezTo>
                    <a:pt x="85334" y="252089"/>
                    <a:pt x="84037" y="248215"/>
                    <a:pt x="85334" y="245633"/>
                  </a:cubicBezTo>
                  <a:cubicBezTo>
                    <a:pt x="85334" y="245633"/>
                    <a:pt x="85334" y="245633"/>
                    <a:pt x="100900" y="201737"/>
                  </a:cubicBezTo>
                  <a:cubicBezTo>
                    <a:pt x="102197" y="199154"/>
                    <a:pt x="104792" y="196572"/>
                    <a:pt x="107386" y="196572"/>
                  </a:cubicBezTo>
                  <a:cubicBezTo>
                    <a:pt x="107386" y="196572"/>
                    <a:pt x="107386" y="196572"/>
                    <a:pt x="51607" y="37769"/>
                  </a:cubicBezTo>
                  <a:cubicBezTo>
                    <a:pt x="51607" y="37769"/>
                    <a:pt x="51607" y="37769"/>
                    <a:pt x="6206" y="19694"/>
                  </a:cubicBezTo>
                  <a:cubicBezTo>
                    <a:pt x="1017" y="18403"/>
                    <a:pt x="-1577" y="11948"/>
                    <a:pt x="1017" y="6783"/>
                  </a:cubicBezTo>
                  <a:cubicBezTo>
                    <a:pt x="2315" y="1619"/>
                    <a:pt x="8800" y="-963"/>
                    <a:pt x="13989" y="328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</a:p>
          </p:txBody>
        </p:sp>
      </p:grpSp>
      <p:sp>
        <p:nvSpPr>
          <p:cNvPr id="5" name="千图PPT彼岸天：ID 8661124库_任意多边形 4"/>
          <p:cNvSpPr/>
          <p:nvPr>
            <p:custDataLst>
              <p:tags r:id="rId2"/>
            </p:custDataLst>
          </p:nvPr>
        </p:nvSpPr>
        <p:spPr>
          <a:xfrm rot="21495667">
            <a:off x="7068583" y="1999567"/>
            <a:ext cx="1156020" cy="101078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0781" extrusionOk="0">
                <a:moveTo>
                  <a:pt x="187" y="4239"/>
                </a:moveTo>
                <a:cubicBezTo>
                  <a:pt x="4157" y="1728"/>
                  <a:pt x="9116" y="2122"/>
                  <a:pt x="12716" y="5236"/>
                </a:cubicBezTo>
                <a:cubicBezTo>
                  <a:pt x="15868" y="7962"/>
                  <a:pt x="17438" y="12348"/>
                  <a:pt x="16820" y="16706"/>
                </a:cubicBezTo>
                <a:lnTo>
                  <a:pt x="14185" y="16887"/>
                </a:lnTo>
                <a:lnTo>
                  <a:pt x="17057" y="20781"/>
                </a:lnTo>
                <a:lnTo>
                  <a:pt x="21600" y="16627"/>
                </a:lnTo>
                <a:lnTo>
                  <a:pt x="19145" y="16632"/>
                </a:lnTo>
                <a:cubicBezTo>
                  <a:pt x="19828" y="11106"/>
                  <a:pt x="17604" y="5633"/>
                  <a:pt x="13407" y="2508"/>
                </a:cubicBezTo>
                <a:cubicBezTo>
                  <a:pt x="9424" y="-457"/>
                  <a:pt x="4294" y="-819"/>
                  <a:pt x="0" y="1563"/>
                </a:cubicBezTo>
                <a:lnTo>
                  <a:pt x="187" y="4239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12700">
            <a:miter lim="400000"/>
          </a:ln>
        </p:spPr>
        <p:txBody>
          <a:bodyPr anchor="ctr"/>
          <a:lstStyle/>
          <a:p>
            <a:pPr algn="ctr"/>
          </a:p>
        </p:txBody>
      </p:sp>
      <p:sp>
        <p:nvSpPr>
          <p:cNvPr id="6" name="千图PPT彼岸天：ID 8661124库_任意多边形 5"/>
          <p:cNvSpPr/>
          <p:nvPr>
            <p:custDataLst>
              <p:tags r:id="rId3"/>
            </p:custDataLst>
          </p:nvPr>
        </p:nvSpPr>
        <p:spPr>
          <a:xfrm rot="4018288">
            <a:off x="5748443" y="4318498"/>
            <a:ext cx="1156020" cy="101078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0781" extrusionOk="0">
                <a:moveTo>
                  <a:pt x="187" y="4239"/>
                </a:moveTo>
                <a:cubicBezTo>
                  <a:pt x="4157" y="1728"/>
                  <a:pt x="9116" y="2122"/>
                  <a:pt x="12716" y="5236"/>
                </a:cubicBezTo>
                <a:cubicBezTo>
                  <a:pt x="15868" y="7962"/>
                  <a:pt x="17438" y="12348"/>
                  <a:pt x="16820" y="16706"/>
                </a:cubicBezTo>
                <a:lnTo>
                  <a:pt x="14185" y="16887"/>
                </a:lnTo>
                <a:lnTo>
                  <a:pt x="17057" y="20781"/>
                </a:lnTo>
                <a:lnTo>
                  <a:pt x="21600" y="16627"/>
                </a:lnTo>
                <a:lnTo>
                  <a:pt x="19145" y="16632"/>
                </a:lnTo>
                <a:cubicBezTo>
                  <a:pt x="19828" y="11106"/>
                  <a:pt x="17604" y="5633"/>
                  <a:pt x="13407" y="2508"/>
                </a:cubicBezTo>
                <a:cubicBezTo>
                  <a:pt x="9424" y="-457"/>
                  <a:pt x="4294" y="-819"/>
                  <a:pt x="0" y="1563"/>
                </a:cubicBezTo>
                <a:lnTo>
                  <a:pt x="187" y="4239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12700">
            <a:miter lim="400000"/>
          </a:ln>
        </p:spPr>
        <p:txBody>
          <a:bodyPr anchor="ctr"/>
          <a:lstStyle/>
          <a:p>
            <a:pPr algn="ctr"/>
          </a:p>
        </p:txBody>
      </p:sp>
      <p:grpSp>
        <p:nvGrpSpPr>
          <p:cNvPr id="2" name="千图PPT彼岸天：ID 8661124库_组合 1"/>
          <p:cNvGrpSpPr/>
          <p:nvPr>
            <p:custDataLst>
              <p:tags r:id="rId4"/>
            </p:custDataLst>
          </p:nvPr>
        </p:nvGrpSpPr>
        <p:grpSpPr>
          <a:xfrm>
            <a:off x="883028" y="1988840"/>
            <a:ext cx="2349060" cy="1067017"/>
            <a:chOff x="883028" y="1988840"/>
            <a:chExt cx="2349060" cy="1067017"/>
          </a:xfrm>
        </p:grpSpPr>
        <p:sp>
          <p:nvSpPr>
            <p:cNvPr id="7" name="矩形 6"/>
            <p:cNvSpPr/>
            <p:nvPr/>
          </p:nvSpPr>
          <p:spPr>
            <a:xfrm>
              <a:off x="883028" y="2496585"/>
              <a:ext cx="2349060" cy="559272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0" tIns="0" rIns="0" bIns="0" anchor="t" anchorCtr="0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200" dirty="0">
                  <a:solidFill>
                    <a:sysClr val="windowText" lastClr="000000"/>
                  </a:solidFill>
                </a:rPr>
                <a:t>请替换文字内容复制你的内容到此</a:t>
              </a:r>
              <a:br>
                <a:rPr lang="zh-CN" altLang="en-US" sz="1200" dirty="0">
                  <a:solidFill>
                    <a:sysClr val="windowText" lastClr="000000"/>
                  </a:solidFill>
                </a:rPr>
              </a:br>
              <a:endParaRPr lang="zh-CN" altLang="en-US" sz="120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883028" y="1988840"/>
              <a:ext cx="2349060" cy="396044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0" tIns="0" rIns="0" bIns="0" anchor="ctr" anchorCtr="0">
              <a:normAutofit/>
            </a:bodyPr>
            <a:lstStyle/>
            <a:p>
              <a:pPr algn="r"/>
              <a:r>
                <a:rPr lang="zh-CN" altLang="en-US" sz="1600" b="1" dirty="0">
                  <a:solidFill>
                    <a:schemeClr val="accent1">
                      <a:lumMod val="100000"/>
                    </a:schemeClr>
                  </a:solidFill>
                </a:rPr>
                <a:t>输入标题文本</a:t>
              </a:r>
              <a:endParaRPr lang="zh-CN" altLang="en-US" sz="1600" b="1" dirty="0">
                <a:solidFill>
                  <a:schemeClr val="accent1">
                    <a:lumMod val="100000"/>
                  </a:schemeClr>
                </a:solidFill>
              </a:endParaRPr>
            </a:p>
          </p:txBody>
        </p:sp>
      </p:grpSp>
      <p:grpSp>
        <p:nvGrpSpPr>
          <p:cNvPr id="27" name="千图PPT彼岸天：ID 8661124库_组合 26"/>
          <p:cNvGrpSpPr/>
          <p:nvPr>
            <p:custDataLst>
              <p:tags r:id="rId5"/>
            </p:custDataLst>
          </p:nvPr>
        </p:nvGrpSpPr>
        <p:grpSpPr>
          <a:xfrm>
            <a:off x="883028" y="3238591"/>
            <a:ext cx="2349060" cy="1067017"/>
            <a:chOff x="883028" y="3238591"/>
            <a:chExt cx="2349060" cy="1067017"/>
          </a:xfrm>
        </p:grpSpPr>
        <p:sp>
          <p:nvSpPr>
            <p:cNvPr id="8" name="矩形 7"/>
            <p:cNvSpPr/>
            <p:nvPr/>
          </p:nvSpPr>
          <p:spPr>
            <a:xfrm>
              <a:off x="883028" y="3746335"/>
              <a:ext cx="2349060" cy="559273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0" tIns="0" rIns="0" bIns="0" anchor="t" anchorCtr="0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200" dirty="0">
                  <a:solidFill>
                    <a:sysClr val="windowText" lastClr="000000"/>
                  </a:solidFill>
                </a:rPr>
                <a:t>请替换文字内容复制你的内容到此</a:t>
              </a:r>
              <a:br>
                <a:rPr lang="zh-CN" altLang="en-US" sz="1200" dirty="0">
                  <a:solidFill>
                    <a:sysClr val="windowText" lastClr="000000"/>
                  </a:solidFill>
                </a:rPr>
              </a:br>
              <a:endParaRPr lang="zh-CN" altLang="en-US" sz="120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883028" y="3238591"/>
              <a:ext cx="2349060" cy="396044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0" tIns="0" rIns="0" bIns="0" anchor="ctr" anchorCtr="0">
              <a:normAutofit/>
            </a:bodyPr>
            <a:lstStyle/>
            <a:p>
              <a:pPr algn="r"/>
              <a:r>
                <a:rPr lang="zh-CN" altLang="en-US" sz="1600" b="1" dirty="0">
                  <a:solidFill>
                    <a:schemeClr val="accent3">
                      <a:lumMod val="100000"/>
                    </a:schemeClr>
                  </a:solidFill>
                </a:rPr>
                <a:t>输入标题文本</a:t>
              </a:r>
              <a:endParaRPr lang="zh-CN" altLang="en-US" sz="1600" b="1" dirty="0">
                <a:solidFill>
                  <a:schemeClr val="accent3">
                    <a:lumMod val="100000"/>
                  </a:schemeClr>
                </a:solidFill>
              </a:endParaRPr>
            </a:p>
          </p:txBody>
        </p:sp>
      </p:grpSp>
      <p:grpSp>
        <p:nvGrpSpPr>
          <p:cNvPr id="28" name="千图PPT彼岸天：ID 8661124库_组合 27"/>
          <p:cNvGrpSpPr/>
          <p:nvPr>
            <p:custDataLst>
              <p:tags r:id="rId6"/>
            </p:custDataLst>
          </p:nvPr>
        </p:nvGrpSpPr>
        <p:grpSpPr>
          <a:xfrm>
            <a:off x="883028" y="4495378"/>
            <a:ext cx="2349060" cy="1067017"/>
            <a:chOff x="883028" y="4495378"/>
            <a:chExt cx="2349060" cy="1067017"/>
          </a:xfrm>
        </p:grpSpPr>
        <p:sp>
          <p:nvSpPr>
            <p:cNvPr id="9" name="矩形 8"/>
            <p:cNvSpPr/>
            <p:nvPr/>
          </p:nvSpPr>
          <p:spPr>
            <a:xfrm>
              <a:off x="883028" y="5003123"/>
              <a:ext cx="2349060" cy="559272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0" tIns="0" rIns="0" bIns="0" anchor="t" anchorCtr="0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200" dirty="0">
                  <a:solidFill>
                    <a:sysClr val="windowText" lastClr="000000"/>
                  </a:solidFill>
                </a:rPr>
                <a:t>请替换文字内容复制你的内容到此</a:t>
              </a:r>
              <a:br>
                <a:rPr lang="zh-CN" altLang="en-US" sz="1200" dirty="0">
                  <a:solidFill>
                    <a:sysClr val="windowText" lastClr="000000"/>
                  </a:solidFill>
                </a:rPr>
              </a:br>
              <a:endParaRPr lang="zh-CN" altLang="en-US" sz="120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883028" y="4495378"/>
              <a:ext cx="2349060" cy="396044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0" tIns="0" rIns="0" bIns="0" anchor="ctr" anchorCtr="0">
              <a:normAutofit/>
            </a:bodyPr>
            <a:lstStyle/>
            <a:p>
              <a:pPr algn="r"/>
              <a:r>
                <a:rPr lang="zh-CN" altLang="en-US" sz="1600" b="1" dirty="0">
                  <a:solidFill>
                    <a:schemeClr val="accent5">
                      <a:lumMod val="100000"/>
                    </a:schemeClr>
                  </a:solidFill>
                </a:rPr>
                <a:t>输入标题文本</a:t>
              </a:r>
              <a:endParaRPr lang="zh-CN" altLang="en-US" sz="1600" b="1" dirty="0">
                <a:solidFill>
                  <a:schemeClr val="accent5">
                    <a:lumMod val="100000"/>
                  </a:schemeClr>
                </a:solidFill>
              </a:endParaRPr>
            </a:p>
          </p:txBody>
        </p:sp>
      </p:grpSp>
      <p:grpSp>
        <p:nvGrpSpPr>
          <p:cNvPr id="31" name="千图PPT彼岸天：ID 8661124库_组合 30"/>
          <p:cNvGrpSpPr/>
          <p:nvPr>
            <p:custDataLst>
              <p:tags r:id="rId7"/>
            </p:custDataLst>
          </p:nvPr>
        </p:nvGrpSpPr>
        <p:grpSpPr>
          <a:xfrm>
            <a:off x="8959912" y="1988840"/>
            <a:ext cx="2349060" cy="1067017"/>
            <a:chOff x="8959912" y="1988840"/>
            <a:chExt cx="2349060" cy="1067017"/>
          </a:xfrm>
        </p:grpSpPr>
        <p:sp>
          <p:nvSpPr>
            <p:cNvPr id="10" name="矩形 9"/>
            <p:cNvSpPr/>
            <p:nvPr/>
          </p:nvSpPr>
          <p:spPr>
            <a:xfrm>
              <a:off x="8959912" y="2496585"/>
              <a:ext cx="2349060" cy="559272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0" tIns="0" rIns="0" bIns="0" anchor="t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ysClr val="windowText" lastClr="000000"/>
                  </a:solidFill>
                </a:rPr>
                <a:t>请替换文字内容复制你的内容到此</a:t>
              </a:r>
              <a:br>
                <a:rPr lang="zh-CN" altLang="en-US" sz="1200" dirty="0">
                  <a:solidFill>
                    <a:sysClr val="windowText" lastClr="000000"/>
                  </a:solidFill>
                </a:rPr>
              </a:br>
              <a:endParaRPr lang="zh-CN" altLang="en-US" sz="120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8959912" y="1988840"/>
              <a:ext cx="2349060" cy="396044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0" tIns="0" rIns="0" bIns="0" anchor="ctr" anchorCtr="0">
              <a:normAutofit/>
            </a:bodyPr>
            <a:lstStyle/>
            <a:p>
              <a:r>
                <a:rPr lang="zh-CN" altLang="en-US" sz="1600" b="1" dirty="0">
                  <a:solidFill>
                    <a:schemeClr val="accent2">
                      <a:lumMod val="100000"/>
                    </a:schemeClr>
                  </a:solidFill>
                </a:rPr>
                <a:t>输入标题文本</a:t>
              </a:r>
              <a:endParaRPr lang="zh-CN" altLang="en-US" sz="1600" b="1" dirty="0">
                <a:solidFill>
                  <a:schemeClr val="accent2">
                    <a:lumMod val="100000"/>
                  </a:schemeClr>
                </a:solidFill>
              </a:endParaRPr>
            </a:p>
          </p:txBody>
        </p:sp>
      </p:grpSp>
      <p:grpSp>
        <p:nvGrpSpPr>
          <p:cNvPr id="30" name="千图PPT彼岸天：ID 8661124库_组合 29"/>
          <p:cNvGrpSpPr/>
          <p:nvPr>
            <p:custDataLst>
              <p:tags r:id="rId8"/>
            </p:custDataLst>
          </p:nvPr>
        </p:nvGrpSpPr>
        <p:grpSpPr>
          <a:xfrm>
            <a:off x="8959912" y="3238591"/>
            <a:ext cx="2349060" cy="1067017"/>
            <a:chOff x="8959912" y="3238591"/>
            <a:chExt cx="2349060" cy="1067017"/>
          </a:xfrm>
        </p:grpSpPr>
        <p:sp>
          <p:nvSpPr>
            <p:cNvPr id="11" name="矩形 10"/>
            <p:cNvSpPr/>
            <p:nvPr/>
          </p:nvSpPr>
          <p:spPr>
            <a:xfrm>
              <a:off x="8959912" y="3746335"/>
              <a:ext cx="2349060" cy="559273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0" tIns="0" rIns="0" bIns="0" anchor="t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ysClr val="windowText" lastClr="000000"/>
                  </a:solidFill>
                </a:rPr>
                <a:t>请替换文字内容复制你的内容到此</a:t>
              </a:r>
              <a:br>
                <a:rPr lang="zh-CN" altLang="en-US" sz="1200" dirty="0">
                  <a:solidFill>
                    <a:sysClr val="windowText" lastClr="000000"/>
                  </a:solidFill>
                </a:rPr>
              </a:br>
              <a:endParaRPr lang="zh-CN" altLang="en-US" sz="120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8959912" y="3238591"/>
              <a:ext cx="2349060" cy="396044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0" tIns="0" rIns="0" bIns="0" anchor="ctr" anchorCtr="0">
              <a:normAutofit/>
            </a:bodyPr>
            <a:lstStyle/>
            <a:p>
              <a:r>
                <a:rPr lang="zh-CN" altLang="en-US" sz="1600" b="1" dirty="0">
                  <a:solidFill>
                    <a:schemeClr val="accent4">
                      <a:lumMod val="100000"/>
                    </a:schemeClr>
                  </a:solidFill>
                </a:rPr>
                <a:t>输入标题文本</a:t>
              </a:r>
              <a:endParaRPr lang="zh-CN" altLang="en-US" sz="1600" b="1" dirty="0">
                <a:solidFill>
                  <a:schemeClr val="accent4">
                    <a:lumMod val="100000"/>
                  </a:schemeClr>
                </a:solidFill>
              </a:endParaRPr>
            </a:p>
          </p:txBody>
        </p:sp>
      </p:grpSp>
      <p:grpSp>
        <p:nvGrpSpPr>
          <p:cNvPr id="29" name="千图PPT彼岸天：ID 8661124库_组合 28"/>
          <p:cNvGrpSpPr/>
          <p:nvPr>
            <p:custDataLst>
              <p:tags r:id="rId9"/>
            </p:custDataLst>
          </p:nvPr>
        </p:nvGrpSpPr>
        <p:grpSpPr>
          <a:xfrm>
            <a:off x="8959912" y="4495378"/>
            <a:ext cx="2349060" cy="1067017"/>
            <a:chOff x="8959912" y="4495378"/>
            <a:chExt cx="2349060" cy="1067017"/>
          </a:xfrm>
        </p:grpSpPr>
        <p:sp>
          <p:nvSpPr>
            <p:cNvPr id="12" name="矩形 11"/>
            <p:cNvSpPr/>
            <p:nvPr/>
          </p:nvSpPr>
          <p:spPr>
            <a:xfrm>
              <a:off x="8959912" y="5003123"/>
              <a:ext cx="2349060" cy="559272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0" tIns="0" rIns="0" bIns="0" anchor="t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ysClr val="windowText" lastClr="000000"/>
                  </a:solidFill>
                </a:rPr>
                <a:t>请替换文字内容复制你的内容到此</a:t>
              </a:r>
              <a:br>
                <a:rPr lang="zh-CN" altLang="en-US" sz="1200" dirty="0">
                  <a:solidFill>
                    <a:sysClr val="windowText" lastClr="000000"/>
                  </a:solidFill>
                </a:rPr>
              </a:br>
              <a:endParaRPr lang="zh-CN" altLang="en-US" sz="120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8959912" y="4495378"/>
              <a:ext cx="2349060" cy="396044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0" tIns="0" rIns="0" bIns="0" anchor="ctr" anchorCtr="0">
              <a:normAutofit/>
            </a:bodyPr>
            <a:lstStyle/>
            <a:p>
              <a:r>
                <a:rPr lang="zh-CN" altLang="en-US" sz="1600" b="1" dirty="0">
                  <a:solidFill>
                    <a:schemeClr val="accent6">
                      <a:lumMod val="100000"/>
                    </a:schemeClr>
                  </a:solidFill>
                </a:rPr>
                <a:t>输入标题文本</a:t>
              </a:r>
              <a:endParaRPr lang="zh-CN" altLang="en-US" sz="1600" b="1" dirty="0">
                <a:solidFill>
                  <a:schemeClr val="accent6">
                    <a:lumMod val="100000"/>
                  </a:schemeClr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5000">
        <p14:prism isInverted="1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0"/>
                            </p:stCondLst>
                            <p:childTnLst>
                              <p:par>
                                <p:cTn id="42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000"/>
                            </p:stCondLst>
                            <p:childTnLst>
                              <p:par>
                                <p:cTn id="50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500"/>
                            </p:stCondLst>
                            <p:childTnLst>
                              <p:par>
                                <p:cTn id="58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000"/>
                            </p:stCondLst>
                            <p:childTnLst>
                              <p:par>
                                <p:cTn id="66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千图PPT彼岸天：ID 8661124库_组合 3"/>
          <p:cNvGrpSpPr/>
          <p:nvPr>
            <p:custDataLst>
              <p:tags r:id="rId1"/>
            </p:custDataLst>
          </p:nvPr>
        </p:nvGrpSpPr>
        <p:grpSpPr>
          <a:xfrm>
            <a:off x="485885" y="1395450"/>
            <a:ext cx="2549181" cy="3037836"/>
            <a:chOff x="548708" y="1368464"/>
            <a:chExt cx="2549181" cy="3037836"/>
          </a:xfrm>
        </p:grpSpPr>
        <p:grpSp>
          <p:nvGrpSpPr>
            <p:cNvPr id="71" name="组合 70"/>
            <p:cNvGrpSpPr/>
            <p:nvPr/>
          </p:nvGrpSpPr>
          <p:grpSpPr>
            <a:xfrm>
              <a:off x="891818" y="2450986"/>
              <a:ext cx="1862957" cy="1955314"/>
              <a:chOff x="989461" y="1985775"/>
              <a:chExt cx="1673951" cy="1756937"/>
            </a:xfrm>
          </p:grpSpPr>
          <p:grpSp>
            <p:nvGrpSpPr>
              <p:cNvPr id="75" name="组合 74"/>
              <p:cNvGrpSpPr/>
              <p:nvPr/>
            </p:nvGrpSpPr>
            <p:grpSpPr>
              <a:xfrm>
                <a:off x="989461" y="2099015"/>
                <a:ext cx="1673951" cy="1643697"/>
                <a:chOff x="1929719" y="2203878"/>
                <a:chExt cx="2231936" cy="2191594"/>
              </a:xfrm>
            </p:grpSpPr>
            <p:sp>
              <p:nvSpPr>
                <p:cNvPr id="81" name="任意多边形 46"/>
                <p:cNvSpPr/>
                <p:nvPr/>
              </p:nvSpPr>
              <p:spPr>
                <a:xfrm rot="15099353">
                  <a:off x="1785497" y="2348100"/>
                  <a:ext cx="1247215" cy="958771"/>
                </a:xfrm>
                <a:custGeom>
                  <a:avLst/>
                  <a:gdLst>
                    <a:gd name="connsiteX0" fmla="*/ 1945514 w 1994475"/>
                    <a:gd name="connsiteY0" fmla="*/ 1222769 h 1867554"/>
                    <a:gd name="connsiteX1" fmla="*/ 1427055 w 1994475"/>
                    <a:gd name="connsiteY1" fmla="*/ 1776368 h 1867554"/>
                    <a:gd name="connsiteX2" fmla="*/ 691262 w 1994475"/>
                    <a:gd name="connsiteY2" fmla="*/ 1822514 h 1867554"/>
                    <a:gd name="connsiteX3" fmla="*/ 997238 w 1994475"/>
                    <a:gd name="connsiteY3" fmla="*/ 933777 h 1867554"/>
                    <a:gd name="connsiteX4" fmla="*/ 1945514 w 1994475"/>
                    <a:gd name="connsiteY4" fmla="*/ 1222769 h 1867554"/>
                    <a:gd name="connsiteX0-1" fmla="*/ 1247214 w 1247214"/>
                    <a:gd name="connsiteY0-2" fmla="*/ 288992 h 934535"/>
                    <a:gd name="connsiteX1-3" fmla="*/ 728755 w 1247214"/>
                    <a:gd name="connsiteY1-4" fmla="*/ 842591 h 934535"/>
                    <a:gd name="connsiteX2-5" fmla="*/ 0 w 1247214"/>
                    <a:gd name="connsiteY2-6" fmla="*/ 891071 h 934535"/>
                    <a:gd name="connsiteX3-7" fmla="*/ 298938 w 1247214"/>
                    <a:gd name="connsiteY3-8" fmla="*/ 0 h 934535"/>
                    <a:gd name="connsiteX4-9" fmla="*/ 1247214 w 1247214"/>
                    <a:gd name="connsiteY4-10" fmla="*/ 288992 h 934535"/>
                    <a:gd name="connsiteX0-11" fmla="*/ 1247214 w 1247214"/>
                    <a:gd name="connsiteY0-12" fmla="*/ 296029 h 941572"/>
                    <a:gd name="connsiteX1-13" fmla="*/ 728755 w 1247214"/>
                    <a:gd name="connsiteY1-14" fmla="*/ 849628 h 941572"/>
                    <a:gd name="connsiteX2-15" fmla="*/ 0 w 1247214"/>
                    <a:gd name="connsiteY2-16" fmla="*/ 898108 h 941572"/>
                    <a:gd name="connsiteX3-17" fmla="*/ 301271 w 1247214"/>
                    <a:gd name="connsiteY3-18" fmla="*/ 0 h 941572"/>
                    <a:gd name="connsiteX4-19" fmla="*/ 1247214 w 1247214"/>
                    <a:gd name="connsiteY4-20" fmla="*/ 296029 h 941572"/>
                    <a:gd name="connsiteX0-21" fmla="*/ 1247214 w 1247214"/>
                    <a:gd name="connsiteY0-22" fmla="*/ 306189 h 951732"/>
                    <a:gd name="connsiteX1-23" fmla="*/ 728755 w 1247214"/>
                    <a:gd name="connsiteY1-24" fmla="*/ 859788 h 951732"/>
                    <a:gd name="connsiteX2-25" fmla="*/ 0 w 1247214"/>
                    <a:gd name="connsiteY2-26" fmla="*/ 908268 h 951732"/>
                    <a:gd name="connsiteX3-27" fmla="*/ 302036 w 1247214"/>
                    <a:gd name="connsiteY3-28" fmla="*/ 0 h 951732"/>
                    <a:gd name="connsiteX4-29" fmla="*/ 1247214 w 1247214"/>
                    <a:gd name="connsiteY4-30" fmla="*/ 306189 h 951732"/>
                    <a:gd name="connsiteX0-31" fmla="*/ 1247214 w 1247214"/>
                    <a:gd name="connsiteY0-32" fmla="*/ 313226 h 958769"/>
                    <a:gd name="connsiteX1-33" fmla="*/ 728755 w 1247214"/>
                    <a:gd name="connsiteY1-34" fmla="*/ 866825 h 958769"/>
                    <a:gd name="connsiteX2-35" fmla="*/ 0 w 1247214"/>
                    <a:gd name="connsiteY2-36" fmla="*/ 915305 h 958769"/>
                    <a:gd name="connsiteX3-37" fmla="*/ 304370 w 1247214"/>
                    <a:gd name="connsiteY3-38" fmla="*/ 0 h 958769"/>
                    <a:gd name="connsiteX4-39" fmla="*/ 1247214 w 1247214"/>
                    <a:gd name="connsiteY4-40" fmla="*/ 313226 h 958769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</a:cxnLst>
                  <a:rect l="l" t="t" r="r" b="b"/>
                  <a:pathLst>
                    <a:path w="1247214" h="958769">
                      <a:moveTo>
                        <a:pt x="1247214" y="313226"/>
                      </a:moveTo>
                      <a:cubicBezTo>
                        <a:pt x="1162668" y="556463"/>
                        <a:pt x="936624" y="766479"/>
                        <a:pt x="728755" y="866825"/>
                      </a:cubicBezTo>
                      <a:cubicBezTo>
                        <a:pt x="520886" y="967172"/>
                        <a:pt x="242552" y="988521"/>
                        <a:pt x="0" y="915305"/>
                      </a:cubicBezTo>
                      <a:lnTo>
                        <a:pt x="304370" y="0"/>
                      </a:lnTo>
                      <a:lnTo>
                        <a:pt x="1247214" y="313226"/>
                      </a:lnTo>
                      <a:close/>
                    </a:path>
                  </a:pathLst>
                </a:custGeom>
                <a:solidFill>
                  <a:schemeClr val="accent1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82" name="任意多边形 47"/>
                <p:cNvSpPr/>
                <p:nvPr/>
              </p:nvSpPr>
              <p:spPr>
                <a:xfrm rot="4304382">
                  <a:off x="2036779" y="3292479"/>
                  <a:ext cx="1247215" cy="958771"/>
                </a:xfrm>
                <a:custGeom>
                  <a:avLst/>
                  <a:gdLst>
                    <a:gd name="connsiteX0" fmla="*/ 1945514 w 1994475"/>
                    <a:gd name="connsiteY0" fmla="*/ 1222769 h 1867554"/>
                    <a:gd name="connsiteX1" fmla="*/ 1427055 w 1994475"/>
                    <a:gd name="connsiteY1" fmla="*/ 1776368 h 1867554"/>
                    <a:gd name="connsiteX2" fmla="*/ 691262 w 1994475"/>
                    <a:gd name="connsiteY2" fmla="*/ 1822514 h 1867554"/>
                    <a:gd name="connsiteX3" fmla="*/ 997238 w 1994475"/>
                    <a:gd name="connsiteY3" fmla="*/ 933777 h 1867554"/>
                    <a:gd name="connsiteX4" fmla="*/ 1945514 w 1994475"/>
                    <a:gd name="connsiteY4" fmla="*/ 1222769 h 1867554"/>
                    <a:gd name="connsiteX0-1" fmla="*/ 1247214 w 1247214"/>
                    <a:gd name="connsiteY0-2" fmla="*/ 288992 h 934535"/>
                    <a:gd name="connsiteX1-3" fmla="*/ 728755 w 1247214"/>
                    <a:gd name="connsiteY1-4" fmla="*/ 842591 h 934535"/>
                    <a:gd name="connsiteX2-5" fmla="*/ 0 w 1247214"/>
                    <a:gd name="connsiteY2-6" fmla="*/ 891071 h 934535"/>
                    <a:gd name="connsiteX3-7" fmla="*/ 298938 w 1247214"/>
                    <a:gd name="connsiteY3-8" fmla="*/ 0 h 934535"/>
                    <a:gd name="connsiteX4-9" fmla="*/ 1247214 w 1247214"/>
                    <a:gd name="connsiteY4-10" fmla="*/ 288992 h 934535"/>
                    <a:gd name="connsiteX0-11" fmla="*/ 1247214 w 1247214"/>
                    <a:gd name="connsiteY0-12" fmla="*/ 296029 h 941572"/>
                    <a:gd name="connsiteX1-13" fmla="*/ 728755 w 1247214"/>
                    <a:gd name="connsiteY1-14" fmla="*/ 849628 h 941572"/>
                    <a:gd name="connsiteX2-15" fmla="*/ 0 w 1247214"/>
                    <a:gd name="connsiteY2-16" fmla="*/ 898108 h 941572"/>
                    <a:gd name="connsiteX3-17" fmla="*/ 301271 w 1247214"/>
                    <a:gd name="connsiteY3-18" fmla="*/ 0 h 941572"/>
                    <a:gd name="connsiteX4-19" fmla="*/ 1247214 w 1247214"/>
                    <a:gd name="connsiteY4-20" fmla="*/ 296029 h 941572"/>
                    <a:gd name="connsiteX0-21" fmla="*/ 1247214 w 1247214"/>
                    <a:gd name="connsiteY0-22" fmla="*/ 306189 h 951732"/>
                    <a:gd name="connsiteX1-23" fmla="*/ 728755 w 1247214"/>
                    <a:gd name="connsiteY1-24" fmla="*/ 859788 h 951732"/>
                    <a:gd name="connsiteX2-25" fmla="*/ 0 w 1247214"/>
                    <a:gd name="connsiteY2-26" fmla="*/ 908268 h 951732"/>
                    <a:gd name="connsiteX3-27" fmla="*/ 302036 w 1247214"/>
                    <a:gd name="connsiteY3-28" fmla="*/ 0 h 951732"/>
                    <a:gd name="connsiteX4-29" fmla="*/ 1247214 w 1247214"/>
                    <a:gd name="connsiteY4-30" fmla="*/ 306189 h 951732"/>
                    <a:gd name="connsiteX0-31" fmla="*/ 1247214 w 1247214"/>
                    <a:gd name="connsiteY0-32" fmla="*/ 313226 h 958769"/>
                    <a:gd name="connsiteX1-33" fmla="*/ 728755 w 1247214"/>
                    <a:gd name="connsiteY1-34" fmla="*/ 866825 h 958769"/>
                    <a:gd name="connsiteX2-35" fmla="*/ 0 w 1247214"/>
                    <a:gd name="connsiteY2-36" fmla="*/ 915305 h 958769"/>
                    <a:gd name="connsiteX3-37" fmla="*/ 304370 w 1247214"/>
                    <a:gd name="connsiteY3-38" fmla="*/ 0 h 958769"/>
                    <a:gd name="connsiteX4-39" fmla="*/ 1247214 w 1247214"/>
                    <a:gd name="connsiteY4-40" fmla="*/ 313226 h 958769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</a:cxnLst>
                  <a:rect l="l" t="t" r="r" b="b"/>
                  <a:pathLst>
                    <a:path w="1247214" h="958769">
                      <a:moveTo>
                        <a:pt x="1247214" y="313226"/>
                      </a:moveTo>
                      <a:cubicBezTo>
                        <a:pt x="1162668" y="556463"/>
                        <a:pt x="936624" y="766479"/>
                        <a:pt x="728755" y="866825"/>
                      </a:cubicBezTo>
                      <a:cubicBezTo>
                        <a:pt x="520886" y="967172"/>
                        <a:pt x="242552" y="988521"/>
                        <a:pt x="0" y="915305"/>
                      </a:cubicBezTo>
                      <a:lnTo>
                        <a:pt x="304370" y="0"/>
                      </a:lnTo>
                      <a:lnTo>
                        <a:pt x="1247214" y="313226"/>
                      </a:lnTo>
                      <a:close/>
                    </a:path>
                  </a:pathLst>
                </a:custGeom>
                <a:solidFill>
                  <a:schemeClr val="accent1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83" name="任意多边形 48"/>
                <p:cNvSpPr/>
                <p:nvPr/>
              </p:nvSpPr>
              <p:spPr>
                <a:xfrm rot="9623180" flipH="1" flipV="1">
                  <a:off x="2860707" y="3191723"/>
                  <a:ext cx="1251052" cy="994445"/>
                </a:xfrm>
                <a:custGeom>
                  <a:avLst/>
                  <a:gdLst>
                    <a:gd name="connsiteX0" fmla="*/ 1945514 w 1994475"/>
                    <a:gd name="connsiteY0" fmla="*/ 1222769 h 1867554"/>
                    <a:gd name="connsiteX1" fmla="*/ 1427055 w 1994475"/>
                    <a:gd name="connsiteY1" fmla="*/ 1776368 h 1867554"/>
                    <a:gd name="connsiteX2" fmla="*/ 691262 w 1994475"/>
                    <a:gd name="connsiteY2" fmla="*/ 1822514 h 1867554"/>
                    <a:gd name="connsiteX3" fmla="*/ 997238 w 1994475"/>
                    <a:gd name="connsiteY3" fmla="*/ 933777 h 1867554"/>
                    <a:gd name="connsiteX4" fmla="*/ 1945514 w 1994475"/>
                    <a:gd name="connsiteY4" fmla="*/ 1222769 h 1867554"/>
                    <a:gd name="connsiteX0-1" fmla="*/ 1247214 w 1247214"/>
                    <a:gd name="connsiteY0-2" fmla="*/ 288992 h 934535"/>
                    <a:gd name="connsiteX1-3" fmla="*/ 728755 w 1247214"/>
                    <a:gd name="connsiteY1-4" fmla="*/ 842591 h 934535"/>
                    <a:gd name="connsiteX2-5" fmla="*/ 0 w 1247214"/>
                    <a:gd name="connsiteY2-6" fmla="*/ 891071 h 934535"/>
                    <a:gd name="connsiteX3-7" fmla="*/ 298938 w 1247214"/>
                    <a:gd name="connsiteY3-8" fmla="*/ 0 h 934535"/>
                    <a:gd name="connsiteX4-9" fmla="*/ 1247214 w 1247214"/>
                    <a:gd name="connsiteY4-10" fmla="*/ 288992 h 934535"/>
                    <a:gd name="connsiteX0-11" fmla="*/ 1247214 w 1247214"/>
                    <a:gd name="connsiteY0-12" fmla="*/ 296029 h 941572"/>
                    <a:gd name="connsiteX1-13" fmla="*/ 728755 w 1247214"/>
                    <a:gd name="connsiteY1-14" fmla="*/ 849628 h 941572"/>
                    <a:gd name="connsiteX2-15" fmla="*/ 0 w 1247214"/>
                    <a:gd name="connsiteY2-16" fmla="*/ 898108 h 941572"/>
                    <a:gd name="connsiteX3-17" fmla="*/ 301271 w 1247214"/>
                    <a:gd name="connsiteY3-18" fmla="*/ 0 h 941572"/>
                    <a:gd name="connsiteX4-19" fmla="*/ 1247214 w 1247214"/>
                    <a:gd name="connsiteY4-20" fmla="*/ 296029 h 941572"/>
                    <a:gd name="connsiteX0-21" fmla="*/ 1247214 w 1247214"/>
                    <a:gd name="connsiteY0-22" fmla="*/ 306189 h 951732"/>
                    <a:gd name="connsiteX1-23" fmla="*/ 728755 w 1247214"/>
                    <a:gd name="connsiteY1-24" fmla="*/ 859788 h 951732"/>
                    <a:gd name="connsiteX2-25" fmla="*/ 0 w 1247214"/>
                    <a:gd name="connsiteY2-26" fmla="*/ 908268 h 951732"/>
                    <a:gd name="connsiteX3-27" fmla="*/ 302036 w 1247214"/>
                    <a:gd name="connsiteY3-28" fmla="*/ 0 h 951732"/>
                    <a:gd name="connsiteX4-29" fmla="*/ 1247214 w 1247214"/>
                    <a:gd name="connsiteY4-30" fmla="*/ 306189 h 951732"/>
                    <a:gd name="connsiteX0-31" fmla="*/ 1247214 w 1247214"/>
                    <a:gd name="connsiteY0-32" fmla="*/ 313226 h 958769"/>
                    <a:gd name="connsiteX1-33" fmla="*/ 728755 w 1247214"/>
                    <a:gd name="connsiteY1-34" fmla="*/ 866825 h 958769"/>
                    <a:gd name="connsiteX2-35" fmla="*/ 0 w 1247214"/>
                    <a:gd name="connsiteY2-36" fmla="*/ 915305 h 958769"/>
                    <a:gd name="connsiteX3-37" fmla="*/ 304370 w 1247214"/>
                    <a:gd name="connsiteY3-38" fmla="*/ 0 h 958769"/>
                    <a:gd name="connsiteX4-39" fmla="*/ 1247214 w 1247214"/>
                    <a:gd name="connsiteY4-40" fmla="*/ 313226 h 958769"/>
                    <a:gd name="connsiteX0-41" fmla="*/ 1247462 w 1247462"/>
                    <a:gd name="connsiteY0-42" fmla="*/ 305534 h 959140"/>
                    <a:gd name="connsiteX1-43" fmla="*/ 728755 w 1247462"/>
                    <a:gd name="connsiteY1-44" fmla="*/ 866825 h 959140"/>
                    <a:gd name="connsiteX2-45" fmla="*/ 0 w 1247462"/>
                    <a:gd name="connsiteY2-46" fmla="*/ 915305 h 959140"/>
                    <a:gd name="connsiteX3-47" fmla="*/ 304370 w 1247462"/>
                    <a:gd name="connsiteY3-48" fmla="*/ 0 h 959140"/>
                    <a:gd name="connsiteX4-49" fmla="*/ 1247462 w 1247462"/>
                    <a:gd name="connsiteY4-50" fmla="*/ 305534 h 959140"/>
                    <a:gd name="connsiteX0-51" fmla="*/ 1294962 w 1294962"/>
                    <a:gd name="connsiteY0-52" fmla="*/ 305534 h 952059"/>
                    <a:gd name="connsiteX1-53" fmla="*/ 776255 w 1294962"/>
                    <a:gd name="connsiteY1-54" fmla="*/ 866825 h 952059"/>
                    <a:gd name="connsiteX2-55" fmla="*/ 0 w 1294962"/>
                    <a:gd name="connsiteY2-56" fmla="*/ 904829 h 952059"/>
                    <a:gd name="connsiteX3-57" fmla="*/ 351870 w 1294962"/>
                    <a:gd name="connsiteY3-58" fmla="*/ 0 h 952059"/>
                    <a:gd name="connsiteX4-59" fmla="*/ 1294962 w 1294962"/>
                    <a:gd name="connsiteY4-60" fmla="*/ 305534 h 952059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</a:cxnLst>
                  <a:rect l="l" t="t" r="r" b="b"/>
                  <a:pathLst>
                    <a:path w="1294962" h="952059">
                      <a:moveTo>
                        <a:pt x="1294962" y="305534"/>
                      </a:moveTo>
                      <a:cubicBezTo>
                        <a:pt x="1210416" y="548771"/>
                        <a:pt x="992082" y="766942"/>
                        <a:pt x="776255" y="866825"/>
                      </a:cubicBezTo>
                      <a:cubicBezTo>
                        <a:pt x="560428" y="966708"/>
                        <a:pt x="242552" y="978045"/>
                        <a:pt x="0" y="904829"/>
                      </a:cubicBezTo>
                      <a:lnTo>
                        <a:pt x="351870" y="0"/>
                      </a:lnTo>
                      <a:lnTo>
                        <a:pt x="1294962" y="305534"/>
                      </a:lnTo>
                      <a:close/>
                    </a:path>
                  </a:pathLst>
                </a:custGeom>
                <a:solidFill>
                  <a:schemeClr val="accent1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84" name="任意多边形 49"/>
                <p:cNvSpPr/>
                <p:nvPr/>
              </p:nvSpPr>
              <p:spPr>
                <a:xfrm rot="9660772">
                  <a:off x="2952049" y="2449507"/>
                  <a:ext cx="1209606" cy="958771"/>
                </a:xfrm>
                <a:custGeom>
                  <a:avLst/>
                  <a:gdLst>
                    <a:gd name="connsiteX0" fmla="*/ 1945514 w 1994475"/>
                    <a:gd name="connsiteY0" fmla="*/ 1222769 h 1867554"/>
                    <a:gd name="connsiteX1" fmla="*/ 1427055 w 1994475"/>
                    <a:gd name="connsiteY1" fmla="*/ 1776368 h 1867554"/>
                    <a:gd name="connsiteX2" fmla="*/ 691262 w 1994475"/>
                    <a:gd name="connsiteY2" fmla="*/ 1822514 h 1867554"/>
                    <a:gd name="connsiteX3" fmla="*/ 997238 w 1994475"/>
                    <a:gd name="connsiteY3" fmla="*/ 933777 h 1867554"/>
                    <a:gd name="connsiteX4" fmla="*/ 1945514 w 1994475"/>
                    <a:gd name="connsiteY4" fmla="*/ 1222769 h 1867554"/>
                    <a:gd name="connsiteX0-1" fmla="*/ 1247214 w 1247214"/>
                    <a:gd name="connsiteY0-2" fmla="*/ 288992 h 934535"/>
                    <a:gd name="connsiteX1-3" fmla="*/ 728755 w 1247214"/>
                    <a:gd name="connsiteY1-4" fmla="*/ 842591 h 934535"/>
                    <a:gd name="connsiteX2-5" fmla="*/ 0 w 1247214"/>
                    <a:gd name="connsiteY2-6" fmla="*/ 891071 h 934535"/>
                    <a:gd name="connsiteX3-7" fmla="*/ 298938 w 1247214"/>
                    <a:gd name="connsiteY3-8" fmla="*/ 0 h 934535"/>
                    <a:gd name="connsiteX4-9" fmla="*/ 1247214 w 1247214"/>
                    <a:gd name="connsiteY4-10" fmla="*/ 288992 h 934535"/>
                    <a:gd name="connsiteX0-11" fmla="*/ 1247214 w 1247214"/>
                    <a:gd name="connsiteY0-12" fmla="*/ 296029 h 941572"/>
                    <a:gd name="connsiteX1-13" fmla="*/ 728755 w 1247214"/>
                    <a:gd name="connsiteY1-14" fmla="*/ 849628 h 941572"/>
                    <a:gd name="connsiteX2-15" fmla="*/ 0 w 1247214"/>
                    <a:gd name="connsiteY2-16" fmla="*/ 898108 h 941572"/>
                    <a:gd name="connsiteX3-17" fmla="*/ 301271 w 1247214"/>
                    <a:gd name="connsiteY3-18" fmla="*/ 0 h 941572"/>
                    <a:gd name="connsiteX4-19" fmla="*/ 1247214 w 1247214"/>
                    <a:gd name="connsiteY4-20" fmla="*/ 296029 h 941572"/>
                    <a:gd name="connsiteX0-21" fmla="*/ 1247214 w 1247214"/>
                    <a:gd name="connsiteY0-22" fmla="*/ 306189 h 951732"/>
                    <a:gd name="connsiteX1-23" fmla="*/ 728755 w 1247214"/>
                    <a:gd name="connsiteY1-24" fmla="*/ 859788 h 951732"/>
                    <a:gd name="connsiteX2-25" fmla="*/ 0 w 1247214"/>
                    <a:gd name="connsiteY2-26" fmla="*/ 908268 h 951732"/>
                    <a:gd name="connsiteX3-27" fmla="*/ 302036 w 1247214"/>
                    <a:gd name="connsiteY3-28" fmla="*/ 0 h 951732"/>
                    <a:gd name="connsiteX4-29" fmla="*/ 1247214 w 1247214"/>
                    <a:gd name="connsiteY4-30" fmla="*/ 306189 h 951732"/>
                    <a:gd name="connsiteX0-31" fmla="*/ 1247214 w 1247214"/>
                    <a:gd name="connsiteY0-32" fmla="*/ 313226 h 958769"/>
                    <a:gd name="connsiteX1-33" fmla="*/ 728755 w 1247214"/>
                    <a:gd name="connsiteY1-34" fmla="*/ 866825 h 958769"/>
                    <a:gd name="connsiteX2-35" fmla="*/ 0 w 1247214"/>
                    <a:gd name="connsiteY2-36" fmla="*/ 915305 h 958769"/>
                    <a:gd name="connsiteX3-37" fmla="*/ 304370 w 1247214"/>
                    <a:gd name="connsiteY3-38" fmla="*/ 0 h 958769"/>
                    <a:gd name="connsiteX4-39" fmla="*/ 1247214 w 1247214"/>
                    <a:gd name="connsiteY4-40" fmla="*/ 313226 h 958769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</a:cxnLst>
                  <a:rect l="l" t="t" r="r" b="b"/>
                  <a:pathLst>
                    <a:path w="1247214" h="958769">
                      <a:moveTo>
                        <a:pt x="1247214" y="313226"/>
                      </a:moveTo>
                      <a:cubicBezTo>
                        <a:pt x="1162668" y="556463"/>
                        <a:pt x="936624" y="766479"/>
                        <a:pt x="728755" y="866825"/>
                      </a:cubicBezTo>
                      <a:cubicBezTo>
                        <a:pt x="520886" y="967172"/>
                        <a:pt x="242552" y="988521"/>
                        <a:pt x="0" y="915305"/>
                      </a:cubicBezTo>
                      <a:lnTo>
                        <a:pt x="304370" y="0"/>
                      </a:lnTo>
                      <a:lnTo>
                        <a:pt x="1247214" y="313226"/>
                      </a:lnTo>
                      <a:close/>
                    </a:path>
                  </a:pathLst>
                </a:custGeom>
                <a:solidFill>
                  <a:schemeClr val="accent1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</a:p>
              </p:txBody>
            </p:sp>
          </p:grpSp>
          <p:grpSp>
            <p:nvGrpSpPr>
              <p:cNvPr id="76" name="组合 75"/>
              <p:cNvGrpSpPr/>
              <p:nvPr/>
            </p:nvGrpSpPr>
            <p:grpSpPr>
              <a:xfrm>
                <a:off x="1695687" y="1985775"/>
                <a:ext cx="316108" cy="269323"/>
                <a:chOff x="6738973" y="2269078"/>
                <a:chExt cx="1114524" cy="949566"/>
              </a:xfrm>
              <a:solidFill>
                <a:schemeClr val="accent3"/>
              </a:solidFill>
            </p:grpSpPr>
            <p:sp>
              <p:nvSpPr>
                <p:cNvPr id="77" name="矩形 76"/>
                <p:cNvSpPr/>
                <p:nvPr/>
              </p:nvSpPr>
              <p:spPr>
                <a:xfrm>
                  <a:off x="6738973" y="2476583"/>
                  <a:ext cx="361536" cy="535055"/>
                </a:xfrm>
                <a:prstGeom prst="rect">
                  <a:avLst/>
                </a:prstGeom>
                <a:solidFill>
                  <a:schemeClr val="accent1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78" name="流程图: 手动操作 77"/>
                <p:cNvSpPr/>
                <p:nvPr/>
              </p:nvSpPr>
              <p:spPr>
                <a:xfrm rot="16200000" flipV="1">
                  <a:off x="6771938" y="2625600"/>
                  <a:ext cx="893737" cy="236520"/>
                </a:xfrm>
                <a:prstGeom prst="flowChartManualOperation">
                  <a:avLst/>
                </a:prstGeom>
                <a:solidFill>
                  <a:schemeClr val="accent1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79" name="弦形 78"/>
                <p:cNvSpPr/>
                <p:nvPr/>
              </p:nvSpPr>
              <p:spPr>
                <a:xfrm rot="12166380">
                  <a:off x="7225500" y="2500908"/>
                  <a:ext cx="445772" cy="445772"/>
                </a:xfrm>
                <a:prstGeom prst="chord">
                  <a:avLst/>
                </a:prstGeom>
                <a:solidFill>
                  <a:schemeClr val="accent1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80" name="空心弧 79"/>
                <p:cNvSpPr/>
                <p:nvPr/>
              </p:nvSpPr>
              <p:spPr>
                <a:xfrm rot="5574077">
                  <a:off x="6903931" y="2269078"/>
                  <a:ext cx="949566" cy="949566"/>
                </a:xfrm>
                <a:prstGeom prst="blockArc">
                  <a:avLst>
                    <a:gd name="adj1" fmla="val 10800000"/>
                    <a:gd name="adj2" fmla="val 21371602"/>
                    <a:gd name="adj3" fmla="val 8832"/>
                  </a:avLst>
                </a:prstGeom>
                <a:solidFill>
                  <a:schemeClr val="accent1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</a:p>
              </p:txBody>
            </p:sp>
          </p:grpSp>
        </p:grpSp>
        <p:grpSp>
          <p:nvGrpSpPr>
            <p:cNvPr id="72" name="组合 71"/>
            <p:cNvGrpSpPr/>
            <p:nvPr/>
          </p:nvGrpSpPr>
          <p:grpSpPr>
            <a:xfrm>
              <a:off x="548708" y="1368464"/>
              <a:ext cx="2549181" cy="776023"/>
              <a:chOff x="1762632" y="1197195"/>
              <a:chExt cx="2549181" cy="776023"/>
            </a:xfrm>
          </p:grpSpPr>
          <p:sp>
            <p:nvSpPr>
              <p:cNvPr id="73" name="文本框 17"/>
              <p:cNvSpPr txBox="1"/>
              <p:nvPr/>
            </p:nvSpPr>
            <p:spPr>
              <a:xfrm>
                <a:off x="1762632" y="1197195"/>
                <a:ext cx="2549181" cy="388226"/>
              </a:xfrm>
              <a:prstGeom prst="rect">
                <a:avLst/>
              </a:prstGeom>
              <a:noFill/>
            </p:spPr>
            <p:txBody>
              <a:bodyPr wrap="none" lIns="0" tIns="0" rIns="0" bIns="0" anchor="ctr" anchorCtr="1">
                <a:normAutofit/>
              </a:bodyPr>
              <a:lstStyle/>
              <a:p>
                <a:pPr algn="ctr"/>
                <a:r>
                  <a:rPr lang="zh-CN" altLang="en-US" sz="1600" b="1" dirty="0">
                    <a:solidFill>
                      <a:schemeClr val="accent1">
                        <a:lumMod val="100000"/>
                      </a:schemeClr>
                    </a:solidFill>
                  </a:rPr>
                  <a:t>输入标题文本</a:t>
                </a:r>
                <a:endParaRPr lang="zh-CN" altLang="en-US" sz="1600" b="1" dirty="0">
                  <a:solidFill>
                    <a:schemeClr val="accent1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74" name="文本框 18"/>
              <p:cNvSpPr txBox="1"/>
              <p:nvPr/>
            </p:nvSpPr>
            <p:spPr>
              <a:xfrm>
                <a:off x="1762632" y="1585420"/>
                <a:ext cx="2549181" cy="387798"/>
              </a:xfrm>
              <a:prstGeom prst="rect">
                <a:avLst/>
              </a:prstGeom>
            </p:spPr>
            <p:txBody>
              <a:bodyPr vert="horz" wrap="square" lIns="0" tIns="0" rIns="0" bIns="0" anchor="t" anchorCtr="1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  <a:t>请替换文字内容复制你的内容到此 </a:t>
                </a:r>
                <a:b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</a:br>
                <a:endParaRPr lang="zh-CN" altLang="en-US" sz="105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</p:grpSp>
      <p:grpSp>
        <p:nvGrpSpPr>
          <p:cNvPr id="5" name="千图PPT彼岸天：ID 8661124库_组合 4"/>
          <p:cNvGrpSpPr/>
          <p:nvPr>
            <p:custDataLst>
              <p:tags r:id="rId2"/>
            </p:custDataLst>
          </p:nvPr>
        </p:nvGrpSpPr>
        <p:grpSpPr>
          <a:xfrm>
            <a:off x="3954305" y="1322377"/>
            <a:ext cx="2549181" cy="3108405"/>
            <a:chOff x="4585767" y="1285385"/>
            <a:chExt cx="2549181" cy="3108405"/>
          </a:xfrm>
        </p:grpSpPr>
        <p:grpSp>
          <p:nvGrpSpPr>
            <p:cNvPr id="59" name="组合 58"/>
            <p:cNvGrpSpPr/>
            <p:nvPr/>
          </p:nvGrpSpPr>
          <p:grpSpPr>
            <a:xfrm>
              <a:off x="4928429" y="2367904"/>
              <a:ext cx="1863862" cy="2025886"/>
              <a:chOff x="4056929" y="1923464"/>
              <a:chExt cx="1674763" cy="1820348"/>
            </a:xfrm>
          </p:grpSpPr>
          <p:grpSp>
            <p:nvGrpSpPr>
              <p:cNvPr id="63" name="组合 62"/>
              <p:cNvGrpSpPr/>
              <p:nvPr/>
            </p:nvGrpSpPr>
            <p:grpSpPr>
              <a:xfrm>
                <a:off x="4056929" y="2117409"/>
                <a:ext cx="1674763" cy="1626403"/>
                <a:chOff x="6019675" y="2228402"/>
                <a:chExt cx="2233018" cy="2168536"/>
              </a:xfrm>
            </p:grpSpPr>
            <p:sp>
              <p:nvSpPr>
                <p:cNvPr id="67" name="任意多边形 54"/>
                <p:cNvSpPr/>
                <p:nvPr/>
              </p:nvSpPr>
              <p:spPr>
                <a:xfrm rot="15028394">
                  <a:off x="5870070" y="2378007"/>
                  <a:ext cx="1239262" cy="940052"/>
                </a:xfrm>
                <a:custGeom>
                  <a:avLst/>
                  <a:gdLst>
                    <a:gd name="connsiteX0" fmla="*/ 1945514 w 1994475"/>
                    <a:gd name="connsiteY0" fmla="*/ 1222769 h 1867554"/>
                    <a:gd name="connsiteX1" fmla="*/ 1427055 w 1994475"/>
                    <a:gd name="connsiteY1" fmla="*/ 1776368 h 1867554"/>
                    <a:gd name="connsiteX2" fmla="*/ 691262 w 1994475"/>
                    <a:gd name="connsiteY2" fmla="*/ 1822514 h 1867554"/>
                    <a:gd name="connsiteX3" fmla="*/ 997238 w 1994475"/>
                    <a:gd name="connsiteY3" fmla="*/ 933777 h 1867554"/>
                    <a:gd name="connsiteX4" fmla="*/ 1945514 w 1994475"/>
                    <a:gd name="connsiteY4" fmla="*/ 1222769 h 1867554"/>
                    <a:gd name="connsiteX0-1" fmla="*/ 1247214 w 1247214"/>
                    <a:gd name="connsiteY0-2" fmla="*/ 288992 h 934535"/>
                    <a:gd name="connsiteX1-3" fmla="*/ 728755 w 1247214"/>
                    <a:gd name="connsiteY1-4" fmla="*/ 842591 h 934535"/>
                    <a:gd name="connsiteX2-5" fmla="*/ 0 w 1247214"/>
                    <a:gd name="connsiteY2-6" fmla="*/ 891071 h 934535"/>
                    <a:gd name="connsiteX3-7" fmla="*/ 298938 w 1247214"/>
                    <a:gd name="connsiteY3-8" fmla="*/ 0 h 934535"/>
                    <a:gd name="connsiteX4-9" fmla="*/ 1247214 w 1247214"/>
                    <a:gd name="connsiteY4-10" fmla="*/ 288992 h 934535"/>
                    <a:gd name="connsiteX0-11" fmla="*/ 1247214 w 1247214"/>
                    <a:gd name="connsiteY0-12" fmla="*/ 296029 h 941572"/>
                    <a:gd name="connsiteX1-13" fmla="*/ 728755 w 1247214"/>
                    <a:gd name="connsiteY1-14" fmla="*/ 849628 h 941572"/>
                    <a:gd name="connsiteX2-15" fmla="*/ 0 w 1247214"/>
                    <a:gd name="connsiteY2-16" fmla="*/ 898108 h 941572"/>
                    <a:gd name="connsiteX3-17" fmla="*/ 301271 w 1247214"/>
                    <a:gd name="connsiteY3-18" fmla="*/ 0 h 941572"/>
                    <a:gd name="connsiteX4-19" fmla="*/ 1247214 w 1247214"/>
                    <a:gd name="connsiteY4-20" fmla="*/ 296029 h 941572"/>
                    <a:gd name="connsiteX0-21" fmla="*/ 1247214 w 1247214"/>
                    <a:gd name="connsiteY0-22" fmla="*/ 306189 h 951732"/>
                    <a:gd name="connsiteX1-23" fmla="*/ 728755 w 1247214"/>
                    <a:gd name="connsiteY1-24" fmla="*/ 859788 h 951732"/>
                    <a:gd name="connsiteX2-25" fmla="*/ 0 w 1247214"/>
                    <a:gd name="connsiteY2-26" fmla="*/ 908268 h 951732"/>
                    <a:gd name="connsiteX3-27" fmla="*/ 302036 w 1247214"/>
                    <a:gd name="connsiteY3-28" fmla="*/ 0 h 951732"/>
                    <a:gd name="connsiteX4-29" fmla="*/ 1247214 w 1247214"/>
                    <a:gd name="connsiteY4-30" fmla="*/ 306189 h 951732"/>
                    <a:gd name="connsiteX0-31" fmla="*/ 1247214 w 1247214"/>
                    <a:gd name="connsiteY0-32" fmla="*/ 313226 h 958769"/>
                    <a:gd name="connsiteX1-33" fmla="*/ 728755 w 1247214"/>
                    <a:gd name="connsiteY1-34" fmla="*/ 866825 h 958769"/>
                    <a:gd name="connsiteX2-35" fmla="*/ 0 w 1247214"/>
                    <a:gd name="connsiteY2-36" fmla="*/ 915305 h 958769"/>
                    <a:gd name="connsiteX3-37" fmla="*/ 304370 w 1247214"/>
                    <a:gd name="connsiteY3-38" fmla="*/ 0 h 958769"/>
                    <a:gd name="connsiteX4-39" fmla="*/ 1247214 w 1247214"/>
                    <a:gd name="connsiteY4-40" fmla="*/ 313226 h 958769"/>
                    <a:gd name="connsiteX0-41" fmla="*/ 1247214 w 1247214"/>
                    <a:gd name="connsiteY0-42" fmla="*/ 294507 h 940050"/>
                    <a:gd name="connsiteX1-43" fmla="*/ 728755 w 1247214"/>
                    <a:gd name="connsiteY1-44" fmla="*/ 848106 h 940050"/>
                    <a:gd name="connsiteX2-45" fmla="*/ 0 w 1247214"/>
                    <a:gd name="connsiteY2-46" fmla="*/ 896586 h 940050"/>
                    <a:gd name="connsiteX3-47" fmla="*/ 332681 w 1247214"/>
                    <a:gd name="connsiteY3-48" fmla="*/ 0 h 940050"/>
                    <a:gd name="connsiteX4-49" fmla="*/ 1247214 w 1247214"/>
                    <a:gd name="connsiteY4-50" fmla="*/ 294507 h 940050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</a:cxnLst>
                  <a:rect l="l" t="t" r="r" b="b"/>
                  <a:pathLst>
                    <a:path w="1247214" h="940050">
                      <a:moveTo>
                        <a:pt x="1247214" y="294507"/>
                      </a:moveTo>
                      <a:cubicBezTo>
                        <a:pt x="1162668" y="537744"/>
                        <a:pt x="936624" y="747760"/>
                        <a:pt x="728755" y="848106"/>
                      </a:cubicBezTo>
                      <a:cubicBezTo>
                        <a:pt x="520886" y="948453"/>
                        <a:pt x="242552" y="969802"/>
                        <a:pt x="0" y="896586"/>
                      </a:cubicBezTo>
                      <a:lnTo>
                        <a:pt x="332681" y="0"/>
                      </a:lnTo>
                      <a:lnTo>
                        <a:pt x="1247214" y="294507"/>
                      </a:lnTo>
                      <a:close/>
                    </a:path>
                  </a:pathLst>
                </a:custGeom>
                <a:solidFill>
                  <a:schemeClr val="accent3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68" name="任意多边形 55"/>
                <p:cNvSpPr/>
                <p:nvPr/>
              </p:nvSpPr>
              <p:spPr>
                <a:xfrm rot="4304382">
                  <a:off x="6116537" y="3293945"/>
                  <a:ext cx="1247215" cy="958771"/>
                </a:xfrm>
                <a:custGeom>
                  <a:avLst/>
                  <a:gdLst>
                    <a:gd name="connsiteX0" fmla="*/ 1945514 w 1994475"/>
                    <a:gd name="connsiteY0" fmla="*/ 1222769 h 1867554"/>
                    <a:gd name="connsiteX1" fmla="*/ 1427055 w 1994475"/>
                    <a:gd name="connsiteY1" fmla="*/ 1776368 h 1867554"/>
                    <a:gd name="connsiteX2" fmla="*/ 691262 w 1994475"/>
                    <a:gd name="connsiteY2" fmla="*/ 1822514 h 1867554"/>
                    <a:gd name="connsiteX3" fmla="*/ 997238 w 1994475"/>
                    <a:gd name="connsiteY3" fmla="*/ 933777 h 1867554"/>
                    <a:gd name="connsiteX4" fmla="*/ 1945514 w 1994475"/>
                    <a:gd name="connsiteY4" fmla="*/ 1222769 h 1867554"/>
                    <a:gd name="connsiteX0-1" fmla="*/ 1247214 w 1247214"/>
                    <a:gd name="connsiteY0-2" fmla="*/ 288992 h 934535"/>
                    <a:gd name="connsiteX1-3" fmla="*/ 728755 w 1247214"/>
                    <a:gd name="connsiteY1-4" fmla="*/ 842591 h 934535"/>
                    <a:gd name="connsiteX2-5" fmla="*/ 0 w 1247214"/>
                    <a:gd name="connsiteY2-6" fmla="*/ 891071 h 934535"/>
                    <a:gd name="connsiteX3-7" fmla="*/ 298938 w 1247214"/>
                    <a:gd name="connsiteY3-8" fmla="*/ 0 h 934535"/>
                    <a:gd name="connsiteX4-9" fmla="*/ 1247214 w 1247214"/>
                    <a:gd name="connsiteY4-10" fmla="*/ 288992 h 934535"/>
                    <a:gd name="connsiteX0-11" fmla="*/ 1247214 w 1247214"/>
                    <a:gd name="connsiteY0-12" fmla="*/ 296029 h 941572"/>
                    <a:gd name="connsiteX1-13" fmla="*/ 728755 w 1247214"/>
                    <a:gd name="connsiteY1-14" fmla="*/ 849628 h 941572"/>
                    <a:gd name="connsiteX2-15" fmla="*/ 0 w 1247214"/>
                    <a:gd name="connsiteY2-16" fmla="*/ 898108 h 941572"/>
                    <a:gd name="connsiteX3-17" fmla="*/ 301271 w 1247214"/>
                    <a:gd name="connsiteY3-18" fmla="*/ 0 h 941572"/>
                    <a:gd name="connsiteX4-19" fmla="*/ 1247214 w 1247214"/>
                    <a:gd name="connsiteY4-20" fmla="*/ 296029 h 941572"/>
                    <a:gd name="connsiteX0-21" fmla="*/ 1247214 w 1247214"/>
                    <a:gd name="connsiteY0-22" fmla="*/ 306189 h 951732"/>
                    <a:gd name="connsiteX1-23" fmla="*/ 728755 w 1247214"/>
                    <a:gd name="connsiteY1-24" fmla="*/ 859788 h 951732"/>
                    <a:gd name="connsiteX2-25" fmla="*/ 0 w 1247214"/>
                    <a:gd name="connsiteY2-26" fmla="*/ 908268 h 951732"/>
                    <a:gd name="connsiteX3-27" fmla="*/ 302036 w 1247214"/>
                    <a:gd name="connsiteY3-28" fmla="*/ 0 h 951732"/>
                    <a:gd name="connsiteX4-29" fmla="*/ 1247214 w 1247214"/>
                    <a:gd name="connsiteY4-30" fmla="*/ 306189 h 951732"/>
                    <a:gd name="connsiteX0-31" fmla="*/ 1247214 w 1247214"/>
                    <a:gd name="connsiteY0-32" fmla="*/ 313226 h 958769"/>
                    <a:gd name="connsiteX1-33" fmla="*/ 728755 w 1247214"/>
                    <a:gd name="connsiteY1-34" fmla="*/ 866825 h 958769"/>
                    <a:gd name="connsiteX2-35" fmla="*/ 0 w 1247214"/>
                    <a:gd name="connsiteY2-36" fmla="*/ 915305 h 958769"/>
                    <a:gd name="connsiteX3-37" fmla="*/ 304370 w 1247214"/>
                    <a:gd name="connsiteY3-38" fmla="*/ 0 h 958769"/>
                    <a:gd name="connsiteX4-39" fmla="*/ 1247214 w 1247214"/>
                    <a:gd name="connsiteY4-40" fmla="*/ 313226 h 958769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</a:cxnLst>
                  <a:rect l="l" t="t" r="r" b="b"/>
                  <a:pathLst>
                    <a:path w="1247214" h="958769">
                      <a:moveTo>
                        <a:pt x="1247214" y="313226"/>
                      </a:moveTo>
                      <a:cubicBezTo>
                        <a:pt x="1162668" y="556463"/>
                        <a:pt x="936624" y="766479"/>
                        <a:pt x="728755" y="866825"/>
                      </a:cubicBezTo>
                      <a:cubicBezTo>
                        <a:pt x="520886" y="967172"/>
                        <a:pt x="242552" y="988521"/>
                        <a:pt x="0" y="915305"/>
                      </a:cubicBezTo>
                      <a:lnTo>
                        <a:pt x="304370" y="0"/>
                      </a:lnTo>
                      <a:lnTo>
                        <a:pt x="1247214" y="313226"/>
                      </a:lnTo>
                      <a:close/>
                    </a:path>
                  </a:pathLst>
                </a:custGeom>
                <a:solidFill>
                  <a:schemeClr val="accent3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69" name="任意多边形 56"/>
                <p:cNvSpPr/>
                <p:nvPr/>
              </p:nvSpPr>
              <p:spPr>
                <a:xfrm rot="9623180" flipH="1" flipV="1">
                  <a:off x="6940465" y="3201883"/>
                  <a:ext cx="1251052" cy="994445"/>
                </a:xfrm>
                <a:custGeom>
                  <a:avLst/>
                  <a:gdLst>
                    <a:gd name="connsiteX0" fmla="*/ 1945514 w 1994475"/>
                    <a:gd name="connsiteY0" fmla="*/ 1222769 h 1867554"/>
                    <a:gd name="connsiteX1" fmla="*/ 1427055 w 1994475"/>
                    <a:gd name="connsiteY1" fmla="*/ 1776368 h 1867554"/>
                    <a:gd name="connsiteX2" fmla="*/ 691262 w 1994475"/>
                    <a:gd name="connsiteY2" fmla="*/ 1822514 h 1867554"/>
                    <a:gd name="connsiteX3" fmla="*/ 997238 w 1994475"/>
                    <a:gd name="connsiteY3" fmla="*/ 933777 h 1867554"/>
                    <a:gd name="connsiteX4" fmla="*/ 1945514 w 1994475"/>
                    <a:gd name="connsiteY4" fmla="*/ 1222769 h 1867554"/>
                    <a:gd name="connsiteX0-1" fmla="*/ 1247214 w 1247214"/>
                    <a:gd name="connsiteY0-2" fmla="*/ 288992 h 934535"/>
                    <a:gd name="connsiteX1-3" fmla="*/ 728755 w 1247214"/>
                    <a:gd name="connsiteY1-4" fmla="*/ 842591 h 934535"/>
                    <a:gd name="connsiteX2-5" fmla="*/ 0 w 1247214"/>
                    <a:gd name="connsiteY2-6" fmla="*/ 891071 h 934535"/>
                    <a:gd name="connsiteX3-7" fmla="*/ 298938 w 1247214"/>
                    <a:gd name="connsiteY3-8" fmla="*/ 0 h 934535"/>
                    <a:gd name="connsiteX4-9" fmla="*/ 1247214 w 1247214"/>
                    <a:gd name="connsiteY4-10" fmla="*/ 288992 h 934535"/>
                    <a:gd name="connsiteX0-11" fmla="*/ 1247214 w 1247214"/>
                    <a:gd name="connsiteY0-12" fmla="*/ 296029 h 941572"/>
                    <a:gd name="connsiteX1-13" fmla="*/ 728755 w 1247214"/>
                    <a:gd name="connsiteY1-14" fmla="*/ 849628 h 941572"/>
                    <a:gd name="connsiteX2-15" fmla="*/ 0 w 1247214"/>
                    <a:gd name="connsiteY2-16" fmla="*/ 898108 h 941572"/>
                    <a:gd name="connsiteX3-17" fmla="*/ 301271 w 1247214"/>
                    <a:gd name="connsiteY3-18" fmla="*/ 0 h 941572"/>
                    <a:gd name="connsiteX4-19" fmla="*/ 1247214 w 1247214"/>
                    <a:gd name="connsiteY4-20" fmla="*/ 296029 h 941572"/>
                    <a:gd name="connsiteX0-21" fmla="*/ 1247214 w 1247214"/>
                    <a:gd name="connsiteY0-22" fmla="*/ 306189 h 951732"/>
                    <a:gd name="connsiteX1-23" fmla="*/ 728755 w 1247214"/>
                    <a:gd name="connsiteY1-24" fmla="*/ 859788 h 951732"/>
                    <a:gd name="connsiteX2-25" fmla="*/ 0 w 1247214"/>
                    <a:gd name="connsiteY2-26" fmla="*/ 908268 h 951732"/>
                    <a:gd name="connsiteX3-27" fmla="*/ 302036 w 1247214"/>
                    <a:gd name="connsiteY3-28" fmla="*/ 0 h 951732"/>
                    <a:gd name="connsiteX4-29" fmla="*/ 1247214 w 1247214"/>
                    <a:gd name="connsiteY4-30" fmla="*/ 306189 h 951732"/>
                    <a:gd name="connsiteX0-31" fmla="*/ 1247214 w 1247214"/>
                    <a:gd name="connsiteY0-32" fmla="*/ 313226 h 958769"/>
                    <a:gd name="connsiteX1-33" fmla="*/ 728755 w 1247214"/>
                    <a:gd name="connsiteY1-34" fmla="*/ 866825 h 958769"/>
                    <a:gd name="connsiteX2-35" fmla="*/ 0 w 1247214"/>
                    <a:gd name="connsiteY2-36" fmla="*/ 915305 h 958769"/>
                    <a:gd name="connsiteX3-37" fmla="*/ 304370 w 1247214"/>
                    <a:gd name="connsiteY3-38" fmla="*/ 0 h 958769"/>
                    <a:gd name="connsiteX4-39" fmla="*/ 1247214 w 1247214"/>
                    <a:gd name="connsiteY4-40" fmla="*/ 313226 h 958769"/>
                    <a:gd name="connsiteX0-41" fmla="*/ 1247462 w 1247462"/>
                    <a:gd name="connsiteY0-42" fmla="*/ 305534 h 959140"/>
                    <a:gd name="connsiteX1-43" fmla="*/ 728755 w 1247462"/>
                    <a:gd name="connsiteY1-44" fmla="*/ 866825 h 959140"/>
                    <a:gd name="connsiteX2-45" fmla="*/ 0 w 1247462"/>
                    <a:gd name="connsiteY2-46" fmla="*/ 915305 h 959140"/>
                    <a:gd name="connsiteX3-47" fmla="*/ 304370 w 1247462"/>
                    <a:gd name="connsiteY3-48" fmla="*/ 0 h 959140"/>
                    <a:gd name="connsiteX4-49" fmla="*/ 1247462 w 1247462"/>
                    <a:gd name="connsiteY4-50" fmla="*/ 305534 h 959140"/>
                    <a:gd name="connsiteX0-51" fmla="*/ 1294962 w 1294962"/>
                    <a:gd name="connsiteY0-52" fmla="*/ 305534 h 952059"/>
                    <a:gd name="connsiteX1-53" fmla="*/ 776255 w 1294962"/>
                    <a:gd name="connsiteY1-54" fmla="*/ 866825 h 952059"/>
                    <a:gd name="connsiteX2-55" fmla="*/ 0 w 1294962"/>
                    <a:gd name="connsiteY2-56" fmla="*/ 904829 h 952059"/>
                    <a:gd name="connsiteX3-57" fmla="*/ 351870 w 1294962"/>
                    <a:gd name="connsiteY3-58" fmla="*/ 0 h 952059"/>
                    <a:gd name="connsiteX4-59" fmla="*/ 1294962 w 1294962"/>
                    <a:gd name="connsiteY4-60" fmla="*/ 305534 h 952059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</a:cxnLst>
                  <a:rect l="l" t="t" r="r" b="b"/>
                  <a:pathLst>
                    <a:path w="1294962" h="952059">
                      <a:moveTo>
                        <a:pt x="1294962" y="305534"/>
                      </a:moveTo>
                      <a:cubicBezTo>
                        <a:pt x="1210416" y="548771"/>
                        <a:pt x="992082" y="766942"/>
                        <a:pt x="776255" y="866825"/>
                      </a:cubicBezTo>
                      <a:cubicBezTo>
                        <a:pt x="560428" y="966708"/>
                        <a:pt x="242552" y="978045"/>
                        <a:pt x="0" y="904829"/>
                      </a:cubicBezTo>
                      <a:lnTo>
                        <a:pt x="351870" y="0"/>
                      </a:lnTo>
                      <a:lnTo>
                        <a:pt x="1294962" y="305534"/>
                      </a:lnTo>
                      <a:close/>
                    </a:path>
                  </a:pathLst>
                </a:custGeom>
                <a:solidFill>
                  <a:schemeClr val="accent3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70" name="任意多边形 57"/>
                <p:cNvSpPr/>
                <p:nvPr/>
              </p:nvSpPr>
              <p:spPr>
                <a:xfrm rot="9654881">
                  <a:off x="7043087" y="2458879"/>
                  <a:ext cx="1209606" cy="958771"/>
                </a:xfrm>
                <a:custGeom>
                  <a:avLst/>
                  <a:gdLst>
                    <a:gd name="connsiteX0" fmla="*/ 1945514 w 1994475"/>
                    <a:gd name="connsiteY0" fmla="*/ 1222769 h 1867554"/>
                    <a:gd name="connsiteX1" fmla="*/ 1427055 w 1994475"/>
                    <a:gd name="connsiteY1" fmla="*/ 1776368 h 1867554"/>
                    <a:gd name="connsiteX2" fmla="*/ 691262 w 1994475"/>
                    <a:gd name="connsiteY2" fmla="*/ 1822514 h 1867554"/>
                    <a:gd name="connsiteX3" fmla="*/ 997238 w 1994475"/>
                    <a:gd name="connsiteY3" fmla="*/ 933777 h 1867554"/>
                    <a:gd name="connsiteX4" fmla="*/ 1945514 w 1994475"/>
                    <a:gd name="connsiteY4" fmla="*/ 1222769 h 1867554"/>
                    <a:gd name="connsiteX0-1" fmla="*/ 1247214 w 1247214"/>
                    <a:gd name="connsiteY0-2" fmla="*/ 288992 h 934535"/>
                    <a:gd name="connsiteX1-3" fmla="*/ 728755 w 1247214"/>
                    <a:gd name="connsiteY1-4" fmla="*/ 842591 h 934535"/>
                    <a:gd name="connsiteX2-5" fmla="*/ 0 w 1247214"/>
                    <a:gd name="connsiteY2-6" fmla="*/ 891071 h 934535"/>
                    <a:gd name="connsiteX3-7" fmla="*/ 298938 w 1247214"/>
                    <a:gd name="connsiteY3-8" fmla="*/ 0 h 934535"/>
                    <a:gd name="connsiteX4-9" fmla="*/ 1247214 w 1247214"/>
                    <a:gd name="connsiteY4-10" fmla="*/ 288992 h 934535"/>
                    <a:gd name="connsiteX0-11" fmla="*/ 1247214 w 1247214"/>
                    <a:gd name="connsiteY0-12" fmla="*/ 296029 h 941572"/>
                    <a:gd name="connsiteX1-13" fmla="*/ 728755 w 1247214"/>
                    <a:gd name="connsiteY1-14" fmla="*/ 849628 h 941572"/>
                    <a:gd name="connsiteX2-15" fmla="*/ 0 w 1247214"/>
                    <a:gd name="connsiteY2-16" fmla="*/ 898108 h 941572"/>
                    <a:gd name="connsiteX3-17" fmla="*/ 301271 w 1247214"/>
                    <a:gd name="connsiteY3-18" fmla="*/ 0 h 941572"/>
                    <a:gd name="connsiteX4-19" fmla="*/ 1247214 w 1247214"/>
                    <a:gd name="connsiteY4-20" fmla="*/ 296029 h 941572"/>
                    <a:gd name="connsiteX0-21" fmla="*/ 1247214 w 1247214"/>
                    <a:gd name="connsiteY0-22" fmla="*/ 306189 h 951732"/>
                    <a:gd name="connsiteX1-23" fmla="*/ 728755 w 1247214"/>
                    <a:gd name="connsiteY1-24" fmla="*/ 859788 h 951732"/>
                    <a:gd name="connsiteX2-25" fmla="*/ 0 w 1247214"/>
                    <a:gd name="connsiteY2-26" fmla="*/ 908268 h 951732"/>
                    <a:gd name="connsiteX3-27" fmla="*/ 302036 w 1247214"/>
                    <a:gd name="connsiteY3-28" fmla="*/ 0 h 951732"/>
                    <a:gd name="connsiteX4-29" fmla="*/ 1247214 w 1247214"/>
                    <a:gd name="connsiteY4-30" fmla="*/ 306189 h 951732"/>
                    <a:gd name="connsiteX0-31" fmla="*/ 1247214 w 1247214"/>
                    <a:gd name="connsiteY0-32" fmla="*/ 313226 h 958769"/>
                    <a:gd name="connsiteX1-33" fmla="*/ 728755 w 1247214"/>
                    <a:gd name="connsiteY1-34" fmla="*/ 866825 h 958769"/>
                    <a:gd name="connsiteX2-35" fmla="*/ 0 w 1247214"/>
                    <a:gd name="connsiteY2-36" fmla="*/ 915305 h 958769"/>
                    <a:gd name="connsiteX3-37" fmla="*/ 304370 w 1247214"/>
                    <a:gd name="connsiteY3-38" fmla="*/ 0 h 958769"/>
                    <a:gd name="connsiteX4-39" fmla="*/ 1247214 w 1247214"/>
                    <a:gd name="connsiteY4-40" fmla="*/ 313226 h 958769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</a:cxnLst>
                  <a:rect l="l" t="t" r="r" b="b"/>
                  <a:pathLst>
                    <a:path w="1247214" h="958769">
                      <a:moveTo>
                        <a:pt x="1247214" y="313226"/>
                      </a:moveTo>
                      <a:cubicBezTo>
                        <a:pt x="1162668" y="556463"/>
                        <a:pt x="936624" y="766479"/>
                        <a:pt x="728755" y="866825"/>
                      </a:cubicBezTo>
                      <a:cubicBezTo>
                        <a:pt x="520886" y="967172"/>
                        <a:pt x="242552" y="988521"/>
                        <a:pt x="0" y="915305"/>
                      </a:cubicBezTo>
                      <a:lnTo>
                        <a:pt x="304370" y="0"/>
                      </a:lnTo>
                      <a:lnTo>
                        <a:pt x="1247214" y="313226"/>
                      </a:lnTo>
                      <a:close/>
                    </a:path>
                  </a:pathLst>
                </a:custGeom>
                <a:solidFill>
                  <a:schemeClr val="accent3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</a:p>
              </p:txBody>
            </p:sp>
          </p:grpSp>
          <p:grpSp>
            <p:nvGrpSpPr>
              <p:cNvPr id="64" name="组合 63"/>
              <p:cNvGrpSpPr/>
              <p:nvPr/>
            </p:nvGrpSpPr>
            <p:grpSpPr>
              <a:xfrm>
                <a:off x="4699648" y="1923464"/>
                <a:ext cx="389330" cy="387887"/>
                <a:chOff x="5100545" y="1975558"/>
                <a:chExt cx="660280" cy="657834"/>
              </a:xfrm>
              <a:solidFill>
                <a:schemeClr val="accent4"/>
              </a:solidFill>
            </p:grpSpPr>
            <p:sp>
              <p:nvSpPr>
                <p:cNvPr id="65" name="饼形 52"/>
                <p:cNvSpPr/>
                <p:nvPr/>
              </p:nvSpPr>
              <p:spPr>
                <a:xfrm>
                  <a:off x="5100545" y="2008778"/>
                  <a:ext cx="624614" cy="624614"/>
                </a:xfrm>
                <a:prstGeom prst="pie">
                  <a:avLst/>
                </a:prstGeom>
                <a:solidFill>
                  <a:schemeClr val="accent3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66" name="饼形 53"/>
                <p:cNvSpPr/>
                <p:nvPr/>
              </p:nvSpPr>
              <p:spPr>
                <a:xfrm rot="16995039">
                  <a:off x="5136211" y="1975558"/>
                  <a:ext cx="624614" cy="624614"/>
                </a:xfrm>
                <a:prstGeom prst="pie">
                  <a:avLst>
                    <a:gd name="adj1" fmla="val 21036529"/>
                    <a:gd name="adj2" fmla="val 4417553"/>
                  </a:avLst>
                </a:prstGeom>
                <a:solidFill>
                  <a:schemeClr val="accent3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</a:p>
              </p:txBody>
            </p:sp>
          </p:grpSp>
        </p:grpSp>
        <p:grpSp>
          <p:nvGrpSpPr>
            <p:cNvPr id="60" name="组合 59"/>
            <p:cNvGrpSpPr/>
            <p:nvPr/>
          </p:nvGrpSpPr>
          <p:grpSpPr>
            <a:xfrm>
              <a:off x="4585767" y="1285385"/>
              <a:ext cx="2549181" cy="776023"/>
              <a:chOff x="5877558" y="1197195"/>
              <a:chExt cx="2549181" cy="776023"/>
            </a:xfrm>
          </p:grpSpPr>
          <p:sp>
            <p:nvSpPr>
              <p:cNvPr id="61" name="文本框 15"/>
              <p:cNvSpPr txBox="1"/>
              <p:nvPr/>
            </p:nvSpPr>
            <p:spPr>
              <a:xfrm>
                <a:off x="5877558" y="1197195"/>
                <a:ext cx="2549181" cy="388226"/>
              </a:xfrm>
              <a:prstGeom prst="rect">
                <a:avLst/>
              </a:prstGeom>
              <a:noFill/>
            </p:spPr>
            <p:txBody>
              <a:bodyPr wrap="none" lIns="0" tIns="0" rIns="0" bIns="0" anchor="ctr" anchorCtr="1">
                <a:normAutofit/>
              </a:bodyPr>
              <a:lstStyle/>
              <a:p>
                <a:pPr algn="ctr"/>
                <a:r>
                  <a:rPr lang="zh-CN" altLang="en-US" sz="1600" b="1" dirty="0">
                    <a:solidFill>
                      <a:schemeClr val="accent3">
                        <a:lumMod val="100000"/>
                      </a:schemeClr>
                    </a:solidFill>
                  </a:rPr>
                  <a:t>输入标题文本</a:t>
                </a:r>
                <a:endParaRPr lang="zh-CN" altLang="en-US" sz="1600" b="1" dirty="0">
                  <a:solidFill>
                    <a:schemeClr val="accent3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62" name="文本框 16"/>
              <p:cNvSpPr txBox="1"/>
              <p:nvPr/>
            </p:nvSpPr>
            <p:spPr>
              <a:xfrm>
                <a:off x="5877558" y="1585420"/>
                <a:ext cx="2549181" cy="387798"/>
              </a:xfrm>
              <a:prstGeom prst="rect">
                <a:avLst/>
              </a:prstGeom>
            </p:spPr>
            <p:txBody>
              <a:bodyPr vert="horz" wrap="square" lIns="0" tIns="0" rIns="0" bIns="0" anchor="t" anchorCtr="1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  <a:t>请替换文字内容复制你的内容到此 </a:t>
                </a:r>
                <a:b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</a:br>
                <a:endParaRPr lang="zh-CN" altLang="en-US" sz="105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</p:grpSp>
      <p:grpSp>
        <p:nvGrpSpPr>
          <p:cNvPr id="6" name="千图PPT彼岸天：ID 8661124库_组合 5"/>
          <p:cNvGrpSpPr/>
          <p:nvPr>
            <p:custDataLst>
              <p:tags r:id="rId3"/>
            </p:custDataLst>
          </p:nvPr>
        </p:nvGrpSpPr>
        <p:grpSpPr>
          <a:xfrm>
            <a:off x="2220095" y="2602351"/>
            <a:ext cx="2549181" cy="3156873"/>
            <a:chOff x="2537878" y="2602351"/>
            <a:chExt cx="2549181" cy="3156873"/>
          </a:xfrm>
        </p:grpSpPr>
        <p:grpSp>
          <p:nvGrpSpPr>
            <p:cNvPr id="40" name="组合 39"/>
            <p:cNvGrpSpPr/>
            <p:nvPr/>
          </p:nvGrpSpPr>
          <p:grpSpPr>
            <a:xfrm>
              <a:off x="2874397" y="2602351"/>
              <a:ext cx="1876143" cy="1987262"/>
              <a:chOff x="2403046" y="2099299"/>
              <a:chExt cx="1685799" cy="1785643"/>
            </a:xfrm>
          </p:grpSpPr>
          <p:grpSp>
            <p:nvGrpSpPr>
              <p:cNvPr id="44" name="组合 43"/>
              <p:cNvGrpSpPr/>
              <p:nvPr/>
            </p:nvGrpSpPr>
            <p:grpSpPr>
              <a:xfrm>
                <a:off x="2403046" y="2099299"/>
                <a:ext cx="1685799" cy="1625303"/>
                <a:chOff x="3973046" y="2204258"/>
                <a:chExt cx="2247733" cy="2167070"/>
              </a:xfrm>
            </p:grpSpPr>
            <p:sp>
              <p:nvSpPr>
                <p:cNvPr id="55" name="任意多边形 36"/>
                <p:cNvSpPr/>
                <p:nvPr/>
              </p:nvSpPr>
              <p:spPr>
                <a:xfrm rot="6571606" flipV="1">
                  <a:off x="3823441" y="3281671"/>
                  <a:ext cx="1239262" cy="940052"/>
                </a:xfrm>
                <a:custGeom>
                  <a:avLst/>
                  <a:gdLst>
                    <a:gd name="connsiteX0" fmla="*/ 1945514 w 1994475"/>
                    <a:gd name="connsiteY0" fmla="*/ 1222769 h 1867554"/>
                    <a:gd name="connsiteX1" fmla="*/ 1427055 w 1994475"/>
                    <a:gd name="connsiteY1" fmla="*/ 1776368 h 1867554"/>
                    <a:gd name="connsiteX2" fmla="*/ 691262 w 1994475"/>
                    <a:gd name="connsiteY2" fmla="*/ 1822514 h 1867554"/>
                    <a:gd name="connsiteX3" fmla="*/ 997238 w 1994475"/>
                    <a:gd name="connsiteY3" fmla="*/ 933777 h 1867554"/>
                    <a:gd name="connsiteX4" fmla="*/ 1945514 w 1994475"/>
                    <a:gd name="connsiteY4" fmla="*/ 1222769 h 1867554"/>
                    <a:gd name="connsiteX0-1" fmla="*/ 1247214 w 1247214"/>
                    <a:gd name="connsiteY0-2" fmla="*/ 288992 h 934535"/>
                    <a:gd name="connsiteX1-3" fmla="*/ 728755 w 1247214"/>
                    <a:gd name="connsiteY1-4" fmla="*/ 842591 h 934535"/>
                    <a:gd name="connsiteX2-5" fmla="*/ 0 w 1247214"/>
                    <a:gd name="connsiteY2-6" fmla="*/ 891071 h 934535"/>
                    <a:gd name="connsiteX3-7" fmla="*/ 298938 w 1247214"/>
                    <a:gd name="connsiteY3-8" fmla="*/ 0 h 934535"/>
                    <a:gd name="connsiteX4-9" fmla="*/ 1247214 w 1247214"/>
                    <a:gd name="connsiteY4-10" fmla="*/ 288992 h 934535"/>
                    <a:gd name="connsiteX0-11" fmla="*/ 1247214 w 1247214"/>
                    <a:gd name="connsiteY0-12" fmla="*/ 296029 h 941572"/>
                    <a:gd name="connsiteX1-13" fmla="*/ 728755 w 1247214"/>
                    <a:gd name="connsiteY1-14" fmla="*/ 849628 h 941572"/>
                    <a:gd name="connsiteX2-15" fmla="*/ 0 w 1247214"/>
                    <a:gd name="connsiteY2-16" fmla="*/ 898108 h 941572"/>
                    <a:gd name="connsiteX3-17" fmla="*/ 301271 w 1247214"/>
                    <a:gd name="connsiteY3-18" fmla="*/ 0 h 941572"/>
                    <a:gd name="connsiteX4-19" fmla="*/ 1247214 w 1247214"/>
                    <a:gd name="connsiteY4-20" fmla="*/ 296029 h 941572"/>
                    <a:gd name="connsiteX0-21" fmla="*/ 1247214 w 1247214"/>
                    <a:gd name="connsiteY0-22" fmla="*/ 306189 h 951732"/>
                    <a:gd name="connsiteX1-23" fmla="*/ 728755 w 1247214"/>
                    <a:gd name="connsiteY1-24" fmla="*/ 859788 h 951732"/>
                    <a:gd name="connsiteX2-25" fmla="*/ 0 w 1247214"/>
                    <a:gd name="connsiteY2-26" fmla="*/ 908268 h 951732"/>
                    <a:gd name="connsiteX3-27" fmla="*/ 302036 w 1247214"/>
                    <a:gd name="connsiteY3-28" fmla="*/ 0 h 951732"/>
                    <a:gd name="connsiteX4-29" fmla="*/ 1247214 w 1247214"/>
                    <a:gd name="connsiteY4-30" fmla="*/ 306189 h 951732"/>
                    <a:gd name="connsiteX0-31" fmla="*/ 1247214 w 1247214"/>
                    <a:gd name="connsiteY0-32" fmla="*/ 313226 h 958769"/>
                    <a:gd name="connsiteX1-33" fmla="*/ 728755 w 1247214"/>
                    <a:gd name="connsiteY1-34" fmla="*/ 866825 h 958769"/>
                    <a:gd name="connsiteX2-35" fmla="*/ 0 w 1247214"/>
                    <a:gd name="connsiteY2-36" fmla="*/ 915305 h 958769"/>
                    <a:gd name="connsiteX3-37" fmla="*/ 304370 w 1247214"/>
                    <a:gd name="connsiteY3-38" fmla="*/ 0 h 958769"/>
                    <a:gd name="connsiteX4-39" fmla="*/ 1247214 w 1247214"/>
                    <a:gd name="connsiteY4-40" fmla="*/ 313226 h 958769"/>
                    <a:gd name="connsiteX0-41" fmla="*/ 1247214 w 1247214"/>
                    <a:gd name="connsiteY0-42" fmla="*/ 294507 h 940050"/>
                    <a:gd name="connsiteX1-43" fmla="*/ 728755 w 1247214"/>
                    <a:gd name="connsiteY1-44" fmla="*/ 848106 h 940050"/>
                    <a:gd name="connsiteX2-45" fmla="*/ 0 w 1247214"/>
                    <a:gd name="connsiteY2-46" fmla="*/ 896586 h 940050"/>
                    <a:gd name="connsiteX3-47" fmla="*/ 332681 w 1247214"/>
                    <a:gd name="connsiteY3-48" fmla="*/ 0 h 940050"/>
                    <a:gd name="connsiteX4-49" fmla="*/ 1247214 w 1247214"/>
                    <a:gd name="connsiteY4-50" fmla="*/ 294507 h 940050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</a:cxnLst>
                  <a:rect l="l" t="t" r="r" b="b"/>
                  <a:pathLst>
                    <a:path w="1247214" h="940050">
                      <a:moveTo>
                        <a:pt x="1247214" y="294507"/>
                      </a:moveTo>
                      <a:cubicBezTo>
                        <a:pt x="1162668" y="537744"/>
                        <a:pt x="936624" y="747760"/>
                        <a:pt x="728755" y="848106"/>
                      </a:cubicBezTo>
                      <a:cubicBezTo>
                        <a:pt x="520886" y="948453"/>
                        <a:pt x="242552" y="969802"/>
                        <a:pt x="0" y="896586"/>
                      </a:cubicBezTo>
                      <a:lnTo>
                        <a:pt x="332681" y="0"/>
                      </a:lnTo>
                      <a:lnTo>
                        <a:pt x="1247214" y="294507"/>
                      </a:lnTo>
                      <a:close/>
                    </a:path>
                  </a:pathLst>
                </a:custGeom>
                <a:solidFill>
                  <a:schemeClr val="accent2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56" name="任意多边形 37"/>
                <p:cNvSpPr/>
                <p:nvPr/>
              </p:nvSpPr>
              <p:spPr>
                <a:xfrm rot="17295618" flipV="1">
                  <a:off x="4071856" y="2348480"/>
                  <a:ext cx="1247215" cy="958771"/>
                </a:xfrm>
                <a:custGeom>
                  <a:avLst/>
                  <a:gdLst>
                    <a:gd name="connsiteX0" fmla="*/ 1945514 w 1994475"/>
                    <a:gd name="connsiteY0" fmla="*/ 1222769 h 1867554"/>
                    <a:gd name="connsiteX1" fmla="*/ 1427055 w 1994475"/>
                    <a:gd name="connsiteY1" fmla="*/ 1776368 h 1867554"/>
                    <a:gd name="connsiteX2" fmla="*/ 691262 w 1994475"/>
                    <a:gd name="connsiteY2" fmla="*/ 1822514 h 1867554"/>
                    <a:gd name="connsiteX3" fmla="*/ 997238 w 1994475"/>
                    <a:gd name="connsiteY3" fmla="*/ 933777 h 1867554"/>
                    <a:gd name="connsiteX4" fmla="*/ 1945514 w 1994475"/>
                    <a:gd name="connsiteY4" fmla="*/ 1222769 h 1867554"/>
                    <a:gd name="connsiteX0-1" fmla="*/ 1247214 w 1247214"/>
                    <a:gd name="connsiteY0-2" fmla="*/ 288992 h 934535"/>
                    <a:gd name="connsiteX1-3" fmla="*/ 728755 w 1247214"/>
                    <a:gd name="connsiteY1-4" fmla="*/ 842591 h 934535"/>
                    <a:gd name="connsiteX2-5" fmla="*/ 0 w 1247214"/>
                    <a:gd name="connsiteY2-6" fmla="*/ 891071 h 934535"/>
                    <a:gd name="connsiteX3-7" fmla="*/ 298938 w 1247214"/>
                    <a:gd name="connsiteY3-8" fmla="*/ 0 h 934535"/>
                    <a:gd name="connsiteX4-9" fmla="*/ 1247214 w 1247214"/>
                    <a:gd name="connsiteY4-10" fmla="*/ 288992 h 934535"/>
                    <a:gd name="connsiteX0-11" fmla="*/ 1247214 w 1247214"/>
                    <a:gd name="connsiteY0-12" fmla="*/ 296029 h 941572"/>
                    <a:gd name="connsiteX1-13" fmla="*/ 728755 w 1247214"/>
                    <a:gd name="connsiteY1-14" fmla="*/ 849628 h 941572"/>
                    <a:gd name="connsiteX2-15" fmla="*/ 0 w 1247214"/>
                    <a:gd name="connsiteY2-16" fmla="*/ 898108 h 941572"/>
                    <a:gd name="connsiteX3-17" fmla="*/ 301271 w 1247214"/>
                    <a:gd name="connsiteY3-18" fmla="*/ 0 h 941572"/>
                    <a:gd name="connsiteX4-19" fmla="*/ 1247214 w 1247214"/>
                    <a:gd name="connsiteY4-20" fmla="*/ 296029 h 941572"/>
                    <a:gd name="connsiteX0-21" fmla="*/ 1247214 w 1247214"/>
                    <a:gd name="connsiteY0-22" fmla="*/ 306189 h 951732"/>
                    <a:gd name="connsiteX1-23" fmla="*/ 728755 w 1247214"/>
                    <a:gd name="connsiteY1-24" fmla="*/ 859788 h 951732"/>
                    <a:gd name="connsiteX2-25" fmla="*/ 0 w 1247214"/>
                    <a:gd name="connsiteY2-26" fmla="*/ 908268 h 951732"/>
                    <a:gd name="connsiteX3-27" fmla="*/ 302036 w 1247214"/>
                    <a:gd name="connsiteY3-28" fmla="*/ 0 h 951732"/>
                    <a:gd name="connsiteX4-29" fmla="*/ 1247214 w 1247214"/>
                    <a:gd name="connsiteY4-30" fmla="*/ 306189 h 951732"/>
                    <a:gd name="connsiteX0-31" fmla="*/ 1247214 w 1247214"/>
                    <a:gd name="connsiteY0-32" fmla="*/ 313226 h 958769"/>
                    <a:gd name="connsiteX1-33" fmla="*/ 728755 w 1247214"/>
                    <a:gd name="connsiteY1-34" fmla="*/ 866825 h 958769"/>
                    <a:gd name="connsiteX2-35" fmla="*/ 0 w 1247214"/>
                    <a:gd name="connsiteY2-36" fmla="*/ 915305 h 958769"/>
                    <a:gd name="connsiteX3-37" fmla="*/ 304370 w 1247214"/>
                    <a:gd name="connsiteY3-38" fmla="*/ 0 h 958769"/>
                    <a:gd name="connsiteX4-39" fmla="*/ 1247214 w 1247214"/>
                    <a:gd name="connsiteY4-40" fmla="*/ 313226 h 958769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</a:cxnLst>
                  <a:rect l="l" t="t" r="r" b="b"/>
                  <a:pathLst>
                    <a:path w="1247214" h="958769">
                      <a:moveTo>
                        <a:pt x="1247214" y="313226"/>
                      </a:moveTo>
                      <a:cubicBezTo>
                        <a:pt x="1162668" y="556463"/>
                        <a:pt x="936624" y="766479"/>
                        <a:pt x="728755" y="866825"/>
                      </a:cubicBezTo>
                      <a:cubicBezTo>
                        <a:pt x="520886" y="967172"/>
                        <a:pt x="242552" y="988521"/>
                        <a:pt x="0" y="915305"/>
                      </a:cubicBezTo>
                      <a:lnTo>
                        <a:pt x="304370" y="0"/>
                      </a:lnTo>
                      <a:lnTo>
                        <a:pt x="1247214" y="313226"/>
                      </a:lnTo>
                      <a:close/>
                    </a:path>
                  </a:pathLst>
                </a:custGeom>
                <a:solidFill>
                  <a:schemeClr val="accent2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57" name="任意多边形 38"/>
                <p:cNvSpPr/>
                <p:nvPr/>
              </p:nvSpPr>
              <p:spPr>
                <a:xfrm rot="11976820" flipH="1">
                  <a:off x="4895784" y="2413562"/>
                  <a:ext cx="1251052" cy="994445"/>
                </a:xfrm>
                <a:custGeom>
                  <a:avLst/>
                  <a:gdLst>
                    <a:gd name="connsiteX0" fmla="*/ 1945514 w 1994475"/>
                    <a:gd name="connsiteY0" fmla="*/ 1222769 h 1867554"/>
                    <a:gd name="connsiteX1" fmla="*/ 1427055 w 1994475"/>
                    <a:gd name="connsiteY1" fmla="*/ 1776368 h 1867554"/>
                    <a:gd name="connsiteX2" fmla="*/ 691262 w 1994475"/>
                    <a:gd name="connsiteY2" fmla="*/ 1822514 h 1867554"/>
                    <a:gd name="connsiteX3" fmla="*/ 997238 w 1994475"/>
                    <a:gd name="connsiteY3" fmla="*/ 933777 h 1867554"/>
                    <a:gd name="connsiteX4" fmla="*/ 1945514 w 1994475"/>
                    <a:gd name="connsiteY4" fmla="*/ 1222769 h 1867554"/>
                    <a:gd name="connsiteX0-1" fmla="*/ 1247214 w 1247214"/>
                    <a:gd name="connsiteY0-2" fmla="*/ 288992 h 934535"/>
                    <a:gd name="connsiteX1-3" fmla="*/ 728755 w 1247214"/>
                    <a:gd name="connsiteY1-4" fmla="*/ 842591 h 934535"/>
                    <a:gd name="connsiteX2-5" fmla="*/ 0 w 1247214"/>
                    <a:gd name="connsiteY2-6" fmla="*/ 891071 h 934535"/>
                    <a:gd name="connsiteX3-7" fmla="*/ 298938 w 1247214"/>
                    <a:gd name="connsiteY3-8" fmla="*/ 0 h 934535"/>
                    <a:gd name="connsiteX4-9" fmla="*/ 1247214 w 1247214"/>
                    <a:gd name="connsiteY4-10" fmla="*/ 288992 h 934535"/>
                    <a:gd name="connsiteX0-11" fmla="*/ 1247214 w 1247214"/>
                    <a:gd name="connsiteY0-12" fmla="*/ 296029 h 941572"/>
                    <a:gd name="connsiteX1-13" fmla="*/ 728755 w 1247214"/>
                    <a:gd name="connsiteY1-14" fmla="*/ 849628 h 941572"/>
                    <a:gd name="connsiteX2-15" fmla="*/ 0 w 1247214"/>
                    <a:gd name="connsiteY2-16" fmla="*/ 898108 h 941572"/>
                    <a:gd name="connsiteX3-17" fmla="*/ 301271 w 1247214"/>
                    <a:gd name="connsiteY3-18" fmla="*/ 0 h 941572"/>
                    <a:gd name="connsiteX4-19" fmla="*/ 1247214 w 1247214"/>
                    <a:gd name="connsiteY4-20" fmla="*/ 296029 h 941572"/>
                    <a:gd name="connsiteX0-21" fmla="*/ 1247214 w 1247214"/>
                    <a:gd name="connsiteY0-22" fmla="*/ 306189 h 951732"/>
                    <a:gd name="connsiteX1-23" fmla="*/ 728755 w 1247214"/>
                    <a:gd name="connsiteY1-24" fmla="*/ 859788 h 951732"/>
                    <a:gd name="connsiteX2-25" fmla="*/ 0 w 1247214"/>
                    <a:gd name="connsiteY2-26" fmla="*/ 908268 h 951732"/>
                    <a:gd name="connsiteX3-27" fmla="*/ 302036 w 1247214"/>
                    <a:gd name="connsiteY3-28" fmla="*/ 0 h 951732"/>
                    <a:gd name="connsiteX4-29" fmla="*/ 1247214 w 1247214"/>
                    <a:gd name="connsiteY4-30" fmla="*/ 306189 h 951732"/>
                    <a:gd name="connsiteX0-31" fmla="*/ 1247214 w 1247214"/>
                    <a:gd name="connsiteY0-32" fmla="*/ 313226 h 958769"/>
                    <a:gd name="connsiteX1-33" fmla="*/ 728755 w 1247214"/>
                    <a:gd name="connsiteY1-34" fmla="*/ 866825 h 958769"/>
                    <a:gd name="connsiteX2-35" fmla="*/ 0 w 1247214"/>
                    <a:gd name="connsiteY2-36" fmla="*/ 915305 h 958769"/>
                    <a:gd name="connsiteX3-37" fmla="*/ 304370 w 1247214"/>
                    <a:gd name="connsiteY3-38" fmla="*/ 0 h 958769"/>
                    <a:gd name="connsiteX4-39" fmla="*/ 1247214 w 1247214"/>
                    <a:gd name="connsiteY4-40" fmla="*/ 313226 h 958769"/>
                    <a:gd name="connsiteX0-41" fmla="*/ 1247462 w 1247462"/>
                    <a:gd name="connsiteY0-42" fmla="*/ 305534 h 959140"/>
                    <a:gd name="connsiteX1-43" fmla="*/ 728755 w 1247462"/>
                    <a:gd name="connsiteY1-44" fmla="*/ 866825 h 959140"/>
                    <a:gd name="connsiteX2-45" fmla="*/ 0 w 1247462"/>
                    <a:gd name="connsiteY2-46" fmla="*/ 915305 h 959140"/>
                    <a:gd name="connsiteX3-47" fmla="*/ 304370 w 1247462"/>
                    <a:gd name="connsiteY3-48" fmla="*/ 0 h 959140"/>
                    <a:gd name="connsiteX4-49" fmla="*/ 1247462 w 1247462"/>
                    <a:gd name="connsiteY4-50" fmla="*/ 305534 h 959140"/>
                    <a:gd name="connsiteX0-51" fmla="*/ 1294962 w 1294962"/>
                    <a:gd name="connsiteY0-52" fmla="*/ 305534 h 952059"/>
                    <a:gd name="connsiteX1-53" fmla="*/ 776255 w 1294962"/>
                    <a:gd name="connsiteY1-54" fmla="*/ 866825 h 952059"/>
                    <a:gd name="connsiteX2-55" fmla="*/ 0 w 1294962"/>
                    <a:gd name="connsiteY2-56" fmla="*/ 904829 h 952059"/>
                    <a:gd name="connsiteX3-57" fmla="*/ 351870 w 1294962"/>
                    <a:gd name="connsiteY3-58" fmla="*/ 0 h 952059"/>
                    <a:gd name="connsiteX4-59" fmla="*/ 1294962 w 1294962"/>
                    <a:gd name="connsiteY4-60" fmla="*/ 305534 h 952059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</a:cxnLst>
                  <a:rect l="l" t="t" r="r" b="b"/>
                  <a:pathLst>
                    <a:path w="1294962" h="952059">
                      <a:moveTo>
                        <a:pt x="1294962" y="305534"/>
                      </a:moveTo>
                      <a:cubicBezTo>
                        <a:pt x="1210416" y="548771"/>
                        <a:pt x="992082" y="766942"/>
                        <a:pt x="776255" y="866825"/>
                      </a:cubicBezTo>
                      <a:cubicBezTo>
                        <a:pt x="560428" y="966708"/>
                        <a:pt x="242552" y="978045"/>
                        <a:pt x="0" y="904829"/>
                      </a:cubicBezTo>
                      <a:lnTo>
                        <a:pt x="351870" y="0"/>
                      </a:lnTo>
                      <a:lnTo>
                        <a:pt x="1294962" y="305534"/>
                      </a:lnTo>
                      <a:close/>
                    </a:path>
                  </a:pathLst>
                </a:custGeom>
                <a:solidFill>
                  <a:schemeClr val="accent2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58" name="任意多边形 39"/>
                <p:cNvSpPr/>
                <p:nvPr/>
              </p:nvSpPr>
              <p:spPr>
                <a:xfrm rot="11904031" flipV="1">
                  <a:off x="5011173" y="3187160"/>
                  <a:ext cx="1209606" cy="958771"/>
                </a:xfrm>
                <a:custGeom>
                  <a:avLst/>
                  <a:gdLst>
                    <a:gd name="connsiteX0" fmla="*/ 1945514 w 1994475"/>
                    <a:gd name="connsiteY0" fmla="*/ 1222769 h 1867554"/>
                    <a:gd name="connsiteX1" fmla="*/ 1427055 w 1994475"/>
                    <a:gd name="connsiteY1" fmla="*/ 1776368 h 1867554"/>
                    <a:gd name="connsiteX2" fmla="*/ 691262 w 1994475"/>
                    <a:gd name="connsiteY2" fmla="*/ 1822514 h 1867554"/>
                    <a:gd name="connsiteX3" fmla="*/ 997238 w 1994475"/>
                    <a:gd name="connsiteY3" fmla="*/ 933777 h 1867554"/>
                    <a:gd name="connsiteX4" fmla="*/ 1945514 w 1994475"/>
                    <a:gd name="connsiteY4" fmla="*/ 1222769 h 1867554"/>
                    <a:gd name="connsiteX0-1" fmla="*/ 1247214 w 1247214"/>
                    <a:gd name="connsiteY0-2" fmla="*/ 288992 h 934535"/>
                    <a:gd name="connsiteX1-3" fmla="*/ 728755 w 1247214"/>
                    <a:gd name="connsiteY1-4" fmla="*/ 842591 h 934535"/>
                    <a:gd name="connsiteX2-5" fmla="*/ 0 w 1247214"/>
                    <a:gd name="connsiteY2-6" fmla="*/ 891071 h 934535"/>
                    <a:gd name="connsiteX3-7" fmla="*/ 298938 w 1247214"/>
                    <a:gd name="connsiteY3-8" fmla="*/ 0 h 934535"/>
                    <a:gd name="connsiteX4-9" fmla="*/ 1247214 w 1247214"/>
                    <a:gd name="connsiteY4-10" fmla="*/ 288992 h 934535"/>
                    <a:gd name="connsiteX0-11" fmla="*/ 1247214 w 1247214"/>
                    <a:gd name="connsiteY0-12" fmla="*/ 296029 h 941572"/>
                    <a:gd name="connsiteX1-13" fmla="*/ 728755 w 1247214"/>
                    <a:gd name="connsiteY1-14" fmla="*/ 849628 h 941572"/>
                    <a:gd name="connsiteX2-15" fmla="*/ 0 w 1247214"/>
                    <a:gd name="connsiteY2-16" fmla="*/ 898108 h 941572"/>
                    <a:gd name="connsiteX3-17" fmla="*/ 301271 w 1247214"/>
                    <a:gd name="connsiteY3-18" fmla="*/ 0 h 941572"/>
                    <a:gd name="connsiteX4-19" fmla="*/ 1247214 w 1247214"/>
                    <a:gd name="connsiteY4-20" fmla="*/ 296029 h 941572"/>
                    <a:gd name="connsiteX0-21" fmla="*/ 1247214 w 1247214"/>
                    <a:gd name="connsiteY0-22" fmla="*/ 306189 h 951732"/>
                    <a:gd name="connsiteX1-23" fmla="*/ 728755 w 1247214"/>
                    <a:gd name="connsiteY1-24" fmla="*/ 859788 h 951732"/>
                    <a:gd name="connsiteX2-25" fmla="*/ 0 w 1247214"/>
                    <a:gd name="connsiteY2-26" fmla="*/ 908268 h 951732"/>
                    <a:gd name="connsiteX3-27" fmla="*/ 302036 w 1247214"/>
                    <a:gd name="connsiteY3-28" fmla="*/ 0 h 951732"/>
                    <a:gd name="connsiteX4-29" fmla="*/ 1247214 w 1247214"/>
                    <a:gd name="connsiteY4-30" fmla="*/ 306189 h 951732"/>
                    <a:gd name="connsiteX0-31" fmla="*/ 1247214 w 1247214"/>
                    <a:gd name="connsiteY0-32" fmla="*/ 313226 h 958769"/>
                    <a:gd name="connsiteX1-33" fmla="*/ 728755 w 1247214"/>
                    <a:gd name="connsiteY1-34" fmla="*/ 866825 h 958769"/>
                    <a:gd name="connsiteX2-35" fmla="*/ 0 w 1247214"/>
                    <a:gd name="connsiteY2-36" fmla="*/ 915305 h 958769"/>
                    <a:gd name="connsiteX3-37" fmla="*/ 304370 w 1247214"/>
                    <a:gd name="connsiteY3-38" fmla="*/ 0 h 958769"/>
                    <a:gd name="connsiteX4-39" fmla="*/ 1247214 w 1247214"/>
                    <a:gd name="connsiteY4-40" fmla="*/ 313226 h 958769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</a:cxnLst>
                  <a:rect l="l" t="t" r="r" b="b"/>
                  <a:pathLst>
                    <a:path w="1247214" h="958769">
                      <a:moveTo>
                        <a:pt x="1247214" y="313226"/>
                      </a:moveTo>
                      <a:cubicBezTo>
                        <a:pt x="1162668" y="556463"/>
                        <a:pt x="936624" y="766479"/>
                        <a:pt x="728755" y="866825"/>
                      </a:cubicBezTo>
                      <a:cubicBezTo>
                        <a:pt x="520886" y="967172"/>
                        <a:pt x="242552" y="988521"/>
                        <a:pt x="0" y="915305"/>
                      </a:cubicBezTo>
                      <a:lnTo>
                        <a:pt x="304370" y="0"/>
                      </a:lnTo>
                      <a:lnTo>
                        <a:pt x="1247214" y="313226"/>
                      </a:lnTo>
                      <a:close/>
                    </a:path>
                  </a:pathLst>
                </a:custGeom>
                <a:solidFill>
                  <a:schemeClr val="accent2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</a:p>
              </p:txBody>
            </p:sp>
          </p:grpSp>
          <p:grpSp>
            <p:nvGrpSpPr>
              <p:cNvPr id="45" name="组合 44"/>
              <p:cNvGrpSpPr/>
              <p:nvPr/>
            </p:nvGrpSpPr>
            <p:grpSpPr>
              <a:xfrm>
                <a:off x="3019493" y="3487059"/>
                <a:ext cx="352105" cy="397883"/>
                <a:chOff x="3413759" y="3230880"/>
                <a:chExt cx="2065662" cy="2334217"/>
              </a:xfrm>
              <a:solidFill>
                <a:schemeClr val="accent2"/>
              </a:solidFill>
            </p:grpSpPr>
            <p:sp>
              <p:nvSpPr>
                <p:cNvPr id="46" name="新月形 45"/>
                <p:cNvSpPr/>
                <p:nvPr/>
              </p:nvSpPr>
              <p:spPr>
                <a:xfrm rot="1328585">
                  <a:off x="4071435" y="3735976"/>
                  <a:ext cx="945943" cy="844732"/>
                </a:xfrm>
                <a:prstGeom prst="moon">
                  <a:avLst>
                    <a:gd name="adj" fmla="val 26272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7" name="弦形 46"/>
                <p:cNvSpPr/>
                <p:nvPr/>
              </p:nvSpPr>
              <p:spPr>
                <a:xfrm rot="16956431">
                  <a:off x="3413759" y="3431176"/>
                  <a:ext cx="1968139" cy="1968139"/>
                </a:xfrm>
                <a:prstGeom prst="chord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8" name="椭圆 47"/>
                <p:cNvSpPr/>
                <p:nvPr/>
              </p:nvSpPr>
              <p:spPr>
                <a:xfrm>
                  <a:off x="4223657" y="3230880"/>
                  <a:ext cx="1184366" cy="118436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9" name="新月形 48"/>
                <p:cNvSpPr/>
                <p:nvPr/>
              </p:nvSpPr>
              <p:spPr>
                <a:xfrm rot="14732761">
                  <a:off x="3929190" y="4152589"/>
                  <a:ext cx="418950" cy="837900"/>
                </a:xfrm>
                <a:prstGeom prst="moon">
                  <a:avLst>
                    <a:gd name="adj" fmla="val 71161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50" name="椭圆 49"/>
                <p:cNvSpPr/>
                <p:nvPr/>
              </p:nvSpPr>
              <p:spPr>
                <a:xfrm>
                  <a:off x="4837816" y="3502691"/>
                  <a:ext cx="172326" cy="172326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51" name="新月形 50"/>
                <p:cNvSpPr/>
                <p:nvPr/>
              </p:nvSpPr>
              <p:spPr>
                <a:xfrm rot="16931003">
                  <a:off x="4850996" y="3479191"/>
                  <a:ext cx="418950" cy="837900"/>
                </a:xfrm>
                <a:prstGeom prst="moon">
                  <a:avLst>
                    <a:gd name="adj" fmla="val 56366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52" name="新月形 51"/>
                <p:cNvSpPr/>
                <p:nvPr/>
              </p:nvSpPr>
              <p:spPr>
                <a:xfrm rot="2556512">
                  <a:off x="4920253" y="3512478"/>
                  <a:ext cx="418950" cy="837900"/>
                </a:xfrm>
                <a:prstGeom prst="moon">
                  <a:avLst>
                    <a:gd name="adj" fmla="val 56366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53" name="矩形 52"/>
                <p:cNvSpPr/>
                <p:nvPr/>
              </p:nvSpPr>
              <p:spPr>
                <a:xfrm>
                  <a:off x="4223657" y="5346401"/>
                  <a:ext cx="95794" cy="218696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54" name="矩形 53"/>
                <p:cNvSpPr/>
                <p:nvPr/>
              </p:nvSpPr>
              <p:spPr>
                <a:xfrm>
                  <a:off x="4476119" y="5346401"/>
                  <a:ext cx="95794" cy="218696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</a:p>
              </p:txBody>
            </p:sp>
          </p:grpSp>
        </p:grpSp>
        <p:grpSp>
          <p:nvGrpSpPr>
            <p:cNvPr id="41" name="组合 40"/>
            <p:cNvGrpSpPr/>
            <p:nvPr/>
          </p:nvGrpSpPr>
          <p:grpSpPr>
            <a:xfrm>
              <a:off x="2537878" y="4983201"/>
              <a:ext cx="2549181" cy="776023"/>
              <a:chOff x="4948086" y="339361"/>
              <a:chExt cx="2549181" cy="776023"/>
            </a:xfrm>
          </p:grpSpPr>
          <p:sp>
            <p:nvSpPr>
              <p:cNvPr id="42" name="文本框 13"/>
              <p:cNvSpPr txBox="1"/>
              <p:nvPr/>
            </p:nvSpPr>
            <p:spPr>
              <a:xfrm>
                <a:off x="4948086" y="339361"/>
                <a:ext cx="2549181" cy="388226"/>
              </a:xfrm>
              <a:prstGeom prst="rect">
                <a:avLst/>
              </a:prstGeom>
              <a:noFill/>
            </p:spPr>
            <p:txBody>
              <a:bodyPr wrap="none" lIns="0" tIns="0" rIns="0" bIns="0" anchor="ctr" anchorCtr="1">
                <a:normAutofit/>
              </a:bodyPr>
              <a:lstStyle/>
              <a:p>
                <a:pPr algn="ctr"/>
                <a:r>
                  <a:rPr lang="zh-CN" altLang="en-US" sz="1600" b="1" dirty="0">
                    <a:solidFill>
                      <a:schemeClr val="accent2">
                        <a:lumMod val="100000"/>
                      </a:schemeClr>
                    </a:solidFill>
                  </a:rPr>
                  <a:t>输入标题文本</a:t>
                </a:r>
                <a:endParaRPr lang="zh-CN" altLang="en-US" sz="1600" b="1" dirty="0">
                  <a:solidFill>
                    <a:schemeClr val="accent2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43" name="文本框 14"/>
              <p:cNvSpPr txBox="1"/>
              <p:nvPr/>
            </p:nvSpPr>
            <p:spPr>
              <a:xfrm>
                <a:off x="4948086" y="727586"/>
                <a:ext cx="2549181" cy="387798"/>
              </a:xfrm>
              <a:prstGeom prst="rect">
                <a:avLst/>
              </a:prstGeom>
            </p:spPr>
            <p:txBody>
              <a:bodyPr vert="horz" wrap="square" lIns="0" tIns="0" rIns="0" bIns="0" anchor="t" anchorCtr="1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  <a:t>请替换文字内容复制你的内容到此 </a:t>
                </a:r>
                <a:b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</a:br>
                <a:endParaRPr lang="zh-CN" altLang="en-US" sz="105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</p:grpSp>
      <p:grpSp>
        <p:nvGrpSpPr>
          <p:cNvPr id="7" name="千图PPT彼岸天：ID 8661124库_组合 6"/>
          <p:cNvGrpSpPr/>
          <p:nvPr>
            <p:custDataLst>
              <p:tags r:id="rId4"/>
            </p:custDataLst>
          </p:nvPr>
        </p:nvGrpSpPr>
        <p:grpSpPr>
          <a:xfrm>
            <a:off x="5688515" y="2598485"/>
            <a:ext cx="2549181" cy="3060940"/>
            <a:chOff x="6612761" y="2601937"/>
            <a:chExt cx="2549181" cy="3060940"/>
          </a:xfrm>
        </p:grpSpPr>
        <p:grpSp>
          <p:nvGrpSpPr>
            <p:cNvPr id="30" name="组合 29"/>
            <p:cNvGrpSpPr/>
            <p:nvPr/>
          </p:nvGrpSpPr>
          <p:grpSpPr>
            <a:xfrm>
              <a:off x="6949508" y="2601937"/>
              <a:ext cx="1875677" cy="1907190"/>
              <a:chOff x="5624406" y="2098985"/>
              <a:chExt cx="1685381" cy="1713692"/>
            </a:xfrm>
          </p:grpSpPr>
          <p:sp>
            <p:nvSpPr>
              <p:cNvPr id="34" name="任意多边形 19"/>
              <p:cNvSpPr/>
              <p:nvPr/>
            </p:nvSpPr>
            <p:spPr>
              <a:xfrm>
                <a:off x="6309679" y="3541406"/>
                <a:ext cx="314834" cy="271271"/>
              </a:xfrm>
              <a:custGeom>
                <a:avLst/>
                <a:gdLst>
                  <a:gd name="connsiteX0" fmla="*/ 860020 w 1730875"/>
                  <a:gd name="connsiteY0" fmla="*/ 0 h 1491374"/>
                  <a:gd name="connsiteX1" fmla="*/ 1147402 w 1730875"/>
                  <a:gd name="connsiteY1" fmla="*/ 287382 h 1491374"/>
                  <a:gd name="connsiteX2" fmla="*/ 860020 w 1730875"/>
                  <a:gd name="connsiteY2" fmla="*/ 574764 h 1491374"/>
                  <a:gd name="connsiteX3" fmla="*/ 802103 w 1730875"/>
                  <a:gd name="connsiteY3" fmla="*/ 568925 h 1491374"/>
                  <a:gd name="connsiteX4" fmla="*/ 772043 w 1730875"/>
                  <a:gd name="connsiteY4" fmla="*/ 559594 h 1491374"/>
                  <a:gd name="connsiteX5" fmla="*/ 493022 w 1730875"/>
                  <a:gd name="connsiteY5" fmla="*/ 1006545 h 1491374"/>
                  <a:gd name="connsiteX6" fmla="*/ 509140 w 1730875"/>
                  <a:gd name="connsiteY6" fmla="*/ 1021190 h 1491374"/>
                  <a:gd name="connsiteX7" fmla="*/ 552180 w 1730875"/>
                  <a:gd name="connsiteY7" fmla="*/ 1092130 h 1491374"/>
                  <a:gd name="connsiteX8" fmla="*/ 565286 w 1730875"/>
                  <a:gd name="connsiteY8" fmla="*/ 1134348 h 1491374"/>
                  <a:gd name="connsiteX9" fmla="*/ 1165590 w 1730875"/>
                  <a:gd name="connsiteY9" fmla="*/ 1134348 h 1491374"/>
                  <a:gd name="connsiteX10" fmla="*/ 1178695 w 1730875"/>
                  <a:gd name="connsiteY10" fmla="*/ 1092130 h 1491374"/>
                  <a:gd name="connsiteX11" fmla="*/ 1443493 w 1730875"/>
                  <a:gd name="connsiteY11" fmla="*/ 916610 h 1491374"/>
                  <a:gd name="connsiteX12" fmla="*/ 1730875 w 1730875"/>
                  <a:gd name="connsiteY12" fmla="*/ 1203992 h 1491374"/>
                  <a:gd name="connsiteX13" fmla="*/ 1443493 w 1730875"/>
                  <a:gd name="connsiteY13" fmla="*/ 1491374 h 1491374"/>
                  <a:gd name="connsiteX14" fmla="*/ 1178695 w 1730875"/>
                  <a:gd name="connsiteY14" fmla="*/ 1315854 h 1491374"/>
                  <a:gd name="connsiteX15" fmla="*/ 1165590 w 1730875"/>
                  <a:gd name="connsiteY15" fmla="*/ 1273636 h 1491374"/>
                  <a:gd name="connsiteX16" fmla="*/ 565286 w 1730875"/>
                  <a:gd name="connsiteY16" fmla="*/ 1273636 h 1491374"/>
                  <a:gd name="connsiteX17" fmla="*/ 552180 w 1730875"/>
                  <a:gd name="connsiteY17" fmla="*/ 1315854 h 1491374"/>
                  <a:gd name="connsiteX18" fmla="*/ 287382 w 1730875"/>
                  <a:gd name="connsiteY18" fmla="*/ 1491374 h 1491374"/>
                  <a:gd name="connsiteX19" fmla="*/ 0 w 1730875"/>
                  <a:gd name="connsiteY19" fmla="*/ 1203992 h 1491374"/>
                  <a:gd name="connsiteX20" fmla="*/ 287382 w 1730875"/>
                  <a:gd name="connsiteY20" fmla="*/ 916610 h 1491374"/>
                  <a:gd name="connsiteX21" fmla="*/ 372841 w 1730875"/>
                  <a:gd name="connsiteY21" fmla="*/ 929530 h 1491374"/>
                  <a:gd name="connsiteX22" fmla="*/ 399952 w 1730875"/>
                  <a:gd name="connsiteY22" fmla="*/ 942563 h 1491374"/>
                  <a:gd name="connsiteX23" fmla="*/ 673507 w 1730875"/>
                  <a:gd name="connsiteY23" fmla="*/ 504368 h 1491374"/>
                  <a:gd name="connsiteX24" fmla="*/ 656810 w 1730875"/>
                  <a:gd name="connsiteY24" fmla="*/ 490592 h 1491374"/>
                  <a:gd name="connsiteX25" fmla="*/ 572638 w 1730875"/>
                  <a:gd name="connsiteY25" fmla="*/ 287382 h 1491374"/>
                  <a:gd name="connsiteX26" fmla="*/ 860020 w 1730875"/>
                  <a:gd name="connsiteY26" fmla="*/ 0 h 14913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1730875" h="1491374">
                    <a:moveTo>
                      <a:pt x="860020" y="0"/>
                    </a:moveTo>
                    <a:cubicBezTo>
                      <a:pt x="1018737" y="0"/>
                      <a:pt x="1147402" y="128665"/>
                      <a:pt x="1147402" y="287382"/>
                    </a:cubicBezTo>
                    <a:cubicBezTo>
                      <a:pt x="1147402" y="446099"/>
                      <a:pt x="1018737" y="574764"/>
                      <a:pt x="860020" y="574764"/>
                    </a:cubicBezTo>
                    <a:cubicBezTo>
                      <a:pt x="840181" y="574764"/>
                      <a:pt x="820811" y="572754"/>
                      <a:pt x="802103" y="568925"/>
                    </a:cubicBezTo>
                    <a:lnTo>
                      <a:pt x="772043" y="559594"/>
                    </a:lnTo>
                    <a:lnTo>
                      <a:pt x="493022" y="1006545"/>
                    </a:lnTo>
                    <a:lnTo>
                      <a:pt x="509140" y="1021190"/>
                    </a:lnTo>
                    <a:cubicBezTo>
                      <a:pt x="526710" y="1042480"/>
                      <a:pt x="541274" y="1066343"/>
                      <a:pt x="552180" y="1092130"/>
                    </a:cubicBezTo>
                    <a:lnTo>
                      <a:pt x="565286" y="1134348"/>
                    </a:lnTo>
                    <a:lnTo>
                      <a:pt x="1165590" y="1134348"/>
                    </a:lnTo>
                    <a:lnTo>
                      <a:pt x="1178695" y="1092130"/>
                    </a:lnTo>
                    <a:cubicBezTo>
                      <a:pt x="1222322" y="988984"/>
                      <a:pt x="1324455" y="916610"/>
                      <a:pt x="1443493" y="916610"/>
                    </a:cubicBezTo>
                    <a:cubicBezTo>
                      <a:pt x="1602210" y="916610"/>
                      <a:pt x="1730875" y="1045275"/>
                      <a:pt x="1730875" y="1203992"/>
                    </a:cubicBezTo>
                    <a:cubicBezTo>
                      <a:pt x="1730875" y="1362709"/>
                      <a:pt x="1602210" y="1491374"/>
                      <a:pt x="1443493" y="1491374"/>
                    </a:cubicBezTo>
                    <a:cubicBezTo>
                      <a:pt x="1324455" y="1491374"/>
                      <a:pt x="1222322" y="1419000"/>
                      <a:pt x="1178695" y="1315854"/>
                    </a:cubicBezTo>
                    <a:lnTo>
                      <a:pt x="1165590" y="1273636"/>
                    </a:lnTo>
                    <a:lnTo>
                      <a:pt x="565286" y="1273636"/>
                    </a:lnTo>
                    <a:lnTo>
                      <a:pt x="552180" y="1315854"/>
                    </a:lnTo>
                    <a:cubicBezTo>
                      <a:pt x="508554" y="1419000"/>
                      <a:pt x="406420" y="1491374"/>
                      <a:pt x="287382" y="1491374"/>
                    </a:cubicBezTo>
                    <a:cubicBezTo>
                      <a:pt x="128665" y="1491374"/>
                      <a:pt x="0" y="1362709"/>
                      <a:pt x="0" y="1203992"/>
                    </a:cubicBezTo>
                    <a:cubicBezTo>
                      <a:pt x="0" y="1045275"/>
                      <a:pt x="128665" y="916610"/>
                      <a:pt x="287382" y="916610"/>
                    </a:cubicBezTo>
                    <a:cubicBezTo>
                      <a:pt x="317141" y="916610"/>
                      <a:pt x="345844" y="921133"/>
                      <a:pt x="372841" y="929530"/>
                    </a:cubicBezTo>
                    <a:lnTo>
                      <a:pt x="399952" y="942563"/>
                    </a:lnTo>
                    <a:lnTo>
                      <a:pt x="673507" y="504368"/>
                    </a:lnTo>
                    <a:lnTo>
                      <a:pt x="656810" y="490592"/>
                    </a:lnTo>
                    <a:cubicBezTo>
                      <a:pt x="604805" y="438586"/>
                      <a:pt x="572638" y="366740"/>
                      <a:pt x="572638" y="287382"/>
                    </a:cubicBezTo>
                    <a:cubicBezTo>
                      <a:pt x="572638" y="128665"/>
                      <a:pt x="701303" y="0"/>
                      <a:pt x="860020" y="0"/>
                    </a:cubicBezTo>
                    <a:close/>
                  </a:path>
                </a:pathLst>
              </a:custGeom>
              <a:solidFill>
                <a:schemeClr val="accent4">
                  <a:lumMod val="10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grpSp>
            <p:nvGrpSpPr>
              <p:cNvPr id="35" name="组合 34"/>
              <p:cNvGrpSpPr/>
              <p:nvPr/>
            </p:nvGrpSpPr>
            <p:grpSpPr>
              <a:xfrm>
                <a:off x="5624406" y="2098985"/>
                <a:ext cx="1685381" cy="1622593"/>
                <a:chOff x="8078266" y="2223112"/>
                <a:chExt cx="2247175" cy="2163456"/>
              </a:xfrm>
            </p:grpSpPr>
            <p:sp>
              <p:nvSpPr>
                <p:cNvPr id="36" name="任意多边形 21"/>
                <p:cNvSpPr/>
                <p:nvPr/>
              </p:nvSpPr>
              <p:spPr>
                <a:xfrm rot="6571606" flipV="1">
                  <a:off x="7928661" y="3296911"/>
                  <a:ext cx="1239262" cy="940052"/>
                </a:xfrm>
                <a:custGeom>
                  <a:avLst/>
                  <a:gdLst>
                    <a:gd name="connsiteX0" fmla="*/ 1945514 w 1994475"/>
                    <a:gd name="connsiteY0" fmla="*/ 1222769 h 1867554"/>
                    <a:gd name="connsiteX1" fmla="*/ 1427055 w 1994475"/>
                    <a:gd name="connsiteY1" fmla="*/ 1776368 h 1867554"/>
                    <a:gd name="connsiteX2" fmla="*/ 691262 w 1994475"/>
                    <a:gd name="connsiteY2" fmla="*/ 1822514 h 1867554"/>
                    <a:gd name="connsiteX3" fmla="*/ 997238 w 1994475"/>
                    <a:gd name="connsiteY3" fmla="*/ 933777 h 1867554"/>
                    <a:gd name="connsiteX4" fmla="*/ 1945514 w 1994475"/>
                    <a:gd name="connsiteY4" fmla="*/ 1222769 h 1867554"/>
                    <a:gd name="connsiteX0-1" fmla="*/ 1247214 w 1247214"/>
                    <a:gd name="connsiteY0-2" fmla="*/ 288992 h 934535"/>
                    <a:gd name="connsiteX1-3" fmla="*/ 728755 w 1247214"/>
                    <a:gd name="connsiteY1-4" fmla="*/ 842591 h 934535"/>
                    <a:gd name="connsiteX2-5" fmla="*/ 0 w 1247214"/>
                    <a:gd name="connsiteY2-6" fmla="*/ 891071 h 934535"/>
                    <a:gd name="connsiteX3-7" fmla="*/ 298938 w 1247214"/>
                    <a:gd name="connsiteY3-8" fmla="*/ 0 h 934535"/>
                    <a:gd name="connsiteX4-9" fmla="*/ 1247214 w 1247214"/>
                    <a:gd name="connsiteY4-10" fmla="*/ 288992 h 934535"/>
                    <a:gd name="connsiteX0-11" fmla="*/ 1247214 w 1247214"/>
                    <a:gd name="connsiteY0-12" fmla="*/ 296029 h 941572"/>
                    <a:gd name="connsiteX1-13" fmla="*/ 728755 w 1247214"/>
                    <a:gd name="connsiteY1-14" fmla="*/ 849628 h 941572"/>
                    <a:gd name="connsiteX2-15" fmla="*/ 0 w 1247214"/>
                    <a:gd name="connsiteY2-16" fmla="*/ 898108 h 941572"/>
                    <a:gd name="connsiteX3-17" fmla="*/ 301271 w 1247214"/>
                    <a:gd name="connsiteY3-18" fmla="*/ 0 h 941572"/>
                    <a:gd name="connsiteX4-19" fmla="*/ 1247214 w 1247214"/>
                    <a:gd name="connsiteY4-20" fmla="*/ 296029 h 941572"/>
                    <a:gd name="connsiteX0-21" fmla="*/ 1247214 w 1247214"/>
                    <a:gd name="connsiteY0-22" fmla="*/ 306189 h 951732"/>
                    <a:gd name="connsiteX1-23" fmla="*/ 728755 w 1247214"/>
                    <a:gd name="connsiteY1-24" fmla="*/ 859788 h 951732"/>
                    <a:gd name="connsiteX2-25" fmla="*/ 0 w 1247214"/>
                    <a:gd name="connsiteY2-26" fmla="*/ 908268 h 951732"/>
                    <a:gd name="connsiteX3-27" fmla="*/ 302036 w 1247214"/>
                    <a:gd name="connsiteY3-28" fmla="*/ 0 h 951732"/>
                    <a:gd name="connsiteX4-29" fmla="*/ 1247214 w 1247214"/>
                    <a:gd name="connsiteY4-30" fmla="*/ 306189 h 951732"/>
                    <a:gd name="connsiteX0-31" fmla="*/ 1247214 w 1247214"/>
                    <a:gd name="connsiteY0-32" fmla="*/ 313226 h 958769"/>
                    <a:gd name="connsiteX1-33" fmla="*/ 728755 w 1247214"/>
                    <a:gd name="connsiteY1-34" fmla="*/ 866825 h 958769"/>
                    <a:gd name="connsiteX2-35" fmla="*/ 0 w 1247214"/>
                    <a:gd name="connsiteY2-36" fmla="*/ 915305 h 958769"/>
                    <a:gd name="connsiteX3-37" fmla="*/ 304370 w 1247214"/>
                    <a:gd name="connsiteY3-38" fmla="*/ 0 h 958769"/>
                    <a:gd name="connsiteX4-39" fmla="*/ 1247214 w 1247214"/>
                    <a:gd name="connsiteY4-40" fmla="*/ 313226 h 958769"/>
                    <a:gd name="connsiteX0-41" fmla="*/ 1247214 w 1247214"/>
                    <a:gd name="connsiteY0-42" fmla="*/ 294507 h 940050"/>
                    <a:gd name="connsiteX1-43" fmla="*/ 728755 w 1247214"/>
                    <a:gd name="connsiteY1-44" fmla="*/ 848106 h 940050"/>
                    <a:gd name="connsiteX2-45" fmla="*/ 0 w 1247214"/>
                    <a:gd name="connsiteY2-46" fmla="*/ 896586 h 940050"/>
                    <a:gd name="connsiteX3-47" fmla="*/ 332681 w 1247214"/>
                    <a:gd name="connsiteY3-48" fmla="*/ 0 h 940050"/>
                    <a:gd name="connsiteX4-49" fmla="*/ 1247214 w 1247214"/>
                    <a:gd name="connsiteY4-50" fmla="*/ 294507 h 940050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</a:cxnLst>
                  <a:rect l="l" t="t" r="r" b="b"/>
                  <a:pathLst>
                    <a:path w="1247214" h="940050">
                      <a:moveTo>
                        <a:pt x="1247214" y="294507"/>
                      </a:moveTo>
                      <a:cubicBezTo>
                        <a:pt x="1162668" y="537744"/>
                        <a:pt x="936624" y="747760"/>
                        <a:pt x="728755" y="848106"/>
                      </a:cubicBezTo>
                      <a:cubicBezTo>
                        <a:pt x="520886" y="948453"/>
                        <a:pt x="242552" y="969802"/>
                        <a:pt x="0" y="896586"/>
                      </a:cubicBezTo>
                      <a:lnTo>
                        <a:pt x="332681" y="0"/>
                      </a:lnTo>
                      <a:lnTo>
                        <a:pt x="1247214" y="294507"/>
                      </a:lnTo>
                      <a:close/>
                    </a:path>
                  </a:pathLst>
                </a:custGeom>
                <a:solidFill>
                  <a:schemeClr val="accent4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7" name="任意多边形 22"/>
                <p:cNvSpPr/>
                <p:nvPr/>
              </p:nvSpPr>
              <p:spPr>
                <a:xfrm rot="11904031" flipV="1">
                  <a:off x="9115835" y="3202400"/>
                  <a:ext cx="1209606" cy="958771"/>
                </a:xfrm>
                <a:custGeom>
                  <a:avLst/>
                  <a:gdLst>
                    <a:gd name="connsiteX0" fmla="*/ 1945514 w 1994475"/>
                    <a:gd name="connsiteY0" fmla="*/ 1222769 h 1867554"/>
                    <a:gd name="connsiteX1" fmla="*/ 1427055 w 1994475"/>
                    <a:gd name="connsiteY1" fmla="*/ 1776368 h 1867554"/>
                    <a:gd name="connsiteX2" fmla="*/ 691262 w 1994475"/>
                    <a:gd name="connsiteY2" fmla="*/ 1822514 h 1867554"/>
                    <a:gd name="connsiteX3" fmla="*/ 997238 w 1994475"/>
                    <a:gd name="connsiteY3" fmla="*/ 933777 h 1867554"/>
                    <a:gd name="connsiteX4" fmla="*/ 1945514 w 1994475"/>
                    <a:gd name="connsiteY4" fmla="*/ 1222769 h 1867554"/>
                    <a:gd name="connsiteX0-1" fmla="*/ 1247214 w 1247214"/>
                    <a:gd name="connsiteY0-2" fmla="*/ 288992 h 934535"/>
                    <a:gd name="connsiteX1-3" fmla="*/ 728755 w 1247214"/>
                    <a:gd name="connsiteY1-4" fmla="*/ 842591 h 934535"/>
                    <a:gd name="connsiteX2-5" fmla="*/ 0 w 1247214"/>
                    <a:gd name="connsiteY2-6" fmla="*/ 891071 h 934535"/>
                    <a:gd name="connsiteX3-7" fmla="*/ 298938 w 1247214"/>
                    <a:gd name="connsiteY3-8" fmla="*/ 0 h 934535"/>
                    <a:gd name="connsiteX4-9" fmla="*/ 1247214 w 1247214"/>
                    <a:gd name="connsiteY4-10" fmla="*/ 288992 h 934535"/>
                    <a:gd name="connsiteX0-11" fmla="*/ 1247214 w 1247214"/>
                    <a:gd name="connsiteY0-12" fmla="*/ 296029 h 941572"/>
                    <a:gd name="connsiteX1-13" fmla="*/ 728755 w 1247214"/>
                    <a:gd name="connsiteY1-14" fmla="*/ 849628 h 941572"/>
                    <a:gd name="connsiteX2-15" fmla="*/ 0 w 1247214"/>
                    <a:gd name="connsiteY2-16" fmla="*/ 898108 h 941572"/>
                    <a:gd name="connsiteX3-17" fmla="*/ 301271 w 1247214"/>
                    <a:gd name="connsiteY3-18" fmla="*/ 0 h 941572"/>
                    <a:gd name="connsiteX4-19" fmla="*/ 1247214 w 1247214"/>
                    <a:gd name="connsiteY4-20" fmla="*/ 296029 h 941572"/>
                    <a:gd name="connsiteX0-21" fmla="*/ 1247214 w 1247214"/>
                    <a:gd name="connsiteY0-22" fmla="*/ 306189 h 951732"/>
                    <a:gd name="connsiteX1-23" fmla="*/ 728755 w 1247214"/>
                    <a:gd name="connsiteY1-24" fmla="*/ 859788 h 951732"/>
                    <a:gd name="connsiteX2-25" fmla="*/ 0 w 1247214"/>
                    <a:gd name="connsiteY2-26" fmla="*/ 908268 h 951732"/>
                    <a:gd name="connsiteX3-27" fmla="*/ 302036 w 1247214"/>
                    <a:gd name="connsiteY3-28" fmla="*/ 0 h 951732"/>
                    <a:gd name="connsiteX4-29" fmla="*/ 1247214 w 1247214"/>
                    <a:gd name="connsiteY4-30" fmla="*/ 306189 h 951732"/>
                    <a:gd name="connsiteX0-31" fmla="*/ 1247214 w 1247214"/>
                    <a:gd name="connsiteY0-32" fmla="*/ 313226 h 958769"/>
                    <a:gd name="connsiteX1-33" fmla="*/ 728755 w 1247214"/>
                    <a:gd name="connsiteY1-34" fmla="*/ 866825 h 958769"/>
                    <a:gd name="connsiteX2-35" fmla="*/ 0 w 1247214"/>
                    <a:gd name="connsiteY2-36" fmla="*/ 915305 h 958769"/>
                    <a:gd name="connsiteX3-37" fmla="*/ 304370 w 1247214"/>
                    <a:gd name="connsiteY3-38" fmla="*/ 0 h 958769"/>
                    <a:gd name="connsiteX4-39" fmla="*/ 1247214 w 1247214"/>
                    <a:gd name="connsiteY4-40" fmla="*/ 313226 h 958769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</a:cxnLst>
                  <a:rect l="l" t="t" r="r" b="b"/>
                  <a:pathLst>
                    <a:path w="1247214" h="958769">
                      <a:moveTo>
                        <a:pt x="1247214" y="313226"/>
                      </a:moveTo>
                      <a:cubicBezTo>
                        <a:pt x="1162668" y="556463"/>
                        <a:pt x="936624" y="766479"/>
                        <a:pt x="728755" y="866825"/>
                      </a:cubicBezTo>
                      <a:cubicBezTo>
                        <a:pt x="520886" y="967172"/>
                        <a:pt x="242552" y="988521"/>
                        <a:pt x="0" y="915305"/>
                      </a:cubicBezTo>
                      <a:lnTo>
                        <a:pt x="304370" y="0"/>
                      </a:lnTo>
                      <a:lnTo>
                        <a:pt x="1247214" y="313226"/>
                      </a:lnTo>
                      <a:close/>
                    </a:path>
                  </a:pathLst>
                </a:custGeom>
                <a:solidFill>
                  <a:schemeClr val="accent4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8" name="任意多边形 23"/>
                <p:cNvSpPr/>
                <p:nvPr/>
              </p:nvSpPr>
              <p:spPr>
                <a:xfrm rot="17295618" flipV="1">
                  <a:off x="8184889" y="2367334"/>
                  <a:ext cx="1247215" cy="958771"/>
                </a:xfrm>
                <a:custGeom>
                  <a:avLst/>
                  <a:gdLst>
                    <a:gd name="connsiteX0" fmla="*/ 1945514 w 1994475"/>
                    <a:gd name="connsiteY0" fmla="*/ 1222769 h 1867554"/>
                    <a:gd name="connsiteX1" fmla="*/ 1427055 w 1994475"/>
                    <a:gd name="connsiteY1" fmla="*/ 1776368 h 1867554"/>
                    <a:gd name="connsiteX2" fmla="*/ 691262 w 1994475"/>
                    <a:gd name="connsiteY2" fmla="*/ 1822514 h 1867554"/>
                    <a:gd name="connsiteX3" fmla="*/ 997238 w 1994475"/>
                    <a:gd name="connsiteY3" fmla="*/ 933777 h 1867554"/>
                    <a:gd name="connsiteX4" fmla="*/ 1945514 w 1994475"/>
                    <a:gd name="connsiteY4" fmla="*/ 1222769 h 1867554"/>
                    <a:gd name="connsiteX0-1" fmla="*/ 1247214 w 1247214"/>
                    <a:gd name="connsiteY0-2" fmla="*/ 288992 h 934535"/>
                    <a:gd name="connsiteX1-3" fmla="*/ 728755 w 1247214"/>
                    <a:gd name="connsiteY1-4" fmla="*/ 842591 h 934535"/>
                    <a:gd name="connsiteX2-5" fmla="*/ 0 w 1247214"/>
                    <a:gd name="connsiteY2-6" fmla="*/ 891071 h 934535"/>
                    <a:gd name="connsiteX3-7" fmla="*/ 298938 w 1247214"/>
                    <a:gd name="connsiteY3-8" fmla="*/ 0 h 934535"/>
                    <a:gd name="connsiteX4-9" fmla="*/ 1247214 w 1247214"/>
                    <a:gd name="connsiteY4-10" fmla="*/ 288992 h 934535"/>
                    <a:gd name="connsiteX0-11" fmla="*/ 1247214 w 1247214"/>
                    <a:gd name="connsiteY0-12" fmla="*/ 296029 h 941572"/>
                    <a:gd name="connsiteX1-13" fmla="*/ 728755 w 1247214"/>
                    <a:gd name="connsiteY1-14" fmla="*/ 849628 h 941572"/>
                    <a:gd name="connsiteX2-15" fmla="*/ 0 w 1247214"/>
                    <a:gd name="connsiteY2-16" fmla="*/ 898108 h 941572"/>
                    <a:gd name="connsiteX3-17" fmla="*/ 301271 w 1247214"/>
                    <a:gd name="connsiteY3-18" fmla="*/ 0 h 941572"/>
                    <a:gd name="connsiteX4-19" fmla="*/ 1247214 w 1247214"/>
                    <a:gd name="connsiteY4-20" fmla="*/ 296029 h 941572"/>
                    <a:gd name="connsiteX0-21" fmla="*/ 1247214 w 1247214"/>
                    <a:gd name="connsiteY0-22" fmla="*/ 306189 h 951732"/>
                    <a:gd name="connsiteX1-23" fmla="*/ 728755 w 1247214"/>
                    <a:gd name="connsiteY1-24" fmla="*/ 859788 h 951732"/>
                    <a:gd name="connsiteX2-25" fmla="*/ 0 w 1247214"/>
                    <a:gd name="connsiteY2-26" fmla="*/ 908268 h 951732"/>
                    <a:gd name="connsiteX3-27" fmla="*/ 302036 w 1247214"/>
                    <a:gd name="connsiteY3-28" fmla="*/ 0 h 951732"/>
                    <a:gd name="connsiteX4-29" fmla="*/ 1247214 w 1247214"/>
                    <a:gd name="connsiteY4-30" fmla="*/ 306189 h 951732"/>
                    <a:gd name="connsiteX0-31" fmla="*/ 1247214 w 1247214"/>
                    <a:gd name="connsiteY0-32" fmla="*/ 313226 h 958769"/>
                    <a:gd name="connsiteX1-33" fmla="*/ 728755 w 1247214"/>
                    <a:gd name="connsiteY1-34" fmla="*/ 866825 h 958769"/>
                    <a:gd name="connsiteX2-35" fmla="*/ 0 w 1247214"/>
                    <a:gd name="connsiteY2-36" fmla="*/ 915305 h 958769"/>
                    <a:gd name="connsiteX3-37" fmla="*/ 304370 w 1247214"/>
                    <a:gd name="connsiteY3-38" fmla="*/ 0 h 958769"/>
                    <a:gd name="connsiteX4-39" fmla="*/ 1247214 w 1247214"/>
                    <a:gd name="connsiteY4-40" fmla="*/ 313226 h 958769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</a:cxnLst>
                  <a:rect l="l" t="t" r="r" b="b"/>
                  <a:pathLst>
                    <a:path w="1247214" h="958769">
                      <a:moveTo>
                        <a:pt x="1247214" y="313226"/>
                      </a:moveTo>
                      <a:cubicBezTo>
                        <a:pt x="1162668" y="556463"/>
                        <a:pt x="936624" y="766479"/>
                        <a:pt x="728755" y="866825"/>
                      </a:cubicBezTo>
                      <a:cubicBezTo>
                        <a:pt x="520886" y="967172"/>
                        <a:pt x="242552" y="988521"/>
                        <a:pt x="0" y="915305"/>
                      </a:cubicBezTo>
                      <a:lnTo>
                        <a:pt x="304370" y="0"/>
                      </a:lnTo>
                      <a:lnTo>
                        <a:pt x="1247214" y="313226"/>
                      </a:lnTo>
                      <a:close/>
                    </a:path>
                  </a:pathLst>
                </a:custGeom>
                <a:solidFill>
                  <a:schemeClr val="accent4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9" name="任意多边形 24"/>
                <p:cNvSpPr/>
                <p:nvPr/>
              </p:nvSpPr>
              <p:spPr>
                <a:xfrm rot="11976820" flipH="1">
                  <a:off x="9008817" y="2428802"/>
                  <a:ext cx="1251052" cy="994445"/>
                </a:xfrm>
                <a:custGeom>
                  <a:avLst/>
                  <a:gdLst>
                    <a:gd name="connsiteX0" fmla="*/ 1945514 w 1994475"/>
                    <a:gd name="connsiteY0" fmla="*/ 1222769 h 1867554"/>
                    <a:gd name="connsiteX1" fmla="*/ 1427055 w 1994475"/>
                    <a:gd name="connsiteY1" fmla="*/ 1776368 h 1867554"/>
                    <a:gd name="connsiteX2" fmla="*/ 691262 w 1994475"/>
                    <a:gd name="connsiteY2" fmla="*/ 1822514 h 1867554"/>
                    <a:gd name="connsiteX3" fmla="*/ 997238 w 1994475"/>
                    <a:gd name="connsiteY3" fmla="*/ 933777 h 1867554"/>
                    <a:gd name="connsiteX4" fmla="*/ 1945514 w 1994475"/>
                    <a:gd name="connsiteY4" fmla="*/ 1222769 h 1867554"/>
                    <a:gd name="connsiteX0-1" fmla="*/ 1247214 w 1247214"/>
                    <a:gd name="connsiteY0-2" fmla="*/ 288992 h 934535"/>
                    <a:gd name="connsiteX1-3" fmla="*/ 728755 w 1247214"/>
                    <a:gd name="connsiteY1-4" fmla="*/ 842591 h 934535"/>
                    <a:gd name="connsiteX2-5" fmla="*/ 0 w 1247214"/>
                    <a:gd name="connsiteY2-6" fmla="*/ 891071 h 934535"/>
                    <a:gd name="connsiteX3-7" fmla="*/ 298938 w 1247214"/>
                    <a:gd name="connsiteY3-8" fmla="*/ 0 h 934535"/>
                    <a:gd name="connsiteX4-9" fmla="*/ 1247214 w 1247214"/>
                    <a:gd name="connsiteY4-10" fmla="*/ 288992 h 934535"/>
                    <a:gd name="connsiteX0-11" fmla="*/ 1247214 w 1247214"/>
                    <a:gd name="connsiteY0-12" fmla="*/ 296029 h 941572"/>
                    <a:gd name="connsiteX1-13" fmla="*/ 728755 w 1247214"/>
                    <a:gd name="connsiteY1-14" fmla="*/ 849628 h 941572"/>
                    <a:gd name="connsiteX2-15" fmla="*/ 0 w 1247214"/>
                    <a:gd name="connsiteY2-16" fmla="*/ 898108 h 941572"/>
                    <a:gd name="connsiteX3-17" fmla="*/ 301271 w 1247214"/>
                    <a:gd name="connsiteY3-18" fmla="*/ 0 h 941572"/>
                    <a:gd name="connsiteX4-19" fmla="*/ 1247214 w 1247214"/>
                    <a:gd name="connsiteY4-20" fmla="*/ 296029 h 941572"/>
                    <a:gd name="connsiteX0-21" fmla="*/ 1247214 w 1247214"/>
                    <a:gd name="connsiteY0-22" fmla="*/ 306189 h 951732"/>
                    <a:gd name="connsiteX1-23" fmla="*/ 728755 w 1247214"/>
                    <a:gd name="connsiteY1-24" fmla="*/ 859788 h 951732"/>
                    <a:gd name="connsiteX2-25" fmla="*/ 0 w 1247214"/>
                    <a:gd name="connsiteY2-26" fmla="*/ 908268 h 951732"/>
                    <a:gd name="connsiteX3-27" fmla="*/ 302036 w 1247214"/>
                    <a:gd name="connsiteY3-28" fmla="*/ 0 h 951732"/>
                    <a:gd name="connsiteX4-29" fmla="*/ 1247214 w 1247214"/>
                    <a:gd name="connsiteY4-30" fmla="*/ 306189 h 951732"/>
                    <a:gd name="connsiteX0-31" fmla="*/ 1247214 w 1247214"/>
                    <a:gd name="connsiteY0-32" fmla="*/ 313226 h 958769"/>
                    <a:gd name="connsiteX1-33" fmla="*/ 728755 w 1247214"/>
                    <a:gd name="connsiteY1-34" fmla="*/ 866825 h 958769"/>
                    <a:gd name="connsiteX2-35" fmla="*/ 0 w 1247214"/>
                    <a:gd name="connsiteY2-36" fmla="*/ 915305 h 958769"/>
                    <a:gd name="connsiteX3-37" fmla="*/ 304370 w 1247214"/>
                    <a:gd name="connsiteY3-38" fmla="*/ 0 h 958769"/>
                    <a:gd name="connsiteX4-39" fmla="*/ 1247214 w 1247214"/>
                    <a:gd name="connsiteY4-40" fmla="*/ 313226 h 958769"/>
                    <a:gd name="connsiteX0-41" fmla="*/ 1247462 w 1247462"/>
                    <a:gd name="connsiteY0-42" fmla="*/ 305534 h 959140"/>
                    <a:gd name="connsiteX1-43" fmla="*/ 728755 w 1247462"/>
                    <a:gd name="connsiteY1-44" fmla="*/ 866825 h 959140"/>
                    <a:gd name="connsiteX2-45" fmla="*/ 0 w 1247462"/>
                    <a:gd name="connsiteY2-46" fmla="*/ 915305 h 959140"/>
                    <a:gd name="connsiteX3-47" fmla="*/ 304370 w 1247462"/>
                    <a:gd name="connsiteY3-48" fmla="*/ 0 h 959140"/>
                    <a:gd name="connsiteX4-49" fmla="*/ 1247462 w 1247462"/>
                    <a:gd name="connsiteY4-50" fmla="*/ 305534 h 959140"/>
                    <a:gd name="connsiteX0-51" fmla="*/ 1294962 w 1294962"/>
                    <a:gd name="connsiteY0-52" fmla="*/ 305534 h 952059"/>
                    <a:gd name="connsiteX1-53" fmla="*/ 776255 w 1294962"/>
                    <a:gd name="connsiteY1-54" fmla="*/ 866825 h 952059"/>
                    <a:gd name="connsiteX2-55" fmla="*/ 0 w 1294962"/>
                    <a:gd name="connsiteY2-56" fmla="*/ 904829 h 952059"/>
                    <a:gd name="connsiteX3-57" fmla="*/ 351870 w 1294962"/>
                    <a:gd name="connsiteY3-58" fmla="*/ 0 h 952059"/>
                    <a:gd name="connsiteX4-59" fmla="*/ 1294962 w 1294962"/>
                    <a:gd name="connsiteY4-60" fmla="*/ 305534 h 952059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</a:cxnLst>
                  <a:rect l="l" t="t" r="r" b="b"/>
                  <a:pathLst>
                    <a:path w="1294962" h="952059">
                      <a:moveTo>
                        <a:pt x="1294962" y="305534"/>
                      </a:moveTo>
                      <a:cubicBezTo>
                        <a:pt x="1210416" y="548771"/>
                        <a:pt x="992082" y="766942"/>
                        <a:pt x="776255" y="866825"/>
                      </a:cubicBezTo>
                      <a:cubicBezTo>
                        <a:pt x="560428" y="966708"/>
                        <a:pt x="242552" y="978045"/>
                        <a:pt x="0" y="904829"/>
                      </a:cubicBezTo>
                      <a:lnTo>
                        <a:pt x="351870" y="0"/>
                      </a:lnTo>
                      <a:lnTo>
                        <a:pt x="1294962" y="305534"/>
                      </a:lnTo>
                      <a:close/>
                    </a:path>
                  </a:pathLst>
                </a:custGeom>
                <a:solidFill>
                  <a:schemeClr val="accent4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</a:p>
              </p:txBody>
            </p:sp>
          </p:grpSp>
        </p:grpSp>
        <p:grpSp>
          <p:nvGrpSpPr>
            <p:cNvPr id="31" name="组合 30"/>
            <p:cNvGrpSpPr/>
            <p:nvPr/>
          </p:nvGrpSpPr>
          <p:grpSpPr>
            <a:xfrm>
              <a:off x="6612761" y="4886854"/>
              <a:ext cx="2549181" cy="776023"/>
              <a:chOff x="4948086" y="339361"/>
              <a:chExt cx="2549181" cy="776023"/>
            </a:xfrm>
          </p:grpSpPr>
          <p:sp>
            <p:nvSpPr>
              <p:cNvPr id="32" name="文本框 11"/>
              <p:cNvSpPr txBox="1"/>
              <p:nvPr/>
            </p:nvSpPr>
            <p:spPr>
              <a:xfrm>
                <a:off x="4948086" y="339361"/>
                <a:ext cx="2549181" cy="388226"/>
              </a:xfrm>
              <a:prstGeom prst="rect">
                <a:avLst/>
              </a:prstGeom>
              <a:noFill/>
            </p:spPr>
            <p:txBody>
              <a:bodyPr wrap="none" lIns="0" tIns="0" rIns="0" bIns="0" anchor="ctr" anchorCtr="1">
                <a:normAutofit/>
              </a:bodyPr>
              <a:lstStyle/>
              <a:p>
                <a:pPr algn="ctr"/>
                <a:r>
                  <a:rPr lang="zh-CN" altLang="en-US" sz="1600" b="1" dirty="0">
                    <a:solidFill>
                      <a:schemeClr val="accent4">
                        <a:lumMod val="100000"/>
                      </a:schemeClr>
                    </a:solidFill>
                  </a:rPr>
                  <a:t>输入标题文本</a:t>
                </a:r>
                <a:endParaRPr lang="zh-CN" altLang="en-US" sz="1600" b="1" dirty="0">
                  <a:solidFill>
                    <a:schemeClr val="accent4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33" name="文本框 12"/>
              <p:cNvSpPr txBox="1"/>
              <p:nvPr/>
            </p:nvSpPr>
            <p:spPr>
              <a:xfrm>
                <a:off x="4948086" y="727586"/>
                <a:ext cx="2549181" cy="387798"/>
              </a:xfrm>
              <a:prstGeom prst="rect">
                <a:avLst/>
              </a:prstGeom>
            </p:spPr>
            <p:txBody>
              <a:bodyPr vert="horz" wrap="square" lIns="0" tIns="0" rIns="0" bIns="0" anchor="t" anchorCtr="1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  <a:t>请替换文字内容复制你的内容到此 </a:t>
                </a:r>
                <a:b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</a:br>
                <a:endParaRPr lang="zh-CN" altLang="en-US" sz="105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</p:grpSp>
      <p:grpSp>
        <p:nvGrpSpPr>
          <p:cNvPr id="8" name="千图PPT彼岸天：ID 8661124库_组合 7"/>
          <p:cNvGrpSpPr/>
          <p:nvPr>
            <p:custDataLst>
              <p:tags r:id="rId5"/>
            </p:custDataLst>
          </p:nvPr>
        </p:nvGrpSpPr>
        <p:grpSpPr>
          <a:xfrm>
            <a:off x="7422725" y="1322377"/>
            <a:ext cx="2549181" cy="3108402"/>
            <a:chOff x="8129699" y="1285385"/>
            <a:chExt cx="2549181" cy="3108402"/>
          </a:xfrm>
        </p:grpSpPr>
        <p:grpSp>
          <p:nvGrpSpPr>
            <p:cNvPr id="20" name="组合 19"/>
            <p:cNvGrpSpPr/>
            <p:nvPr/>
          </p:nvGrpSpPr>
          <p:grpSpPr>
            <a:xfrm>
              <a:off x="8472357" y="2389702"/>
              <a:ext cx="1863861" cy="2004085"/>
              <a:chOff x="4056929" y="1943052"/>
              <a:chExt cx="1674763" cy="1800760"/>
            </a:xfrm>
          </p:grpSpPr>
          <p:grpSp>
            <p:nvGrpSpPr>
              <p:cNvPr id="24" name="组合 23"/>
              <p:cNvGrpSpPr/>
              <p:nvPr/>
            </p:nvGrpSpPr>
            <p:grpSpPr>
              <a:xfrm>
                <a:off x="4056929" y="2117409"/>
                <a:ext cx="1674763" cy="1626403"/>
                <a:chOff x="6019675" y="2228402"/>
                <a:chExt cx="2233018" cy="2168536"/>
              </a:xfrm>
            </p:grpSpPr>
            <p:sp>
              <p:nvSpPr>
                <p:cNvPr id="26" name="任意多边形 91"/>
                <p:cNvSpPr/>
                <p:nvPr/>
              </p:nvSpPr>
              <p:spPr>
                <a:xfrm rot="15028394">
                  <a:off x="5870070" y="2378007"/>
                  <a:ext cx="1239262" cy="940052"/>
                </a:xfrm>
                <a:custGeom>
                  <a:avLst/>
                  <a:gdLst>
                    <a:gd name="connsiteX0" fmla="*/ 1945514 w 1994475"/>
                    <a:gd name="connsiteY0" fmla="*/ 1222769 h 1867554"/>
                    <a:gd name="connsiteX1" fmla="*/ 1427055 w 1994475"/>
                    <a:gd name="connsiteY1" fmla="*/ 1776368 h 1867554"/>
                    <a:gd name="connsiteX2" fmla="*/ 691262 w 1994475"/>
                    <a:gd name="connsiteY2" fmla="*/ 1822514 h 1867554"/>
                    <a:gd name="connsiteX3" fmla="*/ 997238 w 1994475"/>
                    <a:gd name="connsiteY3" fmla="*/ 933777 h 1867554"/>
                    <a:gd name="connsiteX4" fmla="*/ 1945514 w 1994475"/>
                    <a:gd name="connsiteY4" fmla="*/ 1222769 h 1867554"/>
                    <a:gd name="connsiteX0-1" fmla="*/ 1247214 w 1247214"/>
                    <a:gd name="connsiteY0-2" fmla="*/ 288992 h 934535"/>
                    <a:gd name="connsiteX1-3" fmla="*/ 728755 w 1247214"/>
                    <a:gd name="connsiteY1-4" fmla="*/ 842591 h 934535"/>
                    <a:gd name="connsiteX2-5" fmla="*/ 0 w 1247214"/>
                    <a:gd name="connsiteY2-6" fmla="*/ 891071 h 934535"/>
                    <a:gd name="connsiteX3-7" fmla="*/ 298938 w 1247214"/>
                    <a:gd name="connsiteY3-8" fmla="*/ 0 h 934535"/>
                    <a:gd name="connsiteX4-9" fmla="*/ 1247214 w 1247214"/>
                    <a:gd name="connsiteY4-10" fmla="*/ 288992 h 934535"/>
                    <a:gd name="connsiteX0-11" fmla="*/ 1247214 w 1247214"/>
                    <a:gd name="connsiteY0-12" fmla="*/ 296029 h 941572"/>
                    <a:gd name="connsiteX1-13" fmla="*/ 728755 w 1247214"/>
                    <a:gd name="connsiteY1-14" fmla="*/ 849628 h 941572"/>
                    <a:gd name="connsiteX2-15" fmla="*/ 0 w 1247214"/>
                    <a:gd name="connsiteY2-16" fmla="*/ 898108 h 941572"/>
                    <a:gd name="connsiteX3-17" fmla="*/ 301271 w 1247214"/>
                    <a:gd name="connsiteY3-18" fmla="*/ 0 h 941572"/>
                    <a:gd name="connsiteX4-19" fmla="*/ 1247214 w 1247214"/>
                    <a:gd name="connsiteY4-20" fmla="*/ 296029 h 941572"/>
                    <a:gd name="connsiteX0-21" fmla="*/ 1247214 w 1247214"/>
                    <a:gd name="connsiteY0-22" fmla="*/ 306189 h 951732"/>
                    <a:gd name="connsiteX1-23" fmla="*/ 728755 w 1247214"/>
                    <a:gd name="connsiteY1-24" fmla="*/ 859788 h 951732"/>
                    <a:gd name="connsiteX2-25" fmla="*/ 0 w 1247214"/>
                    <a:gd name="connsiteY2-26" fmla="*/ 908268 h 951732"/>
                    <a:gd name="connsiteX3-27" fmla="*/ 302036 w 1247214"/>
                    <a:gd name="connsiteY3-28" fmla="*/ 0 h 951732"/>
                    <a:gd name="connsiteX4-29" fmla="*/ 1247214 w 1247214"/>
                    <a:gd name="connsiteY4-30" fmla="*/ 306189 h 951732"/>
                    <a:gd name="connsiteX0-31" fmla="*/ 1247214 w 1247214"/>
                    <a:gd name="connsiteY0-32" fmla="*/ 313226 h 958769"/>
                    <a:gd name="connsiteX1-33" fmla="*/ 728755 w 1247214"/>
                    <a:gd name="connsiteY1-34" fmla="*/ 866825 h 958769"/>
                    <a:gd name="connsiteX2-35" fmla="*/ 0 w 1247214"/>
                    <a:gd name="connsiteY2-36" fmla="*/ 915305 h 958769"/>
                    <a:gd name="connsiteX3-37" fmla="*/ 304370 w 1247214"/>
                    <a:gd name="connsiteY3-38" fmla="*/ 0 h 958769"/>
                    <a:gd name="connsiteX4-39" fmla="*/ 1247214 w 1247214"/>
                    <a:gd name="connsiteY4-40" fmla="*/ 313226 h 958769"/>
                    <a:gd name="connsiteX0-41" fmla="*/ 1247214 w 1247214"/>
                    <a:gd name="connsiteY0-42" fmla="*/ 294507 h 940050"/>
                    <a:gd name="connsiteX1-43" fmla="*/ 728755 w 1247214"/>
                    <a:gd name="connsiteY1-44" fmla="*/ 848106 h 940050"/>
                    <a:gd name="connsiteX2-45" fmla="*/ 0 w 1247214"/>
                    <a:gd name="connsiteY2-46" fmla="*/ 896586 h 940050"/>
                    <a:gd name="connsiteX3-47" fmla="*/ 332681 w 1247214"/>
                    <a:gd name="connsiteY3-48" fmla="*/ 0 h 940050"/>
                    <a:gd name="connsiteX4-49" fmla="*/ 1247214 w 1247214"/>
                    <a:gd name="connsiteY4-50" fmla="*/ 294507 h 940050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</a:cxnLst>
                  <a:rect l="l" t="t" r="r" b="b"/>
                  <a:pathLst>
                    <a:path w="1247214" h="940050">
                      <a:moveTo>
                        <a:pt x="1247214" y="294507"/>
                      </a:moveTo>
                      <a:cubicBezTo>
                        <a:pt x="1162668" y="537744"/>
                        <a:pt x="936624" y="747760"/>
                        <a:pt x="728755" y="848106"/>
                      </a:cubicBezTo>
                      <a:cubicBezTo>
                        <a:pt x="520886" y="948453"/>
                        <a:pt x="242552" y="969802"/>
                        <a:pt x="0" y="896586"/>
                      </a:cubicBezTo>
                      <a:lnTo>
                        <a:pt x="332681" y="0"/>
                      </a:lnTo>
                      <a:lnTo>
                        <a:pt x="1247214" y="294507"/>
                      </a:lnTo>
                      <a:close/>
                    </a:path>
                  </a:pathLst>
                </a:custGeom>
                <a:solidFill>
                  <a:schemeClr val="accent5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7" name="任意多边形 92"/>
                <p:cNvSpPr/>
                <p:nvPr/>
              </p:nvSpPr>
              <p:spPr>
                <a:xfrm rot="4304382">
                  <a:off x="6116537" y="3293945"/>
                  <a:ext cx="1247215" cy="958771"/>
                </a:xfrm>
                <a:custGeom>
                  <a:avLst/>
                  <a:gdLst>
                    <a:gd name="connsiteX0" fmla="*/ 1945514 w 1994475"/>
                    <a:gd name="connsiteY0" fmla="*/ 1222769 h 1867554"/>
                    <a:gd name="connsiteX1" fmla="*/ 1427055 w 1994475"/>
                    <a:gd name="connsiteY1" fmla="*/ 1776368 h 1867554"/>
                    <a:gd name="connsiteX2" fmla="*/ 691262 w 1994475"/>
                    <a:gd name="connsiteY2" fmla="*/ 1822514 h 1867554"/>
                    <a:gd name="connsiteX3" fmla="*/ 997238 w 1994475"/>
                    <a:gd name="connsiteY3" fmla="*/ 933777 h 1867554"/>
                    <a:gd name="connsiteX4" fmla="*/ 1945514 w 1994475"/>
                    <a:gd name="connsiteY4" fmla="*/ 1222769 h 1867554"/>
                    <a:gd name="connsiteX0-1" fmla="*/ 1247214 w 1247214"/>
                    <a:gd name="connsiteY0-2" fmla="*/ 288992 h 934535"/>
                    <a:gd name="connsiteX1-3" fmla="*/ 728755 w 1247214"/>
                    <a:gd name="connsiteY1-4" fmla="*/ 842591 h 934535"/>
                    <a:gd name="connsiteX2-5" fmla="*/ 0 w 1247214"/>
                    <a:gd name="connsiteY2-6" fmla="*/ 891071 h 934535"/>
                    <a:gd name="connsiteX3-7" fmla="*/ 298938 w 1247214"/>
                    <a:gd name="connsiteY3-8" fmla="*/ 0 h 934535"/>
                    <a:gd name="connsiteX4-9" fmla="*/ 1247214 w 1247214"/>
                    <a:gd name="connsiteY4-10" fmla="*/ 288992 h 934535"/>
                    <a:gd name="connsiteX0-11" fmla="*/ 1247214 w 1247214"/>
                    <a:gd name="connsiteY0-12" fmla="*/ 296029 h 941572"/>
                    <a:gd name="connsiteX1-13" fmla="*/ 728755 w 1247214"/>
                    <a:gd name="connsiteY1-14" fmla="*/ 849628 h 941572"/>
                    <a:gd name="connsiteX2-15" fmla="*/ 0 w 1247214"/>
                    <a:gd name="connsiteY2-16" fmla="*/ 898108 h 941572"/>
                    <a:gd name="connsiteX3-17" fmla="*/ 301271 w 1247214"/>
                    <a:gd name="connsiteY3-18" fmla="*/ 0 h 941572"/>
                    <a:gd name="connsiteX4-19" fmla="*/ 1247214 w 1247214"/>
                    <a:gd name="connsiteY4-20" fmla="*/ 296029 h 941572"/>
                    <a:gd name="connsiteX0-21" fmla="*/ 1247214 w 1247214"/>
                    <a:gd name="connsiteY0-22" fmla="*/ 306189 h 951732"/>
                    <a:gd name="connsiteX1-23" fmla="*/ 728755 w 1247214"/>
                    <a:gd name="connsiteY1-24" fmla="*/ 859788 h 951732"/>
                    <a:gd name="connsiteX2-25" fmla="*/ 0 w 1247214"/>
                    <a:gd name="connsiteY2-26" fmla="*/ 908268 h 951732"/>
                    <a:gd name="connsiteX3-27" fmla="*/ 302036 w 1247214"/>
                    <a:gd name="connsiteY3-28" fmla="*/ 0 h 951732"/>
                    <a:gd name="connsiteX4-29" fmla="*/ 1247214 w 1247214"/>
                    <a:gd name="connsiteY4-30" fmla="*/ 306189 h 951732"/>
                    <a:gd name="connsiteX0-31" fmla="*/ 1247214 w 1247214"/>
                    <a:gd name="connsiteY0-32" fmla="*/ 313226 h 958769"/>
                    <a:gd name="connsiteX1-33" fmla="*/ 728755 w 1247214"/>
                    <a:gd name="connsiteY1-34" fmla="*/ 866825 h 958769"/>
                    <a:gd name="connsiteX2-35" fmla="*/ 0 w 1247214"/>
                    <a:gd name="connsiteY2-36" fmla="*/ 915305 h 958769"/>
                    <a:gd name="connsiteX3-37" fmla="*/ 304370 w 1247214"/>
                    <a:gd name="connsiteY3-38" fmla="*/ 0 h 958769"/>
                    <a:gd name="connsiteX4-39" fmla="*/ 1247214 w 1247214"/>
                    <a:gd name="connsiteY4-40" fmla="*/ 313226 h 958769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</a:cxnLst>
                  <a:rect l="l" t="t" r="r" b="b"/>
                  <a:pathLst>
                    <a:path w="1247214" h="958769">
                      <a:moveTo>
                        <a:pt x="1247214" y="313226"/>
                      </a:moveTo>
                      <a:cubicBezTo>
                        <a:pt x="1162668" y="556463"/>
                        <a:pt x="936624" y="766479"/>
                        <a:pt x="728755" y="866825"/>
                      </a:cubicBezTo>
                      <a:cubicBezTo>
                        <a:pt x="520886" y="967172"/>
                        <a:pt x="242552" y="988521"/>
                        <a:pt x="0" y="915305"/>
                      </a:cubicBezTo>
                      <a:lnTo>
                        <a:pt x="304370" y="0"/>
                      </a:lnTo>
                      <a:lnTo>
                        <a:pt x="1247214" y="313226"/>
                      </a:lnTo>
                      <a:close/>
                    </a:path>
                  </a:pathLst>
                </a:custGeom>
                <a:solidFill>
                  <a:schemeClr val="accent5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8" name="任意多边形 93"/>
                <p:cNvSpPr/>
                <p:nvPr/>
              </p:nvSpPr>
              <p:spPr>
                <a:xfrm rot="9623180" flipH="1" flipV="1">
                  <a:off x="6940465" y="3201883"/>
                  <a:ext cx="1251052" cy="994445"/>
                </a:xfrm>
                <a:custGeom>
                  <a:avLst/>
                  <a:gdLst>
                    <a:gd name="connsiteX0" fmla="*/ 1945514 w 1994475"/>
                    <a:gd name="connsiteY0" fmla="*/ 1222769 h 1867554"/>
                    <a:gd name="connsiteX1" fmla="*/ 1427055 w 1994475"/>
                    <a:gd name="connsiteY1" fmla="*/ 1776368 h 1867554"/>
                    <a:gd name="connsiteX2" fmla="*/ 691262 w 1994475"/>
                    <a:gd name="connsiteY2" fmla="*/ 1822514 h 1867554"/>
                    <a:gd name="connsiteX3" fmla="*/ 997238 w 1994475"/>
                    <a:gd name="connsiteY3" fmla="*/ 933777 h 1867554"/>
                    <a:gd name="connsiteX4" fmla="*/ 1945514 w 1994475"/>
                    <a:gd name="connsiteY4" fmla="*/ 1222769 h 1867554"/>
                    <a:gd name="connsiteX0-1" fmla="*/ 1247214 w 1247214"/>
                    <a:gd name="connsiteY0-2" fmla="*/ 288992 h 934535"/>
                    <a:gd name="connsiteX1-3" fmla="*/ 728755 w 1247214"/>
                    <a:gd name="connsiteY1-4" fmla="*/ 842591 h 934535"/>
                    <a:gd name="connsiteX2-5" fmla="*/ 0 w 1247214"/>
                    <a:gd name="connsiteY2-6" fmla="*/ 891071 h 934535"/>
                    <a:gd name="connsiteX3-7" fmla="*/ 298938 w 1247214"/>
                    <a:gd name="connsiteY3-8" fmla="*/ 0 h 934535"/>
                    <a:gd name="connsiteX4-9" fmla="*/ 1247214 w 1247214"/>
                    <a:gd name="connsiteY4-10" fmla="*/ 288992 h 934535"/>
                    <a:gd name="connsiteX0-11" fmla="*/ 1247214 w 1247214"/>
                    <a:gd name="connsiteY0-12" fmla="*/ 296029 h 941572"/>
                    <a:gd name="connsiteX1-13" fmla="*/ 728755 w 1247214"/>
                    <a:gd name="connsiteY1-14" fmla="*/ 849628 h 941572"/>
                    <a:gd name="connsiteX2-15" fmla="*/ 0 w 1247214"/>
                    <a:gd name="connsiteY2-16" fmla="*/ 898108 h 941572"/>
                    <a:gd name="connsiteX3-17" fmla="*/ 301271 w 1247214"/>
                    <a:gd name="connsiteY3-18" fmla="*/ 0 h 941572"/>
                    <a:gd name="connsiteX4-19" fmla="*/ 1247214 w 1247214"/>
                    <a:gd name="connsiteY4-20" fmla="*/ 296029 h 941572"/>
                    <a:gd name="connsiteX0-21" fmla="*/ 1247214 w 1247214"/>
                    <a:gd name="connsiteY0-22" fmla="*/ 306189 h 951732"/>
                    <a:gd name="connsiteX1-23" fmla="*/ 728755 w 1247214"/>
                    <a:gd name="connsiteY1-24" fmla="*/ 859788 h 951732"/>
                    <a:gd name="connsiteX2-25" fmla="*/ 0 w 1247214"/>
                    <a:gd name="connsiteY2-26" fmla="*/ 908268 h 951732"/>
                    <a:gd name="connsiteX3-27" fmla="*/ 302036 w 1247214"/>
                    <a:gd name="connsiteY3-28" fmla="*/ 0 h 951732"/>
                    <a:gd name="connsiteX4-29" fmla="*/ 1247214 w 1247214"/>
                    <a:gd name="connsiteY4-30" fmla="*/ 306189 h 951732"/>
                    <a:gd name="connsiteX0-31" fmla="*/ 1247214 w 1247214"/>
                    <a:gd name="connsiteY0-32" fmla="*/ 313226 h 958769"/>
                    <a:gd name="connsiteX1-33" fmla="*/ 728755 w 1247214"/>
                    <a:gd name="connsiteY1-34" fmla="*/ 866825 h 958769"/>
                    <a:gd name="connsiteX2-35" fmla="*/ 0 w 1247214"/>
                    <a:gd name="connsiteY2-36" fmla="*/ 915305 h 958769"/>
                    <a:gd name="connsiteX3-37" fmla="*/ 304370 w 1247214"/>
                    <a:gd name="connsiteY3-38" fmla="*/ 0 h 958769"/>
                    <a:gd name="connsiteX4-39" fmla="*/ 1247214 w 1247214"/>
                    <a:gd name="connsiteY4-40" fmla="*/ 313226 h 958769"/>
                    <a:gd name="connsiteX0-41" fmla="*/ 1247462 w 1247462"/>
                    <a:gd name="connsiteY0-42" fmla="*/ 305534 h 959140"/>
                    <a:gd name="connsiteX1-43" fmla="*/ 728755 w 1247462"/>
                    <a:gd name="connsiteY1-44" fmla="*/ 866825 h 959140"/>
                    <a:gd name="connsiteX2-45" fmla="*/ 0 w 1247462"/>
                    <a:gd name="connsiteY2-46" fmla="*/ 915305 h 959140"/>
                    <a:gd name="connsiteX3-47" fmla="*/ 304370 w 1247462"/>
                    <a:gd name="connsiteY3-48" fmla="*/ 0 h 959140"/>
                    <a:gd name="connsiteX4-49" fmla="*/ 1247462 w 1247462"/>
                    <a:gd name="connsiteY4-50" fmla="*/ 305534 h 959140"/>
                    <a:gd name="connsiteX0-51" fmla="*/ 1294962 w 1294962"/>
                    <a:gd name="connsiteY0-52" fmla="*/ 305534 h 952059"/>
                    <a:gd name="connsiteX1-53" fmla="*/ 776255 w 1294962"/>
                    <a:gd name="connsiteY1-54" fmla="*/ 866825 h 952059"/>
                    <a:gd name="connsiteX2-55" fmla="*/ 0 w 1294962"/>
                    <a:gd name="connsiteY2-56" fmla="*/ 904829 h 952059"/>
                    <a:gd name="connsiteX3-57" fmla="*/ 351870 w 1294962"/>
                    <a:gd name="connsiteY3-58" fmla="*/ 0 h 952059"/>
                    <a:gd name="connsiteX4-59" fmla="*/ 1294962 w 1294962"/>
                    <a:gd name="connsiteY4-60" fmla="*/ 305534 h 952059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</a:cxnLst>
                  <a:rect l="l" t="t" r="r" b="b"/>
                  <a:pathLst>
                    <a:path w="1294962" h="952059">
                      <a:moveTo>
                        <a:pt x="1294962" y="305534"/>
                      </a:moveTo>
                      <a:cubicBezTo>
                        <a:pt x="1210416" y="548771"/>
                        <a:pt x="992082" y="766942"/>
                        <a:pt x="776255" y="866825"/>
                      </a:cubicBezTo>
                      <a:cubicBezTo>
                        <a:pt x="560428" y="966708"/>
                        <a:pt x="242552" y="978045"/>
                        <a:pt x="0" y="904829"/>
                      </a:cubicBezTo>
                      <a:lnTo>
                        <a:pt x="351870" y="0"/>
                      </a:lnTo>
                      <a:lnTo>
                        <a:pt x="1294962" y="305534"/>
                      </a:lnTo>
                      <a:close/>
                    </a:path>
                  </a:pathLst>
                </a:custGeom>
                <a:solidFill>
                  <a:schemeClr val="accent5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9" name="任意多边形 94"/>
                <p:cNvSpPr/>
                <p:nvPr/>
              </p:nvSpPr>
              <p:spPr>
                <a:xfrm rot="9654881">
                  <a:off x="7043087" y="2458879"/>
                  <a:ext cx="1209606" cy="958771"/>
                </a:xfrm>
                <a:custGeom>
                  <a:avLst/>
                  <a:gdLst>
                    <a:gd name="connsiteX0" fmla="*/ 1945514 w 1994475"/>
                    <a:gd name="connsiteY0" fmla="*/ 1222769 h 1867554"/>
                    <a:gd name="connsiteX1" fmla="*/ 1427055 w 1994475"/>
                    <a:gd name="connsiteY1" fmla="*/ 1776368 h 1867554"/>
                    <a:gd name="connsiteX2" fmla="*/ 691262 w 1994475"/>
                    <a:gd name="connsiteY2" fmla="*/ 1822514 h 1867554"/>
                    <a:gd name="connsiteX3" fmla="*/ 997238 w 1994475"/>
                    <a:gd name="connsiteY3" fmla="*/ 933777 h 1867554"/>
                    <a:gd name="connsiteX4" fmla="*/ 1945514 w 1994475"/>
                    <a:gd name="connsiteY4" fmla="*/ 1222769 h 1867554"/>
                    <a:gd name="connsiteX0-1" fmla="*/ 1247214 w 1247214"/>
                    <a:gd name="connsiteY0-2" fmla="*/ 288992 h 934535"/>
                    <a:gd name="connsiteX1-3" fmla="*/ 728755 w 1247214"/>
                    <a:gd name="connsiteY1-4" fmla="*/ 842591 h 934535"/>
                    <a:gd name="connsiteX2-5" fmla="*/ 0 w 1247214"/>
                    <a:gd name="connsiteY2-6" fmla="*/ 891071 h 934535"/>
                    <a:gd name="connsiteX3-7" fmla="*/ 298938 w 1247214"/>
                    <a:gd name="connsiteY3-8" fmla="*/ 0 h 934535"/>
                    <a:gd name="connsiteX4-9" fmla="*/ 1247214 w 1247214"/>
                    <a:gd name="connsiteY4-10" fmla="*/ 288992 h 934535"/>
                    <a:gd name="connsiteX0-11" fmla="*/ 1247214 w 1247214"/>
                    <a:gd name="connsiteY0-12" fmla="*/ 296029 h 941572"/>
                    <a:gd name="connsiteX1-13" fmla="*/ 728755 w 1247214"/>
                    <a:gd name="connsiteY1-14" fmla="*/ 849628 h 941572"/>
                    <a:gd name="connsiteX2-15" fmla="*/ 0 w 1247214"/>
                    <a:gd name="connsiteY2-16" fmla="*/ 898108 h 941572"/>
                    <a:gd name="connsiteX3-17" fmla="*/ 301271 w 1247214"/>
                    <a:gd name="connsiteY3-18" fmla="*/ 0 h 941572"/>
                    <a:gd name="connsiteX4-19" fmla="*/ 1247214 w 1247214"/>
                    <a:gd name="connsiteY4-20" fmla="*/ 296029 h 941572"/>
                    <a:gd name="connsiteX0-21" fmla="*/ 1247214 w 1247214"/>
                    <a:gd name="connsiteY0-22" fmla="*/ 306189 h 951732"/>
                    <a:gd name="connsiteX1-23" fmla="*/ 728755 w 1247214"/>
                    <a:gd name="connsiteY1-24" fmla="*/ 859788 h 951732"/>
                    <a:gd name="connsiteX2-25" fmla="*/ 0 w 1247214"/>
                    <a:gd name="connsiteY2-26" fmla="*/ 908268 h 951732"/>
                    <a:gd name="connsiteX3-27" fmla="*/ 302036 w 1247214"/>
                    <a:gd name="connsiteY3-28" fmla="*/ 0 h 951732"/>
                    <a:gd name="connsiteX4-29" fmla="*/ 1247214 w 1247214"/>
                    <a:gd name="connsiteY4-30" fmla="*/ 306189 h 951732"/>
                    <a:gd name="connsiteX0-31" fmla="*/ 1247214 w 1247214"/>
                    <a:gd name="connsiteY0-32" fmla="*/ 313226 h 958769"/>
                    <a:gd name="connsiteX1-33" fmla="*/ 728755 w 1247214"/>
                    <a:gd name="connsiteY1-34" fmla="*/ 866825 h 958769"/>
                    <a:gd name="connsiteX2-35" fmla="*/ 0 w 1247214"/>
                    <a:gd name="connsiteY2-36" fmla="*/ 915305 h 958769"/>
                    <a:gd name="connsiteX3-37" fmla="*/ 304370 w 1247214"/>
                    <a:gd name="connsiteY3-38" fmla="*/ 0 h 958769"/>
                    <a:gd name="connsiteX4-39" fmla="*/ 1247214 w 1247214"/>
                    <a:gd name="connsiteY4-40" fmla="*/ 313226 h 958769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</a:cxnLst>
                  <a:rect l="l" t="t" r="r" b="b"/>
                  <a:pathLst>
                    <a:path w="1247214" h="958769">
                      <a:moveTo>
                        <a:pt x="1247214" y="313226"/>
                      </a:moveTo>
                      <a:cubicBezTo>
                        <a:pt x="1162668" y="556463"/>
                        <a:pt x="936624" y="766479"/>
                        <a:pt x="728755" y="866825"/>
                      </a:cubicBezTo>
                      <a:cubicBezTo>
                        <a:pt x="520886" y="967172"/>
                        <a:pt x="242552" y="988521"/>
                        <a:pt x="0" y="915305"/>
                      </a:cubicBezTo>
                      <a:lnTo>
                        <a:pt x="304370" y="0"/>
                      </a:lnTo>
                      <a:lnTo>
                        <a:pt x="1247214" y="313226"/>
                      </a:lnTo>
                      <a:close/>
                    </a:path>
                  </a:pathLst>
                </a:custGeom>
                <a:solidFill>
                  <a:schemeClr val="accent5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</a:p>
              </p:txBody>
            </p:sp>
          </p:grpSp>
          <p:sp>
            <p:nvSpPr>
              <p:cNvPr id="25" name="任意多边形 90"/>
              <p:cNvSpPr/>
              <p:nvPr/>
            </p:nvSpPr>
            <p:spPr>
              <a:xfrm>
                <a:off x="4752680" y="1943052"/>
                <a:ext cx="262234" cy="368299"/>
              </a:xfrm>
              <a:custGeom>
                <a:avLst/>
                <a:gdLst>
                  <a:gd name="connsiteX0" fmla="*/ 163450 w 239588"/>
                  <a:gd name="connsiteY0" fmla="*/ 147580 h 336493"/>
                  <a:gd name="connsiteX1" fmla="*/ 163450 w 239588"/>
                  <a:gd name="connsiteY1" fmla="*/ 307918 h 336493"/>
                  <a:gd name="connsiteX2" fmla="*/ 192025 w 239588"/>
                  <a:gd name="connsiteY2" fmla="*/ 307918 h 336493"/>
                  <a:gd name="connsiteX3" fmla="*/ 192025 w 239588"/>
                  <a:gd name="connsiteY3" fmla="*/ 147580 h 336493"/>
                  <a:gd name="connsiteX4" fmla="*/ 106300 w 239588"/>
                  <a:gd name="connsiteY4" fmla="*/ 147580 h 336493"/>
                  <a:gd name="connsiteX5" fmla="*/ 106300 w 239588"/>
                  <a:gd name="connsiteY5" fmla="*/ 307918 h 336493"/>
                  <a:gd name="connsiteX6" fmla="*/ 134875 w 239588"/>
                  <a:gd name="connsiteY6" fmla="*/ 307918 h 336493"/>
                  <a:gd name="connsiteX7" fmla="*/ 134875 w 239588"/>
                  <a:gd name="connsiteY7" fmla="*/ 147580 h 336493"/>
                  <a:gd name="connsiteX8" fmla="*/ 49150 w 239588"/>
                  <a:gd name="connsiteY8" fmla="*/ 147580 h 336493"/>
                  <a:gd name="connsiteX9" fmla="*/ 49150 w 239588"/>
                  <a:gd name="connsiteY9" fmla="*/ 307918 h 336493"/>
                  <a:gd name="connsiteX10" fmla="*/ 76138 w 239588"/>
                  <a:gd name="connsiteY10" fmla="*/ 307918 h 336493"/>
                  <a:gd name="connsiteX11" fmla="*/ 76138 w 239588"/>
                  <a:gd name="connsiteY11" fmla="*/ 147580 h 336493"/>
                  <a:gd name="connsiteX12" fmla="*/ 96775 w 239588"/>
                  <a:gd name="connsiteY12" fmla="*/ 33280 h 336493"/>
                  <a:gd name="connsiteX13" fmla="*/ 85663 w 239588"/>
                  <a:gd name="connsiteY13" fmla="*/ 58680 h 336493"/>
                  <a:gd name="connsiteX14" fmla="*/ 165039 w 239588"/>
                  <a:gd name="connsiteY14" fmla="*/ 92018 h 336493"/>
                  <a:gd name="connsiteX15" fmla="*/ 176151 w 239588"/>
                  <a:gd name="connsiteY15" fmla="*/ 65030 h 336493"/>
                  <a:gd name="connsiteX16" fmla="*/ 83493 w 239588"/>
                  <a:gd name="connsiteY16" fmla="*/ 986 h 336493"/>
                  <a:gd name="connsiteX17" fmla="*/ 94713 w 239588"/>
                  <a:gd name="connsiteY17" fmla="*/ 986 h 336493"/>
                  <a:gd name="connsiteX18" fmla="*/ 200317 w 239588"/>
                  <a:gd name="connsiteY18" fmla="*/ 44405 h 336493"/>
                  <a:gd name="connsiteX19" fmla="*/ 208237 w 239588"/>
                  <a:gd name="connsiteY19" fmla="*/ 62825 h 336493"/>
                  <a:gd name="connsiteX20" fmla="*/ 191077 w 239588"/>
                  <a:gd name="connsiteY20" fmla="*/ 102296 h 336493"/>
                  <a:gd name="connsiteX21" fmla="*/ 230678 w 239588"/>
                  <a:gd name="connsiteY21" fmla="*/ 119400 h 336493"/>
                  <a:gd name="connsiteX22" fmla="*/ 238598 w 239588"/>
                  <a:gd name="connsiteY22" fmla="*/ 137820 h 336493"/>
                  <a:gd name="connsiteX23" fmla="*/ 225398 w 239588"/>
                  <a:gd name="connsiteY23" fmla="*/ 147030 h 336493"/>
                  <a:gd name="connsiteX24" fmla="*/ 220118 w 239588"/>
                  <a:gd name="connsiteY24" fmla="*/ 145715 h 336493"/>
                  <a:gd name="connsiteX25" fmla="*/ 220118 w 239588"/>
                  <a:gd name="connsiteY25" fmla="*/ 322020 h 336493"/>
                  <a:gd name="connsiteX26" fmla="*/ 205597 w 239588"/>
                  <a:gd name="connsiteY26" fmla="*/ 336493 h 336493"/>
                  <a:gd name="connsiteX27" fmla="*/ 33991 w 239588"/>
                  <a:gd name="connsiteY27" fmla="*/ 336493 h 336493"/>
                  <a:gd name="connsiteX28" fmla="*/ 19470 w 239588"/>
                  <a:gd name="connsiteY28" fmla="*/ 322020 h 336493"/>
                  <a:gd name="connsiteX29" fmla="*/ 19470 w 239588"/>
                  <a:gd name="connsiteY29" fmla="*/ 132557 h 336493"/>
                  <a:gd name="connsiteX30" fmla="*/ 33991 w 239588"/>
                  <a:gd name="connsiteY30" fmla="*/ 118085 h 336493"/>
                  <a:gd name="connsiteX31" fmla="*/ 154115 w 239588"/>
                  <a:gd name="connsiteY31" fmla="*/ 118085 h 336493"/>
                  <a:gd name="connsiteX32" fmla="*/ 8910 w 239588"/>
                  <a:gd name="connsiteY32" fmla="*/ 57562 h 336493"/>
                  <a:gd name="connsiteX33" fmla="*/ 990 w 239588"/>
                  <a:gd name="connsiteY33" fmla="*/ 39142 h 336493"/>
                  <a:gd name="connsiteX34" fmla="*/ 19470 w 239588"/>
                  <a:gd name="connsiteY34" fmla="*/ 31248 h 336493"/>
                  <a:gd name="connsiteX35" fmla="*/ 59072 w 239588"/>
                  <a:gd name="connsiteY35" fmla="*/ 48352 h 336493"/>
                  <a:gd name="connsiteX36" fmla="*/ 76232 w 239588"/>
                  <a:gd name="connsiteY36" fmla="*/ 8880 h 336493"/>
                  <a:gd name="connsiteX37" fmla="*/ 83493 w 239588"/>
                  <a:gd name="connsiteY37" fmla="*/ 986 h 3364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239588" h="336493">
                    <a:moveTo>
                      <a:pt x="163450" y="147580"/>
                    </a:moveTo>
                    <a:lnTo>
                      <a:pt x="163450" y="307918"/>
                    </a:lnTo>
                    <a:lnTo>
                      <a:pt x="192025" y="307918"/>
                    </a:lnTo>
                    <a:lnTo>
                      <a:pt x="192025" y="147580"/>
                    </a:lnTo>
                    <a:close/>
                    <a:moveTo>
                      <a:pt x="106300" y="147580"/>
                    </a:moveTo>
                    <a:lnTo>
                      <a:pt x="106300" y="307918"/>
                    </a:lnTo>
                    <a:lnTo>
                      <a:pt x="134875" y="307918"/>
                    </a:lnTo>
                    <a:lnTo>
                      <a:pt x="134875" y="147580"/>
                    </a:lnTo>
                    <a:close/>
                    <a:moveTo>
                      <a:pt x="49150" y="147580"/>
                    </a:moveTo>
                    <a:lnTo>
                      <a:pt x="49150" y="307918"/>
                    </a:lnTo>
                    <a:lnTo>
                      <a:pt x="76138" y="307918"/>
                    </a:lnTo>
                    <a:lnTo>
                      <a:pt x="76138" y="147580"/>
                    </a:lnTo>
                    <a:close/>
                    <a:moveTo>
                      <a:pt x="96775" y="33280"/>
                    </a:moveTo>
                    <a:lnTo>
                      <a:pt x="85663" y="58680"/>
                    </a:lnTo>
                    <a:lnTo>
                      <a:pt x="165039" y="92018"/>
                    </a:lnTo>
                    <a:lnTo>
                      <a:pt x="176151" y="65030"/>
                    </a:lnTo>
                    <a:close/>
                    <a:moveTo>
                      <a:pt x="83493" y="986"/>
                    </a:moveTo>
                    <a:cubicBezTo>
                      <a:pt x="86793" y="-329"/>
                      <a:pt x="90753" y="-329"/>
                      <a:pt x="94713" y="986"/>
                    </a:cubicBezTo>
                    <a:cubicBezTo>
                      <a:pt x="94713" y="986"/>
                      <a:pt x="94713" y="986"/>
                      <a:pt x="200317" y="44405"/>
                    </a:cubicBezTo>
                    <a:cubicBezTo>
                      <a:pt x="206917" y="47036"/>
                      <a:pt x="210877" y="56246"/>
                      <a:pt x="208237" y="62825"/>
                    </a:cubicBezTo>
                    <a:cubicBezTo>
                      <a:pt x="208237" y="62825"/>
                      <a:pt x="208237" y="62825"/>
                      <a:pt x="191077" y="102296"/>
                    </a:cubicBezTo>
                    <a:cubicBezTo>
                      <a:pt x="191077" y="102296"/>
                      <a:pt x="191077" y="102296"/>
                      <a:pt x="230678" y="119400"/>
                    </a:cubicBezTo>
                    <a:cubicBezTo>
                      <a:pt x="238598" y="122032"/>
                      <a:pt x="241238" y="129926"/>
                      <a:pt x="238598" y="137820"/>
                    </a:cubicBezTo>
                    <a:cubicBezTo>
                      <a:pt x="235958" y="143083"/>
                      <a:pt x="230678" y="147030"/>
                      <a:pt x="225398" y="147030"/>
                    </a:cubicBezTo>
                    <a:cubicBezTo>
                      <a:pt x="224078" y="147030"/>
                      <a:pt x="221438" y="145715"/>
                      <a:pt x="220118" y="145715"/>
                    </a:cubicBezTo>
                    <a:cubicBezTo>
                      <a:pt x="220118" y="145715"/>
                      <a:pt x="220118" y="145715"/>
                      <a:pt x="220118" y="322020"/>
                    </a:cubicBezTo>
                    <a:cubicBezTo>
                      <a:pt x="220118" y="329915"/>
                      <a:pt x="213517" y="336493"/>
                      <a:pt x="205597" y="336493"/>
                    </a:cubicBezTo>
                    <a:cubicBezTo>
                      <a:pt x="205597" y="336493"/>
                      <a:pt x="205597" y="336493"/>
                      <a:pt x="33991" y="336493"/>
                    </a:cubicBezTo>
                    <a:cubicBezTo>
                      <a:pt x="26071" y="336493"/>
                      <a:pt x="19470" y="329915"/>
                      <a:pt x="19470" y="322020"/>
                    </a:cubicBezTo>
                    <a:cubicBezTo>
                      <a:pt x="19470" y="322020"/>
                      <a:pt x="19470" y="322020"/>
                      <a:pt x="19470" y="132557"/>
                    </a:cubicBezTo>
                    <a:cubicBezTo>
                      <a:pt x="19470" y="124663"/>
                      <a:pt x="26071" y="118085"/>
                      <a:pt x="33991" y="118085"/>
                    </a:cubicBezTo>
                    <a:cubicBezTo>
                      <a:pt x="33991" y="118085"/>
                      <a:pt x="33991" y="118085"/>
                      <a:pt x="154115" y="118085"/>
                    </a:cubicBezTo>
                    <a:cubicBezTo>
                      <a:pt x="154115" y="118085"/>
                      <a:pt x="154115" y="118085"/>
                      <a:pt x="8910" y="57562"/>
                    </a:cubicBezTo>
                    <a:cubicBezTo>
                      <a:pt x="990" y="54930"/>
                      <a:pt x="-1650" y="47036"/>
                      <a:pt x="990" y="39142"/>
                    </a:cubicBezTo>
                    <a:cubicBezTo>
                      <a:pt x="3630" y="32563"/>
                      <a:pt x="12870" y="28616"/>
                      <a:pt x="19470" y="31248"/>
                    </a:cubicBezTo>
                    <a:cubicBezTo>
                      <a:pt x="19470" y="31248"/>
                      <a:pt x="19470" y="31248"/>
                      <a:pt x="59072" y="48352"/>
                    </a:cubicBezTo>
                    <a:cubicBezTo>
                      <a:pt x="59072" y="48352"/>
                      <a:pt x="59072" y="48352"/>
                      <a:pt x="76232" y="8880"/>
                    </a:cubicBezTo>
                    <a:cubicBezTo>
                      <a:pt x="77552" y="4933"/>
                      <a:pt x="80192" y="2302"/>
                      <a:pt x="83493" y="986"/>
                    </a:cubicBezTo>
                    <a:close/>
                  </a:path>
                </a:pathLst>
              </a:custGeom>
              <a:solidFill>
                <a:schemeClr val="accent5">
                  <a:lumMod val="10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>
              <a:off x="8129699" y="1285385"/>
              <a:ext cx="2549181" cy="848727"/>
              <a:chOff x="5877558" y="1197195"/>
              <a:chExt cx="2549181" cy="848727"/>
            </a:xfrm>
          </p:grpSpPr>
          <p:sp>
            <p:nvSpPr>
              <p:cNvPr id="22" name="文本框 87"/>
              <p:cNvSpPr txBox="1"/>
              <p:nvPr/>
            </p:nvSpPr>
            <p:spPr>
              <a:xfrm>
                <a:off x="5877558" y="1197195"/>
                <a:ext cx="2549181" cy="388226"/>
              </a:xfrm>
              <a:prstGeom prst="rect">
                <a:avLst/>
              </a:prstGeom>
              <a:noFill/>
            </p:spPr>
            <p:txBody>
              <a:bodyPr wrap="none" lIns="0" tIns="0" rIns="0" bIns="0" anchor="ctr" anchorCtr="1">
                <a:normAutofit/>
              </a:bodyPr>
              <a:lstStyle/>
              <a:p>
                <a:pPr algn="ctr"/>
                <a:r>
                  <a:rPr lang="zh-CN" altLang="en-US" sz="1600" b="1" dirty="0">
                    <a:solidFill>
                      <a:schemeClr val="accent5">
                        <a:lumMod val="100000"/>
                      </a:schemeClr>
                    </a:solidFill>
                  </a:rPr>
                  <a:t>输入标题文本</a:t>
                </a:r>
                <a:endParaRPr lang="zh-CN" altLang="en-US" sz="1600" b="1" dirty="0">
                  <a:solidFill>
                    <a:schemeClr val="accent5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23" name="文本框 88"/>
              <p:cNvSpPr txBox="1"/>
              <p:nvPr/>
            </p:nvSpPr>
            <p:spPr>
              <a:xfrm>
                <a:off x="5877558" y="1585420"/>
                <a:ext cx="2549181" cy="460502"/>
              </a:xfrm>
              <a:prstGeom prst="rect">
                <a:avLst/>
              </a:prstGeom>
            </p:spPr>
            <p:txBody>
              <a:bodyPr vert="horz" wrap="square" lIns="0" tIns="0" rIns="0" bIns="0" anchor="t" anchorCtr="1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  <a:t>请替换文字内容复制你的内容到此 </a:t>
                </a:r>
                <a:b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</a:br>
                <a:endParaRPr lang="zh-CN" altLang="en-US" sz="105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</p:grpSp>
      <p:grpSp>
        <p:nvGrpSpPr>
          <p:cNvPr id="9" name="千图PPT彼岸天：ID 8661124库_组合 8"/>
          <p:cNvGrpSpPr/>
          <p:nvPr>
            <p:custDataLst>
              <p:tags r:id="rId6"/>
            </p:custDataLst>
          </p:nvPr>
        </p:nvGrpSpPr>
        <p:grpSpPr>
          <a:xfrm>
            <a:off x="9156934" y="2591787"/>
            <a:ext cx="2549181" cy="3072652"/>
            <a:chOff x="8865154" y="2591787"/>
            <a:chExt cx="2549181" cy="3072652"/>
          </a:xfrm>
        </p:grpSpPr>
        <p:grpSp>
          <p:nvGrpSpPr>
            <p:cNvPr id="10" name="组合 9"/>
            <p:cNvGrpSpPr/>
            <p:nvPr/>
          </p:nvGrpSpPr>
          <p:grpSpPr>
            <a:xfrm>
              <a:off x="9201904" y="2591787"/>
              <a:ext cx="1875677" cy="1930603"/>
              <a:chOff x="5624406" y="2098985"/>
              <a:chExt cx="1685381" cy="1734734"/>
            </a:xfrm>
          </p:grpSpPr>
          <p:sp>
            <p:nvSpPr>
              <p:cNvPr id="14" name="任意多边形 107"/>
              <p:cNvSpPr/>
              <p:nvPr/>
            </p:nvSpPr>
            <p:spPr>
              <a:xfrm>
                <a:off x="6309679" y="3520364"/>
                <a:ext cx="314834" cy="313355"/>
              </a:xfrm>
              <a:custGeom>
                <a:avLst/>
                <a:gdLst>
                  <a:gd name="connsiteX0" fmla="*/ 250401 w 338138"/>
                  <a:gd name="connsiteY0" fmla="*/ 101071 h 336550"/>
                  <a:gd name="connsiteX1" fmla="*/ 259589 w 338138"/>
                  <a:gd name="connsiteY1" fmla="*/ 102394 h 336550"/>
                  <a:gd name="connsiteX2" fmla="*/ 260901 w 338138"/>
                  <a:gd name="connsiteY2" fmla="*/ 105040 h 336550"/>
                  <a:gd name="connsiteX3" fmla="*/ 259589 w 338138"/>
                  <a:gd name="connsiteY3" fmla="*/ 114300 h 336550"/>
                  <a:gd name="connsiteX4" fmla="*/ 186088 w 338138"/>
                  <a:gd name="connsiteY4" fmla="*/ 165894 h 336550"/>
                  <a:gd name="connsiteX5" fmla="*/ 186088 w 338138"/>
                  <a:gd name="connsiteY5" fmla="*/ 168540 h 336550"/>
                  <a:gd name="connsiteX6" fmla="*/ 171651 w 338138"/>
                  <a:gd name="connsiteY6" fmla="*/ 185738 h 336550"/>
                  <a:gd name="connsiteX7" fmla="*/ 171651 w 338138"/>
                  <a:gd name="connsiteY7" fmla="*/ 280988 h 336550"/>
                  <a:gd name="connsiteX8" fmla="*/ 166401 w 338138"/>
                  <a:gd name="connsiteY8" fmla="*/ 280988 h 336550"/>
                  <a:gd name="connsiteX9" fmla="*/ 166401 w 338138"/>
                  <a:gd name="connsiteY9" fmla="*/ 185738 h 336550"/>
                  <a:gd name="connsiteX10" fmla="*/ 151963 w 338138"/>
                  <a:gd name="connsiteY10" fmla="*/ 168540 h 336550"/>
                  <a:gd name="connsiteX11" fmla="*/ 151963 w 338138"/>
                  <a:gd name="connsiteY11" fmla="*/ 167217 h 336550"/>
                  <a:gd name="connsiteX12" fmla="*/ 99463 w 338138"/>
                  <a:gd name="connsiteY12" fmla="*/ 122238 h 336550"/>
                  <a:gd name="connsiteX13" fmla="*/ 98151 w 338138"/>
                  <a:gd name="connsiteY13" fmla="*/ 112977 h 336550"/>
                  <a:gd name="connsiteX14" fmla="*/ 103401 w 338138"/>
                  <a:gd name="connsiteY14" fmla="*/ 107685 h 336550"/>
                  <a:gd name="connsiteX15" fmla="*/ 112588 w 338138"/>
                  <a:gd name="connsiteY15" fmla="*/ 106363 h 336550"/>
                  <a:gd name="connsiteX16" fmla="*/ 165088 w 338138"/>
                  <a:gd name="connsiteY16" fmla="*/ 152665 h 336550"/>
                  <a:gd name="connsiteX17" fmla="*/ 169026 w 338138"/>
                  <a:gd name="connsiteY17" fmla="*/ 151342 h 336550"/>
                  <a:gd name="connsiteX18" fmla="*/ 176901 w 338138"/>
                  <a:gd name="connsiteY18" fmla="*/ 153988 h 336550"/>
                  <a:gd name="connsiteX19" fmla="*/ 250401 w 338138"/>
                  <a:gd name="connsiteY19" fmla="*/ 101071 h 336550"/>
                  <a:gd name="connsiteX20" fmla="*/ 169069 w 338138"/>
                  <a:gd name="connsiteY20" fmla="*/ 34925 h 336550"/>
                  <a:gd name="connsiteX21" fmla="*/ 34925 w 338138"/>
                  <a:gd name="connsiteY21" fmla="*/ 169069 h 336550"/>
                  <a:gd name="connsiteX22" fmla="*/ 169069 w 338138"/>
                  <a:gd name="connsiteY22" fmla="*/ 303213 h 336550"/>
                  <a:gd name="connsiteX23" fmla="*/ 303213 w 338138"/>
                  <a:gd name="connsiteY23" fmla="*/ 169069 h 336550"/>
                  <a:gd name="connsiteX24" fmla="*/ 169069 w 338138"/>
                  <a:gd name="connsiteY24" fmla="*/ 34925 h 336550"/>
                  <a:gd name="connsiteX25" fmla="*/ 169069 w 338138"/>
                  <a:gd name="connsiteY25" fmla="*/ 0 h 336550"/>
                  <a:gd name="connsiteX26" fmla="*/ 338138 w 338138"/>
                  <a:gd name="connsiteY26" fmla="*/ 168275 h 336550"/>
                  <a:gd name="connsiteX27" fmla="*/ 169069 w 338138"/>
                  <a:gd name="connsiteY27" fmla="*/ 336550 h 336550"/>
                  <a:gd name="connsiteX28" fmla="*/ 0 w 338138"/>
                  <a:gd name="connsiteY28" fmla="*/ 168275 h 336550"/>
                  <a:gd name="connsiteX29" fmla="*/ 169069 w 338138"/>
                  <a:gd name="connsiteY29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338138" h="336550">
                    <a:moveTo>
                      <a:pt x="250401" y="101071"/>
                    </a:moveTo>
                    <a:cubicBezTo>
                      <a:pt x="253026" y="98425"/>
                      <a:pt x="258276" y="99748"/>
                      <a:pt x="259589" y="102394"/>
                    </a:cubicBezTo>
                    <a:lnTo>
                      <a:pt x="260901" y="105040"/>
                    </a:lnTo>
                    <a:cubicBezTo>
                      <a:pt x="263526" y="107685"/>
                      <a:pt x="262214" y="111654"/>
                      <a:pt x="259589" y="114300"/>
                    </a:cubicBezTo>
                    <a:cubicBezTo>
                      <a:pt x="259589" y="114300"/>
                      <a:pt x="259589" y="114300"/>
                      <a:pt x="186088" y="165894"/>
                    </a:cubicBezTo>
                    <a:cubicBezTo>
                      <a:pt x="186088" y="167217"/>
                      <a:pt x="186088" y="167217"/>
                      <a:pt x="186088" y="168540"/>
                    </a:cubicBezTo>
                    <a:cubicBezTo>
                      <a:pt x="186088" y="176477"/>
                      <a:pt x="179526" y="184415"/>
                      <a:pt x="171651" y="185738"/>
                    </a:cubicBezTo>
                    <a:cubicBezTo>
                      <a:pt x="171651" y="185738"/>
                      <a:pt x="171651" y="185738"/>
                      <a:pt x="171651" y="280988"/>
                    </a:cubicBezTo>
                    <a:cubicBezTo>
                      <a:pt x="171651" y="280988"/>
                      <a:pt x="171651" y="280988"/>
                      <a:pt x="166401" y="280988"/>
                    </a:cubicBezTo>
                    <a:cubicBezTo>
                      <a:pt x="166401" y="280988"/>
                      <a:pt x="166401" y="280988"/>
                      <a:pt x="166401" y="185738"/>
                    </a:cubicBezTo>
                    <a:cubicBezTo>
                      <a:pt x="158526" y="184415"/>
                      <a:pt x="151963" y="176477"/>
                      <a:pt x="151963" y="168540"/>
                    </a:cubicBezTo>
                    <a:cubicBezTo>
                      <a:pt x="151963" y="168540"/>
                      <a:pt x="151963" y="167217"/>
                      <a:pt x="151963" y="167217"/>
                    </a:cubicBezTo>
                    <a:cubicBezTo>
                      <a:pt x="151963" y="167217"/>
                      <a:pt x="151963" y="167217"/>
                      <a:pt x="99463" y="122238"/>
                    </a:cubicBezTo>
                    <a:cubicBezTo>
                      <a:pt x="96838" y="119592"/>
                      <a:pt x="96838" y="115623"/>
                      <a:pt x="98151" y="112977"/>
                    </a:cubicBezTo>
                    <a:cubicBezTo>
                      <a:pt x="98151" y="112977"/>
                      <a:pt x="98151" y="112977"/>
                      <a:pt x="103401" y="107685"/>
                    </a:cubicBezTo>
                    <a:cubicBezTo>
                      <a:pt x="106026" y="105040"/>
                      <a:pt x="109963" y="103717"/>
                      <a:pt x="112588" y="106363"/>
                    </a:cubicBezTo>
                    <a:cubicBezTo>
                      <a:pt x="112588" y="106363"/>
                      <a:pt x="112588" y="106363"/>
                      <a:pt x="165088" y="152665"/>
                    </a:cubicBezTo>
                    <a:cubicBezTo>
                      <a:pt x="166401" y="151342"/>
                      <a:pt x="167713" y="151342"/>
                      <a:pt x="169026" y="151342"/>
                    </a:cubicBezTo>
                    <a:cubicBezTo>
                      <a:pt x="171651" y="151342"/>
                      <a:pt x="174276" y="152665"/>
                      <a:pt x="176901" y="153988"/>
                    </a:cubicBezTo>
                    <a:cubicBezTo>
                      <a:pt x="176901" y="153988"/>
                      <a:pt x="176901" y="153988"/>
                      <a:pt x="250401" y="101071"/>
                    </a:cubicBezTo>
                    <a:close/>
                    <a:moveTo>
                      <a:pt x="169069" y="34925"/>
                    </a:moveTo>
                    <a:cubicBezTo>
                      <a:pt x="94983" y="34925"/>
                      <a:pt x="34925" y="94983"/>
                      <a:pt x="34925" y="169069"/>
                    </a:cubicBezTo>
                    <a:cubicBezTo>
                      <a:pt x="34925" y="243155"/>
                      <a:pt x="94983" y="303213"/>
                      <a:pt x="169069" y="303213"/>
                    </a:cubicBezTo>
                    <a:cubicBezTo>
                      <a:pt x="243155" y="303213"/>
                      <a:pt x="303213" y="243155"/>
                      <a:pt x="303213" y="169069"/>
                    </a:cubicBezTo>
                    <a:cubicBezTo>
                      <a:pt x="303213" y="94983"/>
                      <a:pt x="243155" y="34925"/>
                      <a:pt x="169069" y="34925"/>
                    </a:cubicBezTo>
                    <a:close/>
                    <a:moveTo>
                      <a:pt x="169069" y="0"/>
                    </a:moveTo>
                    <a:cubicBezTo>
                      <a:pt x="262443" y="0"/>
                      <a:pt x="338138" y="75339"/>
                      <a:pt x="338138" y="168275"/>
                    </a:cubicBezTo>
                    <a:cubicBezTo>
                      <a:pt x="338138" y="261211"/>
                      <a:pt x="262443" y="336550"/>
                      <a:pt x="169069" y="336550"/>
                    </a:cubicBezTo>
                    <a:cubicBezTo>
                      <a:pt x="75695" y="336550"/>
                      <a:pt x="0" y="261211"/>
                      <a:pt x="0" y="168275"/>
                    </a:cubicBezTo>
                    <a:cubicBezTo>
                      <a:pt x="0" y="75339"/>
                      <a:pt x="75695" y="0"/>
                      <a:pt x="169069" y="0"/>
                    </a:cubicBezTo>
                    <a:close/>
                  </a:path>
                </a:pathLst>
              </a:custGeom>
              <a:solidFill>
                <a:schemeClr val="accent6">
                  <a:lumMod val="10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grpSp>
            <p:nvGrpSpPr>
              <p:cNvPr id="15" name="组合 14"/>
              <p:cNvGrpSpPr/>
              <p:nvPr/>
            </p:nvGrpSpPr>
            <p:grpSpPr>
              <a:xfrm>
                <a:off x="5624406" y="2098985"/>
                <a:ext cx="1685381" cy="1622593"/>
                <a:chOff x="8078266" y="2223112"/>
                <a:chExt cx="2247175" cy="2163456"/>
              </a:xfrm>
            </p:grpSpPr>
            <p:sp>
              <p:nvSpPr>
                <p:cNvPr id="16" name="任意多边形 109"/>
                <p:cNvSpPr/>
                <p:nvPr/>
              </p:nvSpPr>
              <p:spPr>
                <a:xfrm rot="6571606" flipV="1">
                  <a:off x="7928661" y="3296911"/>
                  <a:ext cx="1239262" cy="940052"/>
                </a:xfrm>
                <a:custGeom>
                  <a:avLst/>
                  <a:gdLst>
                    <a:gd name="connsiteX0" fmla="*/ 1945514 w 1994475"/>
                    <a:gd name="connsiteY0" fmla="*/ 1222769 h 1867554"/>
                    <a:gd name="connsiteX1" fmla="*/ 1427055 w 1994475"/>
                    <a:gd name="connsiteY1" fmla="*/ 1776368 h 1867554"/>
                    <a:gd name="connsiteX2" fmla="*/ 691262 w 1994475"/>
                    <a:gd name="connsiteY2" fmla="*/ 1822514 h 1867554"/>
                    <a:gd name="connsiteX3" fmla="*/ 997238 w 1994475"/>
                    <a:gd name="connsiteY3" fmla="*/ 933777 h 1867554"/>
                    <a:gd name="connsiteX4" fmla="*/ 1945514 w 1994475"/>
                    <a:gd name="connsiteY4" fmla="*/ 1222769 h 1867554"/>
                    <a:gd name="connsiteX0-1" fmla="*/ 1247214 w 1247214"/>
                    <a:gd name="connsiteY0-2" fmla="*/ 288992 h 934535"/>
                    <a:gd name="connsiteX1-3" fmla="*/ 728755 w 1247214"/>
                    <a:gd name="connsiteY1-4" fmla="*/ 842591 h 934535"/>
                    <a:gd name="connsiteX2-5" fmla="*/ 0 w 1247214"/>
                    <a:gd name="connsiteY2-6" fmla="*/ 891071 h 934535"/>
                    <a:gd name="connsiteX3-7" fmla="*/ 298938 w 1247214"/>
                    <a:gd name="connsiteY3-8" fmla="*/ 0 h 934535"/>
                    <a:gd name="connsiteX4-9" fmla="*/ 1247214 w 1247214"/>
                    <a:gd name="connsiteY4-10" fmla="*/ 288992 h 934535"/>
                    <a:gd name="connsiteX0-11" fmla="*/ 1247214 w 1247214"/>
                    <a:gd name="connsiteY0-12" fmla="*/ 296029 h 941572"/>
                    <a:gd name="connsiteX1-13" fmla="*/ 728755 w 1247214"/>
                    <a:gd name="connsiteY1-14" fmla="*/ 849628 h 941572"/>
                    <a:gd name="connsiteX2-15" fmla="*/ 0 w 1247214"/>
                    <a:gd name="connsiteY2-16" fmla="*/ 898108 h 941572"/>
                    <a:gd name="connsiteX3-17" fmla="*/ 301271 w 1247214"/>
                    <a:gd name="connsiteY3-18" fmla="*/ 0 h 941572"/>
                    <a:gd name="connsiteX4-19" fmla="*/ 1247214 w 1247214"/>
                    <a:gd name="connsiteY4-20" fmla="*/ 296029 h 941572"/>
                    <a:gd name="connsiteX0-21" fmla="*/ 1247214 w 1247214"/>
                    <a:gd name="connsiteY0-22" fmla="*/ 306189 h 951732"/>
                    <a:gd name="connsiteX1-23" fmla="*/ 728755 w 1247214"/>
                    <a:gd name="connsiteY1-24" fmla="*/ 859788 h 951732"/>
                    <a:gd name="connsiteX2-25" fmla="*/ 0 w 1247214"/>
                    <a:gd name="connsiteY2-26" fmla="*/ 908268 h 951732"/>
                    <a:gd name="connsiteX3-27" fmla="*/ 302036 w 1247214"/>
                    <a:gd name="connsiteY3-28" fmla="*/ 0 h 951732"/>
                    <a:gd name="connsiteX4-29" fmla="*/ 1247214 w 1247214"/>
                    <a:gd name="connsiteY4-30" fmla="*/ 306189 h 951732"/>
                    <a:gd name="connsiteX0-31" fmla="*/ 1247214 w 1247214"/>
                    <a:gd name="connsiteY0-32" fmla="*/ 313226 h 958769"/>
                    <a:gd name="connsiteX1-33" fmla="*/ 728755 w 1247214"/>
                    <a:gd name="connsiteY1-34" fmla="*/ 866825 h 958769"/>
                    <a:gd name="connsiteX2-35" fmla="*/ 0 w 1247214"/>
                    <a:gd name="connsiteY2-36" fmla="*/ 915305 h 958769"/>
                    <a:gd name="connsiteX3-37" fmla="*/ 304370 w 1247214"/>
                    <a:gd name="connsiteY3-38" fmla="*/ 0 h 958769"/>
                    <a:gd name="connsiteX4-39" fmla="*/ 1247214 w 1247214"/>
                    <a:gd name="connsiteY4-40" fmla="*/ 313226 h 958769"/>
                    <a:gd name="connsiteX0-41" fmla="*/ 1247214 w 1247214"/>
                    <a:gd name="connsiteY0-42" fmla="*/ 294507 h 940050"/>
                    <a:gd name="connsiteX1-43" fmla="*/ 728755 w 1247214"/>
                    <a:gd name="connsiteY1-44" fmla="*/ 848106 h 940050"/>
                    <a:gd name="connsiteX2-45" fmla="*/ 0 w 1247214"/>
                    <a:gd name="connsiteY2-46" fmla="*/ 896586 h 940050"/>
                    <a:gd name="connsiteX3-47" fmla="*/ 332681 w 1247214"/>
                    <a:gd name="connsiteY3-48" fmla="*/ 0 h 940050"/>
                    <a:gd name="connsiteX4-49" fmla="*/ 1247214 w 1247214"/>
                    <a:gd name="connsiteY4-50" fmla="*/ 294507 h 940050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</a:cxnLst>
                  <a:rect l="l" t="t" r="r" b="b"/>
                  <a:pathLst>
                    <a:path w="1247214" h="940050">
                      <a:moveTo>
                        <a:pt x="1247214" y="294507"/>
                      </a:moveTo>
                      <a:cubicBezTo>
                        <a:pt x="1162668" y="537744"/>
                        <a:pt x="936624" y="747760"/>
                        <a:pt x="728755" y="848106"/>
                      </a:cubicBezTo>
                      <a:cubicBezTo>
                        <a:pt x="520886" y="948453"/>
                        <a:pt x="242552" y="969802"/>
                        <a:pt x="0" y="896586"/>
                      </a:cubicBezTo>
                      <a:lnTo>
                        <a:pt x="332681" y="0"/>
                      </a:lnTo>
                      <a:lnTo>
                        <a:pt x="1247214" y="294507"/>
                      </a:lnTo>
                      <a:close/>
                    </a:path>
                  </a:pathLst>
                </a:custGeom>
                <a:solidFill>
                  <a:schemeClr val="accent6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7" name="任意多边形 110"/>
                <p:cNvSpPr/>
                <p:nvPr/>
              </p:nvSpPr>
              <p:spPr>
                <a:xfrm rot="11904031" flipV="1">
                  <a:off x="9115835" y="3202400"/>
                  <a:ext cx="1209606" cy="958771"/>
                </a:xfrm>
                <a:custGeom>
                  <a:avLst/>
                  <a:gdLst>
                    <a:gd name="connsiteX0" fmla="*/ 1945514 w 1994475"/>
                    <a:gd name="connsiteY0" fmla="*/ 1222769 h 1867554"/>
                    <a:gd name="connsiteX1" fmla="*/ 1427055 w 1994475"/>
                    <a:gd name="connsiteY1" fmla="*/ 1776368 h 1867554"/>
                    <a:gd name="connsiteX2" fmla="*/ 691262 w 1994475"/>
                    <a:gd name="connsiteY2" fmla="*/ 1822514 h 1867554"/>
                    <a:gd name="connsiteX3" fmla="*/ 997238 w 1994475"/>
                    <a:gd name="connsiteY3" fmla="*/ 933777 h 1867554"/>
                    <a:gd name="connsiteX4" fmla="*/ 1945514 w 1994475"/>
                    <a:gd name="connsiteY4" fmla="*/ 1222769 h 1867554"/>
                    <a:gd name="connsiteX0-1" fmla="*/ 1247214 w 1247214"/>
                    <a:gd name="connsiteY0-2" fmla="*/ 288992 h 934535"/>
                    <a:gd name="connsiteX1-3" fmla="*/ 728755 w 1247214"/>
                    <a:gd name="connsiteY1-4" fmla="*/ 842591 h 934535"/>
                    <a:gd name="connsiteX2-5" fmla="*/ 0 w 1247214"/>
                    <a:gd name="connsiteY2-6" fmla="*/ 891071 h 934535"/>
                    <a:gd name="connsiteX3-7" fmla="*/ 298938 w 1247214"/>
                    <a:gd name="connsiteY3-8" fmla="*/ 0 h 934535"/>
                    <a:gd name="connsiteX4-9" fmla="*/ 1247214 w 1247214"/>
                    <a:gd name="connsiteY4-10" fmla="*/ 288992 h 934535"/>
                    <a:gd name="connsiteX0-11" fmla="*/ 1247214 w 1247214"/>
                    <a:gd name="connsiteY0-12" fmla="*/ 296029 h 941572"/>
                    <a:gd name="connsiteX1-13" fmla="*/ 728755 w 1247214"/>
                    <a:gd name="connsiteY1-14" fmla="*/ 849628 h 941572"/>
                    <a:gd name="connsiteX2-15" fmla="*/ 0 w 1247214"/>
                    <a:gd name="connsiteY2-16" fmla="*/ 898108 h 941572"/>
                    <a:gd name="connsiteX3-17" fmla="*/ 301271 w 1247214"/>
                    <a:gd name="connsiteY3-18" fmla="*/ 0 h 941572"/>
                    <a:gd name="connsiteX4-19" fmla="*/ 1247214 w 1247214"/>
                    <a:gd name="connsiteY4-20" fmla="*/ 296029 h 941572"/>
                    <a:gd name="connsiteX0-21" fmla="*/ 1247214 w 1247214"/>
                    <a:gd name="connsiteY0-22" fmla="*/ 306189 h 951732"/>
                    <a:gd name="connsiteX1-23" fmla="*/ 728755 w 1247214"/>
                    <a:gd name="connsiteY1-24" fmla="*/ 859788 h 951732"/>
                    <a:gd name="connsiteX2-25" fmla="*/ 0 w 1247214"/>
                    <a:gd name="connsiteY2-26" fmla="*/ 908268 h 951732"/>
                    <a:gd name="connsiteX3-27" fmla="*/ 302036 w 1247214"/>
                    <a:gd name="connsiteY3-28" fmla="*/ 0 h 951732"/>
                    <a:gd name="connsiteX4-29" fmla="*/ 1247214 w 1247214"/>
                    <a:gd name="connsiteY4-30" fmla="*/ 306189 h 951732"/>
                    <a:gd name="connsiteX0-31" fmla="*/ 1247214 w 1247214"/>
                    <a:gd name="connsiteY0-32" fmla="*/ 313226 h 958769"/>
                    <a:gd name="connsiteX1-33" fmla="*/ 728755 w 1247214"/>
                    <a:gd name="connsiteY1-34" fmla="*/ 866825 h 958769"/>
                    <a:gd name="connsiteX2-35" fmla="*/ 0 w 1247214"/>
                    <a:gd name="connsiteY2-36" fmla="*/ 915305 h 958769"/>
                    <a:gd name="connsiteX3-37" fmla="*/ 304370 w 1247214"/>
                    <a:gd name="connsiteY3-38" fmla="*/ 0 h 958769"/>
                    <a:gd name="connsiteX4-39" fmla="*/ 1247214 w 1247214"/>
                    <a:gd name="connsiteY4-40" fmla="*/ 313226 h 958769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</a:cxnLst>
                  <a:rect l="l" t="t" r="r" b="b"/>
                  <a:pathLst>
                    <a:path w="1247214" h="958769">
                      <a:moveTo>
                        <a:pt x="1247214" y="313226"/>
                      </a:moveTo>
                      <a:cubicBezTo>
                        <a:pt x="1162668" y="556463"/>
                        <a:pt x="936624" y="766479"/>
                        <a:pt x="728755" y="866825"/>
                      </a:cubicBezTo>
                      <a:cubicBezTo>
                        <a:pt x="520886" y="967172"/>
                        <a:pt x="242552" y="988521"/>
                        <a:pt x="0" y="915305"/>
                      </a:cubicBezTo>
                      <a:lnTo>
                        <a:pt x="304370" y="0"/>
                      </a:lnTo>
                      <a:lnTo>
                        <a:pt x="1247214" y="313226"/>
                      </a:lnTo>
                      <a:close/>
                    </a:path>
                  </a:pathLst>
                </a:custGeom>
                <a:solidFill>
                  <a:schemeClr val="accent6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8" name="任意多边形 111"/>
                <p:cNvSpPr/>
                <p:nvPr/>
              </p:nvSpPr>
              <p:spPr>
                <a:xfrm rot="17295618" flipV="1">
                  <a:off x="8184889" y="2367334"/>
                  <a:ext cx="1247215" cy="958771"/>
                </a:xfrm>
                <a:custGeom>
                  <a:avLst/>
                  <a:gdLst>
                    <a:gd name="connsiteX0" fmla="*/ 1945514 w 1994475"/>
                    <a:gd name="connsiteY0" fmla="*/ 1222769 h 1867554"/>
                    <a:gd name="connsiteX1" fmla="*/ 1427055 w 1994475"/>
                    <a:gd name="connsiteY1" fmla="*/ 1776368 h 1867554"/>
                    <a:gd name="connsiteX2" fmla="*/ 691262 w 1994475"/>
                    <a:gd name="connsiteY2" fmla="*/ 1822514 h 1867554"/>
                    <a:gd name="connsiteX3" fmla="*/ 997238 w 1994475"/>
                    <a:gd name="connsiteY3" fmla="*/ 933777 h 1867554"/>
                    <a:gd name="connsiteX4" fmla="*/ 1945514 w 1994475"/>
                    <a:gd name="connsiteY4" fmla="*/ 1222769 h 1867554"/>
                    <a:gd name="connsiteX0-1" fmla="*/ 1247214 w 1247214"/>
                    <a:gd name="connsiteY0-2" fmla="*/ 288992 h 934535"/>
                    <a:gd name="connsiteX1-3" fmla="*/ 728755 w 1247214"/>
                    <a:gd name="connsiteY1-4" fmla="*/ 842591 h 934535"/>
                    <a:gd name="connsiteX2-5" fmla="*/ 0 w 1247214"/>
                    <a:gd name="connsiteY2-6" fmla="*/ 891071 h 934535"/>
                    <a:gd name="connsiteX3-7" fmla="*/ 298938 w 1247214"/>
                    <a:gd name="connsiteY3-8" fmla="*/ 0 h 934535"/>
                    <a:gd name="connsiteX4-9" fmla="*/ 1247214 w 1247214"/>
                    <a:gd name="connsiteY4-10" fmla="*/ 288992 h 934535"/>
                    <a:gd name="connsiteX0-11" fmla="*/ 1247214 w 1247214"/>
                    <a:gd name="connsiteY0-12" fmla="*/ 296029 h 941572"/>
                    <a:gd name="connsiteX1-13" fmla="*/ 728755 w 1247214"/>
                    <a:gd name="connsiteY1-14" fmla="*/ 849628 h 941572"/>
                    <a:gd name="connsiteX2-15" fmla="*/ 0 w 1247214"/>
                    <a:gd name="connsiteY2-16" fmla="*/ 898108 h 941572"/>
                    <a:gd name="connsiteX3-17" fmla="*/ 301271 w 1247214"/>
                    <a:gd name="connsiteY3-18" fmla="*/ 0 h 941572"/>
                    <a:gd name="connsiteX4-19" fmla="*/ 1247214 w 1247214"/>
                    <a:gd name="connsiteY4-20" fmla="*/ 296029 h 941572"/>
                    <a:gd name="connsiteX0-21" fmla="*/ 1247214 w 1247214"/>
                    <a:gd name="connsiteY0-22" fmla="*/ 306189 h 951732"/>
                    <a:gd name="connsiteX1-23" fmla="*/ 728755 w 1247214"/>
                    <a:gd name="connsiteY1-24" fmla="*/ 859788 h 951732"/>
                    <a:gd name="connsiteX2-25" fmla="*/ 0 w 1247214"/>
                    <a:gd name="connsiteY2-26" fmla="*/ 908268 h 951732"/>
                    <a:gd name="connsiteX3-27" fmla="*/ 302036 w 1247214"/>
                    <a:gd name="connsiteY3-28" fmla="*/ 0 h 951732"/>
                    <a:gd name="connsiteX4-29" fmla="*/ 1247214 w 1247214"/>
                    <a:gd name="connsiteY4-30" fmla="*/ 306189 h 951732"/>
                    <a:gd name="connsiteX0-31" fmla="*/ 1247214 w 1247214"/>
                    <a:gd name="connsiteY0-32" fmla="*/ 313226 h 958769"/>
                    <a:gd name="connsiteX1-33" fmla="*/ 728755 w 1247214"/>
                    <a:gd name="connsiteY1-34" fmla="*/ 866825 h 958769"/>
                    <a:gd name="connsiteX2-35" fmla="*/ 0 w 1247214"/>
                    <a:gd name="connsiteY2-36" fmla="*/ 915305 h 958769"/>
                    <a:gd name="connsiteX3-37" fmla="*/ 304370 w 1247214"/>
                    <a:gd name="connsiteY3-38" fmla="*/ 0 h 958769"/>
                    <a:gd name="connsiteX4-39" fmla="*/ 1247214 w 1247214"/>
                    <a:gd name="connsiteY4-40" fmla="*/ 313226 h 958769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</a:cxnLst>
                  <a:rect l="l" t="t" r="r" b="b"/>
                  <a:pathLst>
                    <a:path w="1247214" h="958769">
                      <a:moveTo>
                        <a:pt x="1247214" y="313226"/>
                      </a:moveTo>
                      <a:cubicBezTo>
                        <a:pt x="1162668" y="556463"/>
                        <a:pt x="936624" y="766479"/>
                        <a:pt x="728755" y="866825"/>
                      </a:cubicBezTo>
                      <a:cubicBezTo>
                        <a:pt x="520886" y="967172"/>
                        <a:pt x="242552" y="988521"/>
                        <a:pt x="0" y="915305"/>
                      </a:cubicBezTo>
                      <a:lnTo>
                        <a:pt x="304370" y="0"/>
                      </a:lnTo>
                      <a:lnTo>
                        <a:pt x="1247214" y="313226"/>
                      </a:lnTo>
                      <a:close/>
                    </a:path>
                  </a:pathLst>
                </a:custGeom>
                <a:solidFill>
                  <a:schemeClr val="accent6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9" name="任意多边形 112"/>
                <p:cNvSpPr/>
                <p:nvPr/>
              </p:nvSpPr>
              <p:spPr>
                <a:xfrm rot="11976820" flipH="1">
                  <a:off x="9008817" y="2428802"/>
                  <a:ext cx="1251052" cy="994445"/>
                </a:xfrm>
                <a:custGeom>
                  <a:avLst/>
                  <a:gdLst>
                    <a:gd name="connsiteX0" fmla="*/ 1945514 w 1994475"/>
                    <a:gd name="connsiteY0" fmla="*/ 1222769 h 1867554"/>
                    <a:gd name="connsiteX1" fmla="*/ 1427055 w 1994475"/>
                    <a:gd name="connsiteY1" fmla="*/ 1776368 h 1867554"/>
                    <a:gd name="connsiteX2" fmla="*/ 691262 w 1994475"/>
                    <a:gd name="connsiteY2" fmla="*/ 1822514 h 1867554"/>
                    <a:gd name="connsiteX3" fmla="*/ 997238 w 1994475"/>
                    <a:gd name="connsiteY3" fmla="*/ 933777 h 1867554"/>
                    <a:gd name="connsiteX4" fmla="*/ 1945514 w 1994475"/>
                    <a:gd name="connsiteY4" fmla="*/ 1222769 h 1867554"/>
                    <a:gd name="connsiteX0-1" fmla="*/ 1247214 w 1247214"/>
                    <a:gd name="connsiteY0-2" fmla="*/ 288992 h 934535"/>
                    <a:gd name="connsiteX1-3" fmla="*/ 728755 w 1247214"/>
                    <a:gd name="connsiteY1-4" fmla="*/ 842591 h 934535"/>
                    <a:gd name="connsiteX2-5" fmla="*/ 0 w 1247214"/>
                    <a:gd name="connsiteY2-6" fmla="*/ 891071 h 934535"/>
                    <a:gd name="connsiteX3-7" fmla="*/ 298938 w 1247214"/>
                    <a:gd name="connsiteY3-8" fmla="*/ 0 h 934535"/>
                    <a:gd name="connsiteX4-9" fmla="*/ 1247214 w 1247214"/>
                    <a:gd name="connsiteY4-10" fmla="*/ 288992 h 934535"/>
                    <a:gd name="connsiteX0-11" fmla="*/ 1247214 w 1247214"/>
                    <a:gd name="connsiteY0-12" fmla="*/ 296029 h 941572"/>
                    <a:gd name="connsiteX1-13" fmla="*/ 728755 w 1247214"/>
                    <a:gd name="connsiteY1-14" fmla="*/ 849628 h 941572"/>
                    <a:gd name="connsiteX2-15" fmla="*/ 0 w 1247214"/>
                    <a:gd name="connsiteY2-16" fmla="*/ 898108 h 941572"/>
                    <a:gd name="connsiteX3-17" fmla="*/ 301271 w 1247214"/>
                    <a:gd name="connsiteY3-18" fmla="*/ 0 h 941572"/>
                    <a:gd name="connsiteX4-19" fmla="*/ 1247214 w 1247214"/>
                    <a:gd name="connsiteY4-20" fmla="*/ 296029 h 941572"/>
                    <a:gd name="connsiteX0-21" fmla="*/ 1247214 w 1247214"/>
                    <a:gd name="connsiteY0-22" fmla="*/ 306189 h 951732"/>
                    <a:gd name="connsiteX1-23" fmla="*/ 728755 w 1247214"/>
                    <a:gd name="connsiteY1-24" fmla="*/ 859788 h 951732"/>
                    <a:gd name="connsiteX2-25" fmla="*/ 0 w 1247214"/>
                    <a:gd name="connsiteY2-26" fmla="*/ 908268 h 951732"/>
                    <a:gd name="connsiteX3-27" fmla="*/ 302036 w 1247214"/>
                    <a:gd name="connsiteY3-28" fmla="*/ 0 h 951732"/>
                    <a:gd name="connsiteX4-29" fmla="*/ 1247214 w 1247214"/>
                    <a:gd name="connsiteY4-30" fmla="*/ 306189 h 951732"/>
                    <a:gd name="connsiteX0-31" fmla="*/ 1247214 w 1247214"/>
                    <a:gd name="connsiteY0-32" fmla="*/ 313226 h 958769"/>
                    <a:gd name="connsiteX1-33" fmla="*/ 728755 w 1247214"/>
                    <a:gd name="connsiteY1-34" fmla="*/ 866825 h 958769"/>
                    <a:gd name="connsiteX2-35" fmla="*/ 0 w 1247214"/>
                    <a:gd name="connsiteY2-36" fmla="*/ 915305 h 958769"/>
                    <a:gd name="connsiteX3-37" fmla="*/ 304370 w 1247214"/>
                    <a:gd name="connsiteY3-38" fmla="*/ 0 h 958769"/>
                    <a:gd name="connsiteX4-39" fmla="*/ 1247214 w 1247214"/>
                    <a:gd name="connsiteY4-40" fmla="*/ 313226 h 958769"/>
                    <a:gd name="connsiteX0-41" fmla="*/ 1247462 w 1247462"/>
                    <a:gd name="connsiteY0-42" fmla="*/ 305534 h 959140"/>
                    <a:gd name="connsiteX1-43" fmla="*/ 728755 w 1247462"/>
                    <a:gd name="connsiteY1-44" fmla="*/ 866825 h 959140"/>
                    <a:gd name="connsiteX2-45" fmla="*/ 0 w 1247462"/>
                    <a:gd name="connsiteY2-46" fmla="*/ 915305 h 959140"/>
                    <a:gd name="connsiteX3-47" fmla="*/ 304370 w 1247462"/>
                    <a:gd name="connsiteY3-48" fmla="*/ 0 h 959140"/>
                    <a:gd name="connsiteX4-49" fmla="*/ 1247462 w 1247462"/>
                    <a:gd name="connsiteY4-50" fmla="*/ 305534 h 959140"/>
                    <a:gd name="connsiteX0-51" fmla="*/ 1294962 w 1294962"/>
                    <a:gd name="connsiteY0-52" fmla="*/ 305534 h 952059"/>
                    <a:gd name="connsiteX1-53" fmla="*/ 776255 w 1294962"/>
                    <a:gd name="connsiteY1-54" fmla="*/ 866825 h 952059"/>
                    <a:gd name="connsiteX2-55" fmla="*/ 0 w 1294962"/>
                    <a:gd name="connsiteY2-56" fmla="*/ 904829 h 952059"/>
                    <a:gd name="connsiteX3-57" fmla="*/ 351870 w 1294962"/>
                    <a:gd name="connsiteY3-58" fmla="*/ 0 h 952059"/>
                    <a:gd name="connsiteX4-59" fmla="*/ 1294962 w 1294962"/>
                    <a:gd name="connsiteY4-60" fmla="*/ 305534 h 952059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</a:cxnLst>
                  <a:rect l="l" t="t" r="r" b="b"/>
                  <a:pathLst>
                    <a:path w="1294962" h="952059">
                      <a:moveTo>
                        <a:pt x="1294962" y="305534"/>
                      </a:moveTo>
                      <a:cubicBezTo>
                        <a:pt x="1210416" y="548771"/>
                        <a:pt x="992082" y="766942"/>
                        <a:pt x="776255" y="866825"/>
                      </a:cubicBezTo>
                      <a:cubicBezTo>
                        <a:pt x="560428" y="966708"/>
                        <a:pt x="242552" y="978045"/>
                        <a:pt x="0" y="904829"/>
                      </a:cubicBezTo>
                      <a:lnTo>
                        <a:pt x="351870" y="0"/>
                      </a:lnTo>
                      <a:lnTo>
                        <a:pt x="1294962" y="305534"/>
                      </a:lnTo>
                      <a:close/>
                    </a:path>
                  </a:pathLst>
                </a:custGeom>
                <a:solidFill>
                  <a:schemeClr val="accent6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</a:p>
              </p:txBody>
            </p:sp>
          </p:grpSp>
        </p:grpSp>
        <p:grpSp>
          <p:nvGrpSpPr>
            <p:cNvPr id="11" name="组合 10"/>
            <p:cNvGrpSpPr/>
            <p:nvPr/>
          </p:nvGrpSpPr>
          <p:grpSpPr>
            <a:xfrm>
              <a:off x="8865154" y="4888416"/>
              <a:ext cx="2549181" cy="776023"/>
              <a:chOff x="4948086" y="339361"/>
              <a:chExt cx="2549181" cy="776023"/>
            </a:xfrm>
          </p:grpSpPr>
          <p:sp>
            <p:nvSpPr>
              <p:cNvPr id="12" name="文本框 98"/>
              <p:cNvSpPr txBox="1"/>
              <p:nvPr/>
            </p:nvSpPr>
            <p:spPr>
              <a:xfrm>
                <a:off x="4948086" y="339361"/>
                <a:ext cx="2549181" cy="388226"/>
              </a:xfrm>
              <a:prstGeom prst="rect">
                <a:avLst/>
              </a:prstGeom>
              <a:noFill/>
            </p:spPr>
            <p:txBody>
              <a:bodyPr wrap="none" lIns="0" tIns="0" rIns="0" bIns="0" anchor="ctr" anchorCtr="1">
                <a:normAutofit/>
              </a:bodyPr>
              <a:lstStyle/>
              <a:p>
                <a:pPr algn="ctr"/>
                <a:r>
                  <a:rPr lang="zh-CN" altLang="en-US" sz="1600" b="1" dirty="0">
                    <a:solidFill>
                      <a:schemeClr val="accent6">
                        <a:lumMod val="100000"/>
                      </a:schemeClr>
                    </a:solidFill>
                  </a:rPr>
                  <a:t>输入标题文本</a:t>
                </a:r>
                <a:endParaRPr lang="zh-CN" altLang="en-US" sz="1600" b="1" dirty="0">
                  <a:solidFill>
                    <a:schemeClr val="accent6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13" name="文本框 99"/>
              <p:cNvSpPr txBox="1"/>
              <p:nvPr/>
            </p:nvSpPr>
            <p:spPr>
              <a:xfrm>
                <a:off x="4948086" y="727586"/>
                <a:ext cx="2549181" cy="387798"/>
              </a:xfrm>
              <a:prstGeom prst="rect">
                <a:avLst/>
              </a:prstGeom>
            </p:spPr>
            <p:txBody>
              <a:bodyPr vert="horz" wrap="square" lIns="0" tIns="0" rIns="0" bIns="0" anchor="t" anchorCtr="1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  <a:t>请替换文字内容复制你的内容到此 </a:t>
                </a:r>
                <a:b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</a:br>
                <a:endParaRPr lang="zh-CN" altLang="en-US" sz="105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5000">
        <p14:prism isInverted="1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千图PPT彼岸天：ID 8661124库_组合 1"/>
          <p:cNvGrpSpPr/>
          <p:nvPr>
            <p:custDataLst>
              <p:tags r:id="rId1"/>
            </p:custDataLst>
          </p:nvPr>
        </p:nvGrpSpPr>
        <p:grpSpPr>
          <a:xfrm>
            <a:off x="3037064" y="1837896"/>
            <a:ext cx="2855736" cy="826266"/>
            <a:chOff x="3037064" y="1837896"/>
            <a:chExt cx="2855736" cy="826266"/>
          </a:xfrm>
        </p:grpSpPr>
        <p:sp>
          <p:nvSpPr>
            <p:cNvPr id="4" name="TextBox 1"/>
            <p:cNvSpPr txBox="1"/>
            <p:nvPr/>
          </p:nvSpPr>
          <p:spPr>
            <a:xfrm>
              <a:off x="3037064" y="1837896"/>
              <a:ext cx="2855736" cy="408745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0" tIns="0" rIns="0" bIns="0" anchor="ctr">
              <a:normAutofit/>
            </a:bodyPr>
            <a:lstStyle/>
            <a:p>
              <a:r>
                <a:rPr lang="zh-CN" altLang="en-US" sz="1600" dirty="0">
                  <a:solidFill>
                    <a:schemeClr val="tx1"/>
                  </a:solidFill>
                </a:rPr>
                <a:t>输入标题文本</a:t>
              </a:r>
              <a:endParaRPr lang="zh-CN" altLang="en-US" sz="1600" dirty="0">
                <a:solidFill>
                  <a:schemeClr val="tx1"/>
                </a:solidFill>
              </a:endParaRPr>
            </a:p>
          </p:txBody>
        </p:sp>
        <p:sp>
          <p:nvSpPr>
            <p:cNvPr id="5" name="TextBox 2"/>
            <p:cNvSpPr txBox="1"/>
            <p:nvPr/>
          </p:nvSpPr>
          <p:spPr>
            <a:xfrm>
              <a:off x="3047729" y="2279441"/>
              <a:ext cx="2630664" cy="384721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0" tIns="0" rIns="0" bIns="0">
              <a:normAutofit fontScale="625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dirty="0"/>
                <a:t>请替换文字内容复制你的内容到此</a:t>
              </a:r>
              <a:br>
                <a:rPr lang="zh-CN" altLang="en-US" dirty="0"/>
              </a:br>
              <a:endParaRPr lang="zh-CN" altLang="en-US" dirty="0"/>
            </a:p>
          </p:txBody>
        </p:sp>
      </p:grpSp>
      <p:grpSp>
        <p:nvGrpSpPr>
          <p:cNvPr id="6" name="千图PPT彼岸天：ID 8661124库_组合 3"/>
          <p:cNvGrpSpPr/>
          <p:nvPr>
            <p:custDataLst>
              <p:tags r:id="rId2"/>
            </p:custDataLst>
          </p:nvPr>
        </p:nvGrpSpPr>
        <p:grpSpPr>
          <a:xfrm>
            <a:off x="2039016" y="1942500"/>
            <a:ext cx="726003" cy="726003"/>
            <a:chOff x="2039016" y="1942500"/>
            <a:chExt cx="726003" cy="726003"/>
          </a:xfrm>
        </p:grpSpPr>
        <p:sp>
          <p:nvSpPr>
            <p:cNvPr id="32" name="Rectangle: Rounded Corners 4"/>
            <p:cNvSpPr/>
            <p:nvPr/>
          </p:nvSpPr>
          <p:spPr>
            <a:xfrm>
              <a:off x="2039016" y="1942500"/>
              <a:ext cx="726003" cy="726003"/>
            </a:xfrm>
            <a:prstGeom prst="roundRect">
              <a:avLst>
                <a:gd name="adj" fmla="val 4614"/>
              </a:avLst>
            </a:prstGeom>
            <a:solidFill>
              <a:schemeClr val="accent4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33" name="Freeform: Shape 5"/>
            <p:cNvSpPr/>
            <p:nvPr/>
          </p:nvSpPr>
          <p:spPr>
            <a:xfrm>
              <a:off x="2238221" y="2144997"/>
              <a:ext cx="327593" cy="3175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00" h="21600" extrusionOk="0">
                  <a:moveTo>
                    <a:pt x="8400" y="0"/>
                  </a:moveTo>
                  <a:cubicBezTo>
                    <a:pt x="3600" y="0"/>
                    <a:pt x="0" y="3946"/>
                    <a:pt x="0" y="8723"/>
                  </a:cubicBezTo>
                  <a:cubicBezTo>
                    <a:pt x="0" y="13500"/>
                    <a:pt x="3600" y="17238"/>
                    <a:pt x="8400" y="17238"/>
                  </a:cubicBezTo>
                  <a:cubicBezTo>
                    <a:pt x="10400" y="17238"/>
                    <a:pt x="12200" y="16615"/>
                    <a:pt x="13600" y="15369"/>
                  </a:cubicBezTo>
                  <a:cubicBezTo>
                    <a:pt x="13600" y="15369"/>
                    <a:pt x="13800" y="15577"/>
                    <a:pt x="13800" y="15785"/>
                  </a:cubicBezTo>
                  <a:cubicBezTo>
                    <a:pt x="19000" y="20977"/>
                    <a:pt x="19000" y="20977"/>
                    <a:pt x="19000" y="20977"/>
                  </a:cubicBezTo>
                  <a:cubicBezTo>
                    <a:pt x="19400" y="21392"/>
                    <a:pt x="19800" y="21600"/>
                    <a:pt x="20000" y="21600"/>
                  </a:cubicBezTo>
                  <a:cubicBezTo>
                    <a:pt x="20400" y="21600"/>
                    <a:pt x="20800" y="21392"/>
                    <a:pt x="21200" y="20977"/>
                  </a:cubicBezTo>
                  <a:cubicBezTo>
                    <a:pt x="21600" y="20562"/>
                    <a:pt x="21600" y="19523"/>
                    <a:pt x="21200" y="18900"/>
                  </a:cubicBezTo>
                  <a:cubicBezTo>
                    <a:pt x="16000" y="13500"/>
                    <a:pt x="16000" y="13500"/>
                    <a:pt x="16000" y="13500"/>
                  </a:cubicBezTo>
                  <a:cubicBezTo>
                    <a:pt x="15800" y="13500"/>
                    <a:pt x="15600" y="13292"/>
                    <a:pt x="15400" y="13292"/>
                  </a:cubicBezTo>
                  <a:cubicBezTo>
                    <a:pt x="16200" y="11838"/>
                    <a:pt x="16600" y="10385"/>
                    <a:pt x="16600" y="8723"/>
                  </a:cubicBezTo>
                  <a:cubicBezTo>
                    <a:pt x="16600" y="3946"/>
                    <a:pt x="13000" y="0"/>
                    <a:pt x="8400" y="0"/>
                  </a:cubicBezTo>
                  <a:close/>
                  <a:moveTo>
                    <a:pt x="8400" y="2700"/>
                  </a:moveTo>
                  <a:cubicBezTo>
                    <a:pt x="11600" y="2700"/>
                    <a:pt x="14200" y="5400"/>
                    <a:pt x="14200" y="8723"/>
                  </a:cubicBezTo>
                  <a:cubicBezTo>
                    <a:pt x="14200" y="9762"/>
                    <a:pt x="13800" y="10800"/>
                    <a:pt x="13200" y="11838"/>
                  </a:cubicBezTo>
                  <a:cubicBezTo>
                    <a:pt x="12800" y="12669"/>
                    <a:pt x="12800" y="12669"/>
                    <a:pt x="12800" y="12669"/>
                  </a:cubicBezTo>
                  <a:cubicBezTo>
                    <a:pt x="12000" y="13292"/>
                    <a:pt x="12000" y="13292"/>
                    <a:pt x="12000" y="13292"/>
                  </a:cubicBezTo>
                  <a:cubicBezTo>
                    <a:pt x="11000" y="14123"/>
                    <a:pt x="9600" y="14538"/>
                    <a:pt x="8400" y="14538"/>
                  </a:cubicBezTo>
                  <a:cubicBezTo>
                    <a:pt x="5200" y="14538"/>
                    <a:pt x="2600" y="12046"/>
                    <a:pt x="2600" y="8723"/>
                  </a:cubicBezTo>
                  <a:cubicBezTo>
                    <a:pt x="2600" y="5400"/>
                    <a:pt x="5200" y="2700"/>
                    <a:pt x="8400" y="2700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38" name="千图PPT彼岸天：ID 8661124库_组合 37"/>
          <p:cNvGrpSpPr/>
          <p:nvPr>
            <p:custDataLst>
              <p:tags r:id="rId3"/>
            </p:custDataLst>
          </p:nvPr>
        </p:nvGrpSpPr>
        <p:grpSpPr>
          <a:xfrm>
            <a:off x="3037064" y="3239422"/>
            <a:ext cx="2551499" cy="820530"/>
            <a:chOff x="3037064" y="3239422"/>
            <a:chExt cx="2551499" cy="820530"/>
          </a:xfrm>
        </p:grpSpPr>
        <p:sp>
          <p:nvSpPr>
            <p:cNvPr id="7" name="Rectangle 6"/>
            <p:cNvSpPr/>
            <p:nvPr/>
          </p:nvSpPr>
          <p:spPr>
            <a:xfrm>
              <a:off x="3037064" y="3239422"/>
              <a:ext cx="2011061" cy="348495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0" tIns="0" rIns="0" bIns="0" anchor="ctr">
              <a:normAutofit/>
            </a:bodyPr>
            <a:lstStyle/>
            <a:p>
              <a:pPr lvl="0">
                <a:defRPr sz="1800">
                  <a:solidFill>
                    <a:srgbClr val="000000"/>
                  </a:solidFill>
                </a:defRPr>
              </a:pPr>
              <a:r>
                <a:rPr lang="zh-CN" altLang="en-US" sz="1600" dirty="0"/>
                <a:t>输入标题文本</a:t>
              </a:r>
              <a:endParaRPr lang="zh-CN" altLang="en-US" sz="1600" dirty="0"/>
            </a:p>
          </p:txBody>
        </p:sp>
        <p:sp>
          <p:nvSpPr>
            <p:cNvPr id="8" name="Rectangle 7"/>
            <p:cNvSpPr/>
            <p:nvPr/>
          </p:nvSpPr>
          <p:spPr>
            <a:xfrm>
              <a:off x="3042212" y="3675231"/>
              <a:ext cx="2546351" cy="384721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0" tIns="0" rIns="0" bIns="0">
              <a:normAutofit/>
            </a:bodyPr>
            <a:lstStyle/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请替换文字内容复制你的内容到此</a:t>
              </a:r>
              <a:b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</a:br>
              <a:endPara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37" name="千图PPT彼岸天：ID 8661124库_组合 36"/>
          <p:cNvGrpSpPr/>
          <p:nvPr>
            <p:custDataLst>
              <p:tags r:id="rId4"/>
            </p:custDataLst>
          </p:nvPr>
        </p:nvGrpSpPr>
        <p:grpSpPr>
          <a:xfrm>
            <a:off x="3037064" y="4621722"/>
            <a:ext cx="2551499" cy="820530"/>
            <a:chOff x="3037064" y="4621722"/>
            <a:chExt cx="2551499" cy="820530"/>
          </a:xfrm>
        </p:grpSpPr>
        <p:sp>
          <p:nvSpPr>
            <p:cNvPr id="9" name="Rectangle 8"/>
            <p:cNvSpPr/>
            <p:nvPr/>
          </p:nvSpPr>
          <p:spPr>
            <a:xfrm>
              <a:off x="3037064" y="4621722"/>
              <a:ext cx="2011061" cy="348495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0" tIns="0" rIns="0" bIns="0" anchor="ctr">
              <a:normAutofit/>
            </a:bodyPr>
            <a:lstStyle/>
            <a:p>
              <a:pPr lvl="0">
                <a:defRPr sz="1800">
                  <a:solidFill>
                    <a:srgbClr val="000000"/>
                  </a:solidFill>
                </a:defRPr>
              </a:pPr>
              <a:r>
                <a:rPr lang="zh-CN" altLang="en-US" sz="1600" dirty="0"/>
                <a:t>输入标题文本</a:t>
              </a:r>
              <a:endParaRPr lang="zh-CN" altLang="en-US" sz="1600" dirty="0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3042212" y="5057531"/>
              <a:ext cx="2546351" cy="384721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0" tIns="0" rIns="0" bIns="0">
              <a:normAutofit/>
            </a:bodyPr>
            <a:lstStyle/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请替换文字内容复制你的内容到此</a:t>
              </a:r>
              <a:b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</a:br>
              <a:endPara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34" name="千图PPT彼岸天：ID 8661124库_组合 33"/>
          <p:cNvGrpSpPr/>
          <p:nvPr>
            <p:custDataLst>
              <p:tags r:id="rId5"/>
            </p:custDataLst>
          </p:nvPr>
        </p:nvGrpSpPr>
        <p:grpSpPr>
          <a:xfrm>
            <a:off x="7601486" y="1857122"/>
            <a:ext cx="2551498" cy="820531"/>
            <a:chOff x="7601486" y="1857122"/>
            <a:chExt cx="2551498" cy="820531"/>
          </a:xfrm>
        </p:grpSpPr>
        <p:sp>
          <p:nvSpPr>
            <p:cNvPr id="11" name="Rectangle 10"/>
            <p:cNvSpPr/>
            <p:nvPr/>
          </p:nvSpPr>
          <p:spPr>
            <a:xfrm>
              <a:off x="7601486" y="1857122"/>
              <a:ext cx="2011061" cy="348495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0" tIns="0" rIns="0" bIns="0" anchor="ctr">
              <a:normAutofit/>
            </a:bodyPr>
            <a:lstStyle/>
            <a:p>
              <a:pPr lvl="0">
                <a:defRPr sz="1800">
                  <a:solidFill>
                    <a:srgbClr val="000000"/>
                  </a:solidFill>
                </a:defRPr>
              </a:pPr>
              <a:r>
                <a:rPr lang="zh-CN" altLang="en-US" sz="1600" dirty="0"/>
                <a:t>输入标题文本</a:t>
              </a:r>
              <a:endParaRPr lang="zh-CN" altLang="en-US" sz="1600" dirty="0"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7606633" y="2292932"/>
              <a:ext cx="2546351" cy="384721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0" tIns="0" rIns="0" bIns="0">
              <a:normAutofit/>
            </a:bodyPr>
            <a:lstStyle/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请替换文字内容复制你的内容到此</a:t>
              </a:r>
              <a:b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</a:br>
              <a:endPara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35" name="千图PPT彼岸天：ID 8661124库_组合 34"/>
          <p:cNvGrpSpPr/>
          <p:nvPr>
            <p:custDataLst>
              <p:tags r:id="rId6"/>
            </p:custDataLst>
          </p:nvPr>
        </p:nvGrpSpPr>
        <p:grpSpPr>
          <a:xfrm>
            <a:off x="7601486" y="3239422"/>
            <a:ext cx="2551499" cy="820530"/>
            <a:chOff x="7601486" y="3239422"/>
            <a:chExt cx="2551499" cy="820530"/>
          </a:xfrm>
        </p:grpSpPr>
        <p:sp>
          <p:nvSpPr>
            <p:cNvPr id="13" name="Rectangle 12"/>
            <p:cNvSpPr/>
            <p:nvPr/>
          </p:nvSpPr>
          <p:spPr>
            <a:xfrm>
              <a:off x="7601486" y="3239422"/>
              <a:ext cx="2011061" cy="348495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0" tIns="0" rIns="0" bIns="0" anchor="ctr">
              <a:normAutofit/>
            </a:bodyPr>
            <a:lstStyle/>
            <a:p>
              <a:pPr lvl="0">
                <a:defRPr sz="1800">
                  <a:solidFill>
                    <a:srgbClr val="000000"/>
                  </a:solidFill>
                </a:defRPr>
              </a:pPr>
              <a:r>
                <a:rPr lang="zh-CN" altLang="en-US" sz="1600" dirty="0"/>
                <a:t>输入标题文本</a:t>
              </a:r>
              <a:endParaRPr lang="zh-CN" altLang="en-US" sz="1600" dirty="0"/>
            </a:p>
          </p:txBody>
        </p:sp>
        <p:sp>
          <p:nvSpPr>
            <p:cNvPr id="14" name="Rectangle 13"/>
            <p:cNvSpPr/>
            <p:nvPr/>
          </p:nvSpPr>
          <p:spPr>
            <a:xfrm>
              <a:off x="7606634" y="3675231"/>
              <a:ext cx="2546351" cy="384721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0" tIns="0" rIns="0" bIns="0">
              <a:normAutofit/>
            </a:bodyPr>
            <a:lstStyle/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请替换文字内容复制你的内容到此</a:t>
              </a:r>
              <a:b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</a:br>
              <a:endPara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36" name="千图PPT彼岸天：ID 8661124库_组合 35"/>
          <p:cNvGrpSpPr/>
          <p:nvPr>
            <p:custDataLst>
              <p:tags r:id="rId7"/>
            </p:custDataLst>
          </p:nvPr>
        </p:nvGrpSpPr>
        <p:grpSpPr>
          <a:xfrm>
            <a:off x="7601486" y="4621722"/>
            <a:ext cx="2551499" cy="820530"/>
            <a:chOff x="7601486" y="4621722"/>
            <a:chExt cx="2551499" cy="820530"/>
          </a:xfrm>
        </p:grpSpPr>
        <p:sp>
          <p:nvSpPr>
            <p:cNvPr id="15" name="Rectangle 14"/>
            <p:cNvSpPr/>
            <p:nvPr/>
          </p:nvSpPr>
          <p:spPr>
            <a:xfrm>
              <a:off x="7601486" y="4621722"/>
              <a:ext cx="2011061" cy="348495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0" tIns="0" rIns="0" bIns="0" anchor="ctr">
              <a:normAutofit/>
            </a:bodyPr>
            <a:lstStyle/>
            <a:p>
              <a:pPr lvl="0">
                <a:defRPr sz="1800">
                  <a:solidFill>
                    <a:srgbClr val="000000"/>
                  </a:solidFill>
                </a:defRPr>
              </a:pPr>
              <a:r>
                <a:rPr lang="zh-CN" altLang="en-US" sz="1600" dirty="0"/>
                <a:t>输入标题文本</a:t>
              </a:r>
              <a:endParaRPr lang="zh-CN" altLang="en-US" sz="1600" dirty="0"/>
            </a:p>
          </p:txBody>
        </p:sp>
        <p:sp>
          <p:nvSpPr>
            <p:cNvPr id="16" name="Rectangle 15"/>
            <p:cNvSpPr/>
            <p:nvPr/>
          </p:nvSpPr>
          <p:spPr>
            <a:xfrm>
              <a:off x="7606634" y="5057531"/>
              <a:ext cx="2546351" cy="384721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0" tIns="0" rIns="0" bIns="0">
              <a:normAutofit/>
            </a:bodyPr>
            <a:lstStyle/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请替换文字内容复制你的内容到此</a:t>
              </a:r>
              <a:b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</a:b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。</a:t>
              </a:r>
              <a:endPara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17" name="千图PPT彼岸天：ID 8661124库_组合 16"/>
          <p:cNvGrpSpPr/>
          <p:nvPr>
            <p:custDataLst>
              <p:tags r:id="rId8"/>
            </p:custDataLst>
          </p:nvPr>
        </p:nvGrpSpPr>
        <p:grpSpPr>
          <a:xfrm>
            <a:off x="2039016" y="3319554"/>
            <a:ext cx="726003" cy="726003"/>
            <a:chOff x="2039016" y="3319554"/>
            <a:chExt cx="726003" cy="726003"/>
          </a:xfrm>
        </p:grpSpPr>
        <p:sp>
          <p:nvSpPr>
            <p:cNvPr id="30" name="Rectangle: Rounded Corners 17"/>
            <p:cNvSpPr/>
            <p:nvPr/>
          </p:nvSpPr>
          <p:spPr>
            <a:xfrm>
              <a:off x="2039016" y="3319554"/>
              <a:ext cx="726003" cy="726003"/>
            </a:xfrm>
            <a:prstGeom prst="roundRect">
              <a:avLst>
                <a:gd name="adj" fmla="val 4614"/>
              </a:avLst>
            </a:prstGeom>
            <a:solidFill>
              <a:schemeClr val="accent3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31" name="Freeform: Shape 18"/>
            <p:cNvSpPr/>
            <p:nvPr/>
          </p:nvSpPr>
          <p:spPr>
            <a:xfrm>
              <a:off x="2238221" y="3508308"/>
              <a:ext cx="327593" cy="3484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67" extrusionOk="0">
                  <a:moveTo>
                    <a:pt x="10665" y="9681"/>
                  </a:moveTo>
                  <a:cubicBezTo>
                    <a:pt x="10079" y="14119"/>
                    <a:pt x="7081" y="15033"/>
                    <a:pt x="7081" y="18117"/>
                  </a:cubicBezTo>
                  <a:cubicBezTo>
                    <a:pt x="7081" y="20023"/>
                    <a:pt x="8782" y="21567"/>
                    <a:pt x="10799" y="21567"/>
                  </a:cubicBezTo>
                  <a:cubicBezTo>
                    <a:pt x="12818" y="21567"/>
                    <a:pt x="14519" y="20023"/>
                    <a:pt x="14519" y="18117"/>
                  </a:cubicBezTo>
                  <a:cubicBezTo>
                    <a:pt x="14519" y="15033"/>
                    <a:pt x="11521" y="14119"/>
                    <a:pt x="10935" y="9681"/>
                  </a:cubicBezTo>
                  <a:cubicBezTo>
                    <a:pt x="10917" y="9547"/>
                    <a:pt x="10683" y="9547"/>
                    <a:pt x="10665" y="9681"/>
                  </a:cubicBezTo>
                  <a:close/>
                  <a:moveTo>
                    <a:pt x="18015" y="101"/>
                  </a:moveTo>
                  <a:cubicBezTo>
                    <a:pt x="17997" y="-33"/>
                    <a:pt x="17762" y="-33"/>
                    <a:pt x="17744" y="101"/>
                  </a:cubicBezTo>
                  <a:cubicBezTo>
                    <a:pt x="17159" y="4539"/>
                    <a:pt x="14160" y="5453"/>
                    <a:pt x="14160" y="8537"/>
                  </a:cubicBezTo>
                  <a:cubicBezTo>
                    <a:pt x="14160" y="10442"/>
                    <a:pt x="15863" y="11987"/>
                    <a:pt x="17880" y="11987"/>
                  </a:cubicBezTo>
                  <a:cubicBezTo>
                    <a:pt x="19897" y="11987"/>
                    <a:pt x="21600" y="10442"/>
                    <a:pt x="21600" y="8537"/>
                  </a:cubicBezTo>
                  <a:cubicBezTo>
                    <a:pt x="21600" y="5453"/>
                    <a:pt x="18602" y="4539"/>
                    <a:pt x="18015" y="101"/>
                  </a:cubicBezTo>
                  <a:close/>
                  <a:moveTo>
                    <a:pt x="3856" y="101"/>
                  </a:moveTo>
                  <a:cubicBezTo>
                    <a:pt x="3838" y="-33"/>
                    <a:pt x="3603" y="-33"/>
                    <a:pt x="3586" y="101"/>
                  </a:cubicBezTo>
                  <a:cubicBezTo>
                    <a:pt x="2999" y="4539"/>
                    <a:pt x="0" y="5453"/>
                    <a:pt x="0" y="8537"/>
                  </a:cubicBezTo>
                  <a:cubicBezTo>
                    <a:pt x="0" y="10442"/>
                    <a:pt x="1703" y="11987"/>
                    <a:pt x="3720" y="11987"/>
                  </a:cubicBezTo>
                  <a:cubicBezTo>
                    <a:pt x="5739" y="11987"/>
                    <a:pt x="7440" y="10442"/>
                    <a:pt x="7440" y="8537"/>
                  </a:cubicBezTo>
                  <a:cubicBezTo>
                    <a:pt x="7440" y="5453"/>
                    <a:pt x="4442" y="4539"/>
                    <a:pt x="3856" y="101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18" name="千图PPT彼岸天：ID 8661124库_组合 19"/>
          <p:cNvGrpSpPr/>
          <p:nvPr>
            <p:custDataLst>
              <p:tags r:id="rId9"/>
            </p:custDataLst>
          </p:nvPr>
        </p:nvGrpSpPr>
        <p:grpSpPr>
          <a:xfrm>
            <a:off x="2039016" y="4696608"/>
            <a:ext cx="726003" cy="726003"/>
            <a:chOff x="2039016" y="4696608"/>
            <a:chExt cx="726003" cy="726003"/>
          </a:xfrm>
        </p:grpSpPr>
        <p:sp>
          <p:nvSpPr>
            <p:cNvPr id="28" name="Rectangle: Rounded Corners 20"/>
            <p:cNvSpPr/>
            <p:nvPr/>
          </p:nvSpPr>
          <p:spPr>
            <a:xfrm>
              <a:off x="2039016" y="4696608"/>
              <a:ext cx="726003" cy="726003"/>
            </a:xfrm>
            <a:prstGeom prst="roundRect">
              <a:avLst>
                <a:gd name="adj" fmla="val 4614"/>
              </a:avLst>
            </a:prstGeom>
            <a:solidFill>
              <a:schemeClr val="accent2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9" name="Freeform: Shape 21"/>
            <p:cNvSpPr/>
            <p:nvPr/>
          </p:nvSpPr>
          <p:spPr>
            <a:xfrm>
              <a:off x="2238221" y="4895801"/>
              <a:ext cx="327593" cy="3276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679" y="19547"/>
                  </a:moveTo>
                  <a:lnTo>
                    <a:pt x="11679" y="14693"/>
                  </a:lnTo>
                  <a:lnTo>
                    <a:pt x="9921" y="14693"/>
                  </a:lnTo>
                  <a:lnTo>
                    <a:pt x="9921" y="19547"/>
                  </a:lnTo>
                  <a:cubicBezTo>
                    <a:pt x="5768" y="19134"/>
                    <a:pt x="2465" y="15832"/>
                    <a:pt x="2052" y="11679"/>
                  </a:cubicBezTo>
                  <a:lnTo>
                    <a:pt x="6907" y="11679"/>
                  </a:lnTo>
                  <a:lnTo>
                    <a:pt x="6907" y="9921"/>
                  </a:lnTo>
                  <a:lnTo>
                    <a:pt x="2052" y="9921"/>
                  </a:lnTo>
                  <a:cubicBezTo>
                    <a:pt x="2465" y="5768"/>
                    <a:pt x="5768" y="2466"/>
                    <a:pt x="9921" y="2054"/>
                  </a:cubicBezTo>
                  <a:lnTo>
                    <a:pt x="9921" y="6907"/>
                  </a:lnTo>
                  <a:lnTo>
                    <a:pt x="11679" y="6907"/>
                  </a:lnTo>
                  <a:lnTo>
                    <a:pt x="11679" y="2054"/>
                  </a:lnTo>
                  <a:cubicBezTo>
                    <a:pt x="15832" y="2466"/>
                    <a:pt x="19135" y="5768"/>
                    <a:pt x="19548" y="9921"/>
                  </a:cubicBezTo>
                  <a:lnTo>
                    <a:pt x="14693" y="9921"/>
                  </a:lnTo>
                  <a:lnTo>
                    <a:pt x="14693" y="11679"/>
                  </a:lnTo>
                  <a:lnTo>
                    <a:pt x="19548" y="11679"/>
                  </a:lnTo>
                  <a:cubicBezTo>
                    <a:pt x="19135" y="15832"/>
                    <a:pt x="15832" y="19134"/>
                    <a:pt x="11679" y="19547"/>
                  </a:cubicBezTo>
                  <a:close/>
                  <a:moveTo>
                    <a:pt x="10799" y="0"/>
                  </a:moveTo>
                  <a:cubicBezTo>
                    <a:pt x="4835" y="0"/>
                    <a:pt x="0" y="4836"/>
                    <a:pt x="0" y="10800"/>
                  </a:cubicBezTo>
                  <a:cubicBezTo>
                    <a:pt x="0" y="16765"/>
                    <a:pt x="4835" y="21600"/>
                    <a:pt x="10799" y="21600"/>
                  </a:cubicBezTo>
                  <a:cubicBezTo>
                    <a:pt x="16765" y="21600"/>
                    <a:pt x="21600" y="16765"/>
                    <a:pt x="21600" y="10800"/>
                  </a:cubicBezTo>
                  <a:cubicBezTo>
                    <a:pt x="21600" y="4836"/>
                    <a:pt x="16765" y="0"/>
                    <a:pt x="10799" y="0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19" name="千图PPT彼岸天：ID 8661124库_组合 22"/>
          <p:cNvGrpSpPr/>
          <p:nvPr>
            <p:custDataLst>
              <p:tags r:id="rId10"/>
            </p:custDataLst>
          </p:nvPr>
        </p:nvGrpSpPr>
        <p:grpSpPr>
          <a:xfrm>
            <a:off x="6597920" y="1942500"/>
            <a:ext cx="726003" cy="726003"/>
            <a:chOff x="6597920" y="1942500"/>
            <a:chExt cx="726003" cy="726003"/>
          </a:xfrm>
        </p:grpSpPr>
        <p:sp>
          <p:nvSpPr>
            <p:cNvPr id="26" name="Rectangle: Rounded Corners 23"/>
            <p:cNvSpPr/>
            <p:nvPr/>
          </p:nvSpPr>
          <p:spPr>
            <a:xfrm>
              <a:off x="6597920" y="1942500"/>
              <a:ext cx="726003" cy="726003"/>
            </a:xfrm>
            <a:prstGeom prst="roundRect">
              <a:avLst>
                <a:gd name="adj" fmla="val 4614"/>
              </a:avLst>
            </a:prstGeom>
            <a:solidFill>
              <a:schemeClr val="accent1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7" name="Freeform: Shape 24"/>
            <p:cNvSpPr/>
            <p:nvPr/>
          </p:nvSpPr>
          <p:spPr>
            <a:xfrm>
              <a:off x="6785166" y="2139939"/>
              <a:ext cx="351510" cy="3276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99" h="21600" extrusionOk="0">
                  <a:moveTo>
                    <a:pt x="4272" y="0"/>
                  </a:moveTo>
                  <a:cubicBezTo>
                    <a:pt x="3474" y="0"/>
                    <a:pt x="2800" y="302"/>
                    <a:pt x="2235" y="908"/>
                  </a:cubicBezTo>
                  <a:cubicBezTo>
                    <a:pt x="1671" y="1514"/>
                    <a:pt x="1389" y="2237"/>
                    <a:pt x="1389" y="3094"/>
                  </a:cubicBezTo>
                  <a:cubicBezTo>
                    <a:pt x="1389" y="3950"/>
                    <a:pt x="1671" y="4688"/>
                    <a:pt x="2235" y="5294"/>
                  </a:cubicBezTo>
                  <a:cubicBezTo>
                    <a:pt x="2801" y="5899"/>
                    <a:pt x="3474" y="6202"/>
                    <a:pt x="4272" y="6202"/>
                  </a:cubicBezTo>
                  <a:cubicBezTo>
                    <a:pt x="5071" y="6202"/>
                    <a:pt x="5758" y="5899"/>
                    <a:pt x="6322" y="5294"/>
                  </a:cubicBezTo>
                  <a:cubicBezTo>
                    <a:pt x="6888" y="4688"/>
                    <a:pt x="7169" y="3950"/>
                    <a:pt x="7169" y="3094"/>
                  </a:cubicBezTo>
                  <a:cubicBezTo>
                    <a:pt x="7169" y="2238"/>
                    <a:pt x="6888" y="1514"/>
                    <a:pt x="6322" y="908"/>
                  </a:cubicBezTo>
                  <a:cubicBezTo>
                    <a:pt x="5758" y="302"/>
                    <a:pt x="5071" y="0"/>
                    <a:pt x="4272" y="0"/>
                  </a:cubicBezTo>
                  <a:close/>
                  <a:moveTo>
                    <a:pt x="17274" y="0"/>
                  </a:moveTo>
                  <a:cubicBezTo>
                    <a:pt x="16476" y="0"/>
                    <a:pt x="15789" y="302"/>
                    <a:pt x="15224" y="908"/>
                  </a:cubicBezTo>
                  <a:cubicBezTo>
                    <a:pt x="14660" y="1514"/>
                    <a:pt x="14377" y="2237"/>
                    <a:pt x="14378" y="3094"/>
                  </a:cubicBezTo>
                  <a:cubicBezTo>
                    <a:pt x="14378" y="3950"/>
                    <a:pt x="14660" y="4688"/>
                    <a:pt x="15224" y="5294"/>
                  </a:cubicBezTo>
                  <a:cubicBezTo>
                    <a:pt x="15789" y="5899"/>
                    <a:pt x="16476" y="6202"/>
                    <a:pt x="17274" y="6202"/>
                  </a:cubicBezTo>
                  <a:cubicBezTo>
                    <a:pt x="18072" y="6202"/>
                    <a:pt x="18747" y="5899"/>
                    <a:pt x="19311" y="5294"/>
                  </a:cubicBezTo>
                  <a:cubicBezTo>
                    <a:pt x="19876" y="4688"/>
                    <a:pt x="20158" y="3950"/>
                    <a:pt x="20158" y="3094"/>
                  </a:cubicBezTo>
                  <a:cubicBezTo>
                    <a:pt x="20158" y="2238"/>
                    <a:pt x="19876" y="1514"/>
                    <a:pt x="19311" y="908"/>
                  </a:cubicBezTo>
                  <a:cubicBezTo>
                    <a:pt x="18747" y="302"/>
                    <a:pt x="18072" y="0"/>
                    <a:pt x="17274" y="0"/>
                  </a:cubicBezTo>
                  <a:close/>
                  <a:moveTo>
                    <a:pt x="10740" y="2966"/>
                  </a:moveTo>
                  <a:cubicBezTo>
                    <a:pt x="9543" y="2966"/>
                    <a:pt x="8532" y="3420"/>
                    <a:pt x="7685" y="4329"/>
                  </a:cubicBezTo>
                  <a:cubicBezTo>
                    <a:pt x="6838" y="5237"/>
                    <a:pt x="6415" y="6336"/>
                    <a:pt x="6415" y="7621"/>
                  </a:cubicBezTo>
                  <a:cubicBezTo>
                    <a:pt x="6415" y="8906"/>
                    <a:pt x="6838" y="10005"/>
                    <a:pt x="7685" y="10914"/>
                  </a:cubicBezTo>
                  <a:cubicBezTo>
                    <a:pt x="8532" y="11823"/>
                    <a:pt x="9543" y="12276"/>
                    <a:pt x="10740" y="12276"/>
                  </a:cubicBezTo>
                  <a:cubicBezTo>
                    <a:pt x="11938" y="12276"/>
                    <a:pt x="12962" y="11823"/>
                    <a:pt x="13809" y="10914"/>
                  </a:cubicBezTo>
                  <a:cubicBezTo>
                    <a:pt x="14656" y="10005"/>
                    <a:pt x="15079" y="8906"/>
                    <a:pt x="15079" y="7621"/>
                  </a:cubicBezTo>
                  <a:cubicBezTo>
                    <a:pt x="15079" y="6336"/>
                    <a:pt x="14656" y="5237"/>
                    <a:pt x="13809" y="4329"/>
                  </a:cubicBezTo>
                  <a:cubicBezTo>
                    <a:pt x="12962" y="3419"/>
                    <a:pt x="11938" y="2966"/>
                    <a:pt x="10740" y="2966"/>
                  </a:cubicBezTo>
                  <a:close/>
                  <a:moveTo>
                    <a:pt x="1402" y="6131"/>
                  </a:moveTo>
                  <a:cubicBezTo>
                    <a:pt x="469" y="6131"/>
                    <a:pt x="0" y="7551"/>
                    <a:pt x="0" y="10403"/>
                  </a:cubicBezTo>
                  <a:cubicBezTo>
                    <a:pt x="0" y="11033"/>
                    <a:pt x="214" y="11523"/>
                    <a:pt x="635" y="11850"/>
                  </a:cubicBezTo>
                  <a:cubicBezTo>
                    <a:pt x="1057" y="12177"/>
                    <a:pt x="1578" y="12333"/>
                    <a:pt x="2196" y="12333"/>
                  </a:cubicBezTo>
                  <a:lnTo>
                    <a:pt x="3704" y="12333"/>
                  </a:lnTo>
                  <a:cubicBezTo>
                    <a:pt x="4479" y="11339"/>
                    <a:pt x="5472" y="10826"/>
                    <a:pt x="6693" y="10786"/>
                  </a:cubicBezTo>
                  <a:cubicBezTo>
                    <a:pt x="6082" y="9840"/>
                    <a:pt x="5780" y="8801"/>
                    <a:pt x="5780" y="7678"/>
                  </a:cubicBezTo>
                  <a:cubicBezTo>
                    <a:pt x="5780" y="7444"/>
                    <a:pt x="5795" y="7182"/>
                    <a:pt x="5833" y="6883"/>
                  </a:cubicBezTo>
                  <a:cubicBezTo>
                    <a:pt x="5336" y="7069"/>
                    <a:pt x="4843" y="7167"/>
                    <a:pt x="4338" y="7167"/>
                  </a:cubicBezTo>
                  <a:cubicBezTo>
                    <a:pt x="3894" y="7167"/>
                    <a:pt x="3441" y="7071"/>
                    <a:pt x="2989" y="6897"/>
                  </a:cubicBezTo>
                  <a:cubicBezTo>
                    <a:pt x="2538" y="6724"/>
                    <a:pt x="2174" y="6556"/>
                    <a:pt x="1891" y="6386"/>
                  </a:cubicBezTo>
                  <a:cubicBezTo>
                    <a:pt x="1609" y="6216"/>
                    <a:pt x="1448" y="6131"/>
                    <a:pt x="1402" y="6131"/>
                  </a:cubicBezTo>
                  <a:close/>
                  <a:moveTo>
                    <a:pt x="20197" y="6131"/>
                  </a:moveTo>
                  <a:cubicBezTo>
                    <a:pt x="20153" y="6131"/>
                    <a:pt x="19990" y="6216"/>
                    <a:pt x="19708" y="6386"/>
                  </a:cubicBezTo>
                  <a:cubicBezTo>
                    <a:pt x="19426" y="6556"/>
                    <a:pt x="19062" y="6724"/>
                    <a:pt x="18610" y="6897"/>
                  </a:cubicBezTo>
                  <a:cubicBezTo>
                    <a:pt x="18159" y="7071"/>
                    <a:pt x="17706" y="7167"/>
                    <a:pt x="17261" y="7167"/>
                  </a:cubicBezTo>
                  <a:cubicBezTo>
                    <a:pt x="16757" y="7167"/>
                    <a:pt x="16251" y="7069"/>
                    <a:pt x="15753" y="6883"/>
                  </a:cubicBezTo>
                  <a:cubicBezTo>
                    <a:pt x="15791" y="7182"/>
                    <a:pt x="15819" y="7444"/>
                    <a:pt x="15819" y="7678"/>
                  </a:cubicBezTo>
                  <a:cubicBezTo>
                    <a:pt x="15819" y="8801"/>
                    <a:pt x="15516" y="9840"/>
                    <a:pt x="14907" y="10786"/>
                  </a:cubicBezTo>
                  <a:cubicBezTo>
                    <a:pt x="16126" y="10826"/>
                    <a:pt x="17120" y="11338"/>
                    <a:pt x="17896" y="12333"/>
                  </a:cubicBezTo>
                  <a:lnTo>
                    <a:pt x="19404" y="12333"/>
                  </a:lnTo>
                  <a:cubicBezTo>
                    <a:pt x="20021" y="12333"/>
                    <a:pt x="20543" y="12177"/>
                    <a:pt x="20964" y="11850"/>
                  </a:cubicBezTo>
                  <a:cubicBezTo>
                    <a:pt x="21386" y="11523"/>
                    <a:pt x="21599" y="11033"/>
                    <a:pt x="21599" y="10403"/>
                  </a:cubicBezTo>
                  <a:cubicBezTo>
                    <a:pt x="21600" y="7551"/>
                    <a:pt x="21131" y="6131"/>
                    <a:pt x="20197" y="6131"/>
                  </a:cubicBezTo>
                  <a:close/>
                  <a:moveTo>
                    <a:pt x="6852" y="11524"/>
                  </a:moveTo>
                  <a:cubicBezTo>
                    <a:pt x="6392" y="11524"/>
                    <a:pt x="5975" y="11604"/>
                    <a:pt x="5595" y="11765"/>
                  </a:cubicBezTo>
                  <a:cubicBezTo>
                    <a:pt x="5215" y="11927"/>
                    <a:pt x="4893" y="12147"/>
                    <a:pt x="4629" y="12418"/>
                  </a:cubicBezTo>
                  <a:cubicBezTo>
                    <a:pt x="4365" y="12688"/>
                    <a:pt x="4132" y="13014"/>
                    <a:pt x="3928" y="13397"/>
                  </a:cubicBezTo>
                  <a:cubicBezTo>
                    <a:pt x="3725" y="13781"/>
                    <a:pt x="3559" y="14171"/>
                    <a:pt x="3439" y="14575"/>
                  </a:cubicBezTo>
                  <a:cubicBezTo>
                    <a:pt x="3319" y="14979"/>
                    <a:pt x="3227" y="15422"/>
                    <a:pt x="3148" y="15895"/>
                  </a:cubicBezTo>
                  <a:cubicBezTo>
                    <a:pt x="3069" y="16367"/>
                    <a:pt x="3016" y="16807"/>
                    <a:pt x="2989" y="17215"/>
                  </a:cubicBezTo>
                  <a:cubicBezTo>
                    <a:pt x="2963" y="17623"/>
                    <a:pt x="2950" y="18035"/>
                    <a:pt x="2950" y="18464"/>
                  </a:cubicBezTo>
                  <a:cubicBezTo>
                    <a:pt x="2950" y="19432"/>
                    <a:pt x="3220" y="20201"/>
                    <a:pt x="3770" y="20763"/>
                  </a:cubicBezTo>
                  <a:cubicBezTo>
                    <a:pt x="4320" y="21324"/>
                    <a:pt x="5054" y="21600"/>
                    <a:pt x="5965" y="21600"/>
                  </a:cubicBezTo>
                  <a:lnTo>
                    <a:pt x="15832" y="21600"/>
                  </a:lnTo>
                  <a:cubicBezTo>
                    <a:pt x="16743" y="21600"/>
                    <a:pt x="17478" y="21324"/>
                    <a:pt x="18028" y="20763"/>
                  </a:cubicBezTo>
                  <a:cubicBezTo>
                    <a:pt x="18578" y="20201"/>
                    <a:pt x="18848" y="19432"/>
                    <a:pt x="18848" y="18464"/>
                  </a:cubicBezTo>
                  <a:cubicBezTo>
                    <a:pt x="18848" y="18035"/>
                    <a:pt x="18834" y="17623"/>
                    <a:pt x="18808" y="17215"/>
                  </a:cubicBezTo>
                  <a:cubicBezTo>
                    <a:pt x="18782" y="16807"/>
                    <a:pt x="18728" y="16367"/>
                    <a:pt x="18650" y="15895"/>
                  </a:cubicBezTo>
                  <a:cubicBezTo>
                    <a:pt x="18571" y="15422"/>
                    <a:pt x="18466" y="14979"/>
                    <a:pt x="18346" y="14575"/>
                  </a:cubicBezTo>
                  <a:cubicBezTo>
                    <a:pt x="18225" y="14171"/>
                    <a:pt x="18073" y="13781"/>
                    <a:pt x="17869" y="13397"/>
                  </a:cubicBezTo>
                  <a:cubicBezTo>
                    <a:pt x="17666" y="13014"/>
                    <a:pt x="17432" y="12689"/>
                    <a:pt x="17168" y="12418"/>
                  </a:cubicBezTo>
                  <a:cubicBezTo>
                    <a:pt x="16905" y="12147"/>
                    <a:pt x="16583" y="11927"/>
                    <a:pt x="16203" y="11765"/>
                  </a:cubicBezTo>
                  <a:cubicBezTo>
                    <a:pt x="15823" y="11604"/>
                    <a:pt x="15392" y="11524"/>
                    <a:pt x="14933" y="11524"/>
                  </a:cubicBezTo>
                  <a:cubicBezTo>
                    <a:pt x="14858" y="11524"/>
                    <a:pt x="14706" y="11606"/>
                    <a:pt x="14457" y="11779"/>
                  </a:cubicBezTo>
                  <a:cubicBezTo>
                    <a:pt x="14208" y="11953"/>
                    <a:pt x="13926" y="12148"/>
                    <a:pt x="13624" y="12361"/>
                  </a:cubicBezTo>
                  <a:cubicBezTo>
                    <a:pt x="13322" y="12575"/>
                    <a:pt x="12925" y="12770"/>
                    <a:pt x="12420" y="12943"/>
                  </a:cubicBezTo>
                  <a:cubicBezTo>
                    <a:pt x="11915" y="13117"/>
                    <a:pt x="11411" y="13213"/>
                    <a:pt x="10899" y="13213"/>
                  </a:cubicBezTo>
                  <a:cubicBezTo>
                    <a:pt x="10387" y="13213"/>
                    <a:pt x="9869" y="13117"/>
                    <a:pt x="9365" y="12943"/>
                  </a:cubicBezTo>
                  <a:cubicBezTo>
                    <a:pt x="8860" y="12770"/>
                    <a:pt x="8462" y="12575"/>
                    <a:pt x="8161" y="12361"/>
                  </a:cubicBezTo>
                  <a:cubicBezTo>
                    <a:pt x="7860" y="12148"/>
                    <a:pt x="7589" y="11953"/>
                    <a:pt x="7341" y="11779"/>
                  </a:cubicBezTo>
                  <a:cubicBezTo>
                    <a:pt x="7092" y="11606"/>
                    <a:pt x="6927" y="11524"/>
                    <a:pt x="6852" y="11524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20" name="千图PPT彼岸天：ID 8661124库_组合 25"/>
          <p:cNvGrpSpPr/>
          <p:nvPr>
            <p:custDataLst>
              <p:tags r:id="rId11"/>
            </p:custDataLst>
          </p:nvPr>
        </p:nvGrpSpPr>
        <p:grpSpPr>
          <a:xfrm>
            <a:off x="6597920" y="3329548"/>
            <a:ext cx="726003" cy="726003"/>
            <a:chOff x="6597920" y="3329548"/>
            <a:chExt cx="726003" cy="726003"/>
          </a:xfrm>
        </p:grpSpPr>
        <p:sp>
          <p:nvSpPr>
            <p:cNvPr id="24" name="Rectangle: Rounded Corners 26"/>
            <p:cNvSpPr/>
            <p:nvPr/>
          </p:nvSpPr>
          <p:spPr>
            <a:xfrm>
              <a:off x="6597920" y="3329548"/>
              <a:ext cx="726003" cy="726003"/>
            </a:xfrm>
            <a:prstGeom prst="roundRect">
              <a:avLst>
                <a:gd name="adj" fmla="val 4614"/>
              </a:avLst>
            </a:prstGeom>
            <a:solidFill>
              <a:schemeClr val="accent4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5" name="Freeform: Shape 27"/>
            <p:cNvSpPr/>
            <p:nvPr/>
          </p:nvSpPr>
          <p:spPr>
            <a:xfrm>
              <a:off x="6782069" y="3518630"/>
              <a:ext cx="357704" cy="3577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689" y="16769"/>
                  </a:moveTo>
                  <a:lnTo>
                    <a:pt x="16743" y="18701"/>
                  </a:lnTo>
                  <a:cubicBezTo>
                    <a:pt x="16496" y="18931"/>
                    <a:pt x="16196" y="19045"/>
                    <a:pt x="15843" y="19045"/>
                  </a:cubicBezTo>
                  <a:cubicBezTo>
                    <a:pt x="15481" y="19045"/>
                    <a:pt x="15181" y="18926"/>
                    <a:pt x="14943" y="18688"/>
                  </a:cubicBezTo>
                  <a:lnTo>
                    <a:pt x="12217" y="15948"/>
                  </a:lnTo>
                  <a:cubicBezTo>
                    <a:pt x="11970" y="15702"/>
                    <a:pt x="11847" y="15401"/>
                    <a:pt x="11847" y="15049"/>
                  </a:cubicBezTo>
                  <a:cubicBezTo>
                    <a:pt x="11847" y="14678"/>
                    <a:pt x="11992" y="14356"/>
                    <a:pt x="12283" y="14082"/>
                  </a:cubicBezTo>
                  <a:cubicBezTo>
                    <a:pt x="12310" y="14109"/>
                    <a:pt x="12392" y="14193"/>
                    <a:pt x="12528" y="14334"/>
                  </a:cubicBezTo>
                  <a:cubicBezTo>
                    <a:pt x="12664" y="14475"/>
                    <a:pt x="12760" y="14570"/>
                    <a:pt x="12813" y="14618"/>
                  </a:cubicBezTo>
                  <a:cubicBezTo>
                    <a:pt x="12866" y="14667"/>
                    <a:pt x="12949" y="14733"/>
                    <a:pt x="13064" y="14817"/>
                  </a:cubicBezTo>
                  <a:cubicBezTo>
                    <a:pt x="13178" y="14901"/>
                    <a:pt x="13291" y="14958"/>
                    <a:pt x="13401" y="14989"/>
                  </a:cubicBezTo>
                  <a:cubicBezTo>
                    <a:pt x="13512" y="15020"/>
                    <a:pt x="13633" y="15035"/>
                    <a:pt x="13765" y="15035"/>
                  </a:cubicBezTo>
                  <a:cubicBezTo>
                    <a:pt x="14118" y="15035"/>
                    <a:pt x="14418" y="14911"/>
                    <a:pt x="14666" y="14665"/>
                  </a:cubicBezTo>
                  <a:cubicBezTo>
                    <a:pt x="14912" y="14418"/>
                    <a:pt x="15036" y="14118"/>
                    <a:pt x="15036" y="13765"/>
                  </a:cubicBezTo>
                  <a:cubicBezTo>
                    <a:pt x="15036" y="13633"/>
                    <a:pt x="15020" y="13512"/>
                    <a:pt x="14990" y="13401"/>
                  </a:cubicBezTo>
                  <a:cubicBezTo>
                    <a:pt x="14958" y="13291"/>
                    <a:pt x="14901" y="13178"/>
                    <a:pt x="14817" y="13063"/>
                  </a:cubicBezTo>
                  <a:cubicBezTo>
                    <a:pt x="14733" y="12949"/>
                    <a:pt x="14667" y="12865"/>
                    <a:pt x="14619" y="12812"/>
                  </a:cubicBezTo>
                  <a:cubicBezTo>
                    <a:pt x="14571" y="12760"/>
                    <a:pt x="14475" y="12664"/>
                    <a:pt x="14334" y="12527"/>
                  </a:cubicBezTo>
                  <a:cubicBezTo>
                    <a:pt x="14193" y="12391"/>
                    <a:pt x="14109" y="12309"/>
                    <a:pt x="14083" y="12283"/>
                  </a:cubicBezTo>
                  <a:cubicBezTo>
                    <a:pt x="14348" y="12000"/>
                    <a:pt x="14665" y="11859"/>
                    <a:pt x="15035" y="11859"/>
                  </a:cubicBezTo>
                  <a:cubicBezTo>
                    <a:pt x="15388" y="11859"/>
                    <a:pt x="15689" y="11982"/>
                    <a:pt x="15936" y="12230"/>
                  </a:cubicBezTo>
                  <a:lnTo>
                    <a:pt x="18688" y="14982"/>
                  </a:lnTo>
                  <a:cubicBezTo>
                    <a:pt x="18936" y="15230"/>
                    <a:pt x="19059" y="15530"/>
                    <a:pt x="19059" y="15883"/>
                  </a:cubicBezTo>
                  <a:cubicBezTo>
                    <a:pt x="19059" y="16227"/>
                    <a:pt x="18936" y="16523"/>
                    <a:pt x="18689" y="16769"/>
                  </a:cubicBezTo>
                  <a:cubicBezTo>
                    <a:pt x="18689" y="16769"/>
                    <a:pt x="18689" y="16769"/>
                    <a:pt x="18689" y="16769"/>
                  </a:cubicBezTo>
                  <a:close/>
                  <a:moveTo>
                    <a:pt x="9318" y="7518"/>
                  </a:moveTo>
                  <a:cubicBezTo>
                    <a:pt x="9292" y="7492"/>
                    <a:pt x="9210" y="7408"/>
                    <a:pt x="9073" y="7267"/>
                  </a:cubicBezTo>
                  <a:cubicBezTo>
                    <a:pt x="8936" y="7125"/>
                    <a:pt x="8841" y="7030"/>
                    <a:pt x="8789" y="6982"/>
                  </a:cubicBezTo>
                  <a:cubicBezTo>
                    <a:pt x="8736" y="6933"/>
                    <a:pt x="8652" y="6868"/>
                    <a:pt x="8537" y="6784"/>
                  </a:cubicBezTo>
                  <a:cubicBezTo>
                    <a:pt x="8422" y="6699"/>
                    <a:pt x="8310" y="6642"/>
                    <a:pt x="8199" y="6611"/>
                  </a:cubicBezTo>
                  <a:cubicBezTo>
                    <a:pt x="8089" y="6581"/>
                    <a:pt x="7968" y="6565"/>
                    <a:pt x="7835" y="6565"/>
                  </a:cubicBezTo>
                  <a:cubicBezTo>
                    <a:pt x="7482" y="6565"/>
                    <a:pt x="7183" y="6688"/>
                    <a:pt x="6936" y="6936"/>
                  </a:cubicBezTo>
                  <a:cubicBezTo>
                    <a:pt x="6688" y="7183"/>
                    <a:pt x="6565" y="7482"/>
                    <a:pt x="6565" y="7835"/>
                  </a:cubicBezTo>
                  <a:cubicBezTo>
                    <a:pt x="6565" y="7968"/>
                    <a:pt x="6581" y="8089"/>
                    <a:pt x="6611" y="8199"/>
                  </a:cubicBezTo>
                  <a:cubicBezTo>
                    <a:pt x="6642" y="8310"/>
                    <a:pt x="6699" y="8422"/>
                    <a:pt x="6784" y="8537"/>
                  </a:cubicBezTo>
                  <a:cubicBezTo>
                    <a:pt x="6867" y="8652"/>
                    <a:pt x="6933" y="8736"/>
                    <a:pt x="6982" y="8788"/>
                  </a:cubicBezTo>
                  <a:cubicBezTo>
                    <a:pt x="7030" y="8841"/>
                    <a:pt x="7125" y="8936"/>
                    <a:pt x="7266" y="9073"/>
                  </a:cubicBezTo>
                  <a:cubicBezTo>
                    <a:pt x="7407" y="9210"/>
                    <a:pt x="7491" y="9292"/>
                    <a:pt x="7518" y="9318"/>
                  </a:cubicBezTo>
                  <a:cubicBezTo>
                    <a:pt x="7253" y="9592"/>
                    <a:pt x="6935" y="9728"/>
                    <a:pt x="6565" y="9728"/>
                  </a:cubicBezTo>
                  <a:cubicBezTo>
                    <a:pt x="6203" y="9728"/>
                    <a:pt x="5903" y="9609"/>
                    <a:pt x="5665" y="9371"/>
                  </a:cubicBezTo>
                  <a:lnTo>
                    <a:pt x="2912" y="6618"/>
                  </a:lnTo>
                  <a:cubicBezTo>
                    <a:pt x="2665" y="6371"/>
                    <a:pt x="2541" y="6070"/>
                    <a:pt x="2541" y="5717"/>
                  </a:cubicBezTo>
                  <a:cubicBezTo>
                    <a:pt x="2541" y="5374"/>
                    <a:pt x="2664" y="5078"/>
                    <a:pt x="2912" y="4831"/>
                  </a:cubicBezTo>
                  <a:lnTo>
                    <a:pt x="4858" y="2898"/>
                  </a:lnTo>
                  <a:cubicBezTo>
                    <a:pt x="5113" y="2660"/>
                    <a:pt x="5414" y="2541"/>
                    <a:pt x="5758" y="2541"/>
                  </a:cubicBezTo>
                  <a:cubicBezTo>
                    <a:pt x="6110" y="2541"/>
                    <a:pt x="6411" y="2665"/>
                    <a:pt x="6657" y="2912"/>
                  </a:cubicBezTo>
                  <a:lnTo>
                    <a:pt x="9384" y="5652"/>
                  </a:lnTo>
                  <a:cubicBezTo>
                    <a:pt x="9631" y="5898"/>
                    <a:pt x="9754" y="6199"/>
                    <a:pt x="9754" y="6551"/>
                  </a:cubicBezTo>
                  <a:cubicBezTo>
                    <a:pt x="9754" y="6922"/>
                    <a:pt x="9609" y="7244"/>
                    <a:pt x="9318" y="7518"/>
                  </a:cubicBezTo>
                  <a:cubicBezTo>
                    <a:pt x="9318" y="7518"/>
                    <a:pt x="9318" y="7518"/>
                    <a:pt x="9318" y="7518"/>
                  </a:cubicBezTo>
                  <a:close/>
                  <a:moveTo>
                    <a:pt x="20488" y="13182"/>
                  </a:moveTo>
                  <a:lnTo>
                    <a:pt x="17735" y="10429"/>
                  </a:lnTo>
                  <a:cubicBezTo>
                    <a:pt x="16994" y="9688"/>
                    <a:pt x="16094" y="9318"/>
                    <a:pt x="15035" y="9318"/>
                  </a:cubicBezTo>
                  <a:cubicBezTo>
                    <a:pt x="13959" y="9318"/>
                    <a:pt x="13041" y="9706"/>
                    <a:pt x="12283" y="10482"/>
                  </a:cubicBezTo>
                  <a:lnTo>
                    <a:pt x="11118" y="9318"/>
                  </a:lnTo>
                  <a:cubicBezTo>
                    <a:pt x="11894" y="8559"/>
                    <a:pt x="12283" y="7637"/>
                    <a:pt x="12283" y="6551"/>
                  </a:cubicBezTo>
                  <a:cubicBezTo>
                    <a:pt x="12283" y="5492"/>
                    <a:pt x="11916" y="4597"/>
                    <a:pt x="11184" y="3865"/>
                  </a:cubicBezTo>
                  <a:lnTo>
                    <a:pt x="8457" y="1125"/>
                  </a:lnTo>
                  <a:cubicBezTo>
                    <a:pt x="7725" y="375"/>
                    <a:pt x="6825" y="0"/>
                    <a:pt x="5757" y="0"/>
                  </a:cubicBezTo>
                  <a:cubicBezTo>
                    <a:pt x="4698" y="0"/>
                    <a:pt x="3803" y="366"/>
                    <a:pt x="3071" y="1099"/>
                  </a:cubicBezTo>
                  <a:lnTo>
                    <a:pt x="1125" y="3031"/>
                  </a:lnTo>
                  <a:cubicBezTo>
                    <a:pt x="375" y="3764"/>
                    <a:pt x="0" y="4659"/>
                    <a:pt x="0" y="5717"/>
                  </a:cubicBezTo>
                  <a:cubicBezTo>
                    <a:pt x="0" y="6776"/>
                    <a:pt x="370" y="7677"/>
                    <a:pt x="1112" y="8418"/>
                  </a:cubicBezTo>
                  <a:lnTo>
                    <a:pt x="3865" y="11171"/>
                  </a:lnTo>
                  <a:cubicBezTo>
                    <a:pt x="4606" y="11912"/>
                    <a:pt x="5506" y="12283"/>
                    <a:pt x="6565" y="12283"/>
                  </a:cubicBezTo>
                  <a:cubicBezTo>
                    <a:pt x="7641" y="12283"/>
                    <a:pt x="8559" y="11894"/>
                    <a:pt x="9318" y="11118"/>
                  </a:cubicBezTo>
                  <a:lnTo>
                    <a:pt x="10482" y="12283"/>
                  </a:lnTo>
                  <a:cubicBezTo>
                    <a:pt x="9706" y="13041"/>
                    <a:pt x="9318" y="13963"/>
                    <a:pt x="9318" y="15049"/>
                  </a:cubicBezTo>
                  <a:cubicBezTo>
                    <a:pt x="9318" y="16108"/>
                    <a:pt x="9684" y="17003"/>
                    <a:pt x="10416" y="17735"/>
                  </a:cubicBezTo>
                  <a:lnTo>
                    <a:pt x="13143" y="20475"/>
                  </a:lnTo>
                  <a:cubicBezTo>
                    <a:pt x="13876" y="21225"/>
                    <a:pt x="14775" y="21600"/>
                    <a:pt x="15843" y="21600"/>
                  </a:cubicBezTo>
                  <a:cubicBezTo>
                    <a:pt x="16902" y="21600"/>
                    <a:pt x="17797" y="21234"/>
                    <a:pt x="18529" y="20501"/>
                  </a:cubicBezTo>
                  <a:lnTo>
                    <a:pt x="20475" y="18569"/>
                  </a:lnTo>
                  <a:cubicBezTo>
                    <a:pt x="21225" y="17836"/>
                    <a:pt x="21600" y="16941"/>
                    <a:pt x="21600" y="15883"/>
                  </a:cubicBezTo>
                  <a:cubicBezTo>
                    <a:pt x="21600" y="14824"/>
                    <a:pt x="21230" y="13924"/>
                    <a:pt x="20488" y="13182"/>
                  </a:cubicBezTo>
                  <a:cubicBezTo>
                    <a:pt x="20488" y="13182"/>
                    <a:pt x="20488" y="13182"/>
                    <a:pt x="20488" y="13182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21" name="千图PPT彼岸天：ID 8661124库_组合 28"/>
          <p:cNvGrpSpPr/>
          <p:nvPr>
            <p:custDataLst>
              <p:tags r:id="rId12"/>
            </p:custDataLst>
          </p:nvPr>
        </p:nvGrpSpPr>
        <p:grpSpPr>
          <a:xfrm>
            <a:off x="6597920" y="4695980"/>
            <a:ext cx="726003" cy="726003"/>
            <a:chOff x="6597920" y="4695980"/>
            <a:chExt cx="726003" cy="726003"/>
          </a:xfrm>
        </p:grpSpPr>
        <p:sp>
          <p:nvSpPr>
            <p:cNvPr id="22" name="Rectangle: Rounded Corners 29"/>
            <p:cNvSpPr/>
            <p:nvPr/>
          </p:nvSpPr>
          <p:spPr>
            <a:xfrm>
              <a:off x="6597920" y="4695980"/>
              <a:ext cx="726003" cy="726003"/>
            </a:xfrm>
            <a:prstGeom prst="roundRect">
              <a:avLst>
                <a:gd name="adj" fmla="val 4614"/>
              </a:avLst>
            </a:prstGeom>
            <a:solidFill>
              <a:schemeClr val="accent3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3" name="Freeform: Shape 30"/>
            <p:cNvSpPr/>
            <p:nvPr/>
          </p:nvSpPr>
          <p:spPr>
            <a:xfrm>
              <a:off x="6798897" y="4927100"/>
              <a:ext cx="324049" cy="2637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480" h="21024" extrusionOk="0">
                  <a:moveTo>
                    <a:pt x="18800" y="1728"/>
                  </a:moveTo>
                  <a:cubicBezTo>
                    <a:pt x="16810" y="-576"/>
                    <a:pt x="13583" y="-576"/>
                    <a:pt x="11591" y="1728"/>
                  </a:cubicBezTo>
                  <a:lnTo>
                    <a:pt x="10239" y="3293"/>
                  </a:lnTo>
                  <a:lnTo>
                    <a:pt x="8887" y="1728"/>
                  </a:lnTo>
                  <a:cubicBezTo>
                    <a:pt x="6897" y="-576"/>
                    <a:pt x="3670" y="-576"/>
                    <a:pt x="1680" y="1728"/>
                  </a:cubicBezTo>
                  <a:cubicBezTo>
                    <a:pt x="-560" y="4320"/>
                    <a:pt x="-560" y="8522"/>
                    <a:pt x="1680" y="11115"/>
                  </a:cubicBezTo>
                  <a:lnTo>
                    <a:pt x="10239" y="21024"/>
                  </a:lnTo>
                  <a:lnTo>
                    <a:pt x="18800" y="11115"/>
                  </a:lnTo>
                  <a:cubicBezTo>
                    <a:pt x="21040" y="8522"/>
                    <a:pt x="21040" y="4320"/>
                    <a:pt x="18800" y="1728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5000">
        <p14:prism isInverted="1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500"/>
                            </p:stCondLst>
                            <p:childTnLst>
                              <p:par>
                                <p:cTn id="6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千图PPT彼岸天：ID 8661124库_组合 1"/>
          <p:cNvGrpSpPr/>
          <p:nvPr>
            <p:custDataLst>
              <p:tags r:id="rId1"/>
            </p:custDataLst>
          </p:nvPr>
        </p:nvGrpSpPr>
        <p:grpSpPr>
          <a:xfrm>
            <a:off x="3431704" y="2054710"/>
            <a:ext cx="4924928" cy="3311384"/>
            <a:chOff x="3431704" y="2054710"/>
            <a:chExt cx="4924928" cy="3311384"/>
          </a:xfrm>
        </p:grpSpPr>
        <p:cxnSp>
          <p:nvCxnSpPr>
            <p:cNvPr id="4" name="Straight Connector 42"/>
            <p:cNvCxnSpPr/>
            <p:nvPr/>
          </p:nvCxnSpPr>
          <p:spPr>
            <a:xfrm flipH="1">
              <a:off x="3431704" y="3681028"/>
              <a:ext cx="810677" cy="0"/>
            </a:xfrm>
            <a:prstGeom prst="line">
              <a:avLst/>
            </a:prstGeom>
            <a:ln w="12700" cmpd="sng">
              <a:solidFill>
                <a:schemeClr val="accent1"/>
              </a:solidFill>
              <a:prstDash val="sysDash"/>
              <a:headEnd type="none"/>
              <a:tailEnd type="oval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Straight Connector 43"/>
            <p:cNvCxnSpPr/>
            <p:nvPr/>
          </p:nvCxnSpPr>
          <p:spPr>
            <a:xfrm>
              <a:off x="7545955" y="3681028"/>
              <a:ext cx="810677" cy="0"/>
            </a:xfrm>
            <a:prstGeom prst="line">
              <a:avLst/>
            </a:prstGeom>
            <a:ln w="12700" cmpd="sng">
              <a:solidFill>
                <a:schemeClr val="accent4"/>
              </a:solidFill>
              <a:prstDash val="sysDash"/>
              <a:headEnd type="none"/>
              <a:tailEnd type="oval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44"/>
            <p:cNvCxnSpPr/>
            <p:nvPr/>
          </p:nvCxnSpPr>
          <p:spPr>
            <a:xfrm flipH="1">
              <a:off x="4242382" y="2306290"/>
              <a:ext cx="810677" cy="0"/>
            </a:xfrm>
            <a:prstGeom prst="line">
              <a:avLst/>
            </a:prstGeom>
            <a:ln w="12700" cmpd="sng">
              <a:solidFill>
                <a:schemeClr val="accent2"/>
              </a:solidFill>
              <a:prstDash val="sysDash"/>
              <a:headEnd type="none"/>
              <a:tailEnd type="oval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45"/>
            <p:cNvCxnSpPr/>
            <p:nvPr/>
          </p:nvCxnSpPr>
          <p:spPr>
            <a:xfrm flipH="1">
              <a:off x="4033376" y="5001091"/>
              <a:ext cx="810677" cy="0"/>
            </a:xfrm>
            <a:prstGeom prst="line">
              <a:avLst/>
            </a:prstGeom>
            <a:ln w="12700" cmpd="sng">
              <a:solidFill>
                <a:schemeClr val="accent6"/>
              </a:solidFill>
              <a:prstDash val="sysDash"/>
              <a:headEnd type="none"/>
              <a:tailEnd type="oval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46"/>
            <p:cNvCxnSpPr/>
            <p:nvPr/>
          </p:nvCxnSpPr>
          <p:spPr>
            <a:xfrm>
              <a:off x="6773518" y="2306290"/>
              <a:ext cx="810677" cy="0"/>
            </a:xfrm>
            <a:prstGeom prst="line">
              <a:avLst/>
            </a:prstGeom>
            <a:ln w="12700" cmpd="sng">
              <a:solidFill>
                <a:schemeClr val="accent3"/>
              </a:solidFill>
              <a:prstDash val="sysDash"/>
              <a:headEnd type="none"/>
              <a:tailEnd type="oval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47"/>
            <p:cNvCxnSpPr/>
            <p:nvPr/>
          </p:nvCxnSpPr>
          <p:spPr>
            <a:xfrm>
              <a:off x="6912224" y="5001091"/>
              <a:ext cx="810677" cy="0"/>
            </a:xfrm>
            <a:prstGeom prst="line">
              <a:avLst/>
            </a:prstGeom>
            <a:ln w="12700" cmpd="sng">
              <a:solidFill>
                <a:schemeClr val="accent5"/>
              </a:solidFill>
              <a:prstDash val="sysDash"/>
              <a:headEnd type="none"/>
              <a:tailEnd type="oval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0" name="Group 2"/>
            <p:cNvGrpSpPr/>
            <p:nvPr/>
          </p:nvGrpSpPr>
          <p:grpSpPr>
            <a:xfrm>
              <a:off x="4242382" y="2054710"/>
              <a:ext cx="3311385" cy="3311384"/>
              <a:chOff x="4445632" y="1520788"/>
              <a:chExt cx="3311385" cy="3311384"/>
            </a:xfrm>
          </p:grpSpPr>
          <p:sp>
            <p:nvSpPr>
              <p:cNvPr id="29" name="Freeform: Shape 32"/>
              <p:cNvSpPr/>
              <p:nvPr/>
            </p:nvSpPr>
            <p:spPr bwMode="auto">
              <a:xfrm>
                <a:off x="6082774" y="1520788"/>
                <a:ext cx="1474818" cy="1402159"/>
              </a:xfrm>
              <a:custGeom>
                <a:avLst/>
                <a:gdLst/>
                <a:ahLst/>
                <a:cxnLst>
                  <a:cxn ang="0">
                    <a:pos x="451" y="262"/>
                  </a:cxn>
                  <a:cxn ang="0">
                    <a:pos x="395" y="429"/>
                  </a:cxn>
                  <a:cxn ang="0">
                    <a:pos x="243" y="385"/>
                  </a:cxn>
                  <a:cxn ang="0">
                    <a:pos x="243" y="384"/>
                  </a:cxn>
                  <a:cxn ang="0">
                    <a:pos x="194" y="318"/>
                  </a:cxn>
                  <a:cxn ang="0">
                    <a:pos x="5" y="240"/>
                  </a:cxn>
                  <a:cxn ang="0">
                    <a:pos x="0" y="240"/>
                  </a:cxn>
                  <a:cxn ang="0">
                    <a:pos x="125" y="120"/>
                  </a:cxn>
                  <a:cxn ang="0">
                    <a:pos x="13" y="0"/>
                  </a:cxn>
                  <a:cxn ang="0">
                    <a:pos x="363" y="148"/>
                  </a:cxn>
                  <a:cxn ang="0">
                    <a:pos x="451" y="262"/>
                  </a:cxn>
                </a:cxnLst>
                <a:rect l="0" t="0" r="r" b="b"/>
                <a:pathLst>
                  <a:path w="451" h="429">
                    <a:moveTo>
                      <a:pt x="451" y="262"/>
                    </a:moveTo>
                    <a:cubicBezTo>
                      <a:pt x="395" y="429"/>
                      <a:pt x="395" y="429"/>
                      <a:pt x="395" y="429"/>
                    </a:cubicBezTo>
                    <a:cubicBezTo>
                      <a:pt x="243" y="385"/>
                      <a:pt x="243" y="385"/>
                      <a:pt x="243" y="385"/>
                    </a:cubicBezTo>
                    <a:cubicBezTo>
                      <a:pt x="243" y="385"/>
                      <a:pt x="243" y="384"/>
                      <a:pt x="243" y="384"/>
                    </a:cubicBezTo>
                    <a:cubicBezTo>
                      <a:pt x="230" y="360"/>
                      <a:pt x="214" y="338"/>
                      <a:pt x="194" y="318"/>
                    </a:cubicBezTo>
                    <a:cubicBezTo>
                      <a:pt x="142" y="266"/>
                      <a:pt x="79" y="240"/>
                      <a:pt x="5" y="240"/>
                    </a:cubicBezTo>
                    <a:cubicBezTo>
                      <a:pt x="4" y="240"/>
                      <a:pt x="2" y="240"/>
                      <a:pt x="0" y="240"/>
                    </a:cubicBezTo>
                    <a:cubicBezTo>
                      <a:pt x="125" y="120"/>
                      <a:pt x="125" y="120"/>
                      <a:pt x="125" y="12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49" y="2"/>
                      <a:pt x="266" y="51"/>
                      <a:pt x="363" y="148"/>
                    </a:cubicBezTo>
                    <a:cubicBezTo>
                      <a:pt x="399" y="183"/>
                      <a:pt x="428" y="222"/>
                      <a:pt x="451" y="262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9525">
                <a:noFill/>
                <a:round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0" name="Freeform: Shape 33"/>
              <p:cNvSpPr/>
              <p:nvPr/>
            </p:nvSpPr>
            <p:spPr bwMode="auto">
              <a:xfrm>
                <a:off x="6861923" y="2418975"/>
                <a:ext cx="895094" cy="1729897"/>
              </a:xfrm>
              <a:custGeom>
                <a:avLst/>
                <a:gdLst/>
                <a:ahLst/>
                <a:cxnLst>
                  <a:cxn ang="0">
                    <a:pos x="220" y="0"/>
                  </a:cxn>
                  <a:cxn ang="0">
                    <a:pos x="274" y="231"/>
                  </a:cxn>
                  <a:cxn ang="0">
                    <a:pos x="202" y="494"/>
                  </a:cxn>
                  <a:cxn ang="0">
                    <a:pos x="32" y="529"/>
                  </a:cxn>
                  <a:cxn ang="0">
                    <a:pos x="0" y="362"/>
                  </a:cxn>
                  <a:cxn ang="0">
                    <a:pos x="34" y="231"/>
                  </a:cxn>
                  <a:cxn ang="0">
                    <a:pos x="12" y="123"/>
                  </a:cxn>
                  <a:cxn ang="0">
                    <a:pos x="166" y="166"/>
                  </a:cxn>
                  <a:cxn ang="0">
                    <a:pos x="220" y="0"/>
                  </a:cxn>
                </a:cxnLst>
                <a:rect l="0" t="0" r="r" b="b"/>
                <a:pathLst>
                  <a:path w="274" h="529">
                    <a:moveTo>
                      <a:pt x="220" y="0"/>
                    </a:moveTo>
                    <a:cubicBezTo>
                      <a:pt x="256" y="70"/>
                      <a:pt x="274" y="147"/>
                      <a:pt x="274" y="231"/>
                    </a:cubicBezTo>
                    <a:cubicBezTo>
                      <a:pt x="274" y="329"/>
                      <a:pt x="250" y="416"/>
                      <a:pt x="202" y="494"/>
                    </a:cubicBezTo>
                    <a:cubicBezTo>
                      <a:pt x="32" y="529"/>
                      <a:pt x="32" y="529"/>
                      <a:pt x="32" y="529"/>
                    </a:cubicBezTo>
                    <a:cubicBezTo>
                      <a:pt x="0" y="362"/>
                      <a:pt x="0" y="362"/>
                      <a:pt x="0" y="362"/>
                    </a:cubicBezTo>
                    <a:cubicBezTo>
                      <a:pt x="22" y="323"/>
                      <a:pt x="34" y="279"/>
                      <a:pt x="34" y="231"/>
                    </a:cubicBezTo>
                    <a:cubicBezTo>
                      <a:pt x="34" y="192"/>
                      <a:pt x="26" y="156"/>
                      <a:pt x="12" y="123"/>
                    </a:cubicBezTo>
                    <a:cubicBezTo>
                      <a:pt x="166" y="166"/>
                      <a:pt x="166" y="166"/>
                      <a:pt x="166" y="166"/>
                    </a:cubicBezTo>
                    <a:lnTo>
                      <a:pt x="220" y="0"/>
                    </a:lnTo>
                    <a:close/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1" name="Freeform: Shape 34"/>
              <p:cNvSpPr/>
              <p:nvPr/>
            </p:nvSpPr>
            <p:spPr bwMode="auto">
              <a:xfrm>
                <a:off x="5713294" y="3655718"/>
                <a:ext cx="1776276" cy="1176454"/>
              </a:xfrm>
              <a:custGeom>
                <a:avLst/>
                <a:gdLst/>
                <a:ahLst/>
                <a:cxnLst>
                  <a:cxn ang="0">
                    <a:pos x="476" y="211"/>
                  </a:cxn>
                  <a:cxn ang="0">
                    <a:pos x="118" y="360"/>
                  </a:cxn>
                  <a:cxn ang="0">
                    <a:pos x="104" y="360"/>
                  </a:cxn>
                  <a:cxn ang="0">
                    <a:pos x="0" y="235"/>
                  </a:cxn>
                  <a:cxn ang="0">
                    <a:pos x="138" y="119"/>
                  </a:cxn>
                  <a:cxn ang="0">
                    <a:pos x="307" y="41"/>
                  </a:cxn>
                  <a:cxn ang="0">
                    <a:pos x="341" y="0"/>
                  </a:cxn>
                  <a:cxn ang="0">
                    <a:pos x="375" y="164"/>
                  </a:cxn>
                  <a:cxn ang="0">
                    <a:pos x="543" y="131"/>
                  </a:cxn>
                  <a:cxn ang="0">
                    <a:pos x="476" y="211"/>
                  </a:cxn>
                </a:cxnLst>
                <a:rect l="0" t="0" r="r" b="b"/>
                <a:pathLst>
                  <a:path w="543" h="360">
                    <a:moveTo>
                      <a:pt x="476" y="211"/>
                    </a:moveTo>
                    <a:cubicBezTo>
                      <a:pt x="378" y="310"/>
                      <a:pt x="258" y="360"/>
                      <a:pt x="118" y="360"/>
                    </a:cubicBezTo>
                    <a:cubicBezTo>
                      <a:pt x="113" y="360"/>
                      <a:pt x="109" y="360"/>
                      <a:pt x="104" y="360"/>
                    </a:cubicBezTo>
                    <a:cubicBezTo>
                      <a:pt x="0" y="235"/>
                      <a:pt x="0" y="235"/>
                      <a:pt x="0" y="235"/>
                    </a:cubicBezTo>
                    <a:cubicBezTo>
                      <a:pt x="138" y="119"/>
                      <a:pt x="138" y="119"/>
                      <a:pt x="138" y="119"/>
                    </a:cubicBezTo>
                    <a:cubicBezTo>
                      <a:pt x="203" y="115"/>
                      <a:pt x="259" y="89"/>
                      <a:pt x="307" y="41"/>
                    </a:cubicBezTo>
                    <a:cubicBezTo>
                      <a:pt x="320" y="28"/>
                      <a:pt x="331" y="14"/>
                      <a:pt x="341" y="0"/>
                    </a:cubicBezTo>
                    <a:cubicBezTo>
                      <a:pt x="375" y="164"/>
                      <a:pt x="375" y="164"/>
                      <a:pt x="375" y="164"/>
                    </a:cubicBezTo>
                    <a:cubicBezTo>
                      <a:pt x="543" y="131"/>
                      <a:pt x="543" y="131"/>
                      <a:pt x="543" y="131"/>
                    </a:cubicBezTo>
                    <a:cubicBezTo>
                      <a:pt x="524" y="159"/>
                      <a:pt x="502" y="186"/>
                      <a:pt x="476" y="211"/>
                    </a:cubicBezTo>
                    <a:close/>
                  </a:path>
                </a:pathLst>
              </a:custGeom>
              <a:solidFill>
                <a:schemeClr val="accent5"/>
              </a:solidFill>
              <a:ln w="9525">
                <a:noFill/>
                <a:round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2" name="Freeform: Shape 35"/>
              <p:cNvSpPr/>
              <p:nvPr/>
            </p:nvSpPr>
            <p:spPr bwMode="auto">
              <a:xfrm>
                <a:off x="4641966" y="1520788"/>
                <a:ext cx="1794826" cy="1238291"/>
              </a:xfrm>
              <a:custGeom>
                <a:avLst/>
                <a:gdLst/>
                <a:ahLst/>
                <a:cxnLst>
                  <a:cxn ang="0">
                    <a:pos x="88" y="148"/>
                  </a:cxn>
                  <a:cxn ang="0">
                    <a:pos x="436" y="0"/>
                  </a:cxn>
                  <a:cxn ang="0">
                    <a:pos x="549" y="119"/>
                  </a:cxn>
                  <a:cxn ang="0">
                    <a:pos x="426" y="241"/>
                  </a:cxn>
                  <a:cxn ang="0">
                    <a:pos x="258" y="318"/>
                  </a:cxn>
                  <a:cxn ang="0">
                    <a:pos x="212" y="379"/>
                  </a:cxn>
                  <a:cxn ang="0">
                    <a:pos x="178" y="221"/>
                  </a:cxn>
                  <a:cxn ang="0">
                    <a:pos x="0" y="264"/>
                  </a:cxn>
                  <a:cxn ang="0">
                    <a:pos x="88" y="148"/>
                  </a:cxn>
                </a:cxnLst>
                <a:rect l="0" t="0" r="r" b="b"/>
                <a:pathLst>
                  <a:path w="549" h="379">
                    <a:moveTo>
                      <a:pt x="88" y="148"/>
                    </a:moveTo>
                    <a:cubicBezTo>
                      <a:pt x="185" y="52"/>
                      <a:pt x="301" y="2"/>
                      <a:pt x="436" y="0"/>
                    </a:cubicBezTo>
                    <a:cubicBezTo>
                      <a:pt x="549" y="119"/>
                      <a:pt x="549" y="119"/>
                      <a:pt x="549" y="119"/>
                    </a:cubicBezTo>
                    <a:cubicBezTo>
                      <a:pt x="426" y="241"/>
                      <a:pt x="426" y="241"/>
                      <a:pt x="426" y="241"/>
                    </a:cubicBezTo>
                    <a:cubicBezTo>
                      <a:pt x="361" y="245"/>
                      <a:pt x="305" y="271"/>
                      <a:pt x="258" y="318"/>
                    </a:cubicBezTo>
                    <a:cubicBezTo>
                      <a:pt x="239" y="337"/>
                      <a:pt x="224" y="357"/>
                      <a:pt x="212" y="379"/>
                    </a:cubicBezTo>
                    <a:cubicBezTo>
                      <a:pt x="178" y="221"/>
                      <a:pt x="178" y="221"/>
                      <a:pt x="178" y="221"/>
                    </a:cubicBezTo>
                    <a:cubicBezTo>
                      <a:pt x="0" y="264"/>
                      <a:pt x="0" y="264"/>
                      <a:pt x="0" y="264"/>
                    </a:cubicBezTo>
                    <a:cubicBezTo>
                      <a:pt x="23" y="223"/>
                      <a:pt x="52" y="184"/>
                      <a:pt x="88" y="148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3" name="Freeform: Shape 40"/>
              <p:cNvSpPr/>
              <p:nvPr/>
            </p:nvSpPr>
            <p:spPr bwMode="auto">
              <a:xfrm>
                <a:off x="4689889" y="3553687"/>
                <a:ext cx="1412980" cy="1275393"/>
              </a:xfrm>
              <a:custGeom>
                <a:avLst/>
                <a:gdLst/>
                <a:ahLst/>
                <a:cxnLst>
                  <a:cxn ang="0">
                    <a:pos x="431" y="150"/>
                  </a:cxn>
                  <a:cxn ang="0">
                    <a:pos x="432" y="150"/>
                  </a:cxn>
                  <a:cxn ang="0">
                    <a:pos x="298" y="266"/>
                  </a:cxn>
                  <a:cxn ang="0">
                    <a:pos x="402" y="390"/>
                  </a:cxn>
                  <a:cxn ang="0">
                    <a:pos x="73" y="242"/>
                  </a:cxn>
                  <a:cxn ang="0">
                    <a:pos x="0" y="152"/>
                  </a:cxn>
                  <a:cxn ang="0">
                    <a:pos x="47" y="0"/>
                  </a:cxn>
                  <a:cxn ang="0">
                    <a:pos x="212" y="36"/>
                  </a:cxn>
                  <a:cxn ang="0">
                    <a:pos x="243" y="72"/>
                  </a:cxn>
                  <a:cxn ang="0">
                    <a:pos x="431" y="150"/>
                  </a:cxn>
                </a:cxnLst>
                <a:rect l="0" t="0" r="r" b="b"/>
                <a:pathLst>
                  <a:path w="432" h="390">
                    <a:moveTo>
                      <a:pt x="431" y="150"/>
                    </a:moveTo>
                    <a:cubicBezTo>
                      <a:pt x="432" y="150"/>
                      <a:pt x="432" y="150"/>
                      <a:pt x="432" y="150"/>
                    </a:cubicBezTo>
                    <a:cubicBezTo>
                      <a:pt x="298" y="266"/>
                      <a:pt x="298" y="266"/>
                      <a:pt x="298" y="266"/>
                    </a:cubicBezTo>
                    <a:cubicBezTo>
                      <a:pt x="402" y="390"/>
                      <a:pt x="402" y="390"/>
                      <a:pt x="402" y="390"/>
                    </a:cubicBezTo>
                    <a:cubicBezTo>
                      <a:pt x="275" y="384"/>
                      <a:pt x="165" y="334"/>
                      <a:pt x="73" y="242"/>
                    </a:cubicBezTo>
                    <a:cubicBezTo>
                      <a:pt x="45" y="214"/>
                      <a:pt x="20" y="184"/>
                      <a:pt x="0" y="152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212" y="36"/>
                      <a:pt x="212" y="36"/>
                      <a:pt x="212" y="36"/>
                    </a:cubicBezTo>
                    <a:cubicBezTo>
                      <a:pt x="221" y="48"/>
                      <a:pt x="232" y="61"/>
                      <a:pt x="243" y="72"/>
                    </a:cubicBezTo>
                    <a:cubicBezTo>
                      <a:pt x="295" y="124"/>
                      <a:pt x="358" y="150"/>
                      <a:pt x="431" y="150"/>
                    </a:cubicBezTo>
                    <a:close/>
                  </a:path>
                </a:pathLst>
              </a:custGeom>
              <a:solidFill>
                <a:schemeClr val="accent6"/>
              </a:solidFill>
              <a:ln w="9525">
                <a:noFill/>
                <a:round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4" name="Freeform: Shape 41"/>
              <p:cNvSpPr/>
              <p:nvPr/>
            </p:nvSpPr>
            <p:spPr bwMode="auto">
              <a:xfrm>
                <a:off x="4445632" y="2282933"/>
                <a:ext cx="912099" cy="1728351"/>
              </a:xfrm>
              <a:custGeom>
                <a:avLst/>
                <a:gdLst/>
                <a:ahLst/>
                <a:cxnLst>
                  <a:cxn ang="0">
                    <a:pos x="53" y="43"/>
                  </a:cxn>
                  <a:cxn ang="0">
                    <a:pos x="229" y="0"/>
                  </a:cxn>
                  <a:cxn ang="0">
                    <a:pos x="264" y="162"/>
                  </a:cxn>
                  <a:cxn ang="0">
                    <a:pos x="240" y="273"/>
                  </a:cxn>
                  <a:cxn ang="0">
                    <a:pos x="279" y="413"/>
                  </a:cxn>
                  <a:cxn ang="0">
                    <a:pos x="115" y="374"/>
                  </a:cxn>
                  <a:cxn ang="0">
                    <a:pos x="115" y="374"/>
                  </a:cxn>
                  <a:cxn ang="0">
                    <a:pos x="68" y="529"/>
                  </a:cxn>
                  <a:cxn ang="0">
                    <a:pos x="0" y="273"/>
                  </a:cxn>
                  <a:cxn ang="0">
                    <a:pos x="53" y="43"/>
                  </a:cxn>
                </a:cxnLst>
                <a:rect l="0" t="0" r="r" b="b"/>
                <a:pathLst>
                  <a:path w="279" h="529">
                    <a:moveTo>
                      <a:pt x="53" y="43"/>
                    </a:moveTo>
                    <a:cubicBezTo>
                      <a:pt x="229" y="0"/>
                      <a:pt x="229" y="0"/>
                      <a:pt x="229" y="0"/>
                    </a:cubicBezTo>
                    <a:cubicBezTo>
                      <a:pt x="264" y="162"/>
                      <a:pt x="264" y="162"/>
                      <a:pt x="264" y="162"/>
                    </a:cubicBezTo>
                    <a:cubicBezTo>
                      <a:pt x="248" y="196"/>
                      <a:pt x="240" y="233"/>
                      <a:pt x="240" y="273"/>
                    </a:cubicBezTo>
                    <a:cubicBezTo>
                      <a:pt x="240" y="325"/>
                      <a:pt x="253" y="372"/>
                      <a:pt x="279" y="413"/>
                    </a:cubicBezTo>
                    <a:cubicBezTo>
                      <a:pt x="115" y="374"/>
                      <a:pt x="115" y="374"/>
                      <a:pt x="115" y="374"/>
                    </a:cubicBezTo>
                    <a:cubicBezTo>
                      <a:pt x="115" y="374"/>
                      <a:pt x="115" y="374"/>
                      <a:pt x="115" y="374"/>
                    </a:cubicBezTo>
                    <a:cubicBezTo>
                      <a:pt x="68" y="529"/>
                      <a:pt x="68" y="529"/>
                      <a:pt x="68" y="529"/>
                    </a:cubicBezTo>
                    <a:cubicBezTo>
                      <a:pt x="22" y="453"/>
                      <a:pt x="0" y="368"/>
                      <a:pt x="0" y="273"/>
                    </a:cubicBezTo>
                    <a:cubicBezTo>
                      <a:pt x="0" y="189"/>
                      <a:pt x="18" y="112"/>
                      <a:pt x="53" y="43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5" name="Freeform: Shape 54"/>
              <p:cNvSpPr/>
              <p:nvPr/>
            </p:nvSpPr>
            <p:spPr bwMode="auto">
              <a:xfrm>
                <a:off x="5191914" y="4006367"/>
                <a:ext cx="363502" cy="363502"/>
              </a:xfrm>
              <a:custGeom>
                <a:avLst/>
                <a:gdLst>
                  <a:gd name="T0" fmla="*/ 287561776 w 21503"/>
                  <a:gd name="T1" fmla="*/ 165121067 h 21503"/>
                  <a:gd name="T2" fmla="*/ 137166295 w 21503"/>
                  <a:gd name="T3" fmla="*/ 14834570 h 21503"/>
                  <a:gd name="T4" fmla="*/ 121415177 w 21503"/>
                  <a:gd name="T5" fmla="*/ 7464862 h 21503"/>
                  <a:gd name="T6" fmla="*/ 40075582 w 21503"/>
                  <a:gd name="T7" fmla="*/ 53797 h 21503"/>
                  <a:gd name="T8" fmla="*/ 24336892 w 21503"/>
                  <a:gd name="T9" fmla="*/ 5764205 h 21503"/>
                  <a:gd name="T10" fmla="*/ 5764205 w 21503"/>
                  <a:gd name="T11" fmla="*/ 24309364 h 21503"/>
                  <a:gd name="T12" fmla="*/ 53797 w 21503"/>
                  <a:gd name="T13" fmla="*/ 40048053 h 21503"/>
                  <a:gd name="T14" fmla="*/ 7289546 w 21503"/>
                  <a:gd name="T15" fmla="*/ 121536589 h 21503"/>
                  <a:gd name="T16" fmla="*/ 14645425 w 21503"/>
                  <a:gd name="T17" fmla="*/ 137275278 h 21503"/>
                  <a:gd name="T18" fmla="*/ 165040906 w 21503"/>
                  <a:gd name="T19" fmla="*/ 287561776 h 21503"/>
                  <a:gd name="T20" fmla="*/ 178119750 w 21503"/>
                  <a:gd name="T21" fmla="*/ 287561776 h 21503"/>
                  <a:gd name="T22" fmla="*/ 287561776 w 21503"/>
                  <a:gd name="T23" fmla="*/ 178187365 h 21503"/>
                  <a:gd name="T24" fmla="*/ 287561776 w 21503"/>
                  <a:gd name="T25" fmla="*/ 165121067 h 21503"/>
                  <a:gd name="T26" fmla="*/ 62941049 w 21503"/>
                  <a:gd name="T27" fmla="*/ 63440632 h 21503"/>
                  <a:gd name="T28" fmla="*/ 34581848 w 21503"/>
                  <a:gd name="T29" fmla="*/ 63440632 h 21503"/>
                  <a:gd name="T30" fmla="*/ 34568029 w 21503"/>
                  <a:gd name="T31" fmla="*/ 35095260 h 21503"/>
                  <a:gd name="T32" fmla="*/ 62941049 w 21503"/>
                  <a:gd name="T33" fmla="*/ 35107806 h 21503"/>
                  <a:gd name="T34" fmla="*/ 62941049 w 21503"/>
                  <a:gd name="T35" fmla="*/ 63440632 h 21503"/>
                  <a:gd name="T36" fmla="*/ 62941049 w 21503"/>
                  <a:gd name="T37" fmla="*/ 63440632 h 21503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1503" h="21503">
                    <a:moveTo>
                      <a:pt x="21304" y="12233"/>
                    </a:moveTo>
                    <a:lnTo>
                      <a:pt x="10162" y="1099"/>
                    </a:lnTo>
                    <a:cubicBezTo>
                      <a:pt x="9896" y="833"/>
                      <a:pt x="9371" y="587"/>
                      <a:pt x="8995" y="553"/>
                    </a:cubicBezTo>
                    <a:lnTo>
                      <a:pt x="2969" y="4"/>
                    </a:lnTo>
                    <a:cubicBezTo>
                      <a:pt x="2594" y="-30"/>
                      <a:pt x="2069" y="160"/>
                      <a:pt x="1803" y="427"/>
                    </a:cubicBezTo>
                    <a:lnTo>
                      <a:pt x="427" y="1801"/>
                    </a:lnTo>
                    <a:cubicBezTo>
                      <a:pt x="161" y="2067"/>
                      <a:pt x="-30" y="2592"/>
                      <a:pt x="4" y="2967"/>
                    </a:cubicBezTo>
                    <a:lnTo>
                      <a:pt x="540" y="9004"/>
                    </a:lnTo>
                    <a:cubicBezTo>
                      <a:pt x="573" y="9379"/>
                      <a:pt x="819" y="9904"/>
                      <a:pt x="1085" y="10170"/>
                    </a:cubicBezTo>
                    <a:lnTo>
                      <a:pt x="12227" y="21304"/>
                    </a:lnTo>
                    <a:cubicBezTo>
                      <a:pt x="12493" y="21570"/>
                      <a:pt x="12929" y="21570"/>
                      <a:pt x="13196" y="21304"/>
                    </a:cubicBezTo>
                    <a:lnTo>
                      <a:pt x="21304" y="13201"/>
                    </a:lnTo>
                    <a:cubicBezTo>
                      <a:pt x="21570" y="12935"/>
                      <a:pt x="21570" y="12499"/>
                      <a:pt x="21304" y="12233"/>
                    </a:cubicBezTo>
                    <a:close/>
                    <a:moveTo>
                      <a:pt x="4663" y="4700"/>
                    </a:moveTo>
                    <a:cubicBezTo>
                      <a:pt x="4082" y="5281"/>
                      <a:pt x="3142" y="5280"/>
                      <a:pt x="2562" y="4700"/>
                    </a:cubicBezTo>
                    <a:cubicBezTo>
                      <a:pt x="1981" y="4120"/>
                      <a:pt x="1980" y="3180"/>
                      <a:pt x="2561" y="2600"/>
                    </a:cubicBezTo>
                    <a:cubicBezTo>
                      <a:pt x="3141" y="2020"/>
                      <a:pt x="4082" y="2021"/>
                      <a:pt x="4663" y="2601"/>
                    </a:cubicBezTo>
                    <a:cubicBezTo>
                      <a:pt x="5243" y="3181"/>
                      <a:pt x="5243" y="4121"/>
                      <a:pt x="4663" y="4700"/>
                    </a:cubicBezTo>
                    <a:close/>
                    <a:moveTo>
                      <a:pt x="4663" y="4700"/>
                    </a:move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  <p:grpSp>
            <p:nvGrpSpPr>
              <p:cNvPr id="36" name="Group 55"/>
              <p:cNvGrpSpPr/>
              <p:nvPr/>
            </p:nvGrpSpPr>
            <p:grpSpPr bwMode="auto">
              <a:xfrm>
                <a:off x="6382884" y="4138716"/>
                <a:ext cx="368482" cy="311217"/>
                <a:chOff x="0" y="0"/>
                <a:chExt cx="581" cy="488"/>
              </a:xfrm>
              <a:solidFill>
                <a:schemeClr val="bg1"/>
              </a:solidFill>
              <a:effectLst/>
            </p:grpSpPr>
            <p:sp>
              <p:nvSpPr>
                <p:cNvPr id="48" name="Freeform: Shape 56"/>
                <p:cNvSpPr/>
                <p:nvPr/>
              </p:nvSpPr>
              <p:spPr bwMode="auto">
                <a:xfrm>
                  <a:off x="200" y="0"/>
                  <a:ext cx="381" cy="400"/>
                </a:xfrm>
                <a:custGeom>
                  <a:avLst/>
                  <a:gdLst>
                    <a:gd name="T0" fmla="*/ 0 w 21040"/>
                    <a:gd name="T1" fmla="*/ 0 h 20606"/>
                    <a:gd name="T2" fmla="*/ 0 w 21040"/>
                    <a:gd name="T3" fmla="*/ 0 h 20606"/>
                    <a:gd name="T4" fmla="*/ 0 w 21040"/>
                    <a:gd name="T5" fmla="*/ 0 h 20606"/>
                    <a:gd name="T6" fmla="*/ 0 w 21040"/>
                    <a:gd name="T7" fmla="*/ 0 h 20606"/>
                    <a:gd name="T8" fmla="*/ 0 w 21040"/>
                    <a:gd name="T9" fmla="*/ 0 h 20606"/>
                    <a:gd name="T10" fmla="*/ 0 w 21040"/>
                    <a:gd name="T11" fmla="*/ 0 h 20606"/>
                    <a:gd name="T12" fmla="*/ 0 w 21040"/>
                    <a:gd name="T13" fmla="*/ 0 h 20606"/>
                    <a:gd name="T14" fmla="*/ 0 w 21040"/>
                    <a:gd name="T15" fmla="*/ 0 h 20606"/>
                    <a:gd name="T16" fmla="*/ 0 w 21040"/>
                    <a:gd name="T17" fmla="*/ 0 h 20606"/>
                    <a:gd name="T18" fmla="*/ 0 w 21040"/>
                    <a:gd name="T19" fmla="*/ 0 h 20606"/>
                    <a:gd name="T20" fmla="*/ 0 w 21040"/>
                    <a:gd name="T21" fmla="*/ 0 h 2060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0" t="0" r="r" b="b"/>
                  <a:pathLst>
                    <a:path w="21040" h="20606">
                      <a:moveTo>
                        <a:pt x="20987" y="10157"/>
                      </a:moveTo>
                      <a:cubicBezTo>
                        <a:pt x="21600" y="5281"/>
                        <a:pt x="16771" y="773"/>
                        <a:pt x="10201" y="88"/>
                      </a:cubicBezTo>
                      <a:cubicBezTo>
                        <a:pt x="6178" y="-332"/>
                        <a:pt x="2437" y="782"/>
                        <a:pt x="0" y="2826"/>
                      </a:cubicBezTo>
                      <a:cubicBezTo>
                        <a:pt x="547" y="2777"/>
                        <a:pt x="1097" y="2748"/>
                        <a:pt x="1641" y="2748"/>
                      </a:cubicBezTo>
                      <a:cubicBezTo>
                        <a:pt x="4904" y="2748"/>
                        <a:pt x="8033" y="3641"/>
                        <a:pt x="10451" y="5264"/>
                      </a:cubicBezTo>
                      <a:cubicBezTo>
                        <a:pt x="13013" y="6984"/>
                        <a:pt x="14608" y="9400"/>
                        <a:pt x="14942" y="12067"/>
                      </a:cubicBezTo>
                      <a:cubicBezTo>
                        <a:pt x="15241" y="14439"/>
                        <a:pt x="14503" y="16856"/>
                        <a:pt x="12867" y="18912"/>
                      </a:cubicBezTo>
                      <a:cubicBezTo>
                        <a:pt x="16239" y="21268"/>
                        <a:pt x="19327" y="20635"/>
                        <a:pt x="18610" y="20131"/>
                      </a:cubicBezTo>
                      <a:cubicBezTo>
                        <a:pt x="16607" y="18721"/>
                        <a:pt x="16181" y="17345"/>
                        <a:pt x="16307" y="16265"/>
                      </a:cubicBezTo>
                      <a:cubicBezTo>
                        <a:pt x="18883" y="14899"/>
                        <a:pt x="20664" y="12734"/>
                        <a:pt x="20987" y="10157"/>
                      </a:cubicBezTo>
                      <a:close/>
                      <a:moveTo>
                        <a:pt x="20987" y="10157"/>
                      </a:moveTo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9" name="Freeform: Shape 57"/>
                <p:cNvSpPr/>
                <p:nvPr/>
              </p:nvSpPr>
              <p:spPr bwMode="auto">
                <a:xfrm>
                  <a:off x="0" y="88"/>
                  <a:ext cx="433" cy="400"/>
                </a:xfrm>
                <a:custGeom>
                  <a:avLst/>
                  <a:gdLst>
                    <a:gd name="T0" fmla="*/ 0 w 20633"/>
                    <a:gd name="T1" fmla="*/ 0 h 21600"/>
                    <a:gd name="T2" fmla="*/ 0 w 20633"/>
                    <a:gd name="T3" fmla="*/ 0 h 21600"/>
                    <a:gd name="T4" fmla="*/ 0 w 20633"/>
                    <a:gd name="T5" fmla="*/ 0 h 21600"/>
                    <a:gd name="T6" fmla="*/ 0 w 20633"/>
                    <a:gd name="T7" fmla="*/ 0 h 21600"/>
                    <a:gd name="T8" fmla="*/ 0 w 20633"/>
                    <a:gd name="T9" fmla="*/ 0 h 21600"/>
                    <a:gd name="T10" fmla="*/ 0 w 20633"/>
                    <a:gd name="T11" fmla="*/ 0 h 21600"/>
                    <a:gd name="T12" fmla="*/ 0 w 20633"/>
                    <a:gd name="T13" fmla="*/ 0 h 21600"/>
                    <a:gd name="T14" fmla="*/ 0 w 20633"/>
                    <a:gd name="T15" fmla="*/ 0 h 21600"/>
                    <a:gd name="T16" fmla="*/ 0 w 20633"/>
                    <a:gd name="T17" fmla="*/ 0 h 21600"/>
                    <a:gd name="T18" fmla="*/ 0 w 20633"/>
                    <a:gd name="T19" fmla="*/ 0 h 21600"/>
                    <a:gd name="T20" fmla="*/ 0 w 20633"/>
                    <a:gd name="T21" fmla="*/ 0 h 21600"/>
                    <a:gd name="T22" fmla="*/ 0 w 20633"/>
                    <a:gd name="T23" fmla="*/ 0 h 21600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0" t="0" r="r" b="b"/>
                  <a:pathLst>
                    <a:path w="20633" h="21600">
                      <a:moveTo>
                        <a:pt x="20588" y="8045"/>
                      </a:moveTo>
                      <a:cubicBezTo>
                        <a:pt x="20105" y="3375"/>
                        <a:pt x="15867" y="0"/>
                        <a:pt x="10813" y="0"/>
                      </a:cubicBezTo>
                      <a:cubicBezTo>
                        <a:pt x="10335" y="0"/>
                        <a:pt x="9850" y="30"/>
                        <a:pt x="9360" y="92"/>
                      </a:cubicBezTo>
                      <a:cubicBezTo>
                        <a:pt x="3687" y="811"/>
                        <a:pt x="-483" y="5536"/>
                        <a:pt x="45" y="10647"/>
                      </a:cubicBezTo>
                      <a:cubicBezTo>
                        <a:pt x="325" y="13349"/>
                        <a:pt x="1863" y="15617"/>
                        <a:pt x="4088" y="17049"/>
                      </a:cubicBezTo>
                      <a:cubicBezTo>
                        <a:pt x="4197" y="18181"/>
                        <a:pt x="3829" y="19624"/>
                        <a:pt x="2099" y="21102"/>
                      </a:cubicBezTo>
                      <a:cubicBezTo>
                        <a:pt x="1822" y="21338"/>
                        <a:pt x="2199" y="21600"/>
                        <a:pt x="2959" y="21600"/>
                      </a:cubicBezTo>
                      <a:cubicBezTo>
                        <a:pt x="4145" y="21600"/>
                        <a:pt x="6264" y="20961"/>
                        <a:pt x="8295" y="18585"/>
                      </a:cubicBezTo>
                      <a:cubicBezTo>
                        <a:pt x="8797" y="18655"/>
                        <a:pt x="9311" y="18690"/>
                        <a:pt x="9833" y="18690"/>
                      </a:cubicBezTo>
                      <a:cubicBezTo>
                        <a:pt x="10307" y="18690"/>
                        <a:pt x="10789" y="18661"/>
                        <a:pt x="11274" y="18599"/>
                      </a:cubicBezTo>
                      <a:cubicBezTo>
                        <a:pt x="16947" y="17881"/>
                        <a:pt x="21117" y="13156"/>
                        <a:pt x="20588" y="8045"/>
                      </a:cubicBezTo>
                      <a:close/>
                      <a:moveTo>
                        <a:pt x="20588" y="8045"/>
                      </a:moveTo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</p:grpSp>
          <p:sp>
            <p:nvSpPr>
              <p:cNvPr id="37" name="Freeform: Shape 58"/>
              <p:cNvSpPr/>
              <p:nvPr/>
            </p:nvSpPr>
            <p:spPr bwMode="auto">
              <a:xfrm>
                <a:off x="6694859" y="1971649"/>
                <a:ext cx="365993" cy="365993"/>
              </a:xfrm>
              <a:custGeom>
                <a:avLst/>
                <a:gdLst>
                  <a:gd name="T0" fmla="*/ 279556169 w 21600"/>
                  <a:gd name="T1" fmla="*/ 73828848 h 21532"/>
                  <a:gd name="T2" fmla="*/ 160439288 w 21600"/>
                  <a:gd name="T3" fmla="*/ 73828848 h 21532"/>
                  <a:gd name="T4" fmla="*/ 226217252 w 21600"/>
                  <a:gd name="T5" fmla="*/ 14362478 h 21532"/>
                  <a:gd name="T6" fmla="*/ 226843940 w 21600"/>
                  <a:gd name="T7" fmla="*/ 2731914 h 21532"/>
                  <a:gd name="T8" fmla="*/ 215304010 w 21600"/>
                  <a:gd name="T9" fmla="*/ 2096690 h 21532"/>
                  <a:gd name="T10" fmla="*/ 147319156 w 21600"/>
                  <a:gd name="T11" fmla="*/ 63536296 h 21532"/>
                  <a:gd name="T12" fmla="*/ 79334420 w 21600"/>
                  <a:gd name="T13" fmla="*/ 2096690 h 21532"/>
                  <a:gd name="T14" fmla="*/ 67794480 w 21600"/>
                  <a:gd name="T15" fmla="*/ 2731914 h 21532"/>
                  <a:gd name="T16" fmla="*/ 68421167 w 21600"/>
                  <a:gd name="T17" fmla="*/ 14362478 h 21532"/>
                  <a:gd name="T18" fmla="*/ 134199131 w 21600"/>
                  <a:gd name="T19" fmla="*/ 73828848 h 21532"/>
                  <a:gd name="T20" fmla="*/ 14727874 w 21600"/>
                  <a:gd name="T21" fmla="*/ 73828848 h 21532"/>
                  <a:gd name="T22" fmla="*/ 0 w 21600"/>
                  <a:gd name="T23" fmla="*/ 88661054 h 21532"/>
                  <a:gd name="T24" fmla="*/ 0 w 21600"/>
                  <a:gd name="T25" fmla="*/ 282248755 h 21532"/>
                  <a:gd name="T26" fmla="*/ 14727874 w 21600"/>
                  <a:gd name="T27" fmla="*/ 297080962 h 21532"/>
                  <a:gd name="T28" fmla="*/ 279556169 w 21600"/>
                  <a:gd name="T29" fmla="*/ 297080962 h 21532"/>
                  <a:gd name="T30" fmla="*/ 294284053 w 21600"/>
                  <a:gd name="T31" fmla="*/ 282248755 h 21532"/>
                  <a:gd name="T32" fmla="*/ 294284053 w 21600"/>
                  <a:gd name="T33" fmla="*/ 88661054 h 21532"/>
                  <a:gd name="T34" fmla="*/ 279556169 w 21600"/>
                  <a:gd name="T35" fmla="*/ 73828848 h 21532"/>
                  <a:gd name="T36" fmla="*/ 216571387 w 21600"/>
                  <a:gd name="T37" fmla="*/ 257537811 h 21532"/>
                  <a:gd name="T38" fmla="*/ 201843502 w 21600"/>
                  <a:gd name="T39" fmla="*/ 272355918 h 21532"/>
                  <a:gd name="T40" fmla="*/ 39265507 w 21600"/>
                  <a:gd name="T41" fmla="*/ 272355918 h 21532"/>
                  <a:gd name="T42" fmla="*/ 24537633 w 21600"/>
                  <a:gd name="T43" fmla="*/ 257537811 h 21532"/>
                  <a:gd name="T44" fmla="*/ 24537633 w 21600"/>
                  <a:gd name="T45" fmla="*/ 113384809 h 21532"/>
                  <a:gd name="T46" fmla="*/ 39265507 w 21600"/>
                  <a:gd name="T47" fmla="*/ 98553892 h 21532"/>
                  <a:gd name="T48" fmla="*/ 201843502 w 21600"/>
                  <a:gd name="T49" fmla="*/ 98553892 h 21532"/>
                  <a:gd name="T50" fmla="*/ 216571387 w 21600"/>
                  <a:gd name="T51" fmla="*/ 113384809 h 21532"/>
                  <a:gd name="T52" fmla="*/ 216571387 w 21600"/>
                  <a:gd name="T53" fmla="*/ 257537811 h 21532"/>
                  <a:gd name="T54" fmla="*/ 267675756 w 21600"/>
                  <a:gd name="T55" fmla="*/ 253164835 h 21532"/>
                  <a:gd name="T56" fmla="*/ 263670641 w 21600"/>
                  <a:gd name="T57" fmla="*/ 257192709 h 21532"/>
                  <a:gd name="T58" fmla="*/ 250358957 w 21600"/>
                  <a:gd name="T59" fmla="*/ 257192709 h 21532"/>
                  <a:gd name="T60" fmla="*/ 246367737 w 21600"/>
                  <a:gd name="T61" fmla="*/ 253164835 h 21532"/>
                  <a:gd name="T62" fmla="*/ 246367737 w 21600"/>
                  <a:gd name="T63" fmla="*/ 224010912 h 21532"/>
                  <a:gd name="T64" fmla="*/ 250358957 w 21600"/>
                  <a:gd name="T65" fmla="*/ 219981748 h 21532"/>
                  <a:gd name="T66" fmla="*/ 263670641 w 21600"/>
                  <a:gd name="T67" fmla="*/ 219981748 h 21532"/>
                  <a:gd name="T68" fmla="*/ 267675756 w 21600"/>
                  <a:gd name="T69" fmla="*/ 224010912 h 21532"/>
                  <a:gd name="T70" fmla="*/ 267675756 w 21600"/>
                  <a:gd name="T71" fmla="*/ 253164835 h 21532"/>
                  <a:gd name="T72" fmla="*/ 245917530 w 21600"/>
                  <a:gd name="T73" fmla="*/ 175637835 h 21532"/>
                  <a:gd name="T74" fmla="*/ 256708343 w 21600"/>
                  <a:gd name="T75" fmla="*/ 164766070 h 21532"/>
                  <a:gd name="T76" fmla="*/ 267499264 w 21600"/>
                  <a:gd name="T77" fmla="*/ 175637835 h 21532"/>
                  <a:gd name="T78" fmla="*/ 256708343 w 21600"/>
                  <a:gd name="T79" fmla="*/ 186510880 h 21532"/>
                  <a:gd name="T80" fmla="*/ 245917530 w 21600"/>
                  <a:gd name="T81" fmla="*/ 175637835 h 21532"/>
                  <a:gd name="T82" fmla="*/ 256708343 w 21600"/>
                  <a:gd name="T83" fmla="*/ 152003773 h 21532"/>
                  <a:gd name="T84" fmla="*/ 234719250 w 21600"/>
                  <a:gd name="T85" fmla="*/ 129859237 h 21532"/>
                  <a:gd name="T86" fmla="*/ 256708343 w 21600"/>
                  <a:gd name="T87" fmla="*/ 107728682 h 21532"/>
                  <a:gd name="T88" fmla="*/ 278697436 w 21600"/>
                  <a:gd name="T89" fmla="*/ 129859237 h 21532"/>
                  <a:gd name="T90" fmla="*/ 256708343 w 21600"/>
                  <a:gd name="T91" fmla="*/ 152003773 h 21532"/>
                  <a:gd name="T92" fmla="*/ 256708343 w 21600"/>
                  <a:gd name="T93" fmla="*/ 152003773 h 21532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0" t="0" r="r" b="b"/>
                <a:pathLst>
                  <a:path w="21600" h="21532">
                    <a:moveTo>
                      <a:pt x="20519" y="5351"/>
                    </a:moveTo>
                    <a:lnTo>
                      <a:pt x="11776" y="5351"/>
                    </a:lnTo>
                    <a:lnTo>
                      <a:pt x="16604" y="1041"/>
                    </a:lnTo>
                    <a:cubicBezTo>
                      <a:pt x="16851" y="821"/>
                      <a:pt x="16872" y="443"/>
                      <a:pt x="16650" y="198"/>
                    </a:cubicBezTo>
                    <a:cubicBezTo>
                      <a:pt x="16429" y="-47"/>
                      <a:pt x="16049" y="-68"/>
                      <a:pt x="15803" y="152"/>
                    </a:cubicBezTo>
                    <a:lnTo>
                      <a:pt x="10813" y="4605"/>
                    </a:lnTo>
                    <a:lnTo>
                      <a:pt x="5823" y="152"/>
                    </a:lnTo>
                    <a:cubicBezTo>
                      <a:pt x="5577" y="-68"/>
                      <a:pt x="5198" y="-47"/>
                      <a:pt x="4976" y="198"/>
                    </a:cubicBezTo>
                    <a:cubicBezTo>
                      <a:pt x="4755" y="443"/>
                      <a:pt x="4775" y="821"/>
                      <a:pt x="5022" y="1041"/>
                    </a:cubicBezTo>
                    <a:lnTo>
                      <a:pt x="9850" y="5351"/>
                    </a:lnTo>
                    <a:lnTo>
                      <a:pt x="1081" y="5351"/>
                    </a:lnTo>
                    <a:cubicBezTo>
                      <a:pt x="487" y="5351"/>
                      <a:pt x="0" y="5835"/>
                      <a:pt x="0" y="6426"/>
                    </a:cubicBezTo>
                    <a:lnTo>
                      <a:pt x="0" y="20457"/>
                    </a:lnTo>
                    <a:cubicBezTo>
                      <a:pt x="0" y="21048"/>
                      <a:pt x="486" y="21532"/>
                      <a:pt x="1081" y="21532"/>
                    </a:cubicBezTo>
                    <a:lnTo>
                      <a:pt x="20519" y="21532"/>
                    </a:lnTo>
                    <a:cubicBezTo>
                      <a:pt x="21113" y="21532"/>
                      <a:pt x="21600" y="21048"/>
                      <a:pt x="21600" y="20457"/>
                    </a:cubicBezTo>
                    <a:lnTo>
                      <a:pt x="21600" y="6426"/>
                    </a:lnTo>
                    <a:cubicBezTo>
                      <a:pt x="21600" y="5835"/>
                      <a:pt x="21113" y="5351"/>
                      <a:pt x="20519" y="5351"/>
                    </a:cubicBezTo>
                    <a:close/>
                    <a:moveTo>
                      <a:pt x="15896" y="18666"/>
                    </a:moveTo>
                    <a:cubicBezTo>
                      <a:pt x="15896" y="19256"/>
                      <a:pt x="15409" y="19740"/>
                      <a:pt x="14815" y="19740"/>
                    </a:cubicBezTo>
                    <a:lnTo>
                      <a:pt x="2882" y="19740"/>
                    </a:lnTo>
                    <a:cubicBezTo>
                      <a:pt x="2288" y="19740"/>
                      <a:pt x="1801" y="19257"/>
                      <a:pt x="1801" y="18666"/>
                    </a:cubicBezTo>
                    <a:lnTo>
                      <a:pt x="1801" y="8218"/>
                    </a:lnTo>
                    <a:cubicBezTo>
                      <a:pt x="1801" y="7627"/>
                      <a:pt x="2288" y="7143"/>
                      <a:pt x="2882" y="7143"/>
                    </a:cubicBezTo>
                    <a:lnTo>
                      <a:pt x="14815" y="7143"/>
                    </a:lnTo>
                    <a:cubicBezTo>
                      <a:pt x="15409" y="7143"/>
                      <a:pt x="15896" y="7627"/>
                      <a:pt x="15896" y="8218"/>
                    </a:cubicBezTo>
                    <a:lnTo>
                      <a:pt x="15896" y="18666"/>
                    </a:lnTo>
                    <a:close/>
                    <a:moveTo>
                      <a:pt x="19647" y="18349"/>
                    </a:moveTo>
                    <a:cubicBezTo>
                      <a:pt x="19647" y="18510"/>
                      <a:pt x="19515" y="18641"/>
                      <a:pt x="19353" y="18641"/>
                    </a:cubicBezTo>
                    <a:lnTo>
                      <a:pt x="18376" y="18641"/>
                    </a:lnTo>
                    <a:cubicBezTo>
                      <a:pt x="18214" y="18641"/>
                      <a:pt x="18083" y="18510"/>
                      <a:pt x="18083" y="18349"/>
                    </a:cubicBezTo>
                    <a:lnTo>
                      <a:pt x="18083" y="16236"/>
                    </a:lnTo>
                    <a:cubicBezTo>
                      <a:pt x="18083" y="16074"/>
                      <a:pt x="18214" y="15944"/>
                      <a:pt x="18376" y="15944"/>
                    </a:cubicBezTo>
                    <a:lnTo>
                      <a:pt x="19353" y="15944"/>
                    </a:lnTo>
                    <a:cubicBezTo>
                      <a:pt x="19515" y="15944"/>
                      <a:pt x="19647" y="16074"/>
                      <a:pt x="19647" y="16236"/>
                    </a:cubicBezTo>
                    <a:lnTo>
                      <a:pt x="19647" y="18349"/>
                    </a:lnTo>
                    <a:close/>
                    <a:moveTo>
                      <a:pt x="18050" y="12730"/>
                    </a:moveTo>
                    <a:cubicBezTo>
                      <a:pt x="18050" y="12295"/>
                      <a:pt x="18405" y="11942"/>
                      <a:pt x="18842" y="11942"/>
                    </a:cubicBezTo>
                    <a:cubicBezTo>
                      <a:pt x="19280" y="11942"/>
                      <a:pt x="19634" y="12295"/>
                      <a:pt x="19634" y="12730"/>
                    </a:cubicBezTo>
                    <a:cubicBezTo>
                      <a:pt x="19634" y="13166"/>
                      <a:pt x="19280" y="13518"/>
                      <a:pt x="18842" y="13518"/>
                    </a:cubicBezTo>
                    <a:cubicBezTo>
                      <a:pt x="18405" y="13518"/>
                      <a:pt x="18050" y="13166"/>
                      <a:pt x="18050" y="12730"/>
                    </a:cubicBezTo>
                    <a:close/>
                    <a:moveTo>
                      <a:pt x="18842" y="11017"/>
                    </a:moveTo>
                    <a:cubicBezTo>
                      <a:pt x="17951" y="11017"/>
                      <a:pt x="17228" y="10299"/>
                      <a:pt x="17228" y="9412"/>
                    </a:cubicBezTo>
                    <a:cubicBezTo>
                      <a:pt x="17228" y="8526"/>
                      <a:pt x="17951" y="7808"/>
                      <a:pt x="18842" y="7808"/>
                    </a:cubicBezTo>
                    <a:cubicBezTo>
                      <a:pt x="19734" y="7808"/>
                      <a:pt x="20456" y="8526"/>
                      <a:pt x="20456" y="9412"/>
                    </a:cubicBezTo>
                    <a:cubicBezTo>
                      <a:pt x="20456" y="10299"/>
                      <a:pt x="19733" y="11017"/>
                      <a:pt x="18842" y="11017"/>
                    </a:cubicBezTo>
                    <a:close/>
                    <a:moveTo>
                      <a:pt x="18842" y="11017"/>
                    </a:move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  <p:grpSp>
            <p:nvGrpSpPr>
              <p:cNvPr id="38" name="Group 59"/>
              <p:cNvGrpSpPr/>
              <p:nvPr/>
            </p:nvGrpSpPr>
            <p:grpSpPr bwMode="auto">
              <a:xfrm>
                <a:off x="5403443" y="1894519"/>
                <a:ext cx="363501" cy="229054"/>
                <a:chOff x="0" y="0"/>
                <a:chExt cx="575" cy="363"/>
              </a:xfrm>
              <a:solidFill>
                <a:schemeClr val="bg1"/>
              </a:solidFill>
              <a:effectLst/>
            </p:grpSpPr>
            <p:sp>
              <p:nvSpPr>
                <p:cNvPr id="46" name="Freeform: Shape 60"/>
                <p:cNvSpPr/>
                <p:nvPr/>
              </p:nvSpPr>
              <p:spPr bwMode="auto">
                <a:xfrm>
                  <a:off x="0" y="104"/>
                  <a:ext cx="205" cy="259"/>
                </a:xfrm>
                <a:custGeom>
                  <a:avLst/>
                  <a:gdLst>
                    <a:gd name="T0" fmla="*/ 0 w 21470"/>
                    <a:gd name="T1" fmla="*/ 0 h 21600"/>
                    <a:gd name="T2" fmla="*/ 0 w 21470"/>
                    <a:gd name="T3" fmla="*/ 0 h 21600"/>
                    <a:gd name="T4" fmla="*/ 0 w 21470"/>
                    <a:gd name="T5" fmla="*/ 0 h 21600"/>
                    <a:gd name="T6" fmla="*/ 0 w 21470"/>
                    <a:gd name="T7" fmla="*/ 0 h 21600"/>
                    <a:gd name="T8" fmla="*/ 0 w 21470"/>
                    <a:gd name="T9" fmla="*/ 0 h 21600"/>
                    <a:gd name="T10" fmla="*/ 0 w 21470"/>
                    <a:gd name="T11" fmla="*/ 0 h 21600"/>
                    <a:gd name="T12" fmla="*/ 0 w 21470"/>
                    <a:gd name="T13" fmla="*/ 0 h 21600"/>
                    <a:gd name="T14" fmla="*/ 0 w 21470"/>
                    <a:gd name="T15" fmla="*/ 0 h 21600"/>
                    <a:gd name="T16" fmla="*/ 0 w 21470"/>
                    <a:gd name="T17" fmla="*/ 0 h 21600"/>
                    <a:gd name="T18" fmla="*/ 0 w 21470"/>
                    <a:gd name="T19" fmla="*/ 0 h 21600"/>
                    <a:gd name="T20" fmla="*/ 0 w 21470"/>
                    <a:gd name="T21" fmla="*/ 0 h 21600"/>
                    <a:gd name="T22" fmla="*/ 0 w 21470"/>
                    <a:gd name="T23" fmla="*/ 0 h 21600"/>
                    <a:gd name="T24" fmla="*/ 0 w 21470"/>
                    <a:gd name="T25" fmla="*/ 0 h 21600"/>
                    <a:gd name="T26" fmla="*/ 0 w 21470"/>
                    <a:gd name="T27" fmla="*/ 0 h 21600"/>
                    <a:gd name="T28" fmla="*/ 0 w 21470"/>
                    <a:gd name="T29" fmla="*/ 0 h 21600"/>
                    <a:gd name="T30" fmla="*/ 0 w 21470"/>
                    <a:gd name="T31" fmla="*/ 0 h 21600"/>
                    <a:gd name="T32" fmla="*/ 0 w 21470"/>
                    <a:gd name="T33" fmla="*/ 0 h 21600"/>
                    <a:gd name="T34" fmla="*/ 0 w 21470"/>
                    <a:gd name="T35" fmla="*/ 0 h 21600"/>
                    <a:gd name="T36" fmla="*/ 0 w 21470"/>
                    <a:gd name="T37" fmla="*/ 0 h 21600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21470" h="21600">
                      <a:moveTo>
                        <a:pt x="13938" y="18089"/>
                      </a:moveTo>
                      <a:lnTo>
                        <a:pt x="13938" y="18075"/>
                      </a:lnTo>
                      <a:cubicBezTo>
                        <a:pt x="13949" y="17312"/>
                        <a:pt x="14370" y="14919"/>
                        <a:pt x="18829" y="12741"/>
                      </a:cubicBezTo>
                      <a:cubicBezTo>
                        <a:pt x="19646" y="11856"/>
                        <a:pt x="20317" y="10649"/>
                        <a:pt x="21003" y="9256"/>
                      </a:cubicBezTo>
                      <a:cubicBezTo>
                        <a:pt x="21476" y="8293"/>
                        <a:pt x="21396" y="7471"/>
                        <a:pt x="21396" y="6302"/>
                      </a:cubicBezTo>
                      <a:cubicBezTo>
                        <a:pt x="21396" y="5437"/>
                        <a:pt x="21600" y="4050"/>
                        <a:pt x="21332" y="3287"/>
                      </a:cubicBezTo>
                      <a:cubicBezTo>
                        <a:pt x="20424" y="712"/>
                        <a:pt x="18134" y="0"/>
                        <a:pt x="15449" y="0"/>
                      </a:cubicBezTo>
                      <a:cubicBezTo>
                        <a:pt x="12764" y="0"/>
                        <a:pt x="10471" y="714"/>
                        <a:pt x="9566" y="3295"/>
                      </a:cubicBezTo>
                      <a:cubicBezTo>
                        <a:pt x="9299" y="4054"/>
                        <a:pt x="9504" y="5439"/>
                        <a:pt x="9504" y="6301"/>
                      </a:cubicBezTo>
                      <a:cubicBezTo>
                        <a:pt x="9504" y="7473"/>
                        <a:pt x="9424" y="8297"/>
                        <a:pt x="9900" y="9263"/>
                      </a:cubicBezTo>
                      <a:cubicBezTo>
                        <a:pt x="10724" y="10935"/>
                        <a:pt x="11509" y="12336"/>
                        <a:pt x="12556" y="13231"/>
                      </a:cubicBezTo>
                      <a:cubicBezTo>
                        <a:pt x="8479" y="13828"/>
                        <a:pt x="5724" y="15525"/>
                        <a:pt x="3865" y="16187"/>
                      </a:cubicBezTo>
                      <a:cubicBezTo>
                        <a:pt x="18" y="17556"/>
                        <a:pt x="0" y="19055"/>
                        <a:pt x="0" y="19055"/>
                      </a:cubicBezTo>
                      <a:lnTo>
                        <a:pt x="0" y="21600"/>
                      </a:lnTo>
                      <a:lnTo>
                        <a:pt x="13940" y="21598"/>
                      </a:lnTo>
                      <a:lnTo>
                        <a:pt x="13940" y="18100"/>
                      </a:lnTo>
                      <a:lnTo>
                        <a:pt x="13940" y="18089"/>
                      </a:lnTo>
                      <a:lnTo>
                        <a:pt x="13938" y="18089"/>
                      </a:lnTo>
                      <a:close/>
                      <a:moveTo>
                        <a:pt x="13938" y="18089"/>
                      </a:moveTo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7" name="Freeform: Shape 61"/>
                <p:cNvSpPr/>
                <p:nvPr/>
              </p:nvSpPr>
              <p:spPr bwMode="auto">
                <a:xfrm>
                  <a:off x="168" y="0"/>
                  <a:ext cx="407" cy="356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w 21600"/>
                    <a:gd name="T17" fmla="*/ 0 h 21600"/>
                    <a:gd name="T18" fmla="*/ 0 w 21600"/>
                    <a:gd name="T19" fmla="*/ 0 h 21600"/>
                    <a:gd name="T20" fmla="*/ 0 w 21600"/>
                    <a:gd name="T21" fmla="*/ 0 h 21600"/>
                    <a:gd name="T22" fmla="*/ 0 w 21600"/>
                    <a:gd name="T23" fmla="*/ 0 h 21600"/>
                    <a:gd name="T24" fmla="*/ 0 w 21600"/>
                    <a:gd name="T25" fmla="*/ 0 h 21600"/>
                    <a:gd name="T26" fmla="*/ 0 w 21600"/>
                    <a:gd name="T27" fmla="*/ 0 h 21600"/>
                    <a:gd name="T28" fmla="*/ 0 w 21600"/>
                    <a:gd name="T29" fmla="*/ 0 h 21600"/>
                    <a:gd name="T30" fmla="*/ 0 w 21600"/>
                    <a:gd name="T31" fmla="*/ 0 h 21600"/>
                    <a:gd name="T32" fmla="*/ 0 w 21600"/>
                    <a:gd name="T33" fmla="*/ 0 h 21600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0" t="0" r="r" b="b"/>
                  <a:pathLst>
                    <a:path w="21600" h="21600">
                      <a:moveTo>
                        <a:pt x="18895" y="16182"/>
                      </a:moveTo>
                      <a:cubicBezTo>
                        <a:pt x="17591" y="15518"/>
                        <a:pt x="15655" y="13809"/>
                        <a:pt x="12789" y="13222"/>
                      </a:cubicBezTo>
                      <a:cubicBezTo>
                        <a:pt x="13522" y="12323"/>
                        <a:pt x="14076" y="10920"/>
                        <a:pt x="14647" y="9256"/>
                      </a:cubicBezTo>
                      <a:cubicBezTo>
                        <a:pt x="14978" y="8292"/>
                        <a:pt x="14921" y="7470"/>
                        <a:pt x="14921" y="6300"/>
                      </a:cubicBezTo>
                      <a:cubicBezTo>
                        <a:pt x="14921" y="5435"/>
                        <a:pt x="15063" y="4048"/>
                        <a:pt x="14876" y="3287"/>
                      </a:cubicBezTo>
                      <a:cubicBezTo>
                        <a:pt x="14244" y="710"/>
                        <a:pt x="12647" y="0"/>
                        <a:pt x="10775" y="0"/>
                      </a:cubicBezTo>
                      <a:cubicBezTo>
                        <a:pt x="8902" y="0"/>
                        <a:pt x="7303" y="714"/>
                        <a:pt x="6672" y="3294"/>
                      </a:cubicBezTo>
                      <a:cubicBezTo>
                        <a:pt x="6486" y="4054"/>
                        <a:pt x="6628" y="5438"/>
                        <a:pt x="6628" y="6300"/>
                      </a:cubicBezTo>
                      <a:cubicBezTo>
                        <a:pt x="6628" y="7473"/>
                        <a:pt x="6572" y="8297"/>
                        <a:pt x="6904" y="9262"/>
                      </a:cubicBezTo>
                      <a:cubicBezTo>
                        <a:pt x="7479" y="10934"/>
                        <a:pt x="8026" y="12336"/>
                        <a:pt x="8756" y="13231"/>
                      </a:cubicBezTo>
                      <a:cubicBezTo>
                        <a:pt x="5913" y="13828"/>
                        <a:pt x="3991" y="15526"/>
                        <a:pt x="2695" y="16187"/>
                      </a:cubicBezTo>
                      <a:cubicBezTo>
                        <a:pt x="13" y="17556"/>
                        <a:pt x="0" y="19054"/>
                        <a:pt x="0" y="19054"/>
                      </a:cubicBezTo>
                      <a:lnTo>
                        <a:pt x="0" y="21600"/>
                      </a:lnTo>
                      <a:lnTo>
                        <a:pt x="21600" y="21597"/>
                      </a:lnTo>
                      <a:lnTo>
                        <a:pt x="21600" y="19054"/>
                      </a:lnTo>
                      <a:cubicBezTo>
                        <a:pt x="21600" y="19054"/>
                        <a:pt x="21587" y="17551"/>
                        <a:pt x="18895" y="16182"/>
                      </a:cubicBezTo>
                      <a:close/>
                      <a:moveTo>
                        <a:pt x="18895" y="16182"/>
                      </a:moveTo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</p:grpSp>
          <p:grpSp>
            <p:nvGrpSpPr>
              <p:cNvPr id="39" name="Group 62"/>
              <p:cNvGrpSpPr/>
              <p:nvPr/>
            </p:nvGrpSpPr>
            <p:grpSpPr bwMode="auto">
              <a:xfrm>
                <a:off x="7145291" y="3232346"/>
                <a:ext cx="363501" cy="321176"/>
                <a:chOff x="0" y="0"/>
                <a:chExt cx="575" cy="506"/>
              </a:xfrm>
              <a:solidFill>
                <a:schemeClr val="bg1"/>
              </a:solidFill>
              <a:effectLst/>
            </p:grpSpPr>
            <p:sp>
              <p:nvSpPr>
                <p:cNvPr id="44" name="Freeform: Shape 63"/>
                <p:cNvSpPr/>
                <p:nvPr/>
              </p:nvSpPr>
              <p:spPr bwMode="auto">
                <a:xfrm>
                  <a:off x="184" y="120"/>
                  <a:ext cx="391" cy="386"/>
                </a:xfrm>
                <a:custGeom>
                  <a:avLst/>
                  <a:gdLst>
                    <a:gd name="T0" fmla="*/ 0 w 21600"/>
                    <a:gd name="T1" fmla="*/ 0 h 20967"/>
                    <a:gd name="T2" fmla="*/ 0 w 21600"/>
                    <a:gd name="T3" fmla="*/ 0 h 20967"/>
                    <a:gd name="T4" fmla="*/ 0 w 21600"/>
                    <a:gd name="T5" fmla="*/ 0 h 20967"/>
                    <a:gd name="T6" fmla="*/ 0 w 21600"/>
                    <a:gd name="T7" fmla="*/ 0 h 20967"/>
                    <a:gd name="T8" fmla="*/ 0 w 21600"/>
                    <a:gd name="T9" fmla="*/ 0 h 20967"/>
                    <a:gd name="T10" fmla="*/ 0 w 21600"/>
                    <a:gd name="T11" fmla="*/ 0 h 20967"/>
                    <a:gd name="T12" fmla="*/ 0 w 21600"/>
                    <a:gd name="T13" fmla="*/ 0 h 20967"/>
                    <a:gd name="T14" fmla="*/ 0 w 21600"/>
                    <a:gd name="T15" fmla="*/ 0 h 20967"/>
                    <a:gd name="T16" fmla="*/ 0 w 21600"/>
                    <a:gd name="T17" fmla="*/ 0 h 20967"/>
                    <a:gd name="T18" fmla="*/ 0 w 21600"/>
                    <a:gd name="T19" fmla="*/ 0 h 20967"/>
                    <a:gd name="T20" fmla="*/ 0 w 21600"/>
                    <a:gd name="T21" fmla="*/ 0 h 20967"/>
                    <a:gd name="T22" fmla="*/ 0 w 21600"/>
                    <a:gd name="T23" fmla="*/ 0 h 20967"/>
                    <a:gd name="T24" fmla="*/ 0 w 21600"/>
                    <a:gd name="T25" fmla="*/ 0 h 20967"/>
                    <a:gd name="T26" fmla="*/ 0 w 21600"/>
                    <a:gd name="T27" fmla="*/ 0 h 20967"/>
                    <a:gd name="T28" fmla="*/ 0 w 21600"/>
                    <a:gd name="T29" fmla="*/ 0 h 20967"/>
                    <a:gd name="T30" fmla="*/ 0 w 21600"/>
                    <a:gd name="T31" fmla="*/ 0 h 20967"/>
                    <a:gd name="T32" fmla="*/ 0 w 21600"/>
                    <a:gd name="T33" fmla="*/ 0 h 20967"/>
                    <a:gd name="T34" fmla="*/ 0 w 21600"/>
                    <a:gd name="T35" fmla="*/ 0 h 20967"/>
                    <a:gd name="T36" fmla="*/ 0 w 21600"/>
                    <a:gd name="T37" fmla="*/ 0 h 20967"/>
                    <a:gd name="T38" fmla="*/ 0 w 21600"/>
                    <a:gd name="T39" fmla="*/ 0 h 20967"/>
                    <a:gd name="T40" fmla="*/ 0 w 21600"/>
                    <a:gd name="T41" fmla="*/ 0 h 20967"/>
                    <a:gd name="T42" fmla="*/ 0 w 21600"/>
                    <a:gd name="T43" fmla="*/ 0 h 20967"/>
                    <a:gd name="T44" fmla="*/ 0 w 21600"/>
                    <a:gd name="T45" fmla="*/ 0 h 20967"/>
                    <a:gd name="T46" fmla="*/ 0 w 21600"/>
                    <a:gd name="T47" fmla="*/ 0 h 20967"/>
                    <a:gd name="T48" fmla="*/ 0 w 21600"/>
                    <a:gd name="T49" fmla="*/ 0 h 20967"/>
                    <a:gd name="T50" fmla="*/ 0 w 21600"/>
                    <a:gd name="T51" fmla="*/ 0 h 20967"/>
                    <a:gd name="T52" fmla="*/ 0 w 21600"/>
                    <a:gd name="T53" fmla="*/ 0 h 20967"/>
                    <a:gd name="T54" fmla="*/ 0 w 21600"/>
                    <a:gd name="T55" fmla="*/ 0 h 20967"/>
                    <a:gd name="T56" fmla="*/ 0 w 21600"/>
                    <a:gd name="T57" fmla="*/ 0 h 20967"/>
                    <a:gd name="T58" fmla="*/ 0 w 21600"/>
                    <a:gd name="T59" fmla="*/ 0 h 20967"/>
                    <a:gd name="T60" fmla="*/ 0 w 21600"/>
                    <a:gd name="T61" fmla="*/ 0 h 20967"/>
                    <a:gd name="T62" fmla="*/ 0 w 21600"/>
                    <a:gd name="T63" fmla="*/ 0 h 20967"/>
                    <a:gd name="T64" fmla="*/ 0 w 21600"/>
                    <a:gd name="T65" fmla="*/ 0 h 20967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</a:gdLst>
                  <a:ahLst/>
                  <a:cxnLst>
                    <a:cxn ang="T66">
                      <a:pos x="T0" y="T1"/>
                    </a:cxn>
                    <a:cxn ang="T67">
                      <a:pos x="T2" y="T3"/>
                    </a:cxn>
                    <a:cxn ang="T68">
                      <a:pos x="T4" y="T5"/>
                    </a:cxn>
                    <a:cxn ang="T69">
                      <a:pos x="T6" y="T7"/>
                    </a:cxn>
                    <a:cxn ang="T70">
                      <a:pos x="T8" y="T9"/>
                    </a:cxn>
                    <a:cxn ang="T71">
                      <a:pos x="T10" y="T11"/>
                    </a:cxn>
                    <a:cxn ang="T72">
                      <a:pos x="T12" y="T13"/>
                    </a:cxn>
                    <a:cxn ang="T73">
                      <a:pos x="T14" y="T15"/>
                    </a:cxn>
                    <a:cxn ang="T74">
                      <a:pos x="T16" y="T17"/>
                    </a:cxn>
                    <a:cxn ang="T75">
                      <a:pos x="T18" y="T19"/>
                    </a:cxn>
                    <a:cxn ang="T76">
                      <a:pos x="T20" y="T21"/>
                    </a:cxn>
                    <a:cxn ang="T77">
                      <a:pos x="T22" y="T23"/>
                    </a:cxn>
                    <a:cxn ang="T78">
                      <a:pos x="T24" y="T25"/>
                    </a:cxn>
                    <a:cxn ang="T79">
                      <a:pos x="T26" y="T27"/>
                    </a:cxn>
                    <a:cxn ang="T80">
                      <a:pos x="T28" y="T29"/>
                    </a:cxn>
                    <a:cxn ang="T81">
                      <a:pos x="T30" y="T31"/>
                    </a:cxn>
                    <a:cxn ang="T82">
                      <a:pos x="T32" y="T33"/>
                    </a:cxn>
                    <a:cxn ang="T83">
                      <a:pos x="T34" y="T35"/>
                    </a:cxn>
                    <a:cxn ang="T84">
                      <a:pos x="T36" y="T37"/>
                    </a:cxn>
                    <a:cxn ang="T85">
                      <a:pos x="T38" y="T39"/>
                    </a:cxn>
                    <a:cxn ang="T86">
                      <a:pos x="T40" y="T41"/>
                    </a:cxn>
                    <a:cxn ang="T87">
                      <a:pos x="T42" y="T43"/>
                    </a:cxn>
                    <a:cxn ang="T88">
                      <a:pos x="T44" y="T45"/>
                    </a:cxn>
                    <a:cxn ang="T89">
                      <a:pos x="T46" y="T47"/>
                    </a:cxn>
                    <a:cxn ang="T90">
                      <a:pos x="T48" y="T49"/>
                    </a:cxn>
                    <a:cxn ang="T91">
                      <a:pos x="T50" y="T51"/>
                    </a:cxn>
                    <a:cxn ang="T92">
                      <a:pos x="T52" y="T53"/>
                    </a:cxn>
                    <a:cxn ang="T93">
                      <a:pos x="T54" y="T55"/>
                    </a:cxn>
                    <a:cxn ang="T94">
                      <a:pos x="T56" y="T57"/>
                    </a:cxn>
                    <a:cxn ang="T95">
                      <a:pos x="T58" y="T59"/>
                    </a:cxn>
                    <a:cxn ang="T96">
                      <a:pos x="T60" y="T61"/>
                    </a:cxn>
                    <a:cxn ang="T97">
                      <a:pos x="T62" y="T63"/>
                    </a:cxn>
                    <a:cxn ang="T98">
                      <a:pos x="T64" y="T65"/>
                    </a:cxn>
                  </a:cxnLst>
                  <a:rect l="0" t="0" r="r" b="b"/>
                  <a:pathLst>
                    <a:path w="21600" h="20967">
                      <a:moveTo>
                        <a:pt x="20820" y="9022"/>
                      </a:moveTo>
                      <a:cubicBezTo>
                        <a:pt x="20811" y="9007"/>
                        <a:pt x="20801" y="8992"/>
                        <a:pt x="20793" y="8977"/>
                      </a:cubicBezTo>
                      <a:cubicBezTo>
                        <a:pt x="20489" y="8427"/>
                        <a:pt x="20112" y="7930"/>
                        <a:pt x="19674" y="7499"/>
                      </a:cubicBezTo>
                      <a:lnTo>
                        <a:pt x="13690" y="1617"/>
                      </a:lnTo>
                      <a:cubicBezTo>
                        <a:pt x="13666" y="1593"/>
                        <a:pt x="13643" y="1572"/>
                        <a:pt x="13622" y="1554"/>
                      </a:cubicBezTo>
                      <a:cubicBezTo>
                        <a:pt x="12860" y="827"/>
                        <a:pt x="11933" y="294"/>
                        <a:pt x="10925" y="0"/>
                      </a:cubicBezTo>
                      <a:cubicBezTo>
                        <a:pt x="12087" y="1195"/>
                        <a:pt x="12856" y="2688"/>
                        <a:pt x="13154" y="4330"/>
                      </a:cubicBezTo>
                      <a:cubicBezTo>
                        <a:pt x="13243" y="4823"/>
                        <a:pt x="13289" y="5326"/>
                        <a:pt x="13289" y="5827"/>
                      </a:cubicBezTo>
                      <a:cubicBezTo>
                        <a:pt x="13289" y="6027"/>
                        <a:pt x="13280" y="6237"/>
                        <a:pt x="13262" y="6469"/>
                      </a:cubicBezTo>
                      <a:lnTo>
                        <a:pt x="16991" y="10136"/>
                      </a:lnTo>
                      <a:cubicBezTo>
                        <a:pt x="17315" y="10454"/>
                        <a:pt x="17555" y="10856"/>
                        <a:pt x="17685" y="11298"/>
                      </a:cubicBezTo>
                      <a:cubicBezTo>
                        <a:pt x="17760" y="11551"/>
                        <a:pt x="17797" y="11814"/>
                        <a:pt x="17797" y="12082"/>
                      </a:cubicBezTo>
                      <a:cubicBezTo>
                        <a:pt x="17797" y="12378"/>
                        <a:pt x="17751" y="12669"/>
                        <a:pt x="17660" y="12949"/>
                      </a:cubicBezTo>
                      <a:cubicBezTo>
                        <a:pt x="17523" y="13371"/>
                        <a:pt x="17298" y="13738"/>
                        <a:pt x="16990" y="14040"/>
                      </a:cubicBezTo>
                      <a:lnTo>
                        <a:pt x="14559" y="16430"/>
                      </a:lnTo>
                      <a:cubicBezTo>
                        <a:pt x="14038" y="16942"/>
                        <a:pt x="13333" y="17224"/>
                        <a:pt x="12573" y="17224"/>
                      </a:cubicBezTo>
                      <a:cubicBezTo>
                        <a:pt x="11813" y="17224"/>
                        <a:pt x="11108" y="16942"/>
                        <a:pt x="10587" y="16430"/>
                      </a:cubicBezTo>
                      <a:lnTo>
                        <a:pt x="8270" y="14152"/>
                      </a:lnTo>
                      <a:lnTo>
                        <a:pt x="6770" y="12677"/>
                      </a:lnTo>
                      <a:lnTo>
                        <a:pt x="4605" y="10549"/>
                      </a:lnTo>
                      <a:cubicBezTo>
                        <a:pt x="4389" y="10338"/>
                        <a:pt x="4211" y="10088"/>
                        <a:pt x="4075" y="9805"/>
                      </a:cubicBezTo>
                      <a:cubicBezTo>
                        <a:pt x="3895" y="9434"/>
                        <a:pt x="3800" y="9016"/>
                        <a:pt x="3800" y="8598"/>
                      </a:cubicBezTo>
                      <a:cubicBezTo>
                        <a:pt x="3800" y="8316"/>
                        <a:pt x="3842" y="8037"/>
                        <a:pt x="3925" y="7769"/>
                      </a:cubicBezTo>
                      <a:cubicBezTo>
                        <a:pt x="3932" y="7746"/>
                        <a:pt x="3941" y="7722"/>
                        <a:pt x="3951" y="7698"/>
                      </a:cubicBezTo>
                      <a:lnTo>
                        <a:pt x="3965" y="7659"/>
                      </a:lnTo>
                      <a:cubicBezTo>
                        <a:pt x="4000" y="7561"/>
                        <a:pt x="4033" y="7481"/>
                        <a:pt x="4068" y="7408"/>
                      </a:cubicBezTo>
                      <a:cubicBezTo>
                        <a:pt x="4087" y="7366"/>
                        <a:pt x="4109" y="7325"/>
                        <a:pt x="4132" y="7283"/>
                      </a:cubicBezTo>
                      <a:cubicBezTo>
                        <a:pt x="4172" y="7208"/>
                        <a:pt x="4218" y="7133"/>
                        <a:pt x="4271" y="7053"/>
                      </a:cubicBezTo>
                      <a:lnTo>
                        <a:pt x="4294" y="7020"/>
                      </a:lnTo>
                      <a:cubicBezTo>
                        <a:pt x="4310" y="6997"/>
                        <a:pt x="4325" y="6972"/>
                        <a:pt x="4343" y="6949"/>
                      </a:cubicBezTo>
                      <a:cubicBezTo>
                        <a:pt x="4431" y="6831"/>
                        <a:pt x="4517" y="6731"/>
                        <a:pt x="4605" y="6646"/>
                      </a:cubicBezTo>
                      <a:lnTo>
                        <a:pt x="5532" y="5735"/>
                      </a:lnTo>
                      <a:cubicBezTo>
                        <a:pt x="5522" y="5626"/>
                        <a:pt x="5497" y="5529"/>
                        <a:pt x="5456" y="5447"/>
                      </a:cubicBezTo>
                      <a:cubicBezTo>
                        <a:pt x="5417" y="5367"/>
                        <a:pt x="5370" y="5298"/>
                        <a:pt x="5314" y="5243"/>
                      </a:cubicBezTo>
                      <a:lnTo>
                        <a:pt x="3149" y="3115"/>
                      </a:lnTo>
                      <a:lnTo>
                        <a:pt x="2990" y="2958"/>
                      </a:lnTo>
                      <a:lnTo>
                        <a:pt x="1922" y="4008"/>
                      </a:lnTo>
                      <a:cubicBezTo>
                        <a:pt x="1819" y="4110"/>
                        <a:pt x="1715" y="4219"/>
                        <a:pt x="1606" y="4344"/>
                      </a:cubicBezTo>
                      <a:cubicBezTo>
                        <a:pt x="1589" y="4362"/>
                        <a:pt x="1574" y="4381"/>
                        <a:pt x="1558" y="4400"/>
                      </a:cubicBezTo>
                      <a:lnTo>
                        <a:pt x="1524" y="4442"/>
                      </a:lnTo>
                      <a:cubicBezTo>
                        <a:pt x="1451" y="4527"/>
                        <a:pt x="1381" y="4613"/>
                        <a:pt x="1313" y="4702"/>
                      </a:cubicBezTo>
                      <a:cubicBezTo>
                        <a:pt x="1290" y="4731"/>
                        <a:pt x="1268" y="4762"/>
                        <a:pt x="1246" y="4792"/>
                      </a:cubicBezTo>
                      <a:lnTo>
                        <a:pt x="1233" y="4809"/>
                      </a:lnTo>
                      <a:cubicBezTo>
                        <a:pt x="1167" y="4901"/>
                        <a:pt x="1103" y="4993"/>
                        <a:pt x="1042" y="5088"/>
                      </a:cubicBezTo>
                      <a:lnTo>
                        <a:pt x="1026" y="5112"/>
                      </a:lnTo>
                      <a:cubicBezTo>
                        <a:pt x="1011" y="5135"/>
                        <a:pt x="996" y="5158"/>
                        <a:pt x="981" y="5179"/>
                      </a:cubicBezTo>
                      <a:cubicBezTo>
                        <a:pt x="910" y="5295"/>
                        <a:pt x="841" y="5411"/>
                        <a:pt x="779" y="5526"/>
                      </a:cubicBezTo>
                      <a:lnTo>
                        <a:pt x="769" y="5543"/>
                      </a:lnTo>
                      <a:lnTo>
                        <a:pt x="761" y="5559"/>
                      </a:lnTo>
                      <a:cubicBezTo>
                        <a:pt x="543" y="5965"/>
                        <a:pt x="369" y="6397"/>
                        <a:pt x="243" y="6846"/>
                      </a:cubicBezTo>
                      <a:cubicBezTo>
                        <a:pt x="198" y="7005"/>
                        <a:pt x="163" y="7152"/>
                        <a:pt x="134" y="7295"/>
                      </a:cubicBezTo>
                      <a:cubicBezTo>
                        <a:pt x="45" y="7730"/>
                        <a:pt x="0" y="8169"/>
                        <a:pt x="0" y="8605"/>
                      </a:cubicBezTo>
                      <a:cubicBezTo>
                        <a:pt x="0" y="8989"/>
                        <a:pt x="35" y="9375"/>
                        <a:pt x="102" y="9750"/>
                      </a:cubicBezTo>
                      <a:cubicBezTo>
                        <a:pt x="340" y="11063"/>
                        <a:pt x="970" y="12253"/>
                        <a:pt x="1921" y="13188"/>
                      </a:cubicBezTo>
                      <a:lnTo>
                        <a:pt x="3167" y="14414"/>
                      </a:lnTo>
                      <a:lnTo>
                        <a:pt x="4988" y="16203"/>
                      </a:lnTo>
                      <a:lnTo>
                        <a:pt x="7904" y="19069"/>
                      </a:lnTo>
                      <a:cubicBezTo>
                        <a:pt x="10479" y="21600"/>
                        <a:pt x="14667" y="21600"/>
                        <a:pt x="17242" y="19069"/>
                      </a:cubicBezTo>
                      <a:lnTo>
                        <a:pt x="19673" y="16679"/>
                      </a:lnTo>
                      <a:cubicBezTo>
                        <a:pt x="20506" y="15861"/>
                        <a:pt x="21099" y="14826"/>
                        <a:pt x="21391" y="13687"/>
                      </a:cubicBezTo>
                      <a:cubicBezTo>
                        <a:pt x="21529" y="13146"/>
                        <a:pt x="21600" y="12608"/>
                        <a:pt x="21600" y="12089"/>
                      </a:cubicBezTo>
                      <a:cubicBezTo>
                        <a:pt x="21600" y="11064"/>
                        <a:pt x="21349" y="10039"/>
                        <a:pt x="20876" y="9127"/>
                      </a:cubicBezTo>
                      <a:cubicBezTo>
                        <a:pt x="20870" y="9116"/>
                        <a:pt x="20865" y="9105"/>
                        <a:pt x="20860" y="9094"/>
                      </a:cubicBezTo>
                      <a:cubicBezTo>
                        <a:pt x="20856" y="9085"/>
                        <a:pt x="20852" y="9077"/>
                        <a:pt x="20847" y="9068"/>
                      </a:cubicBezTo>
                      <a:cubicBezTo>
                        <a:pt x="20839" y="9051"/>
                        <a:pt x="20830" y="9038"/>
                        <a:pt x="20820" y="9022"/>
                      </a:cubicBezTo>
                      <a:close/>
                      <a:moveTo>
                        <a:pt x="20820" y="9022"/>
                      </a:moveTo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5" name="Freeform: Shape 64"/>
                <p:cNvSpPr/>
                <p:nvPr/>
              </p:nvSpPr>
              <p:spPr bwMode="auto">
                <a:xfrm>
                  <a:off x="0" y="0"/>
                  <a:ext cx="391" cy="386"/>
                </a:xfrm>
                <a:custGeom>
                  <a:avLst/>
                  <a:gdLst>
                    <a:gd name="T0" fmla="*/ 0 w 21600"/>
                    <a:gd name="T1" fmla="*/ 0 h 20967"/>
                    <a:gd name="T2" fmla="*/ 0 w 21600"/>
                    <a:gd name="T3" fmla="*/ 0 h 20967"/>
                    <a:gd name="T4" fmla="*/ 0 w 21600"/>
                    <a:gd name="T5" fmla="*/ 0 h 20967"/>
                    <a:gd name="T6" fmla="*/ 0 w 21600"/>
                    <a:gd name="T7" fmla="*/ 0 h 20967"/>
                    <a:gd name="T8" fmla="*/ 0 w 21600"/>
                    <a:gd name="T9" fmla="*/ 0 h 20967"/>
                    <a:gd name="T10" fmla="*/ 0 w 21600"/>
                    <a:gd name="T11" fmla="*/ 0 h 20967"/>
                    <a:gd name="T12" fmla="*/ 0 w 21600"/>
                    <a:gd name="T13" fmla="*/ 0 h 20967"/>
                    <a:gd name="T14" fmla="*/ 0 w 21600"/>
                    <a:gd name="T15" fmla="*/ 0 h 20967"/>
                    <a:gd name="T16" fmla="*/ 0 w 21600"/>
                    <a:gd name="T17" fmla="*/ 0 h 20967"/>
                    <a:gd name="T18" fmla="*/ 0 w 21600"/>
                    <a:gd name="T19" fmla="*/ 0 h 20967"/>
                    <a:gd name="T20" fmla="*/ 0 w 21600"/>
                    <a:gd name="T21" fmla="*/ 0 h 20967"/>
                    <a:gd name="T22" fmla="*/ 0 w 21600"/>
                    <a:gd name="T23" fmla="*/ 0 h 20967"/>
                    <a:gd name="T24" fmla="*/ 0 w 21600"/>
                    <a:gd name="T25" fmla="*/ 0 h 20967"/>
                    <a:gd name="T26" fmla="*/ 0 w 21600"/>
                    <a:gd name="T27" fmla="*/ 0 h 20967"/>
                    <a:gd name="T28" fmla="*/ 0 w 21600"/>
                    <a:gd name="T29" fmla="*/ 0 h 20967"/>
                    <a:gd name="T30" fmla="*/ 0 w 21600"/>
                    <a:gd name="T31" fmla="*/ 0 h 20967"/>
                    <a:gd name="T32" fmla="*/ 0 w 21600"/>
                    <a:gd name="T33" fmla="*/ 0 h 20967"/>
                    <a:gd name="T34" fmla="*/ 0 w 21600"/>
                    <a:gd name="T35" fmla="*/ 0 h 20967"/>
                    <a:gd name="T36" fmla="*/ 0 w 21600"/>
                    <a:gd name="T37" fmla="*/ 0 h 20967"/>
                    <a:gd name="T38" fmla="*/ 0 w 21600"/>
                    <a:gd name="T39" fmla="*/ 0 h 20967"/>
                    <a:gd name="T40" fmla="*/ 0 w 21600"/>
                    <a:gd name="T41" fmla="*/ 0 h 20967"/>
                    <a:gd name="T42" fmla="*/ 0 w 21600"/>
                    <a:gd name="T43" fmla="*/ 0 h 20967"/>
                    <a:gd name="T44" fmla="*/ 0 w 21600"/>
                    <a:gd name="T45" fmla="*/ 0 h 20967"/>
                    <a:gd name="T46" fmla="*/ 0 w 21600"/>
                    <a:gd name="T47" fmla="*/ 0 h 20967"/>
                    <a:gd name="T48" fmla="*/ 0 w 21600"/>
                    <a:gd name="T49" fmla="*/ 0 h 20967"/>
                    <a:gd name="T50" fmla="*/ 0 w 21600"/>
                    <a:gd name="T51" fmla="*/ 0 h 20967"/>
                    <a:gd name="T52" fmla="*/ 0 w 21600"/>
                    <a:gd name="T53" fmla="*/ 0 h 20967"/>
                    <a:gd name="T54" fmla="*/ 0 w 21600"/>
                    <a:gd name="T55" fmla="*/ 0 h 20967"/>
                    <a:gd name="T56" fmla="*/ 0 w 21600"/>
                    <a:gd name="T57" fmla="*/ 0 h 20967"/>
                    <a:gd name="T58" fmla="*/ 0 w 21600"/>
                    <a:gd name="T59" fmla="*/ 0 h 20967"/>
                    <a:gd name="T60" fmla="*/ 0 w 21600"/>
                    <a:gd name="T61" fmla="*/ 0 h 20967"/>
                    <a:gd name="T62" fmla="*/ 0 w 21600"/>
                    <a:gd name="T63" fmla="*/ 0 h 20967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0" t="0" r="r" b="b"/>
                  <a:pathLst>
                    <a:path w="21600" h="20967">
                      <a:moveTo>
                        <a:pt x="19678" y="7779"/>
                      </a:moveTo>
                      <a:lnTo>
                        <a:pt x="18431" y="6554"/>
                      </a:lnTo>
                      <a:lnTo>
                        <a:pt x="16611" y="4764"/>
                      </a:lnTo>
                      <a:lnTo>
                        <a:pt x="13695" y="1897"/>
                      </a:lnTo>
                      <a:cubicBezTo>
                        <a:pt x="11121" y="-633"/>
                        <a:pt x="6932" y="-633"/>
                        <a:pt x="4358" y="1898"/>
                      </a:cubicBezTo>
                      <a:lnTo>
                        <a:pt x="1926" y="4288"/>
                      </a:lnTo>
                      <a:cubicBezTo>
                        <a:pt x="1093" y="5106"/>
                        <a:pt x="501" y="6141"/>
                        <a:pt x="209" y="7280"/>
                      </a:cubicBezTo>
                      <a:cubicBezTo>
                        <a:pt x="71" y="7821"/>
                        <a:pt x="0" y="8359"/>
                        <a:pt x="0" y="8879"/>
                      </a:cubicBezTo>
                      <a:cubicBezTo>
                        <a:pt x="0" y="9904"/>
                        <a:pt x="251" y="10928"/>
                        <a:pt x="724" y="11841"/>
                      </a:cubicBezTo>
                      <a:cubicBezTo>
                        <a:pt x="731" y="11851"/>
                        <a:pt x="735" y="11863"/>
                        <a:pt x="740" y="11874"/>
                      </a:cubicBezTo>
                      <a:cubicBezTo>
                        <a:pt x="744" y="11883"/>
                        <a:pt x="748" y="11892"/>
                        <a:pt x="753" y="11900"/>
                      </a:cubicBezTo>
                      <a:cubicBezTo>
                        <a:pt x="761" y="11915"/>
                        <a:pt x="769" y="11929"/>
                        <a:pt x="779" y="11945"/>
                      </a:cubicBezTo>
                      <a:cubicBezTo>
                        <a:pt x="788" y="11960"/>
                        <a:pt x="798" y="11975"/>
                        <a:pt x="806" y="11991"/>
                      </a:cubicBezTo>
                      <a:cubicBezTo>
                        <a:pt x="1111" y="12541"/>
                        <a:pt x="1488" y="13038"/>
                        <a:pt x="1926" y="13468"/>
                      </a:cubicBezTo>
                      <a:lnTo>
                        <a:pt x="7909" y="19350"/>
                      </a:lnTo>
                      <a:cubicBezTo>
                        <a:pt x="7934" y="19376"/>
                        <a:pt x="7956" y="19396"/>
                        <a:pt x="7978" y="19413"/>
                      </a:cubicBezTo>
                      <a:cubicBezTo>
                        <a:pt x="8740" y="20140"/>
                        <a:pt x="9666" y="20673"/>
                        <a:pt x="10674" y="20967"/>
                      </a:cubicBezTo>
                      <a:cubicBezTo>
                        <a:pt x="9513" y="19772"/>
                        <a:pt x="8744" y="18279"/>
                        <a:pt x="8446" y="16636"/>
                      </a:cubicBezTo>
                      <a:cubicBezTo>
                        <a:pt x="8357" y="16145"/>
                        <a:pt x="8311" y="15641"/>
                        <a:pt x="8311" y="15140"/>
                      </a:cubicBezTo>
                      <a:cubicBezTo>
                        <a:pt x="8311" y="14941"/>
                        <a:pt x="8320" y="14731"/>
                        <a:pt x="8338" y="14497"/>
                      </a:cubicBezTo>
                      <a:lnTo>
                        <a:pt x="4609" y="10831"/>
                      </a:lnTo>
                      <a:cubicBezTo>
                        <a:pt x="4285" y="10512"/>
                        <a:pt x="4044" y="10110"/>
                        <a:pt x="3915" y="9668"/>
                      </a:cubicBezTo>
                      <a:cubicBezTo>
                        <a:pt x="3840" y="9415"/>
                        <a:pt x="3802" y="9152"/>
                        <a:pt x="3802" y="8885"/>
                      </a:cubicBezTo>
                      <a:cubicBezTo>
                        <a:pt x="3802" y="8589"/>
                        <a:pt x="3848" y="8297"/>
                        <a:pt x="3939" y="8017"/>
                      </a:cubicBezTo>
                      <a:cubicBezTo>
                        <a:pt x="4077" y="7595"/>
                        <a:pt x="4301" y="7228"/>
                        <a:pt x="4609" y="6926"/>
                      </a:cubicBezTo>
                      <a:lnTo>
                        <a:pt x="7041" y="4536"/>
                      </a:lnTo>
                      <a:cubicBezTo>
                        <a:pt x="8118" y="3477"/>
                        <a:pt x="9936" y="3477"/>
                        <a:pt x="11012" y="4536"/>
                      </a:cubicBezTo>
                      <a:lnTo>
                        <a:pt x="13330" y="6814"/>
                      </a:lnTo>
                      <a:lnTo>
                        <a:pt x="14830" y="8289"/>
                      </a:lnTo>
                      <a:lnTo>
                        <a:pt x="16994" y="10417"/>
                      </a:lnTo>
                      <a:cubicBezTo>
                        <a:pt x="17210" y="10629"/>
                        <a:pt x="17389" y="10879"/>
                        <a:pt x="17525" y="11161"/>
                      </a:cubicBezTo>
                      <a:cubicBezTo>
                        <a:pt x="17704" y="11532"/>
                        <a:pt x="17800" y="11949"/>
                        <a:pt x="17800" y="12368"/>
                      </a:cubicBezTo>
                      <a:cubicBezTo>
                        <a:pt x="17800" y="12650"/>
                        <a:pt x="17757" y="12929"/>
                        <a:pt x="17675" y="13197"/>
                      </a:cubicBezTo>
                      <a:cubicBezTo>
                        <a:pt x="17667" y="13222"/>
                        <a:pt x="17658" y="13245"/>
                        <a:pt x="17649" y="13270"/>
                      </a:cubicBezTo>
                      <a:lnTo>
                        <a:pt x="17634" y="13307"/>
                      </a:lnTo>
                      <a:cubicBezTo>
                        <a:pt x="17599" y="13406"/>
                        <a:pt x="17566" y="13485"/>
                        <a:pt x="17532" y="13558"/>
                      </a:cubicBezTo>
                      <a:cubicBezTo>
                        <a:pt x="17512" y="13601"/>
                        <a:pt x="17489" y="13642"/>
                        <a:pt x="17467" y="13684"/>
                      </a:cubicBezTo>
                      <a:cubicBezTo>
                        <a:pt x="17427" y="13760"/>
                        <a:pt x="17380" y="13837"/>
                        <a:pt x="17329" y="13913"/>
                      </a:cubicBezTo>
                      <a:lnTo>
                        <a:pt x="17308" y="13943"/>
                      </a:lnTo>
                      <a:cubicBezTo>
                        <a:pt x="17292" y="13969"/>
                        <a:pt x="17275" y="13993"/>
                        <a:pt x="17257" y="14017"/>
                      </a:cubicBezTo>
                      <a:cubicBezTo>
                        <a:pt x="17168" y="14136"/>
                        <a:pt x="17083" y="14235"/>
                        <a:pt x="16996" y="14321"/>
                      </a:cubicBezTo>
                      <a:lnTo>
                        <a:pt x="16068" y="15232"/>
                      </a:lnTo>
                      <a:cubicBezTo>
                        <a:pt x="16078" y="15340"/>
                        <a:pt x="16103" y="15437"/>
                        <a:pt x="16144" y="15520"/>
                      </a:cubicBezTo>
                      <a:cubicBezTo>
                        <a:pt x="16183" y="15601"/>
                        <a:pt x="16230" y="15669"/>
                        <a:pt x="16286" y="15724"/>
                      </a:cubicBezTo>
                      <a:lnTo>
                        <a:pt x="18451" y="17852"/>
                      </a:lnTo>
                      <a:lnTo>
                        <a:pt x="18610" y="18009"/>
                      </a:lnTo>
                      <a:lnTo>
                        <a:pt x="19678" y="16958"/>
                      </a:lnTo>
                      <a:cubicBezTo>
                        <a:pt x="19779" y="16859"/>
                        <a:pt x="19883" y="16748"/>
                        <a:pt x="19995" y="16623"/>
                      </a:cubicBezTo>
                      <a:cubicBezTo>
                        <a:pt x="20011" y="16604"/>
                        <a:pt x="20028" y="16585"/>
                        <a:pt x="20043" y="16565"/>
                      </a:cubicBezTo>
                      <a:lnTo>
                        <a:pt x="20076" y="16526"/>
                      </a:lnTo>
                      <a:cubicBezTo>
                        <a:pt x="20149" y="16440"/>
                        <a:pt x="20219" y="16353"/>
                        <a:pt x="20286" y="16264"/>
                      </a:cubicBezTo>
                      <a:cubicBezTo>
                        <a:pt x="20314" y="16229"/>
                        <a:pt x="20340" y="16194"/>
                        <a:pt x="20366" y="16157"/>
                      </a:cubicBezTo>
                      <a:cubicBezTo>
                        <a:pt x="20434" y="16066"/>
                        <a:pt x="20497" y="15973"/>
                        <a:pt x="20559" y="15879"/>
                      </a:cubicBezTo>
                      <a:lnTo>
                        <a:pt x="20579" y="15848"/>
                      </a:lnTo>
                      <a:lnTo>
                        <a:pt x="20618" y="15787"/>
                      </a:lnTo>
                      <a:cubicBezTo>
                        <a:pt x="20690" y="15672"/>
                        <a:pt x="20758" y="15556"/>
                        <a:pt x="20821" y="15440"/>
                      </a:cubicBezTo>
                      <a:lnTo>
                        <a:pt x="20830" y="15425"/>
                      </a:lnTo>
                      <a:lnTo>
                        <a:pt x="20839" y="15407"/>
                      </a:lnTo>
                      <a:cubicBezTo>
                        <a:pt x="21057" y="15002"/>
                        <a:pt x="21231" y="14570"/>
                        <a:pt x="21358" y="14121"/>
                      </a:cubicBezTo>
                      <a:cubicBezTo>
                        <a:pt x="21401" y="13966"/>
                        <a:pt x="21436" y="13818"/>
                        <a:pt x="21466" y="13671"/>
                      </a:cubicBezTo>
                      <a:cubicBezTo>
                        <a:pt x="21555" y="13237"/>
                        <a:pt x="21600" y="12798"/>
                        <a:pt x="21600" y="12361"/>
                      </a:cubicBezTo>
                      <a:cubicBezTo>
                        <a:pt x="21600" y="11976"/>
                        <a:pt x="21565" y="11591"/>
                        <a:pt x="21498" y="11216"/>
                      </a:cubicBezTo>
                      <a:cubicBezTo>
                        <a:pt x="21258" y="9904"/>
                        <a:pt x="20629" y="8715"/>
                        <a:pt x="19678" y="7779"/>
                      </a:cubicBezTo>
                      <a:close/>
                      <a:moveTo>
                        <a:pt x="19678" y="7779"/>
                      </a:moveTo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</p:grpSp>
          <p:grpSp>
            <p:nvGrpSpPr>
              <p:cNvPr id="40" name="Group 66"/>
              <p:cNvGrpSpPr/>
              <p:nvPr/>
            </p:nvGrpSpPr>
            <p:grpSpPr bwMode="auto">
              <a:xfrm>
                <a:off x="4632591" y="2869504"/>
                <a:ext cx="365992" cy="363502"/>
                <a:chOff x="0" y="0"/>
                <a:chExt cx="577" cy="575"/>
              </a:xfrm>
              <a:solidFill>
                <a:schemeClr val="bg1"/>
              </a:solidFill>
              <a:effectLst/>
            </p:grpSpPr>
            <p:sp>
              <p:nvSpPr>
                <p:cNvPr id="42" name="Freeform: Shape 67"/>
                <p:cNvSpPr/>
                <p:nvPr/>
              </p:nvSpPr>
              <p:spPr bwMode="auto">
                <a:xfrm>
                  <a:off x="0" y="63"/>
                  <a:ext cx="511" cy="512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21600" h="21600">
                      <a:moveTo>
                        <a:pt x="10743" y="0"/>
                      </a:moveTo>
                      <a:cubicBezTo>
                        <a:pt x="4805" y="31"/>
                        <a:pt x="0" y="4853"/>
                        <a:pt x="0" y="10799"/>
                      </a:cubicBezTo>
                      <a:cubicBezTo>
                        <a:pt x="0" y="16764"/>
                        <a:pt x="4835" y="21600"/>
                        <a:pt x="10800" y="21600"/>
                      </a:cubicBezTo>
                      <a:cubicBezTo>
                        <a:pt x="16762" y="21600"/>
                        <a:pt x="21595" y="16769"/>
                        <a:pt x="21600" y="10808"/>
                      </a:cubicBezTo>
                      <a:lnTo>
                        <a:pt x="10743" y="10808"/>
                      </a:lnTo>
                      <a:lnTo>
                        <a:pt x="10743" y="0"/>
                      </a:lnTo>
                      <a:close/>
                      <a:moveTo>
                        <a:pt x="10743" y="0"/>
                      </a:moveTo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3" name="Freeform: Shape 68"/>
                <p:cNvSpPr/>
                <p:nvPr/>
              </p:nvSpPr>
              <p:spPr bwMode="auto">
                <a:xfrm>
                  <a:off x="320" y="0"/>
                  <a:ext cx="257" cy="256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21600" h="21600">
                      <a:moveTo>
                        <a:pt x="112" y="0"/>
                      </a:moveTo>
                      <a:cubicBezTo>
                        <a:pt x="75" y="0"/>
                        <a:pt x="38" y="3"/>
                        <a:pt x="0" y="3"/>
                      </a:cubicBezTo>
                      <a:lnTo>
                        <a:pt x="0" y="21600"/>
                      </a:lnTo>
                      <a:lnTo>
                        <a:pt x="21600" y="21600"/>
                      </a:lnTo>
                      <a:cubicBezTo>
                        <a:pt x="21600" y="21595"/>
                        <a:pt x="21600" y="21589"/>
                        <a:pt x="21600" y="21584"/>
                      </a:cubicBezTo>
                      <a:cubicBezTo>
                        <a:pt x="21600" y="9664"/>
                        <a:pt x="11980" y="0"/>
                        <a:pt x="112" y="0"/>
                      </a:cubicBezTo>
                      <a:close/>
                      <a:moveTo>
                        <a:pt x="112" y="0"/>
                      </a:moveTo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</p:grpSp>
          <p:sp>
            <p:nvSpPr>
              <p:cNvPr id="41" name="TextBox 69"/>
              <p:cNvSpPr txBox="1"/>
              <p:nvPr/>
            </p:nvSpPr>
            <p:spPr>
              <a:xfrm>
                <a:off x="5059790" y="2891818"/>
                <a:ext cx="2078588" cy="369332"/>
              </a:xfrm>
              <a:prstGeom prst="rect">
                <a:avLst/>
              </a:prstGeom>
              <a:noFill/>
              <a:effectLst/>
            </p:spPr>
            <p:txBody>
              <a:bodyPr wrap="none">
                <a:normAutofit/>
              </a:bodyPr>
              <a:lstStyle/>
              <a:p>
                <a:pPr algn="ctr"/>
                <a:r>
                  <a:rPr lang="zh-CN" altLang="en-US" b="1" dirty="0">
                    <a:solidFill>
                      <a:schemeClr val="bg1">
                        <a:lumMod val="50000"/>
                      </a:schemeClr>
                    </a:solidFill>
                  </a:rPr>
                  <a:t>输入标题文本</a:t>
                </a:r>
                <a:endParaRPr lang="zh-CN" altLang="en-US" b="1" dirty="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</p:grpSp>
      <p:grpSp>
        <p:nvGrpSpPr>
          <p:cNvPr id="11" name="千图PPT彼岸天：ID 8661124库_组合 36"/>
          <p:cNvGrpSpPr/>
          <p:nvPr>
            <p:custDataLst>
              <p:tags r:id="rId2"/>
            </p:custDataLst>
          </p:nvPr>
        </p:nvGrpSpPr>
        <p:grpSpPr>
          <a:xfrm>
            <a:off x="1920942" y="1971702"/>
            <a:ext cx="2195579" cy="723852"/>
            <a:chOff x="1454811" y="2057192"/>
            <a:chExt cx="2191036" cy="723852"/>
          </a:xfrm>
        </p:grpSpPr>
        <p:sp>
          <p:nvSpPr>
            <p:cNvPr id="27" name="TextBox 37"/>
            <p:cNvSpPr txBox="1"/>
            <p:nvPr/>
          </p:nvSpPr>
          <p:spPr>
            <a:xfrm>
              <a:off x="1454811" y="2303413"/>
              <a:ext cx="2191036" cy="477631"/>
            </a:xfrm>
            <a:prstGeom prst="rect">
              <a:avLst/>
            </a:prstGeom>
            <a:noFill/>
          </p:spPr>
          <p:txBody>
            <a:bodyPr wrap="square" lIns="0" tIns="0" rIns="144000" bIns="0">
              <a:normAutofit fontScale="92500"/>
            </a:bodyPr>
            <a:lstStyle/>
            <a:p>
              <a:pPr algn="r" defTabSz="91440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100" dirty="0"/>
                <a:t>请替换文字内容复制你的内容到此</a:t>
              </a:r>
              <a:br>
                <a:rPr lang="zh-CN" altLang="en-US" sz="1100" dirty="0"/>
              </a:br>
              <a:endParaRPr lang="zh-CN" altLang="en-US" sz="1100" dirty="0"/>
            </a:p>
          </p:txBody>
        </p:sp>
        <p:sp>
          <p:nvSpPr>
            <p:cNvPr id="28" name="Rectangle 38"/>
            <p:cNvSpPr/>
            <p:nvPr/>
          </p:nvSpPr>
          <p:spPr>
            <a:xfrm>
              <a:off x="1454811" y="2057192"/>
              <a:ext cx="2191036" cy="246221"/>
            </a:xfrm>
            <a:prstGeom prst="rect">
              <a:avLst/>
            </a:prstGeom>
          </p:spPr>
          <p:txBody>
            <a:bodyPr wrap="none" lIns="0" tIns="0" rIns="144000" bIns="0">
              <a:normAutofit/>
            </a:bodyPr>
            <a:lstStyle/>
            <a:p>
              <a:pPr lvl="0" algn="r" defTabSz="914400">
                <a:spcBef>
                  <a:spcPct val="0"/>
                </a:spcBef>
                <a:defRPr/>
              </a:pPr>
              <a:r>
                <a:rPr lang="zh-CN" altLang="en-US" sz="1600" b="1" dirty="0">
                  <a:solidFill>
                    <a:schemeClr val="accent2"/>
                  </a:solidFill>
                </a:rPr>
                <a:t>输入标题文本</a:t>
              </a:r>
              <a:endParaRPr lang="zh-CN" altLang="en-US" sz="1600" b="1" dirty="0">
                <a:solidFill>
                  <a:schemeClr val="accent2"/>
                </a:solidFill>
              </a:endParaRPr>
            </a:p>
          </p:txBody>
        </p:sp>
      </p:grpSp>
      <p:grpSp>
        <p:nvGrpSpPr>
          <p:cNvPr id="12" name="千图PPT彼岸天：ID 8661124库_组合 39"/>
          <p:cNvGrpSpPr/>
          <p:nvPr>
            <p:custDataLst>
              <p:tags r:id="rId3"/>
            </p:custDataLst>
          </p:nvPr>
        </p:nvGrpSpPr>
        <p:grpSpPr>
          <a:xfrm>
            <a:off x="1758858" y="4646970"/>
            <a:ext cx="2195579" cy="723852"/>
            <a:chOff x="1454811" y="2057192"/>
            <a:chExt cx="2191036" cy="723852"/>
          </a:xfrm>
        </p:grpSpPr>
        <p:sp>
          <p:nvSpPr>
            <p:cNvPr id="25" name="TextBox 65"/>
            <p:cNvSpPr txBox="1"/>
            <p:nvPr/>
          </p:nvSpPr>
          <p:spPr>
            <a:xfrm>
              <a:off x="1454811" y="2303413"/>
              <a:ext cx="2191036" cy="477631"/>
            </a:xfrm>
            <a:prstGeom prst="rect">
              <a:avLst/>
            </a:prstGeom>
            <a:noFill/>
          </p:spPr>
          <p:txBody>
            <a:bodyPr wrap="square" lIns="0" tIns="0" rIns="144000" bIns="0">
              <a:normAutofit fontScale="92500"/>
            </a:bodyPr>
            <a:lstStyle/>
            <a:p>
              <a:pPr algn="r" defTabSz="91440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100" dirty="0"/>
                <a:t>请替换文字内容复制你的内容到此</a:t>
              </a:r>
              <a:br>
                <a:rPr lang="zh-CN" altLang="en-US" sz="1100" dirty="0"/>
              </a:br>
              <a:endParaRPr lang="zh-CN" altLang="en-US" sz="1100" dirty="0"/>
            </a:p>
          </p:txBody>
        </p:sp>
        <p:sp>
          <p:nvSpPr>
            <p:cNvPr id="26" name="Rectangle 70"/>
            <p:cNvSpPr/>
            <p:nvPr/>
          </p:nvSpPr>
          <p:spPr>
            <a:xfrm>
              <a:off x="1454811" y="2057192"/>
              <a:ext cx="2191036" cy="246221"/>
            </a:xfrm>
            <a:prstGeom prst="rect">
              <a:avLst/>
            </a:prstGeom>
          </p:spPr>
          <p:txBody>
            <a:bodyPr wrap="none" lIns="0" tIns="0" rIns="144000" bIns="0">
              <a:normAutofit/>
            </a:bodyPr>
            <a:lstStyle/>
            <a:p>
              <a:pPr lvl="0" algn="r" defTabSz="914400">
                <a:spcBef>
                  <a:spcPct val="0"/>
                </a:spcBef>
                <a:defRPr/>
              </a:pPr>
              <a:r>
                <a:rPr lang="zh-CN" altLang="en-US" sz="1600" b="1" dirty="0">
                  <a:solidFill>
                    <a:schemeClr val="accent6"/>
                  </a:solidFill>
                </a:rPr>
                <a:t>输入标题文本</a:t>
              </a:r>
              <a:endParaRPr lang="zh-CN" altLang="en-US" sz="1600" b="1" dirty="0">
                <a:solidFill>
                  <a:schemeClr val="accent6"/>
                </a:solidFill>
              </a:endParaRPr>
            </a:p>
          </p:txBody>
        </p:sp>
      </p:grpSp>
      <p:grpSp>
        <p:nvGrpSpPr>
          <p:cNvPr id="13" name="千图PPT彼岸天：ID 8661124库_组合 71"/>
          <p:cNvGrpSpPr/>
          <p:nvPr>
            <p:custDataLst>
              <p:tags r:id="rId4"/>
            </p:custDataLst>
          </p:nvPr>
        </p:nvGrpSpPr>
        <p:grpSpPr>
          <a:xfrm>
            <a:off x="7687130" y="1944364"/>
            <a:ext cx="2195579" cy="723852"/>
            <a:chOff x="1454811" y="2057192"/>
            <a:chExt cx="2191036" cy="723852"/>
          </a:xfrm>
        </p:grpSpPr>
        <p:sp>
          <p:nvSpPr>
            <p:cNvPr id="23" name="TextBox 72"/>
            <p:cNvSpPr txBox="1"/>
            <p:nvPr/>
          </p:nvSpPr>
          <p:spPr>
            <a:xfrm>
              <a:off x="1454811" y="2303413"/>
              <a:ext cx="2191036" cy="477631"/>
            </a:xfrm>
            <a:prstGeom prst="rect">
              <a:avLst/>
            </a:prstGeom>
            <a:noFill/>
          </p:spPr>
          <p:txBody>
            <a:bodyPr wrap="square" lIns="144000" tIns="0" rIns="0" bIns="0">
              <a:normAutofit fontScale="92500"/>
            </a:bodyPr>
            <a:lstStyle/>
            <a:p>
              <a:pPr defTabSz="91440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100" dirty="0"/>
                <a:t>请替换文字内容复制你的内容到此</a:t>
              </a:r>
              <a:br>
                <a:rPr lang="zh-CN" altLang="en-US" sz="1100" dirty="0"/>
              </a:br>
              <a:endParaRPr lang="zh-CN" altLang="en-US" sz="1100" dirty="0"/>
            </a:p>
          </p:txBody>
        </p:sp>
        <p:sp>
          <p:nvSpPr>
            <p:cNvPr id="24" name="Rectangle 73"/>
            <p:cNvSpPr/>
            <p:nvPr/>
          </p:nvSpPr>
          <p:spPr>
            <a:xfrm>
              <a:off x="1454811" y="2057192"/>
              <a:ext cx="2191036" cy="246221"/>
            </a:xfrm>
            <a:prstGeom prst="rect">
              <a:avLst/>
            </a:prstGeom>
          </p:spPr>
          <p:txBody>
            <a:bodyPr wrap="none" lIns="144000" tIns="0" rIns="0" bIns="0">
              <a:normAutofit/>
            </a:bodyPr>
            <a:lstStyle/>
            <a:p>
              <a:pPr lvl="0" defTabSz="914400">
                <a:spcBef>
                  <a:spcPct val="0"/>
                </a:spcBef>
                <a:defRPr/>
              </a:pPr>
              <a:r>
                <a:rPr lang="zh-CN" altLang="en-US" sz="1600" b="1" dirty="0">
                  <a:solidFill>
                    <a:schemeClr val="accent3"/>
                  </a:solidFill>
                </a:rPr>
                <a:t>输入标题文本</a:t>
              </a:r>
              <a:endParaRPr lang="zh-CN" altLang="en-US" sz="1600" b="1" dirty="0">
                <a:solidFill>
                  <a:schemeClr val="accent3"/>
                </a:solidFill>
              </a:endParaRPr>
            </a:p>
          </p:txBody>
        </p:sp>
      </p:grpSp>
      <p:grpSp>
        <p:nvGrpSpPr>
          <p:cNvPr id="14" name="千图PPT彼岸天：ID 8661124库_组合 74"/>
          <p:cNvGrpSpPr/>
          <p:nvPr>
            <p:custDataLst>
              <p:tags r:id="rId5"/>
            </p:custDataLst>
          </p:nvPr>
        </p:nvGrpSpPr>
        <p:grpSpPr>
          <a:xfrm>
            <a:off x="7872970" y="4652851"/>
            <a:ext cx="2195579" cy="723852"/>
            <a:chOff x="1454811" y="2057192"/>
            <a:chExt cx="2191036" cy="723852"/>
          </a:xfrm>
        </p:grpSpPr>
        <p:sp>
          <p:nvSpPr>
            <p:cNvPr id="21" name="TextBox 75"/>
            <p:cNvSpPr txBox="1"/>
            <p:nvPr/>
          </p:nvSpPr>
          <p:spPr>
            <a:xfrm>
              <a:off x="1454811" y="2303413"/>
              <a:ext cx="2191036" cy="477631"/>
            </a:xfrm>
            <a:prstGeom prst="rect">
              <a:avLst/>
            </a:prstGeom>
            <a:noFill/>
          </p:spPr>
          <p:txBody>
            <a:bodyPr wrap="square" lIns="144000" tIns="0" rIns="0" bIns="0">
              <a:normAutofit fontScale="92500"/>
            </a:bodyPr>
            <a:lstStyle/>
            <a:p>
              <a:pPr defTabSz="91440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100" dirty="0"/>
                <a:t>请替换文字内容复制你的内容到此</a:t>
              </a:r>
              <a:br>
                <a:rPr lang="zh-CN" altLang="en-US" sz="1100" dirty="0"/>
              </a:br>
              <a:endParaRPr lang="zh-CN" altLang="en-US" sz="1100" dirty="0"/>
            </a:p>
          </p:txBody>
        </p:sp>
        <p:sp>
          <p:nvSpPr>
            <p:cNvPr id="22" name="Rectangle 76"/>
            <p:cNvSpPr/>
            <p:nvPr/>
          </p:nvSpPr>
          <p:spPr>
            <a:xfrm>
              <a:off x="1454811" y="2057192"/>
              <a:ext cx="2191036" cy="246221"/>
            </a:xfrm>
            <a:prstGeom prst="rect">
              <a:avLst/>
            </a:prstGeom>
          </p:spPr>
          <p:txBody>
            <a:bodyPr wrap="none" lIns="144000" tIns="0" rIns="0" bIns="0">
              <a:normAutofit/>
            </a:bodyPr>
            <a:lstStyle/>
            <a:p>
              <a:pPr lvl="0" defTabSz="914400">
                <a:spcBef>
                  <a:spcPct val="0"/>
                </a:spcBef>
                <a:defRPr/>
              </a:pPr>
              <a:r>
                <a:rPr lang="zh-CN" altLang="en-US" sz="1600" b="1" dirty="0">
                  <a:solidFill>
                    <a:schemeClr val="accent5"/>
                  </a:solidFill>
                </a:rPr>
                <a:t>输入标题文本</a:t>
              </a:r>
              <a:endParaRPr lang="zh-CN" altLang="en-US" sz="1600" b="1" dirty="0">
                <a:solidFill>
                  <a:schemeClr val="accent5"/>
                </a:solidFill>
              </a:endParaRPr>
            </a:p>
          </p:txBody>
        </p:sp>
      </p:grpSp>
      <p:grpSp>
        <p:nvGrpSpPr>
          <p:cNvPr id="15" name="千图PPT彼岸天：ID 8661124库_组合 77"/>
          <p:cNvGrpSpPr/>
          <p:nvPr>
            <p:custDataLst>
              <p:tags r:id="rId6"/>
            </p:custDataLst>
          </p:nvPr>
        </p:nvGrpSpPr>
        <p:grpSpPr>
          <a:xfrm>
            <a:off x="1115407" y="3363592"/>
            <a:ext cx="2195579" cy="723852"/>
            <a:chOff x="1454811" y="2057192"/>
            <a:chExt cx="2191036" cy="723852"/>
          </a:xfrm>
        </p:grpSpPr>
        <p:sp>
          <p:nvSpPr>
            <p:cNvPr id="19" name="TextBox 78"/>
            <p:cNvSpPr txBox="1"/>
            <p:nvPr/>
          </p:nvSpPr>
          <p:spPr>
            <a:xfrm>
              <a:off x="1454811" y="2303413"/>
              <a:ext cx="2191036" cy="477631"/>
            </a:xfrm>
            <a:prstGeom prst="rect">
              <a:avLst/>
            </a:prstGeom>
            <a:noFill/>
          </p:spPr>
          <p:txBody>
            <a:bodyPr wrap="square" lIns="0" tIns="0" rIns="144000" bIns="0">
              <a:normAutofit fontScale="92500"/>
            </a:bodyPr>
            <a:lstStyle/>
            <a:p>
              <a:pPr algn="r" defTabSz="91440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100" dirty="0"/>
                <a:t>请替换文字内容复制你的内容到此</a:t>
              </a:r>
              <a:br>
                <a:rPr lang="zh-CN" altLang="en-US" sz="1100" dirty="0"/>
              </a:br>
              <a:endParaRPr lang="zh-CN" altLang="en-US" sz="1100" dirty="0"/>
            </a:p>
          </p:txBody>
        </p:sp>
        <p:sp>
          <p:nvSpPr>
            <p:cNvPr id="20" name="Rectangle 79"/>
            <p:cNvSpPr/>
            <p:nvPr/>
          </p:nvSpPr>
          <p:spPr>
            <a:xfrm>
              <a:off x="1454811" y="2057192"/>
              <a:ext cx="2191036" cy="246221"/>
            </a:xfrm>
            <a:prstGeom prst="rect">
              <a:avLst/>
            </a:prstGeom>
          </p:spPr>
          <p:txBody>
            <a:bodyPr wrap="none" lIns="0" tIns="0" rIns="144000" bIns="0">
              <a:normAutofit/>
            </a:bodyPr>
            <a:lstStyle/>
            <a:p>
              <a:pPr lvl="0" algn="r" defTabSz="914400">
                <a:spcBef>
                  <a:spcPct val="0"/>
                </a:spcBef>
                <a:defRPr/>
              </a:pPr>
              <a:r>
                <a:rPr lang="zh-CN" altLang="en-US" sz="1600" b="1" dirty="0">
                  <a:solidFill>
                    <a:schemeClr val="accent1"/>
                  </a:solidFill>
                </a:rPr>
                <a:t>输入标题文本</a:t>
              </a:r>
              <a:endParaRPr lang="zh-CN" altLang="en-US" sz="1600" b="1" dirty="0">
                <a:solidFill>
                  <a:schemeClr val="accent1"/>
                </a:solidFill>
              </a:endParaRPr>
            </a:p>
          </p:txBody>
        </p:sp>
      </p:grpSp>
      <p:grpSp>
        <p:nvGrpSpPr>
          <p:cNvPr id="16" name="千图PPT彼岸天：ID 8661124库_组合 80"/>
          <p:cNvGrpSpPr/>
          <p:nvPr>
            <p:custDataLst>
              <p:tags r:id="rId7"/>
            </p:custDataLst>
          </p:nvPr>
        </p:nvGrpSpPr>
        <p:grpSpPr>
          <a:xfrm>
            <a:off x="8439320" y="3319102"/>
            <a:ext cx="2195579" cy="723852"/>
            <a:chOff x="8627559" y="3290047"/>
            <a:chExt cx="2195579" cy="723852"/>
          </a:xfrm>
        </p:grpSpPr>
        <p:sp>
          <p:nvSpPr>
            <p:cNvPr id="17" name="TextBox 81"/>
            <p:cNvSpPr txBox="1"/>
            <p:nvPr/>
          </p:nvSpPr>
          <p:spPr>
            <a:xfrm>
              <a:off x="8627559" y="3536268"/>
              <a:ext cx="2195579" cy="477631"/>
            </a:xfrm>
            <a:prstGeom prst="rect">
              <a:avLst/>
            </a:prstGeom>
            <a:noFill/>
          </p:spPr>
          <p:txBody>
            <a:bodyPr wrap="square" lIns="144000" tIns="0" rIns="0" bIns="0">
              <a:normAutofit fontScale="92500"/>
            </a:bodyPr>
            <a:lstStyle/>
            <a:p>
              <a:pPr defTabSz="91440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100" dirty="0"/>
                <a:t>请替换文字内容复制你的内容到此</a:t>
              </a:r>
              <a:br>
                <a:rPr lang="zh-CN" altLang="en-US" sz="1100" dirty="0"/>
              </a:br>
              <a:endParaRPr lang="zh-CN" altLang="en-US" sz="1100" dirty="0"/>
            </a:p>
          </p:txBody>
        </p:sp>
        <p:sp>
          <p:nvSpPr>
            <p:cNvPr id="18" name="Rectangle 82"/>
            <p:cNvSpPr/>
            <p:nvPr/>
          </p:nvSpPr>
          <p:spPr>
            <a:xfrm>
              <a:off x="8627559" y="3290047"/>
              <a:ext cx="2195579" cy="246221"/>
            </a:xfrm>
            <a:prstGeom prst="rect">
              <a:avLst/>
            </a:prstGeom>
          </p:spPr>
          <p:txBody>
            <a:bodyPr wrap="none" lIns="144000" tIns="0" rIns="0" bIns="0">
              <a:normAutofit/>
            </a:bodyPr>
            <a:lstStyle/>
            <a:p>
              <a:pPr lvl="0" defTabSz="914400">
                <a:spcBef>
                  <a:spcPct val="0"/>
                </a:spcBef>
                <a:defRPr/>
              </a:pPr>
              <a:r>
                <a:rPr lang="zh-CN" altLang="en-US" sz="1600" b="1" dirty="0">
                  <a:solidFill>
                    <a:schemeClr val="accent4"/>
                  </a:solidFill>
                </a:rPr>
                <a:t>输入标题文本</a:t>
              </a:r>
              <a:endParaRPr lang="zh-CN" altLang="en-US" sz="1600" b="1" dirty="0">
                <a:solidFill>
                  <a:schemeClr val="accent4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5000">
        <p14:prism isInverted="1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500"/>
                            </p:stCondLst>
                            <p:childTnLst>
                              <p:par>
                                <p:cTn id="44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000"/>
                            </p:stCondLst>
                            <p:childTnLst>
                              <p:par>
                                <p:cTn id="52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556810" y="2501900"/>
            <a:ext cx="4164729" cy="7386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lvl="0" algn="ctr">
              <a:defRPr/>
            </a:pPr>
            <a:r>
              <a:rPr lang="zh-CN" altLang="en-US" sz="4800" b="1" kern="0" dirty="0">
                <a:solidFill>
                  <a:schemeClr val="bg1"/>
                </a:solidFill>
                <a:latin typeface="方正卡通简体" panose="02000000000000000000" pitchFamily="2" charset="-122"/>
                <a:ea typeface="方正卡通简体" panose="02000000000000000000" pitchFamily="2" charset="-122"/>
                <a:cs typeface="+mn-ea"/>
                <a:sym typeface="+mn-lt"/>
              </a:rPr>
              <a:t>第二课时</a:t>
            </a:r>
            <a:endParaRPr lang="zh-CN" altLang="en-US" sz="4800" b="1" kern="0" dirty="0">
              <a:solidFill>
                <a:schemeClr val="bg1"/>
              </a:solidFill>
              <a:latin typeface="方正卡通简体" panose="02000000000000000000" pitchFamily="2" charset="-122"/>
              <a:ea typeface="方正卡通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3" name="TextBox 11"/>
          <p:cNvSpPr txBox="1"/>
          <p:nvPr/>
        </p:nvSpPr>
        <p:spPr>
          <a:xfrm>
            <a:off x="6760977" y="3316503"/>
            <a:ext cx="2346390" cy="2965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62560" lvl="1" indent="-162560">
              <a:buFont typeface="Arial" panose="020B0604020202020204" pitchFamily="34" charset="0"/>
              <a:buChar char="•"/>
            </a:pPr>
            <a:r>
              <a:rPr lang="zh-CN" altLang="en-US" sz="132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添加相关标题文字</a:t>
            </a:r>
            <a:endParaRPr lang="en-US" altLang="zh-CN" sz="1325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Box 11"/>
          <p:cNvSpPr txBox="1"/>
          <p:nvPr/>
        </p:nvSpPr>
        <p:spPr>
          <a:xfrm>
            <a:off x="8637640" y="3316503"/>
            <a:ext cx="2346390" cy="2965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62560" lvl="1" indent="-162560">
              <a:buFont typeface="Arial" panose="020B0604020202020204" pitchFamily="34" charset="0"/>
              <a:buChar char="•"/>
            </a:pPr>
            <a:r>
              <a:rPr lang="zh-CN" altLang="en-US" sz="132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添加相关标题文字</a:t>
            </a:r>
            <a:endParaRPr lang="en-US" altLang="zh-CN" sz="1325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11"/>
          <p:cNvSpPr txBox="1"/>
          <p:nvPr/>
        </p:nvSpPr>
        <p:spPr>
          <a:xfrm>
            <a:off x="6760977" y="3665498"/>
            <a:ext cx="2346390" cy="2965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62560" lvl="1" indent="-162560">
              <a:buFont typeface="Arial" panose="020B0604020202020204" pitchFamily="34" charset="0"/>
              <a:buChar char="•"/>
            </a:pPr>
            <a:r>
              <a:rPr lang="zh-CN" altLang="en-US" sz="132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添加相关标题文字</a:t>
            </a:r>
            <a:endParaRPr lang="en-US" altLang="zh-CN" sz="1325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11"/>
          <p:cNvSpPr txBox="1"/>
          <p:nvPr/>
        </p:nvSpPr>
        <p:spPr>
          <a:xfrm>
            <a:off x="8637640" y="3665498"/>
            <a:ext cx="2346390" cy="2965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62560" lvl="1" indent="-162560">
              <a:buFont typeface="Arial" panose="020B0604020202020204" pitchFamily="34" charset="0"/>
              <a:buChar char="•"/>
            </a:pPr>
            <a:r>
              <a:rPr lang="zh-CN" altLang="en-US" sz="132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添加相关标题文字</a:t>
            </a:r>
            <a:endParaRPr lang="en-US" altLang="zh-CN" sz="1325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Click="0" advTm="5000">
        <p14:warp dir="in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</p:bldLst>
  </p:timing>
</p:sld>
</file>

<file path=ppt/tags/tag1.xml><?xml version="1.0" encoding="utf-8"?>
<p:tagLst xmlns:p="http://schemas.openxmlformats.org/presentationml/2006/main">
  <p:tag name="PA" val="v4.1.0"/>
</p:tagLst>
</file>

<file path=ppt/tags/tag10.xml><?xml version="1.0" encoding="utf-8"?>
<p:tagLst xmlns:p="http://schemas.openxmlformats.org/presentationml/2006/main">
  <p:tag name="PA" val="v4.0.0"/>
</p:tagLst>
</file>

<file path=ppt/tags/tag100.xml><?xml version="1.0" encoding="utf-8"?>
<p:tagLst xmlns:p="http://schemas.openxmlformats.org/presentationml/2006/main">
  <p:tag name="PA" val="v4.0.0"/>
</p:tagLst>
</file>

<file path=ppt/tags/tag101.xml><?xml version="1.0" encoding="utf-8"?>
<p:tagLst xmlns:p="http://schemas.openxmlformats.org/presentationml/2006/main">
  <p:tag name="PA" val="v4.0.0"/>
</p:tagLst>
</file>

<file path=ppt/tags/tag102.xml><?xml version="1.0" encoding="utf-8"?>
<p:tagLst xmlns:p="http://schemas.openxmlformats.org/presentationml/2006/main">
  <p:tag name="PA" val="v4.0.0"/>
</p:tagLst>
</file>

<file path=ppt/tags/tag103.xml><?xml version="1.0" encoding="utf-8"?>
<p:tagLst xmlns:p="http://schemas.openxmlformats.org/presentationml/2006/main">
  <p:tag name="PA" val="v4.0.0"/>
</p:tagLst>
</file>

<file path=ppt/tags/tag104.xml><?xml version="1.0" encoding="utf-8"?>
<p:tagLst xmlns:p="http://schemas.openxmlformats.org/presentationml/2006/main">
  <p:tag name="PA" val="v4.0.0"/>
</p:tagLst>
</file>

<file path=ppt/tags/tag105.xml><?xml version="1.0" encoding="utf-8"?>
<p:tagLst xmlns:p="http://schemas.openxmlformats.org/presentationml/2006/main">
  <p:tag name="PA" val="v4.0.0"/>
</p:tagLst>
</file>

<file path=ppt/tags/tag106.xml><?xml version="1.0" encoding="utf-8"?>
<p:tagLst xmlns:p="http://schemas.openxmlformats.org/presentationml/2006/main">
  <p:tag name="PA" val="v4.0.0"/>
</p:tagLst>
</file>

<file path=ppt/tags/tag107.xml><?xml version="1.0" encoding="utf-8"?>
<p:tagLst xmlns:p="http://schemas.openxmlformats.org/presentationml/2006/main">
  <p:tag name="PA" val="v4.0.0"/>
</p:tagLst>
</file>

<file path=ppt/tags/tag108.xml><?xml version="1.0" encoding="utf-8"?>
<p:tagLst xmlns:p="http://schemas.openxmlformats.org/presentationml/2006/main">
  <p:tag name="PA" val="v4.0.0"/>
</p:tagLst>
</file>

<file path=ppt/tags/tag109.xml><?xml version="1.0" encoding="utf-8"?>
<p:tagLst xmlns:p="http://schemas.openxmlformats.org/presentationml/2006/main">
  <p:tag name="PA" val="v4.0.0"/>
</p:tagLst>
</file>

<file path=ppt/tags/tag11.xml><?xml version="1.0" encoding="utf-8"?>
<p:tagLst xmlns:p="http://schemas.openxmlformats.org/presentationml/2006/main">
  <p:tag name="PA" val="v4.0.0"/>
</p:tagLst>
</file>

<file path=ppt/tags/tag110.xml><?xml version="1.0" encoding="utf-8"?>
<p:tagLst xmlns:p="http://schemas.openxmlformats.org/presentationml/2006/main">
  <p:tag name="PA" val="v4.0.0"/>
</p:tagLst>
</file>

<file path=ppt/tags/tag111.xml><?xml version="1.0" encoding="utf-8"?>
<p:tagLst xmlns:p="http://schemas.openxmlformats.org/presentationml/2006/main">
  <p:tag name="PA" val="v4.0.0"/>
</p:tagLst>
</file>

<file path=ppt/tags/tag112.xml><?xml version="1.0" encoding="utf-8"?>
<p:tagLst xmlns:p="http://schemas.openxmlformats.org/presentationml/2006/main">
  <p:tag name="PA" val="v4.0.0"/>
</p:tagLst>
</file>

<file path=ppt/tags/tag113.xml><?xml version="1.0" encoding="utf-8"?>
<p:tagLst xmlns:p="http://schemas.openxmlformats.org/presentationml/2006/main">
  <p:tag name="PA" val="v4.0.0"/>
</p:tagLst>
</file>

<file path=ppt/tags/tag114.xml><?xml version="1.0" encoding="utf-8"?>
<p:tagLst xmlns:p="http://schemas.openxmlformats.org/presentationml/2006/main">
  <p:tag name="PA" val="v4.0.0"/>
</p:tagLst>
</file>

<file path=ppt/tags/tag115.xml><?xml version="1.0" encoding="utf-8"?>
<p:tagLst xmlns:p="http://schemas.openxmlformats.org/presentationml/2006/main">
  <p:tag name="PA" val="v4.0.0"/>
</p:tagLst>
</file>

<file path=ppt/tags/tag116.xml><?xml version="1.0" encoding="utf-8"?>
<p:tagLst xmlns:p="http://schemas.openxmlformats.org/presentationml/2006/main">
  <p:tag name="PA" val="v4.0.0"/>
</p:tagLst>
</file>

<file path=ppt/tags/tag117.xml><?xml version="1.0" encoding="utf-8"?>
<p:tagLst xmlns:p="http://schemas.openxmlformats.org/presentationml/2006/main">
  <p:tag name="PA" val="v4.0.0"/>
</p:tagLst>
</file>

<file path=ppt/tags/tag118.xml><?xml version="1.0" encoding="utf-8"?>
<p:tagLst xmlns:p="http://schemas.openxmlformats.org/presentationml/2006/main">
  <p:tag name="PA" val="v4.0.0"/>
</p:tagLst>
</file>

<file path=ppt/tags/tag119.xml><?xml version="1.0" encoding="utf-8"?>
<p:tagLst xmlns:p="http://schemas.openxmlformats.org/presentationml/2006/main">
  <p:tag name="PA" val="v4.0.0"/>
</p:tagLst>
</file>

<file path=ppt/tags/tag12.xml><?xml version="1.0" encoding="utf-8"?>
<p:tagLst xmlns:p="http://schemas.openxmlformats.org/presentationml/2006/main">
  <p:tag name="PA" val="v4.0.0"/>
</p:tagLst>
</file>

<file path=ppt/tags/tag120.xml><?xml version="1.0" encoding="utf-8"?>
<p:tagLst xmlns:p="http://schemas.openxmlformats.org/presentationml/2006/main">
  <p:tag name="PA" val="v4.0.0"/>
</p:tagLst>
</file>

<file path=ppt/tags/tag121.xml><?xml version="1.0" encoding="utf-8"?>
<p:tagLst xmlns:p="http://schemas.openxmlformats.org/presentationml/2006/main">
  <p:tag name="PA" val="v4.0.0"/>
</p:tagLst>
</file>

<file path=ppt/tags/tag122.xml><?xml version="1.0" encoding="utf-8"?>
<p:tagLst xmlns:p="http://schemas.openxmlformats.org/presentationml/2006/main">
  <p:tag name="PA" val="v4.0.0"/>
</p:tagLst>
</file>

<file path=ppt/tags/tag123.xml><?xml version="1.0" encoding="utf-8"?>
<p:tagLst xmlns:p="http://schemas.openxmlformats.org/presentationml/2006/main">
  <p:tag name="PA" val="v4.0.0"/>
</p:tagLst>
</file>

<file path=ppt/tags/tag124.xml><?xml version="1.0" encoding="utf-8"?>
<p:tagLst xmlns:p="http://schemas.openxmlformats.org/presentationml/2006/main">
  <p:tag name="PA" val="v4.0.0"/>
</p:tagLst>
</file>

<file path=ppt/tags/tag125.xml><?xml version="1.0" encoding="utf-8"?>
<p:tagLst xmlns:p="http://schemas.openxmlformats.org/presentationml/2006/main">
  <p:tag name="PA" val="v4.0.0"/>
</p:tagLst>
</file>

<file path=ppt/tags/tag126.xml><?xml version="1.0" encoding="utf-8"?>
<p:tagLst xmlns:p="http://schemas.openxmlformats.org/presentationml/2006/main">
  <p:tag name="PA" val="v4.0.0"/>
</p:tagLst>
</file>

<file path=ppt/tags/tag127.xml><?xml version="1.0" encoding="utf-8"?>
<p:tagLst xmlns:p="http://schemas.openxmlformats.org/presentationml/2006/main">
  <p:tag name="PA" val="v4.0.0"/>
</p:tagLst>
</file>

<file path=ppt/tags/tag128.xml><?xml version="1.0" encoding="utf-8"?>
<p:tagLst xmlns:p="http://schemas.openxmlformats.org/presentationml/2006/main">
  <p:tag name="PA" val="v4.0.0"/>
</p:tagLst>
</file>

<file path=ppt/tags/tag129.xml><?xml version="1.0" encoding="utf-8"?>
<p:tagLst xmlns:p="http://schemas.openxmlformats.org/presentationml/2006/main">
  <p:tag name="PA" val="v4.0.0"/>
</p:tagLst>
</file>

<file path=ppt/tags/tag13.xml><?xml version="1.0" encoding="utf-8"?>
<p:tagLst xmlns:p="http://schemas.openxmlformats.org/presentationml/2006/main">
  <p:tag name="PA" val="v4.0.0"/>
</p:tagLst>
</file>

<file path=ppt/tags/tag130.xml><?xml version="1.0" encoding="utf-8"?>
<p:tagLst xmlns:p="http://schemas.openxmlformats.org/presentationml/2006/main">
  <p:tag name="PA" val="v4.0.0"/>
</p:tagLst>
</file>

<file path=ppt/tags/tag131.xml><?xml version="1.0" encoding="utf-8"?>
<p:tagLst xmlns:p="http://schemas.openxmlformats.org/presentationml/2006/main">
  <p:tag name="PA" val="v4.0.0"/>
</p:tagLst>
</file>

<file path=ppt/tags/tag132.xml><?xml version="1.0" encoding="utf-8"?>
<p:tagLst xmlns:p="http://schemas.openxmlformats.org/presentationml/2006/main">
  <p:tag name="PA" val="v4.0.0"/>
</p:tagLst>
</file>

<file path=ppt/tags/tag133.xml><?xml version="1.0" encoding="utf-8"?>
<p:tagLst xmlns:p="http://schemas.openxmlformats.org/presentationml/2006/main">
  <p:tag name="PA" val="v4.0.0"/>
</p:tagLst>
</file>

<file path=ppt/tags/tag134.xml><?xml version="1.0" encoding="utf-8"?>
<p:tagLst xmlns:p="http://schemas.openxmlformats.org/presentationml/2006/main">
  <p:tag name="PA" val="v4.0.0"/>
</p:tagLst>
</file>

<file path=ppt/tags/tag135.xml><?xml version="1.0" encoding="utf-8"?>
<p:tagLst xmlns:p="http://schemas.openxmlformats.org/presentationml/2006/main">
  <p:tag name="PA" val="v4.0.0"/>
</p:tagLst>
</file>

<file path=ppt/tags/tag136.xml><?xml version="1.0" encoding="utf-8"?>
<p:tagLst xmlns:p="http://schemas.openxmlformats.org/presentationml/2006/main">
  <p:tag name="PA" val="v4.0.0"/>
</p:tagLst>
</file>

<file path=ppt/tags/tag137.xml><?xml version="1.0" encoding="utf-8"?>
<p:tagLst xmlns:p="http://schemas.openxmlformats.org/presentationml/2006/main">
  <p:tag name="PA" val="v4.0.0"/>
</p:tagLst>
</file>

<file path=ppt/tags/tag138.xml><?xml version="1.0" encoding="utf-8"?>
<p:tagLst xmlns:p="http://schemas.openxmlformats.org/presentationml/2006/main">
  <p:tag name="PA" val="v4.0.0"/>
</p:tagLst>
</file>

<file path=ppt/tags/tag139.xml><?xml version="1.0" encoding="utf-8"?>
<p:tagLst xmlns:p="http://schemas.openxmlformats.org/presentationml/2006/main">
  <p:tag name="PA" val="v4.0.0"/>
</p:tagLst>
</file>

<file path=ppt/tags/tag14.xml><?xml version="1.0" encoding="utf-8"?>
<p:tagLst xmlns:p="http://schemas.openxmlformats.org/presentationml/2006/main">
  <p:tag name="PA" val="v4.0.0"/>
</p:tagLst>
</file>

<file path=ppt/tags/tag140.xml><?xml version="1.0" encoding="utf-8"?>
<p:tagLst xmlns:p="http://schemas.openxmlformats.org/presentationml/2006/main">
  <p:tag name="PA" val="v4.0.0"/>
</p:tagLst>
</file>

<file path=ppt/tags/tag141.xml><?xml version="1.0" encoding="utf-8"?>
<p:tagLst xmlns:p="http://schemas.openxmlformats.org/presentationml/2006/main">
  <p:tag name="PA" val="v4.0.0"/>
</p:tagLst>
</file>

<file path=ppt/tags/tag142.xml><?xml version="1.0" encoding="utf-8"?>
<p:tagLst xmlns:p="http://schemas.openxmlformats.org/presentationml/2006/main">
  <p:tag name="PA" val="v4.0.0"/>
</p:tagLst>
</file>

<file path=ppt/tags/tag143.xml><?xml version="1.0" encoding="utf-8"?>
<p:tagLst xmlns:p="http://schemas.openxmlformats.org/presentationml/2006/main">
  <p:tag name="PA" val="v4.0.0"/>
</p:tagLst>
</file>

<file path=ppt/tags/tag144.xml><?xml version="1.0" encoding="utf-8"?>
<p:tagLst xmlns:p="http://schemas.openxmlformats.org/presentationml/2006/main">
  <p:tag name="PA" val="v4.0.0"/>
</p:tagLst>
</file>

<file path=ppt/tags/tag145.xml><?xml version="1.0" encoding="utf-8"?>
<p:tagLst xmlns:p="http://schemas.openxmlformats.org/presentationml/2006/main">
  <p:tag name="PA" val="v4.0.0"/>
</p:tagLst>
</file>

<file path=ppt/tags/tag146.xml><?xml version="1.0" encoding="utf-8"?>
<p:tagLst xmlns:p="http://schemas.openxmlformats.org/presentationml/2006/main">
  <p:tag name="PA" val="v4.0.0"/>
</p:tagLst>
</file>

<file path=ppt/tags/tag147.xml><?xml version="1.0" encoding="utf-8"?>
<p:tagLst xmlns:p="http://schemas.openxmlformats.org/presentationml/2006/main">
  <p:tag name="PA" val="v4.0.0"/>
</p:tagLst>
</file>

<file path=ppt/tags/tag148.xml><?xml version="1.0" encoding="utf-8"?>
<p:tagLst xmlns:p="http://schemas.openxmlformats.org/presentationml/2006/main">
  <p:tag name="PA" val="v4.0.0"/>
</p:tagLst>
</file>

<file path=ppt/tags/tag149.xml><?xml version="1.0" encoding="utf-8"?>
<p:tagLst xmlns:p="http://schemas.openxmlformats.org/presentationml/2006/main">
  <p:tag name="PA" val="v4.0.0"/>
</p:tagLst>
</file>

<file path=ppt/tags/tag15.xml><?xml version="1.0" encoding="utf-8"?>
<p:tagLst xmlns:p="http://schemas.openxmlformats.org/presentationml/2006/main">
  <p:tag name="PA" val="v4.0.0"/>
</p:tagLst>
</file>

<file path=ppt/tags/tag150.xml><?xml version="1.0" encoding="utf-8"?>
<p:tagLst xmlns:p="http://schemas.openxmlformats.org/presentationml/2006/main">
  <p:tag name="PA" val="v4.0.0"/>
</p:tagLst>
</file>

<file path=ppt/tags/tag151.xml><?xml version="1.0" encoding="utf-8"?>
<p:tagLst xmlns:p="http://schemas.openxmlformats.org/presentationml/2006/main">
  <p:tag name="PA" val="v4.0.0"/>
</p:tagLst>
</file>

<file path=ppt/tags/tag152.xml><?xml version="1.0" encoding="utf-8"?>
<p:tagLst xmlns:p="http://schemas.openxmlformats.org/presentationml/2006/main">
  <p:tag name="PA" val="v4.0.0"/>
</p:tagLst>
</file>

<file path=ppt/tags/tag153.xml><?xml version="1.0" encoding="utf-8"?>
<p:tagLst xmlns:p="http://schemas.openxmlformats.org/presentationml/2006/main">
  <p:tag name="PA" val="v4.0.0"/>
</p:tagLst>
</file>

<file path=ppt/tags/tag154.xml><?xml version="1.0" encoding="utf-8"?>
<p:tagLst xmlns:p="http://schemas.openxmlformats.org/presentationml/2006/main">
  <p:tag name="PA" val="v4.0.0"/>
</p:tagLst>
</file>

<file path=ppt/tags/tag155.xml><?xml version="1.0" encoding="utf-8"?>
<p:tagLst xmlns:p="http://schemas.openxmlformats.org/presentationml/2006/main">
  <p:tag name="PA" val="v4.1.0"/>
</p:tagLst>
</file>

<file path=ppt/tags/tag156.xml><?xml version="1.0" encoding="utf-8"?>
<p:tagLst xmlns:p="http://schemas.openxmlformats.org/presentationml/2006/main">
  <p:tag name="ISLIDE TOOLS.GUIDESSETTING" val="{&quot;Id&quot;:&quot;GuidesStyle_Normal&quot;,&quot;Name&quot;:&quot;正常&quot;,&quot;HeaderHeight&quot;:10.0,&quot;FooterHeight&quot;:4.0,&quot;SideMargin&quot;:3.0,&quot;TopMargin&quot;:3.0,&quot;BottomMargin&quot;:3.0,&quot;IntervalMargin&quot;:3.0}"/>
  <p:tag name="ISPRING_ULTRA_SCORM_COURSE_ID" val="FAF71071-D2F8-474D-9910-25A9E4872064"/>
  <p:tag name="ISPRING_SCORM_RATE_SLIDES" val="1"/>
  <p:tag name="ISPRINGONLINEFOLDERID" val="0"/>
  <p:tag name="ISPRINGONLINEFOLDERPATH" val="内容列表"/>
  <p:tag name="ISPRINGCLOUDFOLDERID" val="0"/>
  <p:tag name="ISPRINGCLOUDFOLDERPATH" val="系统信息库"/>
  <p:tag name="ISPRING_PLAYERS_CUSTOMIZATION" val="UEsDBBQAAgAIAP1SfksVDq0oZAQAAAcRAAAdAAAAdW5pdmVyc2FsL2NvbW1vbl9tZXNzYWdlcy5sbmetWG1v2zYQ/l6g/4EQUGADtrQd0KIYEge0xNhEZMmV6DjZCwRGYmwilJjpxW32ab9mP2y/ZEfKTuK+QFISwDZMyvfc8e6eu6MPjz/nCm1EWUldHDlvD944SBSpzmSxOnIW7OTnDw6qal5kXOlCHDmFdtDx6OWLQ8WLVcNXAr6/fIHQYS6qCpbVyKzu10hmR858nLjhbI6Di8QPJ2EyphNn5Or8hhe3yNcr/Uf5wy/vP3x+++79j4evt5J9gOIZ9v19KGSR3r3pARSwKPQTQCN+EpBz5ozM5zC5cMF8GhBntP0yTHoekTNnZD475RZRRAKWxD71SELjJAiZ9YVPGPGc0YVu0JpvBKo12kjxCdVrAZGsZSlQpWRmH6QaNopGdCnzwhmmQRKRmEXUZTQMnFGsy/L2JwvLm3qtS1BXoUxW/FKJzOqEnLHPb0pRgWpeQ04heNVrCb/UOZfFQafqCC9pMElYGPpxQgJvt+OMSJEhr+RGzUCUCMckAoCSV6J8hGxis8yKI6zUMIQpnUx9eDNjwlSu1gre9VA75gRiMBdFlxTkCIkgu+J4GUaecRqoQhzd8Kr6pMtsLz8eBqoLmAZuCCnosgfgzGDsgCHGEipHWYq07gKbkTjGE5KMw3NIZOBdOEQiPAW6nQ6RuCAxUITEXTIBPqMTbBLeUGyX/zt+pdyks7pFPE1BzrhvI3VTwY5xKbDAMq06GKYmJh8XEDaK/e/QuEUF79rVSm4E2FFmouxUBJXFJZ7Joo8L+ltygqlPvATSyguXCbMlz2jM+S0qdI14tuFFKtClSHkDuX4LzzKZ2Wcmzlb/X438G/F6W1VebQtS4JHzV0Pt2ath3zCrqcCmuhb5Td2l2jhsa/5jrDA5/V0T+hz9cfpjlwQ4ouHzRKaSeaPaqvvk+NxZNjRGnUY80VP9o/XclsRtbR1TKFhjqftLEOimpn9AA1T9pWhwAormbYmGGk6LqwE6g3ALEGj0WIwzcNWeCWfgwgHySzKOKYPZaCkuK1l3jh2WjW2Avh3aFOY8JWpxT8ZLcaVhwlGCb9rpA7qQjXRnQB8MN3utglHmg8kBAK7a5AFIJXOwP+uBuZiRnQfaAr93kqVuVGbJq+S1LfLg2yYXX49NV6XO7a7i1S552yZz/BQr2sNFrdL5gPZ/x7/e8XlAv8dHKSY4cqeJiwOXmEHfcFX1FAIKGFf4LE58PDbiwIWc1+kamumVboqsJ1A7q3vkBAPY9syx4GW6/u+ff3tifGFJu4u2u78OAgFimypI7sB+D3Qtqj+7QBge78vZRR+p7d1mJ9fzqsMoZOGz3CF421pyncPWQbdeSPJt0DBj2J3OgAexTXvdlDC6DUGY4egUapmdwp3RjJfXUAiZ1moQinW1ScB6mPb762VTK1mIIbJPayXmwIzOE+x59q4N5FMyvW57ZgY3inR76VZw6e4L5k5xAHX2CzyRyXogoG1NuyoERG/X9zTffN2p7laV/cvi8PWDfzD+B1BLAwQUAAIACAD9Un5LCH4LIykDAACGDAAAJwAAAHVuaXZlcnNhbC9mbGFzaF9wdWJsaXNoaW5nX3NldHRpbmdzLnhtbNVX3W7aMBS+5yksT70saTu6diihqgpo1VpAhW3tVWViQ6w6dhbbUHq1p9mD7Ul2HAMFtevSH6RNCBGfn+/8n5jw6DYVaMJyzZWM8G51ByMmY0W5HEf4y6C9fYiRNkRSIpRkEZYKo6NGJczsUHCd9JkxIKoRwEhdz0yEE2OyehBMp9Mq11nuuEpYA/i6Gqs0yHKmmTQsDzJBZvBjZhnTeI5QAgC+qZJztUalglDokc4VtYIhTsFzyV1QRLQF0QkOvNiQxDfjXFlJT5RQOcrHwwi/Ozx2n4WMh2rylEmXE90AoiObOqGUOy+I6PM7hhLGxwm4e1DDaMqpSSK8V3MoIB08RCmwfejEoZwoyIE0c/iUGUKJIf7o7Rl2a/SC4El0JknK4wFwkIs/ws3B9aerXuvi7LTz+XrQ7Z4NTnveiUInWMcJg3VDITikbB6zpZ2QGEPiBPwGnRERmoXBKmkhNlJyzTl3RkMlIPeFFrRROmS0Q1K2Uo3+DZdtkNzFaASBiFmEj3NOBEbcEMHjpbK2Q224KareXpVEgAXtydB5H9+b99mJE5JrturWgqNdzuPGN2UFRTNlkeA3DBmFIH6bwlPC0Gpx0ChXaUGF9jFICw4WJ5xNGT0qcjoH/JOhKzCRWtCEXs0EM97Cd8vv0JCNVA64jEygs4HOtcevPgs4I1rfg5KFj1v9s9Nm6/q002xdbrkACZ0QGT8THArO0sxsBJ/MkFRmoQfpiInVrCgK5bTglYmt+vIyaJ5a4cv81sVYgd5gSTZj5TmF+asHpc0mZFIMohuuAhpGkENJPCYwYlgXXFpWFjAmEikpZojEsNa0G+sJV1YDxQ+wh9Yv99DrIy6L0xhWG1jMKctLQe7s7r2v7X84OPxYrwa/fvzcflJpvvB7gjhzfuOfPLnyl2v/4TYMA7elH1/aJrf/5s7uXbS+lslrp3U5KFXSVr8UXLeMVPdzGakL/5LprbxgSrkAS2nshwzWkuApN4y+ZYu9oE1e9W73PbaZNtlgzK8Zjf8mZH9aXhPX7oVh8OjF1XFSLnkKiXArcXnbbezXduCm+SirUgG09f8OjcpvUEsDBBQAAgAIAP1Sfku1/AlkugIAAFUKAAAhAAAAdW5pdmVyc2FsL2ZsYXNoX3NraW5fc2V0dGluZ3MueG1slVZtb+IwDP5+vwJx3+nulZ3UITHGSZN2t+k27XvamjYiTaokZce/vzhN1gQo9LAmEft5bMexzVK1pXzxYTJJc8GEfAatKS8VarxuQoubadZqLfgsF1wD1zMuZE3YdPHxp/2kiUVeYokdyLGcDcmhDzO3nzEUF+PbHGWIkIu6IXz/IEoxy0i+LaVoeXExtWrfgGSUbw3y6sd8tR4MwKjS9xrqKKf1Nco4SiNBKcCUvq9RLrIYyYD5SFf2M5LThzp/+wPajiqqLW35CWWI1pAS4iJfL1GG8dx4j19ljnKeoOGvNtAvn1EGoYzsQcbO776iDDJE0zb/0yONFCUWNOacf8R3DhOkMOOHWV2hXCTghTDQxVdw5bF3vQtA7ms49ymOqxTsCet6sBDw0TMGCy1bSBN/6myqEm+PrTbzAYsNYcoAQlUPejJJP5FWeTexrsf9gTfKi9CX0/SQV8HaGlZdwoG7WN/jV6tbuytCp++6IEMJO6cMUuyVPfK3qesRMlD2yGdGC3jkbH+cwaGpI/lHviXuOc/X31iBE3MsnNWfvBUjPeDoqiBVp/CYWhSwUJjOC60B3y1NrK5LKTnKKeVkR0uiqeC/EJft7WVUmhwYXK+d7qxUU83gVMPZHM2aDstlz3E/OmvckN3PQn+57jzRZovfTInWJK9q87OkphPHM2NiCjNNTjNwTxo4yHu+EQHHxh4i1URuQb4IwcaG4UKDGutedMM1BE+ToAZpcrrKqXNyqvy8rTOQa/NqFJSvcqzsgBUtK2b+9CuFNygOGAPWjqor448T+t6XgcI1ARCZV75ru0NnqVumKYMd+OEPFPbKQ3dLlenSoYZb6gfY6LDlnGZUT7pd0fdKvEMC/Qn8q0krcnxgGdH2mmTK3iyafL+G+1yixezXGTZfuMns2fVS5NjYjytolPjv5D9QSwMEFAACAAgA/VJ+SyqWD2f+AgAAlwsAACYAAAB1bml2ZXJzYWwvaHRtbF9wdWJsaXNoaW5nX3NldHRpbmdzLnhtbM2Wb08aMRjA3/Mpmi6+lFPnpiN3GCMYiU6IsE1fmXItXGOvvbU98Hy1T7MPtk+yp1dAiI6dRpaFEOjTPr/nX/u04dF9KtCEacOVjPBufQcjJmNFuRxH+MvgdPsQI2OJpEQoySIsFUZHzVqY5UPBTdJn1sJSgwAjTSOzEU6szRpBMJ1O69xk2s0qkVvgm3qs0iDTzDBpmQ4yQQr4sUXGDJ4RKgDgmyo5U2vWagiFnvRZ0VwwxCl4LrkLiogzmwoc+FVDEt+NtcolPVFCaaTHwwi/Ozx2n/kaT2rxlEmXEtMEoRPbBqGUOyeI6PMHhhLGxwl4e7CP0ZRTm0R4b99RYHXwlFKyfeTEUU4UpEDaGT5lllBiiR96e5bdWzMXeBEtJEl5PIAZ5MKPcGtwe3bTa19ddC7Pbwfd7sWg0/NOlDrBKicMVg2F4JDKdcwWdkJiLYkT8Bt0RkQYFgbLovmykZIrzrkxGioBqS+1MBqBp6KI8LHmRGDELRE8XsxaosfMnnIBMTjd3fpIWvwI9PHGCdGGLRuazxiXxbj5TeWCokLlSPA7hqxCEFGewr+EoeV0o5FWaSkVxFhkBKcMTTibMnpUZmkG/JOhGzCR5qAJmy8TzHoL33P+gIZspDRwGZnAVgU5N55ffxE4I8Y8Qsncx63+RafVvu1cttrXWy5AQidExi+EQwlZmtmN8EmBpLJzPUhHTHLDyqJQTsu5KrHVX18Gw9Nc+DK/dTGW0BssyWasvKQwf/WgstmETMqD6A5XiYYjyKEkngkTMRx3LnNWFRgTiZQUBSIxNCrjjvWEq9yAxB9gjzav99DrIy7L0RhuDrCoKdOVkDu7e+/3P3w8OPzUqAe/fvzcXqs0a+E9QZw538NP1jbxRSN/2g3DwPXO59uw1fm/6sK9q/bXKpm6bF8PKhWp3a+E61ZZ1T2vsurKXxu9pSujkgvQZsb+2ECjETzlltG33DSvKPz6+9dvizcq/AajWLt9/98g/Gjx3Fp5X4XBsw/AGshXH9PN2m9QSwMEFAACAAgA/VJ+S2hxUpGaAQAAHwYAAB8AAAB1bml2ZXJzYWwvaHRtbF9za2luX3NldHRpbmdzLmpzjZRNb8IwDIbv/AqUXSfEPmG7ocGkSRwmjdu0QyimVKRJlaQdHeK/rw5fTeqOxRfy8uR17CredrrVYhHrPne37rfbv/t7pwFqVudw7euiRU9RZ0YkC5glKYhEAguQ4nj0JO/OBGXMpDOdlx9oa2p+TOE/Sy5MHc8IC01ohjpcEOA3oW2owz8nsVOra19TrdHz3Fole5GSFqTtSaVT7hh29epWvcQAVgXoC+iSR+CZDtxqI8+ODwOMOhepNOOynKpY9eY8Wsda5XLRln9VZqCrT77eA/2nwcvEsxOJsW8W0jDxZIjRTmYajIFD3scJBgkLPgdR8+279QfqGTcLCugiMYk90qMbjDqd8RgaXRqOMHxMVl6Nbg4wmpyFjd0Td7cYHiF4CbphNb7H8ECV5dk/PmCmVYwdaaDNnp9QofgikfEhdR+D5PCyaNvWvXOh7vpj5j0hFTyhFfX80rbZEYKGAK03lo55TZB3StkJSpREDkVo1LQq6DliwzmC+88u49byaJVW46EajlUbuF6Dniklqtt/XbpnmKuz+wVQSwMEFAACAAgAVn2ESz08L9HBAAAA5QEAABoAAAB1bml2ZXJzYWwvaTE4bl9wcmVzZXRzLnhtbJ2RsQrCMBCG9z5FuN3EbqUkdRPcHHSWmqYaaS8ll1of35SKdJGAQyD/8X0/JCd3r75jT+PJOlSQ8y0wg9o1Fm8Kzqf9pgBGocam7hwaBeiA7apM2rzAozdkArFYgaTgHsJQCjFNE7c0+NhArhtDLCauXS/i6R2K2RTDosLilvYv+zODKssYk9fRduGAVbzHtCCMvFYwOxeN3GLrQPwCGpMATKrBUAJofQJ4DAnAjytAiu+b56RHCvGjYpBitZ4qewNQSwMEFAACAAgAVn2ESyPzQztyAAAAcgAAABwAAAB1bml2ZXJzYWwvbG9jYWxfc2V0dGluZ3MueG1ss7GvyM1RKEstKs7Mz7NVMtQzUFJIzUvOT8nMS7dVCg1x07VQUiguScxLSczJz0u1VcrLV1Kwt+OyyclPTswJTi0pASosVijISaxMLQpJzQUySlL9EnOBKp/tmfJ8ya5n09qfr9ivoJGcX1CpqaRvxwUAUEsDBBQAAgAIAESUV0cjtE77+wIAALAIAAAUAAAAdW5pdmVyc2FsL3BsYXllci54bWytVd9P2zAQfi7S/ofI79gtHQOqBMSQ0B7GhNSx7a0yiZt4TeLMdgjlr9/Zzu+lbEh7aJWc7/vufPfdxb96zlLviUnFRR6gBZ4jj+WhiHgeB+jh6+3xObq6fHfkFyndM+nxKEBlzg2ApsiLmAolLzSA76lOAtQzYGBGXiG5kFzvgfsUuNtIJ0v07mgGLrkKUKJ1sSKkqirMFSDyWIm0NCQKhyIjhWSK5ZpJ4tJAXoNd6b+j4ZeJnOh9wVQPWei3B65JWo5nxQck1RILGZOT+XxBftx9XocJy+gxz5WmeciQB5Wc2VI+0nB3J6IyZcrYZr5Lcs20NklY28zXK744zz0lwwA5h03GlKIxUzjNY0QclkyA/W1KVVLzqAGt4VU7XvNav4153zRutnOkcy7Kx5SrBI76kM46CfTJMKqf2etaBT00Cro1TMiT7FfJJYvs67dWjPMFcgFbxdk8sapCOICnWxpqIfc3AAMV1R3EbdOwaxq2oJYDt9HXHQVqbrtlVJeSNaWa+U88YuILlZIaWVxqWTKfjIw1lgzBPnFXrpvUNcRPdJae/kNvjN+oNT/Va52xgP/RmE9A1NaE5xF7vuXgo1kGNdUMim1sWBcpNjG7nFT5mPV0PTC5HOumwEU8TWXMYAwjqinp7OQQlEmqwCUs5QjbOzgITnicpPDTkwzj04M0GZW7SYbewUFwKsLdBLQ1t2Uk4zqOxNQqyCcT68QPS6VFxl+sPAd7Rq+sDl8buebouuDtwdn8j1EcxGgGc4smVpd56u2r5vDezKlWnc+mcJaBWmEemC4L59XMQlmMfCK2pWWqb/o5NfuwBx3lPDUd01zfQe+iWvMX5lU8Ml+6xdLUJGFGMwH6cL7sMUA/YbsMwlvToYhbkTd1wJjYN/dvK9ps+bp1ruuHOuxDDZ84qxzGzdRHUEcsRZlHox7iovuIqBR22rVk1EvZFm60OAGRiiJA7+GhvvPF6UV35bPFRYO1ed27wC6XN6z0OuFOQaTWdXsRv94N8PgbUEsDBBQAAgAIAFZ9hEsd6juvWwgAAI8gAAApAAAAdW5pdmVyc2FsL3NraW5fY3VzdG9taXphdGlvbl9zZXR0aW5ncy54bWy1Wmtu48gR/p9TNBQssAEC60G9HGgUUGTLJkamtCJtzyQIhJbYtgiTbC3Z0owW+pF/uUCQEwRBzhAEyF3yY/caqW6SFilLMmlPxLExrK76qrpe/ZB70ZMbaOuIM9/9iXCXBRbl3A0eo/6vEOotmMfCSUgjyqPqnnLvBg77YgQPTNCAGnESOCR0NDEa9WtoKD+o21G7ehfemoNmA3WauIG7SMctDcYuFf1S0WBMb9S1XvUAIsYN6YIG/Dhqr5obfSlgBBENuRE49GtfyXNnh/IzuAqJ4wJf1G83xbNLte70pnhQs97qtPCuoSqK0kZaS6/rtV2nc9lR6wjXmq2asht0G0pDQfVWq37Z3tU7jZYCb8PLNqA08WUbNTvNZkPfNXADpJGqDvSGtusol/W6Ctpw91LbDYeDTq2G6vW60tR3rbYyHNQQcCuAoSpd4UBFVwZKe6cO1HpXQUNtOBg2d1jHba2Fug3crtV2zcFAqdX2zt3PLuuuPbXwdFJ3vgJ4NARHR0VuVY8kV2+xDkNgtqm/8ginKCA+/VD5+d9//eXv//r5b3/55Z//Qd8v2Gr7m0qSoDKZU/bUrjw1JgJZgPWPYPWqciRlk3ZlCyNLR67zoTJfc86CiwULOBh7EbDQJ16l/+s4d5KZFZFkGxqWkXsgC7pX15GfomKJLshneM4JLZi/IsF2xB7ZxZwsnh5Dtg6cQmYutysaem7wBNy1y46Gzyry3IgbnPo5+3BXPMXFVtCvIirMa2PxFJL0yJx6qcaa/JSQ26t83SMHohs3crkUVeviOSe6Io80H4CuKp7zMgFoyUetI57XhTj9yoFdEeXfOMvukS0N80ridnlWiq3Wq7L5tArZo3B2Xu71QD/LeQy6T/AoLKyJp5CQmKBQWChKidvk/PUDxuT1sJf0fNACwc02l4QkISeDmTa+majm59lofDWeDYyrSl+LqxKJsvy+0e5+rbfa0LkSuYJI1o06GuWxkARr1YphmfZ0PJoBIB7NTPzJrvTF79Ki41t7ZJi40k/+UxpgMsV3lb74XUT0djrFpj2zRoaOZ4Y1M8e29MsI21iv9D+zNVqSDUWcoY1LvyC+pAjasxtSFHmuIwdEy3aDNS2gTx/fqIY5m2LLnhqabYzNSt9iYbj9rUQma76E5FmSCDluROYedaRaSBE5LtoLaJf7MwT/+NIFTuYTN7goon2q3hvm1cwej0fWDJt6Sqn0ceAgPSRCU3mgqWrhKWCEBNbxt4nPZPZJBKR6XmmQa+PqegQ/tjDk2n1cevDD32DNBENIJjQoIAiJg6eQdZZ1P57qwoegEBG0IlH0hYVOLmmyoSuAbZjaGFJTszP4toBJsSHwbrCA1KELXgDvBluWeoVng/EnyHGozXFJofFHKMmPJYU+YwtqCFsFxEz1zrhSRUWIMkwLJK3BBRH57m0RWSxATnhz47J1BBThYSgTWY3RRWlNFv7hFgJpqKMT1R4Dg7Pl26O7oWBK6MAyV0AXtCEN6yK7frg1/jAbqsYI6zNIN318P7NllxRKfbJFAeOIOBsSLCia0wVZQyVsYcxxHTkmIi9N+HHt/oQIT/rPd0nrMnX86bs3mJRreEcsg/0yKINtyoq/pl24LZnBGw0RuX7SiiIOeLMJloZNdWqMv02IItdfe3GX/haBejaubLBeteP9/ioetv+DMVbcggcGdLSBy0oJYViJxZIDi6dXStAwh6BuEvdzaPjihFoKwBwnGCZD74C5A8/lDLkDj5aDuMcDy7Bhs3VP5+L0UUBY1moctePxFmdEj8IB/blU5/SBwX7Jo2QTb2Rg7ZLhLxLlzFYpt7TYhj0Cw03AfIyTClA91xdnqGKwtzc4dUW8GuTmc8/WniOr23Of5IoAfl779OU+7CFkvqR6JErzOl6Ufv9OQ+IpTmO9k3IbiOcCLRyrTH2+K2IWVqfa9UxTTQ2LE4WoZ6+4HFSH8MnItmYjdSAQoEx8whdLWIUfxDmvOFZ8ItDxUAW8ZPIWJeFi+d8//6M4zIE9MRUl1N+VxYHiF10TP+P90WScRn8qgGOrg7yofCkomByoUtHi5yvbgAT9JkcWEi9LPvPFFVch1VACSRhV21a16xuoEksWBVuHsBcsCXKjTj9C45N7/Ur/hoRP0DhtxryyQNLzIjd5aRv2R9w199yAlhR/90okJm8bk5mq6/LsDzXquYunePl14ACTXPMhjz2WwdOuVRO68wEkdVxeHlMubmnXgpYQv+8bwuboWvdM2F+oeAR6OM/dzwQ8ZN5E3Gy9vMoFBnERB2nc56E40qdvWY5oyb4kses/EC8CtizpkHUCNkzEZjGBzNMOuaeidpwsbkI5ZLxjHqwLWjydDHSefiilaQN585tV8Ex7YTkcs5KhjOl74iG/Sb/yF/wZ4iG/JdaUMZzrXtp0OJQVTa/jBiTM0ovEDnhoILtUwpO+5XmEBSNxLRtlJpIQ8pw+c2hfro2269OknAUta3D1hMW94Hn7ciNk5ls57Uh87ZAb2Kdv9Xz+9rjLPXo6ueU8oASzrpbvxyog4TlWAvHXB4fOiKmIb1f0QwUOImSxFJ0+qqAE40NFuDP+huaU3CrtZ6KdZSSlNedFfdnPZTsvpTIQXbycKhYX+3mhXvWFn3rVcxHqJbCnAxis/TkNMeSAC10uiVCemGVfpldhd3JHeiB3YjQLwJeAHcAZKa2EDCGXWHJblVZL/JIdh70ldz26oWmryhAyzjk//14E1XE+uVU+og88m94JpXQVJL1un4v5Hpihn5SSJ7KskoORkkXHyTySsz/SrdLFZ2/jkeUobdMi3bMdmvGDqFePqALeU97vVbPLLPSoF9+yHtJAFPBO/s3B/wBQSwMEFAACAAgAAX2ES+qBrGE3DQAAHSMAABcAAAB1bml2ZXJzYWwvdW5pdmVyc2FsLnBuZ+2ae1TS6brHcbrajNp1dNTUck8uzXS0yVIRt1makxe8ZWrJmFmT9wtoiEDjzOiuUGdNpm1NIU1FLTUNMPDWkDCJSm1FvP1k9pCaoJISICKyfzTTWeesddb55/zLH6zfeh7ez/s+7/e9PM/6rd9NeKCvwQ7THRAIxMDvzKkQCGRzGASyKXv7VtBjfsnQB3zoZYb4noQ0D5nPg8bmq14BXhDIk+JP12O3gLZ+2pnITAjEkKn96bFTyZchkINtfqe8wq7HLAIBt+1nAPaytDxXD62XssX4eUCaze6I4DNW1V4jp+FeO7cER2w9vff47s0XTV7fIP2mtyv4OOzGTkBZckagzF4SX68sx3uuX6mT+RODnhcsDYfzgHDAo17sHn6s7Nzwu0WaoBmmWmjn2RBz27KUK/FgPDfE/3przfum8Z8DzLuklT5jxNOjm0B3GhoIZLUa2iHwapT7AdAB8WzKbzO081x/5+2up7Vtws8+C2Proay11omGqP5aI8/11v36oNXrxwtxQFlrW435w7X/b9e301oHvLQSWP2NrDV+3LxPO/7PpE/Ax87dYVrfyTytsn8/o4N0kA7SQTpIB+kgHaSDdJAO0kE6SAfpIB2kg3SQDtJBOuj/gOjvgWzB4w9vYYn/j27cwuHK2YrUcy2dK/2iJ2yLaACvUTcxluji8lBuUxXCg5vTDWRoX/smTU8vUo853srZmOkzRhCoNxMnyq8OCADF6WCu5ucAK0M7BE45I1piSFKIC5TGqlQPSQoaBEm5a/P1/IXATVeDJ19QkgBnbkL5bWpXT3FOgCJyI8w8rAorH5frx4hF6GxO5jnHzne/Rh1PmQ/Crw2L7gTBXNNVFandz3Lev/blV+HW5vcIXe8rBHhNP12jEmhwvA4lqmF+Nr09Z5CFRGBlvHAha1HV3VwxbT23bMKow/z+/Taqw1zkYK0GunGnzdgUAplrwOnjCU7x10UN9RMzVbyvgU42KWZSOv36oKGdMeUcT7pUOmefwHyfb5ZyPvVhlrAspUs2uocWTmiYTBR2TV0XFoo5M0hzn8eqHbaUIUmHsOhwcG113/Uj/YPHBZ1O+bxcVKR0FBl3ocvRLmSkIx1bRRvu8h0SOlEDIjhRCoRkxtSTmx1j2HU1GqB1vYJATjxe2wJ4G3mM4PjQQ0Abl44u8utizSk5YyfIyCBR9dvSuacJm566JInbXOCMa1coTtPJC6MW+lKfJIAPU7DHeTlE4anFyuBdtc2ONd597TmPRTmnW5fLC62O1jUpmGNxDZ/0dR5/mYqTVrj0fwZqU48lROWnYyeRlAGhOpdMWjm7MJ5F/hALjsLPVOyXjiE5MPGsq4ssKpuDM83rty30tpYbWFG8YKl7Uy8Z3UUEdh3i8Jt/9b7o4B1x0RJTHPbexKvm1xf36ggK775bM9OHZJLklsU6xW/XLGua+SokH2n9aIBWSUNc4lK9F37aCuldbspMRAoci4Np6+0pVXGhkwZzKNg+rxkCi5V8POUcBjKA2Y5MsMYtbHn+b1QLsN2O0wHnlwVXE+YL0onAe0ZeH9h7pGWcYD7Lo6f9Lay44JWHCwSSFFKAN5eiQ0vpqK/AGfig3gbR1m0/dkudIlXyfJCFxqG4SCBRkbj17tLGbVJbz9ITPci3d+Jg+on10du04YTjTenR2/Q/cmTmCZeAUKfaoYuvK91/YDYys2b/cYzoXZtiWSArUZrbtZfjzJ1DWcoAETUdwaRmkpMwxfdlTvLKQPAk/p6zMhqdShHYFkfSLK4AUPYCeHiT+cxuHIXUZi7fn/05sHKfB/OqvfSyztM32mxeeJnEzPAuY5JlF2JjO8FFIHwX8rw6pmxHjHVOYW9ImTV0QDqiHnhQfZAF5TonDGR1+QZKTWTd/lUcyudhMeA5kMuTPffQ2VshN2q9Nfv6E8NpDh8GfoQ/EgZ3rZk4sd+sscLeiGbCegA7y1gqloaK6YYNttYkQvo+J1bHxOHLUzBiSdaLUidgfaJwNZjGn6GeD27BZGNcF+NGsEVn2rmZ45+jhhpV0JQQzxHYxqqwkKgOoJV9EHLeHn/wGW6Z9n7gKPfCFwhB01y6Y8/6imiZbYnwWH/HdJfUQxVTmRFLNc1caQm9xTSijJPOQIovjQ62n/Uoi2Ipqcvmia4iAcVcJgksbJFF8Odk50U4sXzC595cpNsg3WQoA9wrW050LEnHGix/FOBUixr8StDGhXuO7kDcJkjvo6HK19iyKX5d7Kmf1gIZ1zpylStDqgaEw+jqctf1ZzaDc0R8dzf2xa1TNBioDIMQW2S6z3V2kuXoz3jAikhqfFCKtk/tu2vKWhtzGRHyvq5HTUgbttv1PkcR2bGTrfdTuheQxQYQCHObZe4rXLH/yFcuK2d/KlFSd4XNFq7fskTg1bI1+a6TCfckV+crs6cjg45K1MHSUXhwfFUWAnD7J0q64Jwf1Z0+WUdyZmWzoJSpfeE+8Kj8mic42mPGMFnhQwsEO7vxgxhWzKTGEiQOf84szQLPq8+fYa2PJT5szvaq7VxmmYknfS+TY6P3mmCSB5Yvv6hYgpOwSPFlUE4OlBAPC4DbxnkUzZeJW83tyCOYmmibyf+ayVes7LLKD6v2ttu7LoFsoJlodbQuGbHYdww3/XuLFbx0mKCaz3c9SOgC1yXCJ+28xdanLSmVA3R0VsODUkpV9BHEYnCbLdm+IH7vF7sa8tHFZeMP8r6ZH33pktf/uSX2/WvRTZuq8z0HrqCiC8WzeoGi/zmfV9gC/2RTln44e6vmHweOhX1HltaPyN/keqIwP30/3ql4ud1Je6HCC14Qlhs+jlulOL8UNRTgFR8zFMI5JuDnkoMKiWyDvH78kQIsu/I0DVp560vZFbVagu/Jefd8W0QxdOW3cDA7dfOSaQC1yuf89wCdK2xNNhEyOIGKMQjkqykw9S0qfjtlILWwszb9LO4H/MI15z9+dbYYaT28Y8AmcX+Byl6zO7A62ga8Hy4mmHCchlQhmubYRxXLEnR3YN89Ux9COdfyKEGGmfaqnTYD3MZ94JGr/J4NyhrTcqO16JDMB3jz0oZ4ISh0eBQKYPU0w1iLgmRmBl3ZNqy9uj5r6dnIUXk4BzOphcp4uK0QXjmDUI7b7BjA0JPcPrvy164JYZ4vQhvdMf2FFIKZHYEPDx24Zr709X9b2U8p2/otNatsl2pkwkR5PcPxdzydG3d1ROU0IGT1sOPrMUkQyD0P+VjcYvZLLK81Oa77UzthWqWpz2XyA/c3V9GCOG6JaSnm2UO6zEk8O16br3TlZ62YlIJysx7k+T0mRhnXNvOhcc8O+xSqHAq228mq3o6yHfL636gVAoRlfzvhEGMqg3OkqSwm55psGiNJfw7VrEvF3oyxR7heFLHslAI99RD396JGoFCAxMxbmEEgVwS50sGGIFFUgjcueows4R4bXHFcDrMiT/p+1yCuGJCGf2tCKx5LiwLW7mlF4CY+g4leEenYhYshQrazPe9rSqBobWUnMd2TAnikmIkVj9KvkRUnu2zosie3Sc4NdwZHXUNLnz+MmcKvCy0TUVjXDUe8kiOqwixdOz72TI7a9X3TX6HV4cg8o5cpU1Si/oct+q8PZ5wIzQLo4NjmjGwBlnbRWLXKy+tveRBdNb5IE3RvLK6an238+cjxXjEVXT7h8ZbWo168Od9hQr/Ry6Nzz1aroBYntRvtFXrmbsSEpIT9KNpIm2nkC+1cqjgWAaoHZokuu5KSlE2d9vWM+bqKifkOOUrvY1jQH//MUgUWOWR1DPrRnwnunCwCG4ghc63I/pvvikONd3ZEKdB+SCLb+61WVhflCseRi4TdvV33Z2KTzdcTqWKrA2R/ujdOdN+WY/BuBh1mvpL55K+RXjguE8M8fLShtgZUeteocGgCfYYIzruGNp3TdHGjBBTTEz9VWSKn8GMYbcsX+WVC8cOnsrk7c4VIhyIHqzTKkvQXctweBvcN2k28XAyBXOjB3ZQ08fNSxq+CWWgWSjP7g5QRnF0wMUfjp/ao5TnC9C/8s5SABEdbmxRsjKY8ykxWzXlq0Act0ijuks52deffDLsOxwPZfwVW7LZCUjWj7UX3DwAZYEmZMh0X3JJOm6rft+3u7agl+WM4fkNKjFAA2QizQLdjyYPDgPG7djef5Z0aPx62iv0hKEGROtdOlbTHUlrlVrD6ZZJ5mMMfFfaR6USwJF27YKeYxqSawfNtiLkZHgEB0VKkAqyje/uCe8juLHKbxGX5iU9tVJ33+m4XQ7sZeM812I/D63L6J36VQbWGKDIn3l8pRmjosL3VrJu2YCXMFh5MlixZA4e6p8s80xtJGV3X1TJ+hBH0Xe8a15YropryB7WfZ5h7/i/1+qtaSY+me7/exy8w1KvC4sUz2gaBjaUZ4JLiEny1FX1aCKXkbJPGUB6ibTr22PQbAzEphNmjUUuyTmqbd0fT7jhd0Lc7tg7KG6l+xzRa9Nf6+TUJX/L8cRbnmjSbHMWtJ2OWfmnQ+v1OB55qPvlt3n8AUEsDBBQAAgAIAAF9hEvwAZu2SwAAAGsAAAAbAAAAdW5pdmVyc2FsL3VuaXZlcnNhbC5wbmcueG1ss7GvyM1RKEstKs7Mz7NVMtQzULK34+WyKShKLctMLVeoAIoBBSFASaESyDVCcMszU0oygEIGFiYIwYzUzPSMElslC0NjuKA+0EwAUEsBAgAAFAACAAgA/VJ+SxUOrShkBAAABxEAAB0AAAAAAAAAAQAAAAAAAAAAAHVuaXZlcnNhbC9jb21tb25fbWVzc2FnZXMubG5nUEsBAgAAFAACAAgA/VJ+Swh+CyMpAwAAhgwAACcAAAAAAAAAAQAAAAAAnwQAAHVuaXZlcnNhbC9mbGFzaF9wdWJsaXNoaW5nX3NldHRpbmdzLnhtbFBLAQIAABQAAgAIAP1Sfku1/AlkugIAAFUKAAAhAAAAAAAAAAEAAAAAAA0IAAB1bml2ZXJzYWwvZmxhc2hfc2tpbl9zZXR0aW5ncy54bWxQSwECAAAUAAIACAD9Un5LKpYPZ/4CAACXCwAAJgAAAAAAAAABAAAAAAAGCwAAdW5pdmVyc2FsL2h0bWxfcHVibGlzaGluZ19zZXR0aW5ncy54bWxQSwECAAAUAAIACAD9Un5LaHFSkZoBAAAfBgAAHwAAAAAAAAABAAAAAABIDgAAdW5pdmVyc2FsL2h0bWxfc2tpbl9zZXR0aW5ncy5qc1BLAQIAABQAAgAIAFZ9hEs9PC/RwQAAAOUBAAAaAAAAAAAAAAEAAAAAAB8QAAB1bml2ZXJzYWwvaTE4bl9wcmVzZXRzLnhtbFBLAQIAABQAAgAIAFZ9hEsj80M7cgAAAHIAAAAcAAAAAAAAAAEAAAAAABgRAAB1bml2ZXJzYWwvbG9jYWxfc2V0dGluZ3MueG1sUEsBAgAAFAACAAgARJRXRyO0Tvv7AgAAsAgAABQAAAAAAAAAAQAAAAAAxBEAAHVuaXZlcnNhbC9wbGF5ZXIueG1sUEsBAgAAFAACAAgAVn2ESx3qO69bCAAAjyAAACkAAAAAAAAAAQAAAAAA8RQAAHVuaXZlcnNhbC9za2luX2N1c3RvbWl6YXRpb25fc2V0dGluZ3MueG1sUEsBAgAAFAACAAgAAX2ES+qBrGE3DQAAHSMAABcAAAAAAAAAAAAAAAAAkx0AAHVuaXZlcnNhbC91bml2ZXJzYWwucG5nUEsBAgAAFAACAAgAAX2ES/ABm7ZLAAAAawAAABsAAAAAAAAAAQAAAAAA/yoAAHVuaXZlcnNhbC91bml2ZXJzYWwucG5nLnhtbFBLBQYAAAAACwALAEkDAACDKwAAAAA="/>
  <p:tag name="ISPRING_PRESENTATION_TITLE" val="演示文稿9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</p:tagLst>
</file>

<file path=ppt/tags/tag16.xml><?xml version="1.0" encoding="utf-8"?>
<p:tagLst xmlns:p="http://schemas.openxmlformats.org/presentationml/2006/main">
  <p:tag name="PA" val="v4.0.0"/>
</p:tagLst>
</file>

<file path=ppt/tags/tag17.xml><?xml version="1.0" encoding="utf-8"?>
<p:tagLst xmlns:p="http://schemas.openxmlformats.org/presentationml/2006/main">
  <p:tag name="PA" val="v4.0.0"/>
</p:tagLst>
</file>

<file path=ppt/tags/tag18.xml><?xml version="1.0" encoding="utf-8"?>
<p:tagLst xmlns:p="http://schemas.openxmlformats.org/presentationml/2006/main">
  <p:tag name="PA" val="v4.0.0"/>
</p:tagLst>
</file>

<file path=ppt/tags/tag19.xml><?xml version="1.0" encoding="utf-8"?>
<p:tagLst xmlns:p="http://schemas.openxmlformats.org/presentationml/2006/main">
  <p:tag name="PA" val="v4.0.0"/>
</p:tagLst>
</file>

<file path=ppt/tags/tag2.xml><?xml version="1.0" encoding="utf-8"?>
<p:tagLst xmlns:p="http://schemas.openxmlformats.org/presentationml/2006/main">
  <p:tag name="PA" val="v4.0.0"/>
</p:tagLst>
</file>

<file path=ppt/tags/tag20.xml><?xml version="1.0" encoding="utf-8"?>
<p:tagLst xmlns:p="http://schemas.openxmlformats.org/presentationml/2006/main">
  <p:tag name="PA" val="v4.0.0"/>
</p:tagLst>
</file>

<file path=ppt/tags/tag21.xml><?xml version="1.0" encoding="utf-8"?>
<p:tagLst xmlns:p="http://schemas.openxmlformats.org/presentationml/2006/main">
  <p:tag name="PA" val="v4.0.0"/>
</p:tagLst>
</file>

<file path=ppt/tags/tag22.xml><?xml version="1.0" encoding="utf-8"?>
<p:tagLst xmlns:p="http://schemas.openxmlformats.org/presentationml/2006/main">
  <p:tag name="PA" val="v4.0.0"/>
</p:tagLst>
</file>

<file path=ppt/tags/tag23.xml><?xml version="1.0" encoding="utf-8"?>
<p:tagLst xmlns:p="http://schemas.openxmlformats.org/presentationml/2006/main">
  <p:tag name="PA" val="v4.0.0"/>
</p:tagLst>
</file>

<file path=ppt/tags/tag24.xml><?xml version="1.0" encoding="utf-8"?>
<p:tagLst xmlns:p="http://schemas.openxmlformats.org/presentationml/2006/main">
  <p:tag name="PA" val="v4.0.0"/>
</p:tagLst>
</file>

<file path=ppt/tags/tag25.xml><?xml version="1.0" encoding="utf-8"?>
<p:tagLst xmlns:p="http://schemas.openxmlformats.org/presentationml/2006/main">
  <p:tag name="PA" val="v4.0.0"/>
</p:tagLst>
</file>

<file path=ppt/tags/tag26.xml><?xml version="1.0" encoding="utf-8"?>
<p:tagLst xmlns:p="http://schemas.openxmlformats.org/presentationml/2006/main">
  <p:tag name="PA" val="v4.0.0"/>
</p:tagLst>
</file>

<file path=ppt/tags/tag27.xml><?xml version="1.0" encoding="utf-8"?>
<p:tagLst xmlns:p="http://schemas.openxmlformats.org/presentationml/2006/main">
  <p:tag name="PA" val="v4.0.0"/>
</p:tagLst>
</file>

<file path=ppt/tags/tag28.xml><?xml version="1.0" encoding="utf-8"?>
<p:tagLst xmlns:p="http://schemas.openxmlformats.org/presentationml/2006/main">
  <p:tag name="PA" val="v4.0.0"/>
</p:tagLst>
</file>

<file path=ppt/tags/tag29.xml><?xml version="1.0" encoding="utf-8"?>
<p:tagLst xmlns:p="http://schemas.openxmlformats.org/presentationml/2006/main">
  <p:tag name="PA" val="v4.0.0"/>
</p:tagLst>
</file>

<file path=ppt/tags/tag3.xml><?xml version="1.0" encoding="utf-8"?>
<p:tagLst xmlns:p="http://schemas.openxmlformats.org/presentationml/2006/main">
  <p:tag name="PA" val="v4.0.0"/>
</p:tagLst>
</file>

<file path=ppt/tags/tag30.xml><?xml version="1.0" encoding="utf-8"?>
<p:tagLst xmlns:p="http://schemas.openxmlformats.org/presentationml/2006/main">
  <p:tag name="PA" val="v4.0.0"/>
</p:tagLst>
</file>

<file path=ppt/tags/tag31.xml><?xml version="1.0" encoding="utf-8"?>
<p:tagLst xmlns:p="http://schemas.openxmlformats.org/presentationml/2006/main">
  <p:tag name="PA" val="v4.0.0"/>
</p:tagLst>
</file>

<file path=ppt/tags/tag32.xml><?xml version="1.0" encoding="utf-8"?>
<p:tagLst xmlns:p="http://schemas.openxmlformats.org/presentationml/2006/main">
  <p:tag name="PA" val="v4.0.0"/>
</p:tagLst>
</file>

<file path=ppt/tags/tag33.xml><?xml version="1.0" encoding="utf-8"?>
<p:tagLst xmlns:p="http://schemas.openxmlformats.org/presentationml/2006/main">
  <p:tag name="PA" val="v4.0.0"/>
</p:tagLst>
</file>

<file path=ppt/tags/tag34.xml><?xml version="1.0" encoding="utf-8"?>
<p:tagLst xmlns:p="http://schemas.openxmlformats.org/presentationml/2006/main">
  <p:tag name="PA" val="v4.0.0"/>
</p:tagLst>
</file>

<file path=ppt/tags/tag35.xml><?xml version="1.0" encoding="utf-8"?>
<p:tagLst xmlns:p="http://schemas.openxmlformats.org/presentationml/2006/main">
  <p:tag name="PA" val="v4.0.0"/>
</p:tagLst>
</file>

<file path=ppt/tags/tag36.xml><?xml version="1.0" encoding="utf-8"?>
<p:tagLst xmlns:p="http://schemas.openxmlformats.org/presentationml/2006/main">
  <p:tag name="PA" val="v4.0.0"/>
</p:tagLst>
</file>

<file path=ppt/tags/tag37.xml><?xml version="1.0" encoding="utf-8"?>
<p:tagLst xmlns:p="http://schemas.openxmlformats.org/presentationml/2006/main">
  <p:tag name="PA" val="v4.0.0"/>
</p:tagLst>
</file>

<file path=ppt/tags/tag38.xml><?xml version="1.0" encoding="utf-8"?>
<p:tagLst xmlns:p="http://schemas.openxmlformats.org/presentationml/2006/main">
  <p:tag name="PA" val="v4.0.0"/>
</p:tagLst>
</file>

<file path=ppt/tags/tag39.xml><?xml version="1.0" encoding="utf-8"?>
<p:tagLst xmlns:p="http://schemas.openxmlformats.org/presentationml/2006/main">
  <p:tag name="PA" val="v4.0.0"/>
</p:tagLst>
</file>

<file path=ppt/tags/tag4.xml><?xml version="1.0" encoding="utf-8"?>
<p:tagLst xmlns:p="http://schemas.openxmlformats.org/presentationml/2006/main">
  <p:tag name="PA" val="v4.0.0"/>
</p:tagLst>
</file>

<file path=ppt/tags/tag40.xml><?xml version="1.0" encoding="utf-8"?>
<p:tagLst xmlns:p="http://schemas.openxmlformats.org/presentationml/2006/main">
  <p:tag name="PA" val="v4.0.0"/>
</p:tagLst>
</file>

<file path=ppt/tags/tag41.xml><?xml version="1.0" encoding="utf-8"?>
<p:tagLst xmlns:p="http://schemas.openxmlformats.org/presentationml/2006/main">
  <p:tag name="PA" val="v4.0.0"/>
</p:tagLst>
</file>

<file path=ppt/tags/tag42.xml><?xml version="1.0" encoding="utf-8"?>
<p:tagLst xmlns:p="http://schemas.openxmlformats.org/presentationml/2006/main">
  <p:tag name="PA" val="v4.0.0"/>
</p:tagLst>
</file>

<file path=ppt/tags/tag43.xml><?xml version="1.0" encoding="utf-8"?>
<p:tagLst xmlns:p="http://schemas.openxmlformats.org/presentationml/2006/main">
  <p:tag name="PA" val="v4.0.0"/>
</p:tagLst>
</file>

<file path=ppt/tags/tag44.xml><?xml version="1.0" encoding="utf-8"?>
<p:tagLst xmlns:p="http://schemas.openxmlformats.org/presentationml/2006/main">
  <p:tag name="PA" val="v4.0.0"/>
</p:tagLst>
</file>

<file path=ppt/tags/tag45.xml><?xml version="1.0" encoding="utf-8"?>
<p:tagLst xmlns:p="http://schemas.openxmlformats.org/presentationml/2006/main">
  <p:tag name="PA" val="v4.0.0"/>
</p:tagLst>
</file>

<file path=ppt/tags/tag46.xml><?xml version="1.0" encoding="utf-8"?>
<p:tagLst xmlns:p="http://schemas.openxmlformats.org/presentationml/2006/main">
  <p:tag name="PA" val="v4.0.0"/>
</p:tagLst>
</file>

<file path=ppt/tags/tag47.xml><?xml version="1.0" encoding="utf-8"?>
<p:tagLst xmlns:p="http://schemas.openxmlformats.org/presentationml/2006/main">
  <p:tag name="PA" val="v4.0.0"/>
</p:tagLst>
</file>

<file path=ppt/tags/tag48.xml><?xml version="1.0" encoding="utf-8"?>
<p:tagLst xmlns:p="http://schemas.openxmlformats.org/presentationml/2006/main">
  <p:tag name="PA" val="v4.0.0"/>
</p:tagLst>
</file>

<file path=ppt/tags/tag49.xml><?xml version="1.0" encoding="utf-8"?>
<p:tagLst xmlns:p="http://schemas.openxmlformats.org/presentationml/2006/main">
  <p:tag name="PA" val="v4.0.0"/>
</p:tagLst>
</file>

<file path=ppt/tags/tag5.xml><?xml version="1.0" encoding="utf-8"?>
<p:tagLst xmlns:p="http://schemas.openxmlformats.org/presentationml/2006/main">
  <p:tag name="PA" val="v4.0.0"/>
</p:tagLst>
</file>

<file path=ppt/tags/tag50.xml><?xml version="1.0" encoding="utf-8"?>
<p:tagLst xmlns:p="http://schemas.openxmlformats.org/presentationml/2006/main">
  <p:tag name="PA" val="v4.0.0"/>
</p:tagLst>
</file>

<file path=ppt/tags/tag51.xml><?xml version="1.0" encoding="utf-8"?>
<p:tagLst xmlns:p="http://schemas.openxmlformats.org/presentationml/2006/main">
  <p:tag name="PA" val="v4.0.0"/>
</p:tagLst>
</file>

<file path=ppt/tags/tag52.xml><?xml version="1.0" encoding="utf-8"?>
<p:tagLst xmlns:p="http://schemas.openxmlformats.org/presentationml/2006/main">
  <p:tag name="PA" val="v4.0.0"/>
</p:tagLst>
</file>

<file path=ppt/tags/tag53.xml><?xml version="1.0" encoding="utf-8"?>
<p:tagLst xmlns:p="http://schemas.openxmlformats.org/presentationml/2006/main">
  <p:tag name="PA" val="v4.0.0"/>
</p:tagLst>
</file>

<file path=ppt/tags/tag54.xml><?xml version="1.0" encoding="utf-8"?>
<p:tagLst xmlns:p="http://schemas.openxmlformats.org/presentationml/2006/main">
  <p:tag name="PA" val="v4.0.0"/>
</p:tagLst>
</file>

<file path=ppt/tags/tag55.xml><?xml version="1.0" encoding="utf-8"?>
<p:tagLst xmlns:p="http://schemas.openxmlformats.org/presentationml/2006/main">
  <p:tag name="PA" val="v4.0.0"/>
</p:tagLst>
</file>

<file path=ppt/tags/tag56.xml><?xml version="1.0" encoding="utf-8"?>
<p:tagLst xmlns:p="http://schemas.openxmlformats.org/presentationml/2006/main">
  <p:tag name="PA" val="v4.0.0"/>
</p:tagLst>
</file>

<file path=ppt/tags/tag57.xml><?xml version="1.0" encoding="utf-8"?>
<p:tagLst xmlns:p="http://schemas.openxmlformats.org/presentationml/2006/main">
  <p:tag name="PA" val="v4.0.0"/>
</p:tagLst>
</file>

<file path=ppt/tags/tag58.xml><?xml version="1.0" encoding="utf-8"?>
<p:tagLst xmlns:p="http://schemas.openxmlformats.org/presentationml/2006/main">
  <p:tag name="PA" val="v4.0.0"/>
</p:tagLst>
</file>

<file path=ppt/tags/tag59.xml><?xml version="1.0" encoding="utf-8"?>
<p:tagLst xmlns:p="http://schemas.openxmlformats.org/presentationml/2006/main">
  <p:tag name="PA" val="v4.0.0"/>
</p:tagLst>
</file>

<file path=ppt/tags/tag6.xml><?xml version="1.0" encoding="utf-8"?>
<p:tagLst xmlns:p="http://schemas.openxmlformats.org/presentationml/2006/main">
  <p:tag name="PA" val="v4.0.0"/>
</p:tagLst>
</file>

<file path=ppt/tags/tag60.xml><?xml version="1.0" encoding="utf-8"?>
<p:tagLst xmlns:p="http://schemas.openxmlformats.org/presentationml/2006/main">
  <p:tag name="PA" val="v4.0.0"/>
</p:tagLst>
</file>

<file path=ppt/tags/tag61.xml><?xml version="1.0" encoding="utf-8"?>
<p:tagLst xmlns:p="http://schemas.openxmlformats.org/presentationml/2006/main">
  <p:tag name="PA" val="v4.0.0"/>
</p:tagLst>
</file>

<file path=ppt/tags/tag62.xml><?xml version="1.0" encoding="utf-8"?>
<p:tagLst xmlns:p="http://schemas.openxmlformats.org/presentationml/2006/main">
  <p:tag name="PA" val="v4.0.0"/>
</p:tagLst>
</file>

<file path=ppt/tags/tag63.xml><?xml version="1.0" encoding="utf-8"?>
<p:tagLst xmlns:p="http://schemas.openxmlformats.org/presentationml/2006/main">
  <p:tag name="PA" val="v4.0.0"/>
</p:tagLst>
</file>

<file path=ppt/tags/tag64.xml><?xml version="1.0" encoding="utf-8"?>
<p:tagLst xmlns:p="http://schemas.openxmlformats.org/presentationml/2006/main">
  <p:tag name="PA" val="v4.0.0"/>
</p:tagLst>
</file>

<file path=ppt/tags/tag65.xml><?xml version="1.0" encoding="utf-8"?>
<p:tagLst xmlns:p="http://schemas.openxmlformats.org/presentationml/2006/main">
  <p:tag name="PA" val="v4.0.0"/>
</p:tagLst>
</file>

<file path=ppt/tags/tag66.xml><?xml version="1.0" encoding="utf-8"?>
<p:tagLst xmlns:p="http://schemas.openxmlformats.org/presentationml/2006/main">
  <p:tag name="PA" val="v4.0.0"/>
</p:tagLst>
</file>

<file path=ppt/tags/tag67.xml><?xml version="1.0" encoding="utf-8"?>
<p:tagLst xmlns:p="http://schemas.openxmlformats.org/presentationml/2006/main">
  <p:tag name="PA" val="v4.0.0"/>
</p:tagLst>
</file>

<file path=ppt/tags/tag68.xml><?xml version="1.0" encoding="utf-8"?>
<p:tagLst xmlns:p="http://schemas.openxmlformats.org/presentationml/2006/main">
  <p:tag name="PA" val="v4.0.0"/>
</p:tagLst>
</file>

<file path=ppt/tags/tag69.xml><?xml version="1.0" encoding="utf-8"?>
<p:tagLst xmlns:p="http://schemas.openxmlformats.org/presentationml/2006/main">
  <p:tag name="PA" val="v4.0.0"/>
</p:tagLst>
</file>

<file path=ppt/tags/tag7.xml><?xml version="1.0" encoding="utf-8"?>
<p:tagLst xmlns:p="http://schemas.openxmlformats.org/presentationml/2006/main">
  <p:tag name="PA" val="v4.0.0"/>
</p:tagLst>
</file>

<file path=ppt/tags/tag70.xml><?xml version="1.0" encoding="utf-8"?>
<p:tagLst xmlns:p="http://schemas.openxmlformats.org/presentationml/2006/main">
  <p:tag name="PA" val="v4.0.0"/>
</p:tagLst>
</file>

<file path=ppt/tags/tag71.xml><?xml version="1.0" encoding="utf-8"?>
<p:tagLst xmlns:p="http://schemas.openxmlformats.org/presentationml/2006/main">
  <p:tag name="PA" val="v4.0.0"/>
</p:tagLst>
</file>

<file path=ppt/tags/tag72.xml><?xml version="1.0" encoding="utf-8"?>
<p:tagLst xmlns:p="http://schemas.openxmlformats.org/presentationml/2006/main">
  <p:tag name="PA" val="v4.0.0"/>
</p:tagLst>
</file>

<file path=ppt/tags/tag73.xml><?xml version="1.0" encoding="utf-8"?>
<p:tagLst xmlns:p="http://schemas.openxmlformats.org/presentationml/2006/main">
  <p:tag name="PA" val="v4.0.0"/>
</p:tagLst>
</file>

<file path=ppt/tags/tag74.xml><?xml version="1.0" encoding="utf-8"?>
<p:tagLst xmlns:p="http://schemas.openxmlformats.org/presentationml/2006/main">
  <p:tag name="PA" val="v4.0.0"/>
</p:tagLst>
</file>

<file path=ppt/tags/tag75.xml><?xml version="1.0" encoding="utf-8"?>
<p:tagLst xmlns:p="http://schemas.openxmlformats.org/presentationml/2006/main">
  <p:tag name="PA" val="v4.0.0"/>
</p:tagLst>
</file>

<file path=ppt/tags/tag76.xml><?xml version="1.0" encoding="utf-8"?>
<p:tagLst xmlns:p="http://schemas.openxmlformats.org/presentationml/2006/main">
  <p:tag name="PA" val="v4.0.0"/>
</p:tagLst>
</file>

<file path=ppt/tags/tag77.xml><?xml version="1.0" encoding="utf-8"?>
<p:tagLst xmlns:p="http://schemas.openxmlformats.org/presentationml/2006/main">
  <p:tag name="PA" val="v4.0.0"/>
</p:tagLst>
</file>

<file path=ppt/tags/tag78.xml><?xml version="1.0" encoding="utf-8"?>
<p:tagLst xmlns:p="http://schemas.openxmlformats.org/presentationml/2006/main">
  <p:tag name="PA" val="v4.0.0"/>
</p:tagLst>
</file>

<file path=ppt/tags/tag79.xml><?xml version="1.0" encoding="utf-8"?>
<p:tagLst xmlns:p="http://schemas.openxmlformats.org/presentationml/2006/main">
  <p:tag name="PA" val="v4.0.0"/>
</p:tagLst>
</file>

<file path=ppt/tags/tag8.xml><?xml version="1.0" encoding="utf-8"?>
<p:tagLst xmlns:p="http://schemas.openxmlformats.org/presentationml/2006/main">
  <p:tag name="PA" val="v4.0.0"/>
</p:tagLst>
</file>

<file path=ppt/tags/tag80.xml><?xml version="1.0" encoding="utf-8"?>
<p:tagLst xmlns:p="http://schemas.openxmlformats.org/presentationml/2006/main">
  <p:tag name="PA" val="v4.0.0"/>
</p:tagLst>
</file>

<file path=ppt/tags/tag81.xml><?xml version="1.0" encoding="utf-8"?>
<p:tagLst xmlns:p="http://schemas.openxmlformats.org/presentationml/2006/main">
  <p:tag name="PA" val="v4.0.0"/>
</p:tagLst>
</file>

<file path=ppt/tags/tag82.xml><?xml version="1.0" encoding="utf-8"?>
<p:tagLst xmlns:p="http://schemas.openxmlformats.org/presentationml/2006/main">
  <p:tag name="PA" val="v4.0.0"/>
</p:tagLst>
</file>

<file path=ppt/tags/tag83.xml><?xml version="1.0" encoding="utf-8"?>
<p:tagLst xmlns:p="http://schemas.openxmlformats.org/presentationml/2006/main">
  <p:tag name="PA" val="v4.0.0"/>
</p:tagLst>
</file>

<file path=ppt/tags/tag84.xml><?xml version="1.0" encoding="utf-8"?>
<p:tagLst xmlns:p="http://schemas.openxmlformats.org/presentationml/2006/main">
  <p:tag name="PA" val="v4.0.0"/>
</p:tagLst>
</file>

<file path=ppt/tags/tag85.xml><?xml version="1.0" encoding="utf-8"?>
<p:tagLst xmlns:p="http://schemas.openxmlformats.org/presentationml/2006/main">
  <p:tag name="PA" val="v4.0.0"/>
</p:tagLst>
</file>

<file path=ppt/tags/tag86.xml><?xml version="1.0" encoding="utf-8"?>
<p:tagLst xmlns:p="http://schemas.openxmlformats.org/presentationml/2006/main">
  <p:tag name="PA" val="v4.0.0"/>
</p:tagLst>
</file>

<file path=ppt/tags/tag87.xml><?xml version="1.0" encoding="utf-8"?>
<p:tagLst xmlns:p="http://schemas.openxmlformats.org/presentationml/2006/main">
  <p:tag name="PA" val="v4.0.0"/>
</p:tagLst>
</file>

<file path=ppt/tags/tag88.xml><?xml version="1.0" encoding="utf-8"?>
<p:tagLst xmlns:p="http://schemas.openxmlformats.org/presentationml/2006/main">
  <p:tag name="PA" val="v4.0.0"/>
</p:tagLst>
</file>

<file path=ppt/tags/tag89.xml><?xml version="1.0" encoding="utf-8"?>
<p:tagLst xmlns:p="http://schemas.openxmlformats.org/presentationml/2006/main">
  <p:tag name="PA" val="v4.0.0"/>
</p:tagLst>
</file>

<file path=ppt/tags/tag9.xml><?xml version="1.0" encoding="utf-8"?>
<p:tagLst xmlns:p="http://schemas.openxmlformats.org/presentationml/2006/main">
  <p:tag name="PA" val="v4.0.0"/>
</p:tagLst>
</file>

<file path=ppt/tags/tag90.xml><?xml version="1.0" encoding="utf-8"?>
<p:tagLst xmlns:p="http://schemas.openxmlformats.org/presentationml/2006/main">
  <p:tag name="PA" val="v4.0.0"/>
</p:tagLst>
</file>

<file path=ppt/tags/tag91.xml><?xml version="1.0" encoding="utf-8"?>
<p:tagLst xmlns:p="http://schemas.openxmlformats.org/presentationml/2006/main">
  <p:tag name="PA" val="v4.0.0"/>
</p:tagLst>
</file>

<file path=ppt/tags/tag92.xml><?xml version="1.0" encoding="utf-8"?>
<p:tagLst xmlns:p="http://schemas.openxmlformats.org/presentationml/2006/main">
  <p:tag name="PA" val="v4.0.0"/>
</p:tagLst>
</file>

<file path=ppt/tags/tag93.xml><?xml version="1.0" encoding="utf-8"?>
<p:tagLst xmlns:p="http://schemas.openxmlformats.org/presentationml/2006/main">
  <p:tag name="PA" val="v4.0.0"/>
</p:tagLst>
</file>

<file path=ppt/tags/tag94.xml><?xml version="1.0" encoding="utf-8"?>
<p:tagLst xmlns:p="http://schemas.openxmlformats.org/presentationml/2006/main">
  <p:tag name="PA" val="v4.0.0"/>
</p:tagLst>
</file>

<file path=ppt/tags/tag95.xml><?xml version="1.0" encoding="utf-8"?>
<p:tagLst xmlns:p="http://schemas.openxmlformats.org/presentationml/2006/main">
  <p:tag name="PA" val="v4.0.0"/>
</p:tagLst>
</file>

<file path=ppt/tags/tag96.xml><?xml version="1.0" encoding="utf-8"?>
<p:tagLst xmlns:p="http://schemas.openxmlformats.org/presentationml/2006/main">
  <p:tag name="PA" val="v4.0.0"/>
</p:tagLst>
</file>

<file path=ppt/tags/tag97.xml><?xml version="1.0" encoding="utf-8"?>
<p:tagLst xmlns:p="http://schemas.openxmlformats.org/presentationml/2006/main">
  <p:tag name="PA" val="v4.0.0"/>
</p:tagLst>
</file>

<file path=ppt/tags/tag98.xml><?xml version="1.0" encoding="utf-8"?>
<p:tagLst xmlns:p="http://schemas.openxmlformats.org/presentationml/2006/main">
  <p:tag name="PA" val="v4.0.0"/>
</p:tagLst>
</file>

<file path=ppt/tags/tag99.xml><?xml version="1.0" encoding="utf-8"?>
<p:tagLst xmlns:p="http://schemas.openxmlformats.org/presentationml/2006/main">
  <p:tag name="PA" val="v4.0.0"/>
</p:tagLst>
</file>

<file path=ppt/theme/theme1.xml><?xml version="1.0" encoding="utf-8"?>
<a:theme xmlns:a="http://schemas.openxmlformats.org/drawingml/2006/main" name="office主题">
  <a:themeElements>
    <a:clrScheme name="MC-欧美风主题色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74E5C"/>
      </a:accent1>
      <a:accent2>
        <a:srgbClr val="475974"/>
      </a:accent2>
      <a:accent3>
        <a:srgbClr val="BE9A0B"/>
      </a:accent3>
      <a:accent4>
        <a:srgbClr val="074E5C"/>
      </a:accent4>
      <a:accent5>
        <a:srgbClr val="475974"/>
      </a:accent5>
      <a:accent6>
        <a:srgbClr val="BE9A0B"/>
      </a:accent6>
      <a:hlink>
        <a:srgbClr val="0563C1"/>
      </a:hlink>
      <a:folHlink>
        <a:srgbClr val="954F72"/>
      </a:folHlink>
    </a:clrScheme>
    <a:fontScheme name="Arial+微软雅黑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 anchor="ctr">
        <a:spAutoFit/>
      </a:bodyPr>
      <a:lstStyle>
        <a:defPPr>
          <a:lnSpc>
            <a:spcPct val="120000"/>
          </a:lnSpc>
          <a:defRPr dirty="0" smtClean="0">
            <a:solidFill>
              <a:schemeClr val="tx1">
                <a:lumMod val="75000"/>
                <a:lumOff val="25000"/>
              </a:schemeClr>
            </a:solidFill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千图</Template>
  <TotalTime>0</TotalTime>
  <Words>2806</Words>
  <Application>WPS 演示</Application>
  <PresentationFormat>宽屏</PresentationFormat>
  <Paragraphs>548</Paragraphs>
  <Slides>24</Slides>
  <Notes>25</Notes>
  <HiddenSlides>0</HiddenSlides>
  <MMClips>1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5" baseType="lpstr">
      <vt:lpstr>Arial</vt:lpstr>
      <vt:lpstr>宋体</vt:lpstr>
      <vt:lpstr>Wingdings</vt:lpstr>
      <vt:lpstr>方正有猫在_GBK</vt:lpstr>
      <vt:lpstr>汉仪乐喵体简</vt:lpstr>
      <vt:lpstr>方正卡通简体</vt:lpstr>
      <vt:lpstr>微软雅黑</vt:lpstr>
      <vt:lpstr>Arial Unicode MS</vt:lpstr>
      <vt:lpstr>等线</vt:lpstr>
      <vt:lpstr>Impact</vt:lpstr>
      <vt:lpstr>office主题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演示文稿9</dc:title>
  <dc:creator>柚子设计</dc:creator>
  <cp:keywords>MC-PPT模板</cp:keywords>
  <cp:category>模板</cp:category>
  <cp:lastModifiedBy>铭</cp:lastModifiedBy>
  <cp:revision>14</cp:revision>
  <dcterms:created xsi:type="dcterms:W3CDTF">2017-12-04T08:50:00Z</dcterms:created>
  <dcterms:modified xsi:type="dcterms:W3CDTF">2022-01-14T01:33:18Z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D4DBC4AE2AE1491BBDF921497841ECED</vt:lpwstr>
  </property>
  <property fmtid="{D5CDD505-2E9C-101B-9397-08002B2CF9AE}" pid="3" name="KSOProductBuildVer">
    <vt:lpwstr>2052-11.1.0.11194</vt:lpwstr>
  </property>
</Properties>
</file>