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6" r:id="rId3"/>
    <p:sldId id="257" r:id="rId4"/>
    <p:sldId id="258" r:id="rId5"/>
    <p:sldId id="267" r:id="rId6"/>
    <p:sldId id="264" r:id="rId7"/>
    <p:sldId id="266" r:id="rId8"/>
    <p:sldId id="259" r:id="rId9"/>
    <p:sldId id="265" r:id="rId10"/>
    <p:sldId id="268" r:id="rId11"/>
    <p:sldId id="260" r:id="rId12"/>
    <p:sldId id="269" r:id="rId13"/>
    <p:sldId id="270" r:id="rId14"/>
    <p:sldId id="261" r:id="rId15"/>
    <p:sldId id="271" r:id="rId16"/>
    <p:sldId id="272" r:id="rId17"/>
    <p:sldId id="262" r:id="rId18"/>
    <p:sldId id="273" r:id="rId19"/>
    <p:sldId id="274" r:id="rId20"/>
    <p:sldId id="263" r:id="rId2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FD1EB"/>
    <a:srgbClr val="9DBBF0"/>
    <a:srgbClr val="F2F4F6"/>
    <a:srgbClr val="6499E9"/>
    <a:srgbClr val="65B2E6"/>
    <a:srgbClr val="65C2E4"/>
    <a:srgbClr val="F7D1EA"/>
    <a:srgbClr val="C5B3E6"/>
    <a:srgbClr val="AA9F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635" y="0"/>
            <a:ext cx="12192635" cy="6857365"/>
          </a:xfrm>
          <a:prstGeom prst="rect">
            <a:avLst/>
          </a:prstGeom>
          <a:gradFill>
            <a:gsLst>
              <a:gs pos="0">
                <a:srgbClr val="9EBBF0"/>
              </a:gs>
              <a:gs pos="68000">
                <a:srgbClr val="C7AEE1"/>
              </a:gs>
              <a:gs pos="39000">
                <a:srgbClr val="A89EDF"/>
              </a:gs>
              <a:gs pos="88000">
                <a:srgbClr val="D6B4E2">
                  <a:alpha val="7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347345" y="312420"/>
            <a:ext cx="11496040" cy="6233795"/>
          </a:xfrm>
          <a:prstGeom prst="rect">
            <a:avLst/>
          </a:prstGeom>
          <a:solidFill>
            <a:schemeClr val="bg1"/>
          </a:solidFill>
          <a:ln>
            <a:noFill/>
          </a:ln>
          <a:effectLst>
            <a:outerShdw blurRad="139700" dist="50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58bafb0721292cb28e1bb6f43975673f"/>
          <p:cNvPicPr>
            <a:picLocks noChangeAspect="1"/>
          </p:cNvPicPr>
          <p:nvPr userDrawn="1"/>
        </p:nvPicPr>
        <p:blipFill>
          <a:blip r:embed="rId2"/>
          <a:srcRect t="10172" b="9666"/>
          <a:stretch>
            <a:fillRect/>
          </a:stretch>
        </p:blipFill>
        <p:spPr>
          <a:xfrm>
            <a:off x="1416685" y="812165"/>
            <a:ext cx="4351655" cy="5234305"/>
          </a:xfrm>
          <a:prstGeom prst="rect">
            <a:avLst/>
          </a:prstGeom>
          <a:effectLst>
            <a:outerShdw blurRad="50800" dist="38100" algn="l" rotWithShape="0">
              <a:prstClr val="black">
                <a:alpha val="23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635" y="0"/>
            <a:ext cx="12192635" cy="6857365"/>
          </a:xfrm>
          <a:prstGeom prst="rect">
            <a:avLst/>
          </a:prstGeom>
          <a:gradFill>
            <a:gsLst>
              <a:gs pos="0">
                <a:srgbClr val="9EBBF0"/>
              </a:gs>
              <a:gs pos="68000">
                <a:srgbClr val="C7AEE1"/>
              </a:gs>
              <a:gs pos="39000">
                <a:srgbClr val="A89EDF"/>
              </a:gs>
              <a:gs pos="88000">
                <a:srgbClr val="D6B4E2">
                  <a:alpha val="7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347345" y="312420"/>
            <a:ext cx="11496040" cy="6233795"/>
          </a:xfrm>
          <a:prstGeom prst="rect">
            <a:avLst/>
          </a:prstGeom>
          <a:solidFill>
            <a:schemeClr val="bg1"/>
          </a:solidFill>
          <a:ln>
            <a:noFill/>
          </a:ln>
          <a:effectLst>
            <a:outerShdw blurRad="139700" dist="508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5293995" y="1635125"/>
            <a:ext cx="5375275" cy="2368550"/>
          </a:xfrm>
          <a:prstGeom prst="rect">
            <a:avLst/>
          </a:prstGeom>
          <a:noFill/>
        </p:spPr>
        <p:txBody>
          <a:bodyPr wrap="square" rtlCol="0">
            <a:spAutoFit/>
          </a:bodyPr>
          <a:p>
            <a:r>
              <a:rPr lang="zh-CN" altLang="en-US" sz="8800" b="1" spc="400">
                <a:solidFill>
                  <a:schemeClr val="tx1"/>
                </a:solidFill>
                <a:effectLst>
                  <a:outerShdw blurRad="50800" dist="38100" dir="18900000" algn="bl" rotWithShape="0">
                    <a:prstClr val="black">
                      <a:alpha val="34000"/>
                    </a:prstClr>
                  </a:outerShdw>
                </a:effectLst>
                <a:uFillTx/>
                <a:latin typeface="思源黑体 CN Bold" panose="020B0800000000000000" charset="-122"/>
                <a:ea typeface="思源黑体 CN Bold" panose="020B0800000000000000" charset="-122"/>
                <a:cs typeface="思源黑体 CN Bold" panose="020B0800000000000000" charset="-122"/>
              </a:rPr>
              <a:t>企业招聘</a:t>
            </a:r>
            <a:endParaRPr lang="zh-CN" altLang="en-US" sz="6000" b="1" spc="400">
              <a:solidFill>
                <a:schemeClr val="tx1"/>
              </a:solidFill>
              <a:effectLst>
                <a:outerShdw blurRad="50800" dist="38100" dir="18900000" algn="bl" rotWithShape="0">
                  <a:prstClr val="black">
                    <a:alpha val="34000"/>
                  </a:prstClr>
                </a:outerShdw>
              </a:effectLst>
              <a:uFillTx/>
              <a:latin typeface="思源黑体 CN Bold" panose="020B0800000000000000" charset="-122"/>
              <a:ea typeface="思源黑体 CN Bold" panose="020B0800000000000000" charset="-122"/>
              <a:cs typeface="思源黑体 CN Bold" panose="020B0800000000000000" charset="-122"/>
            </a:endParaRPr>
          </a:p>
          <a:p>
            <a:r>
              <a:rPr lang="zh-CN" altLang="en-US" sz="6000" b="1" spc="400">
                <a:solidFill>
                  <a:schemeClr val="tx1"/>
                </a:solidFill>
                <a:effectLst>
                  <a:outerShdw blurRad="50800" dist="38100" dir="18900000" algn="bl" rotWithShape="0">
                    <a:prstClr val="black">
                      <a:alpha val="34000"/>
                    </a:prstClr>
                  </a:outerShdw>
                </a:effectLst>
                <a:uFillTx/>
                <a:latin typeface="思源黑体 CN Bold" panose="020B0800000000000000" charset="-122"/>
                <a:ea typeface="思源黑体 CN Bold" panose="020B0800000000000000" charset="-122"/>
                <a:cs typeface="思源黑体 CN Bold" panose="020B0800000000000000" charset="-122"/>
              </a:rPr>
              <a:t>校招ppt模版</a:t>
            </a:r>
            <a:endParaRPr lang="zh-CN" altLang="en-US" sz="6000" b="1" spc="400">
              <a:solidFill>
                <a:schemeClr val="tx1"/>
              </a:solidFill>
              <a:effectLst>
                <a:outerShdw blurRad="50800" dist="38100" dir="18900000" algn="bl" rotWithShape="0">
                  <a:prstClr val="black">
                    <a:alpha val="34000"/>
                  </a:prstClr>
                </a:outerShdw>
              </a:effectLst>
              <a:uFillTx/>
              <a:latin typeface="思源黑体 CN Bold" panose="020B0800000000000000" charset="-122"/>
              <a:ea typeface="思源黑体 CN Bold" panose="020B0800000000000000" charset="-122"/>
              <a:cs typeface="思源黑体 CN Bold" panose="020B0800000000000000" charset="-122"/>
            </a:endParaRPr>
          </a:p>
        </p:txBody>
      </p:sp>
      <p:cxnSp>
        <p:nvCxnSpPr>
          <p:cNvPr id="9" name="直接连接符 8"/>
          <p:cNvCxnSpPr/>
          <p:nvPr/>
        </p:nvCxnSpPr>
        <p:spPr>
          <a:xfrm>
            <a:off x="3609975" y="4137660"/>
            <a:ext cx="6541135" cy="11430"/>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09975" y="4283075"/>
            <a:ext cx="6541135" cy="11430"/>
          </a:xfrm>
          <a:prstGeom prst="line">
            <a:avLst/>
          </a:prstGeom>
          <a:ln w="53975">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407660" y="442849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梦想就此起航，我们在这等你</a:t>
            </a:r>
            <a:endParaRPr lang="zh-CN" altLang="en-US">
              <a:latin typeface="Source Han Sans CN Normal" panose="020B0A00000000000000" charset="-122"/>
              <a:ea typeface="Source Han Sans CN Normal" panose="020B0A00000000000000"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113280" y="3193415"/>
            <a:ext cx="8037830" cy="719455"/>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13915" y="2183765"/>
            <a:ext cx="2423795" cy="1861185"/>
          </a:xfrm>
          <a:prstGeom prst="rect">
            <a:avLst/>
          </a:prstGeom>
          <a:noFill/>
        </p:spPr>
        <p:txBody>
          <a:bodyPr wrap="square" rtlCol="0">
            <a:spAutoFit/>
          </a:bodyPr>
          <a:p>
            <a:pPr algn="ctr"/>
            <a:r>
              <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rPr>
              <a:t>03</a:t>
            </a:r>
            <a:endPar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endParaRPr>
          </a:p>
        </p:txBody>
      </p:sp>
      <p:sp>
        <p:nvSpPr>
          <p:cNvPr id="8" name="矩形 7"/>
          <p:cNvSpPr/>
          <p:nvPr/>
        </p:nvSpPr>
        <p:spPr>
          <a:xfrm>
            <a:off x="5389245" y="2429510"/>
            <a:ext cx="4421505" cy="1322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54930" y="2392045"/>
            <a:ext cx="4846955" cy="1445260"/>
          </a:xfrm>
          <a:prstGeom prst="rect">
            <a:avLst/>
          </a:prstGeom>
          <a:noFill/>
        </p:spPr>
        <p:txBody>
          <a:bodyPr wrap="square" rtlCol="0">
            <a:spAutoFit/>
          </a:bodyPr>
          <a:p>
            <a:pPr algn="ctr"/>
            <a:r>
              <a:rPr lang="zh-CN" altLang="en-US" sz="8800" b="1">
                <a:latin typeface="思源黑体 CN Bold" panose="020B0800000000000000" charset="-122"/>
                <a:ea typeface="思源黑体 CN Bold" panose="020B0800000000000000" charset="-122"/>
              </a:rPr>
              <a:t>薪酬福利</a:t>
            </a:r>
            <a:endParaRPr lang="zh-CN" altLang="en-US" sz="8800" b="1">
              <a:latin typeface="思源黑体 CN Bold" panose="020B0800000000000000" charset="-122"/>
              <a:ea typeface="思源黑体 CN Bold" panose="020B0800000000000000" charset="-122"/>
            </a:endParaRPr>
          </a:p>
        </p:txBody>
      </p:sp>
      <p:cxnSp>
        <p:nvCxnSpPr>
          <p:cNvPr id="9" name="直接连接符 8"/>
          <p:cNvCxnSpPr/>
          <p:nvPr/>
        </p:nvCxnSpPr>
        <p:spPr>
          <a:xfrm>
            <a:off x="2062480" y="4133215"/>
            <a:ext cx="8067040" cy="15875"/>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58435" y="444500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合理薪酬及丰厚福利</a:t>
            </a:r>
            <a:endParaRPr lang="zh-CN" altLang="en-US">
              <a:latin typeface="Source Han Sans CN Normal" panose="020B0A00000000000000" charset="-122"/>
              <a:ea typeface="Source Han Sans CN Normal" panose="020B0A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薪酬等级</a:t>
            </a:r>
            <a:endParaRPr lang="zh-CN" altLang="en-US" sz="2800" b="1">
              <a:latin typeface="思源黑体 CN Bold" panose="020B0800000000000000" charset="-122"/>
              <a:ea typeface="思源黑体 CN Bold" panose="020B0800000000000000" charset="-122"/>
            </a:endParaRPr>
          </a:p>
        </p:txBody>
      </p:sp>
      <p:sp>
        <p:nvSpPr>
          <p:cNvPr id="2" name="椭圆 1"/>
          <p:cNvSpPr/>
          <p:nvPr/>
        </p:nvSpPr>
        <p:spPr>
          <a:xfrm>
            <a:off x="3267710" y="1821815"/>
            <a:ext cx="1297305" cy="1297305"/>
          </a:xfrm>
          <a:prstGeom prst="ellipse">
            <a:avLst/>
          </a:prstGeom>
          <a:solidFill>
            <a:srgbClr val="649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rPr>
              <a:t>添加</a:t>
            </a:r>
            <a:endParaRPr lang="zh-CN" altLang="en-US" b="1">
              <a:solidFill>
                <a:schemeClr val="bg1"/>
              </a:solidFill>
              <a:latin typeface="思源黑体 CN Bold" panose="020B0800000000000000" charset="-122"/>
              <a:ea typeface="思源黑体 CN Bold" panose="020B0800000000000000" charset="-122"/>
            </a:endParaRPr>
          </a:p>
          <a:p>
            <a:pPr algn="ctr" defTabSz="913765">
              <a:defRPr/>
            </a:pPr>
            <a:r>
              <a:rPr lang="zh-CN" altLang="en-US" b="1">
                <a:solidFill>
                  <a:schemeClr val="bg1"/>
                </a:solidFill>
                <a:latin typeface="思源黑体 CN Bold" panose="020B0800000000000000" charset="-122"/>
                <a:ea typeface="思源黑体 CN Bold" panose="020B0800000000000000" charset="-122"/>
              </a:rPr>
              <a:t>标题</a:t>
            </a:r>
            <a:endParaRPr lang="zh-CN" altLang="en-US" b="1">
              <a:solidFill>
                <a:schemeClr val="bg1"/>
              </a:solidFill>
              <a:latin typeface="思源黑体 CN Bold" panose="020B0800000000000000" charset="-122"/>
              <a:ea typeface="思源黑体 CN Bold" panose="020B0800000000000000" charset="-122"/>
            </a:endParaRPr>
          </a:p>
        </p:txBody>
      </p:sp>
      <p:grpSp>
        <p:nvGrpSpPr>
          <p:cNvPr id="23" name="组合 22"/>
          <p:cNvGrpSpPr/>
          <p:nvPr/>
        </p:nvGrpSpPr>
        <p:grpSpPr bwMode="auto">
          <a:xfrm rot="0">
            <a:off x="2421890" y="3121660"/>
            <a:ext cx="2988310" cy="372110"/>
            <a:chOff x="1036320" y="2371727"/>
            <a:chExt cx="3407093" cy="1194433"/>
          </a:xfrm>
        </p:grpSpPr>
        <p:cxnSp>
          <p:nvCxnSpPr>
            <p:cNvPr id="13" name="直接连接符 12"/>
            <p:cNvCxnSpPr/>
            <p:nvPr/>
          </p:nvCxnSpPr>
          <p:spPr>
            <a:xfrm>
              <a:off x="1036320" y="2785546"/>
              <a:ext cx="0" cy="771209"/>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1041329" y="2785546"/>
              <a:ext cx="3402084" cy="0"/>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4443413" y="2794951"/>
              <a:ext cx="0" cy="771209"/>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flipV="1">
              <a:off x="2739032" y="2371727"/>
              <a:ext cx="0" cy="413819"/>
            </a:xfrm>
            <a:prstGeom prst="line">
              <a:avLst/>
            </a:prstGeom>
          </p:spPr>
          <p:style>
            <a:lnRef idx="1">
              <a:schemeClr val="dk1"/>
            </a:lnRef>
            <a:fillRef idx="0">
              <a:schemeClr val="dk1"/>
            </a:fillRef>
            <a:effectRef idx="0">
              <a:schemeClr val="dk1"/>
            </a:effectRef>
            <a:fontRef idx="minor">
              <a:schemeClr val="tx1"/>
            </a:fontRef>
          </p:style>
        </p:cxnSp>
      </p:grpSp>
      <p:sp>
        <p:nvSpPr>
          <p:cNvPr id="3" name="椭圆 2"/>
          <p:cNvSpPr/>
          <p:nvPr/>
        </p:nvSpPr>
        <p:spPr>
          <a:xfrm>
            <a:off x="3414395" y="1821815"/>
            <a:ext cx="200660" cy="200025"/>
          </a:xfrm>
          <a:prstGeom prst="ellipse">
            <a:avLst/>
          </a:prstGeom>
          <a:solidFill>
            <a:srgbClr val="9DBB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b="1">
              <a:solidFill>
                <a:srgbClr val="215D4B"/>
              </a:solidFill>
              <a:latin typeface="思源黑体 CN Bold" panose="020B0800000000000000" charset="-122"/>
              <a:ea typeface="思源黑体 CN Bold" panose="020B0800000000000000" charset="-122"/>
            </a:endParaRPr>
          </a:p>
        </p:txBody>
      </p:sp>
      <p:sp>
        <p:nvSpPr>
          <p:cNvPr id="11" name="椭圆 10"/>
          <p:cNvSpPr/>
          <p:nvPr/>
        </p:nvSpPr>
        <p:spPr>
          <a:xfrm>
            <a:off x="3072130" y="2470150"/>
            <a:ext cx="133350" cy="133350"/>
          </a:xfrm>
          <a:prstGeom prst="ellipse">
            <a:avLst/>
          </a:prstGeom>
          <a:solidFill>
            <a:srgbClr val="65C2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b="1">
              <a:solidFill>
                <a:srgbClr val="215D4B"/>
              </a:solidFill>
              <a:latin typeface="思源黑体 CN Bold" panose="020B0800000000000000" charset="-122"/>
              <a:ea typeface="思源黑体 CN Bold" panose="020B0800000000000000" charset="-122"/>
            </a:endParaRPr>
          </a:p>
        </p:txBody>
      </p:sp>
      <p:sp>
        <p:nvSpPr>
          <p:cNvPr id="12" name="椭圆 11"/>
          <p:cNvSpPr/>
          <p:nvPr/>
        </p:nvSpPr>
        <p:spPr>
          <a:xfrm flipV="1">
            <a:off x="4597400" y="2865120"/>
            <a:ext cx="40005" cy="40005"/>
          </a:xfrm>
          <a:prstGeom prst="ellipse">
            <a:avLst/>
          </a:prstGeom>
          <a:solidFill>
            <a:srgbClr val="FEF8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b="1">
              <a:solidFill>
                <a:srgbClr val="215D4B"/>
              </a:solidFill>
              <a:latin typeface="思源黑体 CN Bold" panose="020B0800000000000000" charset="-122"/>
              <a:ea typeface="思源黑体 CN Bold" panose="020B0800000000000000" charset="-122"/>
            </a:endParaRPr>
          </a:p>
        </p:txBody>
      </p:sp>
      <p:sp>
        <p:nvSpPr>
          <p:cNvPr id="55" name="椭圆 54"/>
          <p:cNvSpPr/>
          <p:nvPr/>
        </p:nvSpPr>
        <p:spPr>
          <a:xfrm>
            <a:off x="4568190" y="2174240"/>
            <a:ext cx="191770" cy="19177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b="1">
              <a:solidFill>
                <a:srgbClr val="215D4B"/>
              </a:solidFill>
              <a:latin typeface="思源黑体 CN Bold" panose="020B0800000000000000" charset="-122"/>
              <a:ea typeface="思源黑体 CN Bold" panose="020B0800000000000000" charset="-122"/>
            </a:endParaRPr>
          </a:p>
        </p:txBody>
      </p:sp>
      <p:sp>
        <p:nvSpPr>
          <p:cNvPr id="56" name="椭圆 55"/>
          <p:cNvSpPr/>
          <p:nvPr/>
        </p:nvSpPr>
        <p:spPr>
          <a:xfrm>
            <a:off x="3238500" y="2799715"/>
            <a:ext cx="350520" cy="349885"/>
          </a:xfrm>
          <a:prstGeom prst="ellipse">
            <a:avLst/>
          </a:prstGeom>
          <a:solidFill>
            <a:srgbClr val="65B2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b="1">
              <a:solidFill>
                <a:srgbClr val="215D4B"/>
              </a:solidFill>
              <a:latin typeface="思源黑体 CN Bold" panose="020B0800000000000000" charset="-122"/>
              <a:ea typeface="思源黑体 CN Bold" panose="020B0800000000000000" charset="-122"/>
            </a:endParaRPr>
          </a:p>
        </p:txBody>
      </p:sp>
      <p:sp>
        <p:nvSpPr>
          <p:cNvPr id="15" name="椭圆 14"/>
          <p:cNvSpPr/>
          <p:nvPr/>
        </p:nvSpPr>
        <p:spPr>
          <a:xfrm>
            <a:off x="1897380" y="3435350"/>
            <a:ext cx="946150" cy="945515"/>
          </a:xfrm>
          <a:prstGeom prst="ellipse">
            <a:avLst/>
          </a:prstGeom>
          <a:solidFill>
            <a:srgbClr val="9DBB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grpSp>
        <p:nvGrpSpPr>
          <p:cNvPr id="30" name="组合 29"/>
          <p:cNvGrpSpPr/>
          <p:nvPr/>
        </p:nvGrpSpPr>
        <p:grpSpPr bwMode="auto">
          <a:xfrm rot="0">
            <a:off x="1508125" y="4380865"/>
            <a:ext cx="1723390" cy="349885"/>
            <a:chOff x="1036320" y="2371727"/>
            <a:chExt cx="3407093" cy="1194433"/>
          </a:xfrm>
        </p:grpSpPr>
        <p:cxnSp>
          <p:nvCxnSpPr>
            <p:cNvPr id="31" name="直接连接符 30"/>
            <p:cNvCxnSpPr/>
            <p:nvPr/>
          </p:nvCxnSpPr>
          <p:spPr>
            <a:xfrm>
              <a:off x="1036320" y="2786529"/>
              <a:ext cx="0" cy="769636"/>
            </a:xfrm>
            <a:prstGeom prst="line">
              <a:avLst/>
            </a:prstGeom>
          </p:spPr>
          <p:style>
            <a:lnRef idx="1">
              <a:schemeClr val="dk1"/>
            </a:lnRef>
            <a:fillRef idx="0">
              <a:schemeClr val="dk1"/>
            </a:fillRef>
            <a:effectRef idx="0">
              <a:schemeClr val="dk1"/>
            </a:effectRef>
            <a:fontRef idx="minor">
              <a:schemeClr val="tx1"/>
            </a:fontRef>
          </p:style>
        </p:cxnSp>
        <p:cxnSp>
          <p:nvCxnSpPr>
            <p:cNvPr id="4" name="直接连接符 3"/>
            <p:cNvCxnSpPr/>
            <p:nvPr/>
          </p:nvCxnSpPr>
          <p:spPr>
            <a:xfrm>
              <a:off x="1042109" y="2786529"/>
              <a:ext cx="3401304" cy="0"/>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a:off x="4443413" y="2796524"/>
              <a:ext cx="0" cy="769636"/>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2738419" y="2371727"/>
              <a:ext cx="0" cy="414802"/>
            </a:xfrm>
            <a:prstGeom prst="line">
              <a:avLst/>
            </a:prstGeom>
          </p:spPr>
          <p:style>
            <a:lnRef idx="1">
              <a:schemeClr val="dk1"/>
            </a:lnRef>
            <a:fillRef idx="0">
              <a:schemeClr val="dk1"/>
            </a:fillRef>
            <a:effectRef idx="0">
              <a:schemeClr val="dk1"/>
            </a:effectRef>
            <a:fontRef idx="minor">
              <a:schemeClr val="tx1"/>
            </a:fontRef>
          </p:style>
        </p:cxnSp>
      </p:grpSp>
      <p:sp>
        <p:nvSpPr>
          <p:cNvPr id="42" name="椭圆 41"/>
          <p:cNvSpPr/>
          <p:nvPr/>
        </p:nvSpPr>
        <p:spPr>
          <a:xfrm>
            <a:off x="1035050" y="4704715"/>
            <a:ext cx="945515" cy="947420"/>
          </a:xfrm>
          <a:prstGeom prst="ellipse">
            <a:avLst/>
          </a:prstGeom>
          <a:solidFill>
            <a:srgbClr val="CFD1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sp>
        <p:nvSpPr>
          <p:cNvPr id="45" name="椭圆 44"/>
          <p:cNvSpPr/>
          <p:nvPr/>
        </p:nvSpPr>
        <p:spPr>
          <a:xfrm>
            <a:off x="2752725" y="4704715"/>
            <a:ext cx="945515" cy="947420"/>
          </a:xfrm>
          <a:prstGeom prst="ellipse">
            <a:avLst/>
          </a:prstGeom>
          <a:solidFill>
            <a:srgbClr val="CFD1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sp>
        <p:nvSpPr>
          <p:cNvPr id="16" name="椭圆 15"/>
          <p:cNvSpPr/>
          <p:nvPr/>
        </p:nvSpPr>
        <p:spPr>
          <a:xfrm>
            <a:off x="4890135" y="3435350"/>
            <a:ext cx="944880" cy="945515"/>
          </a:xfrm>
          <a:prstGeom prst="ellipse">
            <a:avLst/>
          </a:prstGeom>
          <a:solidFill>
            <a:srgbClr val="9DBB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grpSp>
        <p:nvGrpSpPr>
          <p:cNvPr id="35" name="组合 34"/>
          <p:cNvGrpSpPr/>
          <p:nvPr/>
        </p:nvGrpSpPr>
        <p:grpSpPr bwMode="auto">
          <a:xfrm rot="0">
            <a:off x="4573905" y="4358005"/>
            <a:ext cx="1551940" cy="349250"/>
            <a:chOff x="1036320" y="2371727"/>
            <a:chExt cx="3407093" cy="1194433"/>
          </a:xfrm>
        </p:grpSpPr>
        <p:cxnSp>
          <p:nvCxnSpPr>
            <p:cNvPr id="36" name="直接连接符 35"/>
            <p:cNvCxnSpPr/>
            <p:nvPr/>
          </p:nvCxnSpPr>
          <p:spPr>
            <a:xfrm>
              <a:off x="1036320" y="2786529"/>
              <a:ext cx="0" cy="769636"/>
            </a:xfrm>
            <a:prstGeom prst="line">
              <a:avLst/>
            </a:prstGeom>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a:off x="1042748" y="2786529"/>
              <a:ext cx="3400665" cy="0"/>
            </a:xfrm>
            <a:prstGeom prst="line">
              <a:avLst/>
            </a:prstGeom>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a:off x="4443413" y="2796524"/>
              <a:ext cx="0" cy="769636"/>
            </a:xfrm>
            <a:prstGeom prst="line">
              <a:avLst/>
            </a:prstGeom>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flipV="1">
              <a:off x="2739866" y="2371727"/>
              <a:ext cx="0" cy="414802"/>
            </a:xfrm>
            <a:prstGeom prst="line">
              <a:avLst/>
            </a:prstGeom>
          </p:spPr>
          <p:style>
            <a:lnRef idx="1">
              <a:schemeClr val="dk1"/>
            </a:lnRef>
            <a:fillRef idx="0">
              <a:schemeClr val="dk1"/>
            </a:fillRef>
            <a:effectRef idx="0">
              <a:schemeClr val="dk1"/>
            </a:effectRef>
            <a:fontRef idx="minor">
              <a:schemeClr val="tx1"/>
            </a:fontRef>
          </p:style>
        </p:cxnSp>
      </p:grpSp>
      <p:sp>
        <p:nvSpPr>
          <p:cNvPr id="48" name="椭圆 47"/>
          <p:cNvSpPr/>
          <p:nvPr/>
        </p:nvSpPr>
        <p:spPr>
          <a:xfrm>
            <a:off x="4121785" y="4704715"/>
            <a:ext cx="946150" cy="947420"/>
          </a:xfrm>
          <a:prstGeom prst="ellipse">
            <a:avLst/>
          </a:prstGeom>
          <a:solidFill>
            <a:srgbClr val="CFD1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sp>
        <p:nvSpPr>
          <p:cNvPr id="51" name="椭圆 50"/>
          <p:cNvSpPr/>
          <p:nvPr/>
        </p:nvSpPr>
        <p:spPr>
          <a:xfrm>
            <a:off x="5647690" y="4704715"/>
            <a:ext cx="944880" cy="947420"/>
          </a:xfrm>
          <a:prstGeom prst="ellipse">
            <a:avLst/>
          </a:prstGeom>
          <a:solidFill>
            <a:srgbClr val="CFD1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r>
              <a:rPr lang="zh-CN" altLang="en-US" b="1">
                <a:solidFill>
                  <a:schemeClr val="bg1"/>
                </a:solidFill>
                <a:latin typeface="思源黑体 CN Bold" panose="020B0800000000000000" charset="-122"/>
                <a:ea typeface="思源黑体 CN Bold" panose="020B0800000000000000" charset="-122"/>
                <a:sym typeface="+mn-ea"/>
              </a:rPr>
              <a:t>添加</a:t>
            </a:r>
            <a:r>
              <a:rPr lang="zh-CN" altLang="en-US" b="1" dirty="0">
                <a:solidFill>
                  <a:schemeClr val="bg1"/>
                </a:solidFill>
                <a:latin typeface="思源黑体 CN Bold" panose="020B0800000000000000" charset="-122"/>
                <a:ea typeface="思源黑体 CN Bold" panose="020B0800000000000000" charset="-122"/>
              </a:rPr>
              <a:t>标题</a:t>
            </a:r>
            <a:endParaRPr lang="zh-CN" altLang="en-US" b="1" dirty="0">
              <a:solidFill>
                <a:schemeClr val="bg1"/>
              </a:solidFill>
              <a:latin typeface="思源黑体 CN Bold" panose="020B0800000000000000" charset="-122"/>
              <a:ea typeface="思源黑体 CN Bold" panose="020B0800000000000000" charset="-122"/>
            </a:endParaRPr>
          </a:p>
        </p:txBody>
      </p:sp>
      <p:grpSp>
        <p:nvGrpSpPr>
          <p:cNvPr id="59" name="组合 58"/>
          <p:cNvGrpSpPr/>
          <p:nvPr/>
        </p:nvGrpSpPr>
        <p:grpSpPr>
          <a:xfrm>
            <a:off x="7028815" y="1615440"/>
            <a:ext cx="4169410" cy="1094740"/>
            <a:chOff x="6327173" y="4322384"/>
            <a:chExt cx="7448303" cy="1094764"/>
          </a:xfrm>
        </p:grpSpPr>
        <p:sp>
          <p:nvSpPr>
            <p:cNvPr id="61" name="文本框 60"/>
            <p:cNvSpPr txBox="1"/>
            <p:nvPr/>
          </p:nvSpPr>
          <p:spPr>
            <a:xfrm>
              <a:off x="6327173" y="4322384"/>
              <a:ext cx="3552861" cy="387358"/>
            </a:xfrm>
            <a:prstGeom prst="rect">
              <a:avLst/>
            </a:prstGeom>
            <a:noFill/>
          </p:spPr>
          <p:txBody>
            <a:bodyPr wrap="square" rtlCol="0">
              <a:spAutoFit/>
            </a:bodyPr>
            <a:p>
              <a:pPr marL="342900" indent="-342900" algn="just" defTabSz="1218565">
                <a:lnSpc>
                  <a:spcPct val="90000"/>
                </a:lnSpc>
                <a:spcBef>
                  <a:spcPts val="1000"/>
                </a:spcBef>
                <a:buFont typeface="Wingdings" panose="05000000000000000000" charset="0"/>
                <a:buChar char=""/>
              </a:pPr>
              <a:r>
                <a:rPr lang="zh-CN" altLang="en-US" sz="2135" b="1" dirty="0">
                  <a:ln>
                    <a:noFill/>
                  </a:ln>
                  <a:solidFill>
                    <a:srgbClr val="6499E9"/>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ln>
                  <a:noFill/>
                </a:ln>
                <a:solidFill>
                  <a:srgbClr val="6499E9"/>
                </a:solidFill>
                <a:latin typeface="思源黑体 CN Bold" panose="020B0800000000000000" charset="-122"/>
                <a:ea typeface="思源黑体 CN Bold" panose="020B0800000000000000" charset="-122"/>
                <a:cs typeface="思源黑体 CN" panose="020B0A00000000000000" charset="-122"/>
              </a:endParaRPr>
            </a:p>
          </p:txBody>
        </p:sp>
        <p:sp>
          <p:nvSpPr>
            <p:cNvPr id="62" name="文本框 61"/>
            <p:cNvSpPr txBox="1"/>
            <p:nvPr/>
          </p:nvSpPr>
          <p:spPr>
            <a:xfrm>
              <a:off x="6327173" y="4766894"/>
              <a:ext cx="7448303" cy="650254"/>
            </a:xfrm>
            <a:prstGeom prst="rect">
              <a:avLst/>
            </a:prstGeom>
            <a:noFill/>
          </p:spPr>
          <p:txBody>
            <a:bodyPr wrap="square" rtlCol="0">
              <a:spAutoFit/>
            </a:bodyPr>
            <a:p>
              <a:pPr algn="just" defTabSz="1218565">
                <a:lnSpc>
                  <a:spcPct val="130000"/>
                </a:lnSpc>
              </a:pPr>
              <a:r>
                <a:rPr lang="zh-CN" altLang="en-US" sz="1400">
                  <a:ln>
                    <a:noFill/>
                  </a:ln>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ln>
                  <a:noFill/>
                </a:ln>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64" name="组合 63"/>
          <p:cNvGrpSpPr/>
          <p:nvPr/>
        </p:nvGrpSpPr>
        <p:grpSpPr>
          <a:xfrm>
            <a:off x="7028815" y="3209290"/>
            <a:ext cx="4169410" cy="1094740"/>
            <a:chOff x="6327173" y="4322384"/>
            <a:chExt cx="7448303" cy="1094764"/>
          </a:xfrm>
        </p:grpSpPr>
        <p:sp>
          <p:nvSpPr>
            <p:cNvPr id="65" name="文本框 64"/>
            <p:cNvSpPr txBox="1"/>
            <p:nvPr/>
          </p:nvSpPr>
          <p:spPr>
            <a:xfrm>
              <a:off x="6327173" y="4322384"/>
              <a:ext cx="3552861" cy="387358"/>
            </a:xfrm>
            <a:prstGeom prst="rect">
              <a:avLst/>
            </a:prstGeom>
            <a:noFill/>
          </p:spPr>
          <p:txBody>
            <a:bodyPr wrap="square" rtlCol="0">
              <a:spAutoFit/>
            </a:bodyPr>
            <a:p>
              <a:pPr marL="342900" indent="-342900" algn="just" defTabSz="1218565">
                <a:lnSpc>
                  <a:spcPct val="90000"/>
                </a:lnSpc>
                <a:spcBef>
                  <a:spcPts val="1000"/>
                </a:spcBef>
                <a:buFont typeface="Wingdings" panose="05000000000000000000" charset="0"/>
                <a:buChar char=""/>
              </a:pPr>
              <a:r>
                <a:rPr lang="zh-CN" altLang="en-US" sz="2135" b="1" dirty="0">
                  <a:ln>
                    <a:noFill/>
                  </a:ln>
                  <a:solidFill>
                    <a:srgbClr val="9DBBF0"/>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ln>
                  <a:noFill/>
                </a:ln>
                <a:solidFill>
                  <a:srgbClr val="9DBBF0"/>
                </a:solidFill>
                <a:latin typeface="思源黑体 CN Bold" panose="020B0800000000000000" charset="-122"/>
                <a:ea typeface="思源黑体 CN Bold" panose="020B0800000000000000" charset="-122"/>
                <a:cs typeface="思源黑体 CN" panose="020B0A00000000000000" charset="-122"/>
              </a:endParaRPr>
            </a:p>
          </p:txBody>
        </p:sp>
        <p:sp>
          <p:nvSpPr>
            <p:cNvPr id="66" name="文本框 65"/>
            <p:cNvSpPr txBox="1"/>
            <p:nvPr/>
          </p:nvSpPr>
          <p:spPr>
            <a:xfrm>
              <a:off x="6327173" y="4766894"/>
              <a:ext cx="7448303" cy="650254"/>
            </a:xfrm>
            <a:prstGeom prst="rect">
              <a:avLst/>
            </a:prstGeom>
            <a:noFill/>
          </p:spPr>
          <p:txBody>
            <a:bodyPr wrap="square" rtlCol="0">
              <a:spAutoFit/>
            </a:bodyPr>
            <a:p>
              <a:pPr algn="just" defTabSz="1218565">
                <a:lnSpc>
                  <a:spcPct val="130000"/>
                </a:lnSpc>
              </a:pPr>
              <a:r>
                <a:rPr lang="zh-CN" altLang="en-US" sz="1400">
                  <a:ln>
                    <a:noFill/>
                  </a:ln>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ln>
                  <a:noFill/>
                </a:ln>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67" name="组合 66"/>
          <p:cNvGrpSpPr/>
          <p:nvPr/>
        </p:nvGrpSpPr>
        <p:grpSpPr>
          <a:xfrm>
            <a:off x="7028815" y="4803140"/>
            <a:ext cx="4169410" cy="1094740"/>
            <a:chOff x="6327173" y="4322384"/>
            <a:chExt cx="7448303" cy="1094764"/>
          </a:xfrm>
        </p:grpSpPr>
        <p:sp>
          <p:nvSpPr>
            <p:cNvPr id="68" name="文本框 67"/>
            <p:cNvSpPr txBox="1"/>
            <p:nvPr/>
          </p:nvSpPr>
          <p:spPr>
            <a:xfrm>
              <a:off x="6327173" y="4322384"/>
              <a:ext cx="3552861" cy="387358"/>
            </a:xfrm>
            <a:prstGeom prst="rect">
              <a:avLst/>
            </a:prstGeom>
            <a:noFill/>
          </p:spPr>
          <p:txBody>
            <a:bodyPr wrap="square" rtlCol="0">
              <a:spAutoFit/>
            </a:bodyPr>
            <a:p>
              <a:pPr marL="342900" indent="-342900" algn="just" defTabSz="1218565">
                <a:lnSpc>
                  <a:spcPct val="90000"/>
                </a:lnSpc>
                <a:spcBef>
                  <a:spcPts val="1000"/>
                </a:spcBef>
                <a:buFont typeface="Wingdings" panose="05000000000000000000" charset="0"/>
                <a:buChar char=""/>
              </a:pPr>
              <a:r>
                <a:rPr lang="zh-CN" altLang="en-US" sz="2135" b="1" dirty="0">
                  <a:ln>
                    <a:noFill/>
                  </a:ln>
                  <a:solidFill>
                    <a:srgbClr val="CFD1EB"/>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ln>
                  <a:noFill/>
                </a:ln>
                <a:solidFill>
                  <a:srgbClr val="CFD1EB"/>
                </a:solidFill>
                <a:latin typeface="思源黑体 CN Bold" panose="020B0800000000000000" charset="-122"/>
                <a:ea typeface="思源黑体 CN Bold" panose="020B0800000000000000" charset="-122"/>
                <a:cs typeface="思源黑体 CN" panose="020B0A00000000000000" charset="-122"/>
              </a:endParaRPr>
            </a:p>
          </p:txBody>
        </p:sp>
        <p:sp>
          <p:nvSpPr>
            <p:cNvPr id="70" name="文本框 69"/>
            <p:cNvSpPr txBox="1"/>
            <p:nvPr/>
          </p:nvSpPr>
          <p:spPr>
            <a:xfrm>
              <a:off x="6327173" y="4766894"/>
              <a:ext cx="7448303" cy="650254"/>
            </a:xfrm>
            <a:prstGeom prst="rect">
              <a:avLst/>
            </a:prstGeom>
            <a:noFill/>
          </p:spPr>
          <p:txBody>
            <a:bodyPr wrap="square" rtlCol="0">
              <a:spAutoFit/>
            </a:bodyPr>
            <a:p>
              <a:pPr algn="just" defTabSz="1218565">
                <a:lnSpc>
                  <a:spcPct val="130000"/>
                </a:lnSpc>
              </a:pPr>
              <a:r>
                <a:rPr lang="zh-CN" altLang="en-US" sz="1400">
                  <a:ln>
                    <a:noFill/>
                  </a:ln>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ln>
                  <a:noFill/>
                </a:ln>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50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450" decel="100000" fill="hold"/>
                                        <p:tgtEl>
                                          <p:spTgt spid="5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anim calcmode="lin" valueType="num">
                                      <p:cBhvr>
                                        <p:cTn id="14" dur="500" fill="hold"/>
                                        <p:tgtEl>
                                          <p:spTgt spid="64"/>
                                        </p:tgtEl>
                                        <p:attrNameLst>
                                          <p:attrName>ppt_x</p:attrName>
                                        </p:attrNameLst>
                                      </p:cBhvr>
                                      <p:tavLst>
                                        <p:tav tm="0">
                                          <p:val>
                                            <p:strVal val="#ppt_x"/>
                                          </p:val>
                                        </p:tav>
                                        <p:tav tm="100000">
                                          <p:val>
                                            <p:strVal val="#ppt_x"/>
                                          </p:val>
                                        </p:tav>
                                      </p:tavLst>
                                    </p:anim>
                                    <p:anim calcmode="lin" valueType="num">
                                      <p:cBhvr>
                                        <p:cTn id="15" dur="450" decel="100000" fill="hold"/>
                                        <p:tgtEl>
                                          <p:spTgt spid="6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6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anim calcmode="lin" valueType="num">
                                      <p:cBhvr>
                                        <p:cTn id="20" dur="500" fill="hold"/>
                                        <p:tgtEl>
                                          <p:spTgt spid="67"/>
                                        </p:tgtEl>
                                        <p:attrNameLst>
                                          <p:attrName>ppt_x</p:attrName>
                                        </p:attrNameLst>
                                      </p:cBhvr>
                                      <p:tavLst>
                                        <p:tav tm="0">
                                          <p:val>
                                            <p:strVal val="#ppt_x"/>
                                          </p:val>
                                        </p:tav>
                                        <p:tav tm="100000">
                                          <p:val>
                                            <p:strVal val="#ppt_x"/>
                                          </p:val>
                                        </p:tav>
                                      </p:tavLst>
                                    </p:anim>
                                    <p:anim calcmode="lin" valueType="num">
                                      <p:cBhvr>
                                        <p:cTn id="21" dur="450" decel="100000" fill="hold"/>
                                        <p:tgtEl>
                                          <p:spTgt spid="67"/>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丰厚福利</a:t>
            </a:r>
            <a:endParaRPr lang="zh-CN" altLang="en-US" sz="2800" b="1">
              <a:latin typeface="思源黑体 CN Bold" panose="020B0800000000000000" charset="-122"/>
              <a:ea typeface="思源黑体 CN Bold" panose="020B0800000000000000" charset="-122"/>
            </a:endParaRPr>
          </a:p>
        </p:txBody>
      </p:sp>
      <p:grpSp>
        <p:nvGrpSpPr>
          <p:cNvPr id="2" name="组合 1"/>
          <p:cNvGrpSpPr/>
          <p:nvPr/>
        </p:nvGrpSpPr>
        <p:grpSpPr>
          <a:xfrm>
            <a:off x="1942582" y="4125080"/>
            <a:ext cx="2230653" cy="1630572"/>
            <a:chOff x="1458841" y="2943034"/>
            <a:chExt cx="1887144" cy="1379472"/>
          </a:xfrm>
          <a:solidFill>
            <a:srgbClr val="C5B3E6"/>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p>
              <a:pPr algn="ctr" defTabSz="1218565">
                <a:defRPr/>
              </a:pPr>
              <a:endParaRPr lang="en-US" sz="2400" kern="0">
                <a:solidFill>
                  <a:schemeClr val="bg1"/>
                </a:solidFill>
                <a:latin typeface="思源黑体 CN" panose="020B0A00000000000000" charset="-122"/>
                <a:ea typeface="思源黑体 CN" panose="020B0A00000000000000" charset="-122"/>
                <a:cs typeface="思源黑体 CN" panose="020B0A00000000000000" charset="-122"/>
              </a:endParaRPr>
            </a:p>
          </p:txBody>
        </p:sp>
        <p:cxnSp>
          <p:nvCxnSpPr>
            <p:cNvPr id="11" name="直接连接符 10"/>
            <p:cNvCxnSpPr/>
            <p:nvPr/>
          </p:nvCxnSpPr>
          <p:spPr>
            <a:xfrm flipH="1">
              <a:off x="1639942" y="4060156"/>
              <a:ext cx="1706043" cy="0"/>
            </a:xfrm>
            <a:prstGeom prst="line">
              <a:avLst/>
            </a:prstGeom>
            <a:grpFill/>
            <a:ln w="19050" cap="flat" cmpd="sng" algn="ctr">
              <a:noFill/>
              <a:prstDash val="sysDash"/>
            </a:ln>
            <a:effectLst/>
          </p:spPr>
        </p:cxnSp>
      </p:grpSp>
      <p:sp>
        <p:nvSpPr>
          <p:cNvPr id="12" name="矩形 7"/>
          <p:cNvSpPr/>
          <p:nvPr/>
        </p:nvSpPr>
        <p:spPr>
          <a:xfrm flipH="1">
            <a:off x="1080770" y="1820545"/>
            <a:ext cx="3007360" cy="2170430"/>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rgbClr val="6499E9"/>
          </a:solidFill>
          <a:ln w="28575" cap="flat" cmpd="sng" algn="ctr">
            <a:noFill/>
            <a:prstDash val="solid"/>
          </a:ln>
          <a:effectLst/>
        </p:spPr>
        <p:txBody>
          <a:bodyPr rtlCol="0" anchor="ctr"/>
          <a:p>
            <a:pPr algn="ctr" defTabSz="1218565">
              <a:defRPr/>
            </a:pPr>
            <a:endParaRPr lang="en-US" sz="2400" kern="0">
              <a:solidFill>
                <a:schemeClr val="bg1"/>
              </a:solidFill>
              <a:latin typeface="思源黑体 CN" panose="020B0A00000000000000" charset="-122"/>
              <a:ea typeface="思源黑体 CN" panose="020B0A00000000000000" charset="-122"/>
              <a:cs typeface="思源黑体 CN" panose="020B0A00000000000000" charset="-122"/>
            </a:endParaRPr>
          </a:p>
        </p:txBody>
      </p:sp>
      <p:sp>
        <p:nvSpPr>
          <p:cNvPr id="16" name="矩形 7"/>
          <p:cNvSpPr/>
          <p:nvPr/>
        </p:nvSpPr>
        <p:spPr>
          <a:xfrm flipH="1">
            <a:off x="4213860" y="4102735"/>
            <a:ext cx="2635885" cy="1972945"/>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rgbClr val="9DBBF0"/>
          </a:solidFill>
          <a:ln w="28575" cap="flat" cmpd="sng" algn="ctr">
            <a:noFill/>
            <a:prstDash val="solid"/>
          </a:ln>
          <a:effectLst/>
        </p:spPr>
        <p:txBody>
          <a:bodyPr rtlCol="0" anchor="ctr"/>
          <a:p>
            <a:pPr algn="ctr" defTabSz="1218565">
              <a:defRPr/>
            </a:pPr>
            <a:endParaRPr lang="en-US" sz="2400" kern="0">
              <a:solidFill>
                <a:schemeClr val="bg1"/>
              </a:solidFill>
              <a:latin typeface="思源黑体 CN" panose="020B0A00000000000000" charset="-122"/>
              <a:ea typeface="思源黑体 CN" panose="020B0A00000000000000" charset="-122"/>
              <a:cs typeface="思源黑体 CN" panose="020B0A00000000000000" charset="-122"/>
            </a:endParaRPr>
          </a:p>
        </p:txBody>
      </p:sp>
      <p:sp>
        <p:nvSpPr>
          <p:cNvPr id="20" name="矩形 7"/>
          <p:cNvSpPr/>
          <p:nvPr/>
        </p:nvSpPr>
        <p:spPr>
          <a:xfrm flipH="1" flipV="1">
            <a:off x="4211320" y="2360930"/>
            <a:ext cx="2201545" cy="1630680"/>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rgbClr val="AA9FE0"/>
          </a:solidFill>
          <a:ln w="28575" cap="flat" cmpd="sng" algn="ctr">
            <a:noFill/>
            <a:prstDash val="solid"/>
          </a:ln>
          <a:effectLst/>
        </p:spPr>
        <p:txBody>
          <a:bodyPr rtlCol="0" anchor="ctr"/>
          <a:p>
            <a:pPr algn="ctr" defTabSz="1218565">
              <a:defRPr/>
            </a:pPr>
            <a:endParaRPr lang="en-US" sz="2400" kern="0">
              <a:solidFill>
                <a:schemeClr val="bg1"/>
              </a:solidFill>
              <a:latin typeface="思源黑体 CN" panose="020B0A00000000000000" charset="-122"/>
              <a:ea typeface="思源黑体 CN" panose="020B0A00000000000000" charset="-122"/>
              <a:cs typeface="思源黑体 CN" panose="020B0A00000000000000" charset="-122"/>
            </a:endParaRPr>
          </a:p>
        </p:txBody>
      </p:sp>
      <p:grpSp>
        <p:nvGrpSpPr>
          <p:cNvPr id="4" name="组合 3"/>
          <p:cNvGrpSpPr/>
          <p:nvPr/>
        </p:nvGrpSpPr>
        <p:grpSpPr>
          <a:xfrm>
            <a:off x="1408430" y="2278380"/>
            <a:ext cx="2352040" cy="1288270"/>
            <a:chOff x="6327173" y="4322384"/>
            <a:chExt cx="4413851" cy="1288298"/>
          </a:xfrm>
        </p:grpSpPr>
        <p:sp>
          <p:nvSpPr>
            <p:cNvPr id="33" name="文本框 32"/>
            <p:cNvSpPr txBox="1"/>
            <p:nvPr/>
          </p:nvSpPr>
          <p:spPr>
            <a:xfrm>
              <a:off x="6327173" y="4322384"/>
              <a:ext cx="3268681" cy="368308"/>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bg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000" b="1" dirty="0">
                <a:solidFill>
                  <a:schemeClr val="bg1"/>
                </a:solidFill>
                <a:latin typeface="思源黑体 CN Bold" panose="020B0800000000000000" charset="-122"/>
                <a:ea typeface="思源黑体 CN Bold" panose="020B0800000000000000" charset="-122"/>
                <a:cs typeface="思源黑体 CN" panose="020B0A00000000000000" charset="-122"/>
              </a:endParaRPr>
            </a:p>
          </p:txBody>
        </p:sp>
        <p:sp>
          <p:nvSpPr>
            <p:cNvPr id="34" name="文本框 33"/>
            <p:cNvSpPr txBox="1"/>
            <p:nvPr/>
          </p:nvSpPr>
          <p:spPr>
            <a:xfrm>
              <a:off x="6327173" y="4681022"/>
              <a:ext cx="4413851" cy="929660"/>
            </a:xfrm>
            <a:prstGeom prst="rect">
              <a:avLst/>
            </a:prstGeom>
            <a:noFill/>
          </p:spPr>
          <p:txBody>
            <a:bodyPr wrap="square" rtlCol="0">
              <a:spAutoFit/>
            </a:bodyPr>
            <a:p>
              <a:pPr algn="just" defTabSz="1218565">
                <a:lnSpc>
                  <a:spcPct val="130000"/>
                </a:lnSpc>
              </a:pPr>
              <a:r>
                <a:rPr lang="zh-CN" altLang="en-US" sz="1400">
                  <a:solidFill>
                    <a:schemeClr val="bg1"/>
                  </a:solidFill>
                  <a:latin typeface="Source Han Sans CN Normal" panose="020B0A00000000000000" charset="-122"/>
                  <a:ea typeface="Source Han Sans CN Normal"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bg1"/>
                </a:solidFill>
                <a:latin typeface="Source Han Sans CN Normal" panose="020B0A00000000000000" charset="-122"/>
                <a:ea typeface="Source Han Sans CN Normal" panose="020B0A00000000000000" charset="-122"/>
                <a:cs typeface="思源黑体 CN" panose="020B0A00000000000000" charset="-122"/>
                <a:sym typeface="+mn-ea"/>
              </a:endParaRPr>
            </a:p>
          </p:txBody>
        </p:sp>
      </p:grpSp>
      <p:grpSp>
        <p:nvGrpSpPr>
          <p:cNvPr id="13" name="组合 12"/>
          <p:cNvGrpSpPr/>
          <p:nvPr/>
        </p:nvGrpSpPr>
        <p:grpSpPr>
          <a:xfrm>
            <a:off x="4356100" y="4472940"/>
            <a:ext cx="2352040" cy="1316845"/>
            <a:chOff x="6327173" y="4293808"/>
            <a:chExt cx="4413851" cy="1316874"/>
          </a:xfrm>
        </p:grpSpPr>
        <p:sp>
          <p:nvSpPr>
            <p:cNvPr id="14" name="文本框 13"/>
            <p:cNvSpPr txBox="1"/>
            <p:nvPr/>
          </p:nvSpPr>
          <p:spPr>
            <a:xfrm>
              <a:off x="6327173" y="4293808"/>
              <a:ext cx="3268681" cy="368308"/>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bg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000" b="1" dirty="0">
                <a:solidFill>
                  <a:schemeClr val="bg1"/>
                </a:solidFill>
                <a:latin typeface="思源黑体 CN Bold" panose="020B0800000000000000" charset="-122"/>
                <a:ea typeface="思源黑体 CN Bold" panose="020B0800000000000000" charset="-122"/>
                <a:cs typeface="思源黑体 CN" panose="020B0A00000000000000" charset="-122"/>
              </a:endParaRPr>
            </a:p>
          </p:txBody>
        </p:sp>
        <p:sp>
          <p:nvSpPr>
            <p:cNvPr id="29" name="文本框 28"/>
            <p:cNvSpPr txBox="1"/>
            <p:nvPr/>
          </p:nvSpPr>
          <p:spPr>
            <a:xfrm>
              <a:off x="6327173" y="4681022"/>
              <a:ext cx="4413851" cy="929660"/>
            </a:xfrm>
            <a:prstGeom prst="rect">
              <a:avLst/>
            </a:prstGeom>
            <a:noFill/>
          </p:spPr>
          <p:txBody>
            <a:bodyPr wrap="square" rtlCol="0">
              <a:spAutoFit/>
            </a:bodyPr>
            <a:p>
              <a:pPr algn="just" defTabSz="1218565">
                <a:lnSpc>
                  <a:spcPct val="130000"/>
                </a:lnSpc>
              </a:pPr>
              <a:r>
                <a:rPr lang="zh-CN" altLang="en-US" sz="1400">
                  <a:solidFill>
                    <a:schemeClr val="bg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bg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30" name="组合 29"/>
          <p:cNvGrpSpPr/>
          <p:nvPr/>
        </p:nvGrpSpPr>
        <p:grpSpPr>
          <a:xfrm>
            <a:off x="4356100" y="2683510"/>
            <a:ext cx="1953260" cy="1008923"/>
            <a:chOff x="6327173" y="4322384"/>
            <a:chExt cx="4413851" cy="1008797"/>
          </a:xfrm>
        </p:grpSpPr>
        <p:sp>
          <p:nvSpPr>
            <p:cNvPr id="31" name="文本框 30"/>
            <p:cNvSpPr txBox="1"/>
            <p:nvPr/>
          </p:nvSpPr>
          <p:spPr>
            <a:xfrm>
              <a:off x="6327173" y="4322384"/>
              <a:ext cx="3268681" cy="339683"/>
            </a:xfrm>
            <a:prstGeom prst="rect">
              <a:avLst/>
            </a:prstGeom>
            <a:noFill/>
          </p:spPr>
          <p:txBody>
            <a:bodyPr wrap="square" rtlCol="0">
              <a:spAutoFit/>
            </a:bodyPr>
            <a:p>
              <a:pPr algn="just" defTabSz="1218565">
                <a:lnSpc>
                  <a:spcPct val="90000"/>
                </a:lnSpc>
                <a:spcBef>
                  <a:spcPts val="1000"/>
                </a:spcBef>
              </a:pPr>
              <a:r>
                <a:rPr lang="zh-CN" altLang="en-US" b="1" dirty="0">
                  <a:solidFill>
                    <a:schemeClr val="bg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b="1" dirty="0">
                <a:solidFill>
                  <a:schemeClr val="bg1"/>
                </a:solidFill>
                <a:latin typeface="思源黑体 CN Bold" panose="020B0800000000000000" charset="-122"/>
                <a:ea typeface="思源黑体 CN Bold" panose="020B0800000000000000" charset="-122"/>
                <a:cs typeface="思源黑体 CN" panose="020B0A00000000000000" charset="-122"/>
              </a:endParaRPr>
            </a:p>
          </p:txBody>
        </p:sp>
        <p:sp>
          <p:nvSpPr>
            <p:cNvPr id="35" name="文本框 34"/>
            <p:cNvSpPr txBox="1"/>
            <p:nvPr/>
          </p:nvSpPr>
          <p:spPr>
            <a:xfrm>
              <a:off x="6327173" y="4681022"/>
              <a:ext cx="4413851" cy="650159"/>
            </a:xfrm>
            <a:prstGeom prst="rect">
              <a:avLst/>
            </a:prstGeom>
            <a:noFill/>
          </p:spPr>
          <p:txBody>
            <a:bodyPr wrap="square" rtlCol="0">
              <a:spAutoFit/>
            </a:bodyPr>
            <a:p>
              <a:pPr algn="just" defTabSz="1218565">
                <a:lnSpc>
                  <a:spcPct val="130000"/>
                </a:lnSpc>
              </a:pPr>
              <a:r>
                <a:rPr lang="zh-CN" altLang="en-US" sz="1400">
                  <a:solidFill>
                    <a:schemeClr val="bg1"/>
                  </a:solidFill>
                  <a:latin typeface="Source Han Sans CN Normal" panose="020B0A00000000000000" charset="-122"/>
                  <a:ea typeface="Source Han Sans CN Normal" panose="020B0A00000000000000" charset="-122"/>
                  <a:cs typeface="思源黑体 CN" panose="020B0A00000000000000" charset="-122"/>
                  <a:sym typeface="+mn-ea"/>
                </a:rPr>
                <a:t>突出演示的重点帮助观众理解演示的内容</a:t>
              </a:r>
              <a:endParaRPr lang="zh-CN" altLang="en-US" sz="1400" dirty="0">
                <a:solidFill>
                  <a:schemeClr val="bg1"/>
                </a:solidFill>
                <a:latin typeface="Source Han Sans CN Normal" panose="020B0A00000000000000" charset="-122"/>
                <a:ea typeface="Source Han Sans CN Normal" panose="020B0A00000000000000" charset="-122"/>
                <a:cs typeface="思源黑体 CN" panose="020B0A00000000000000" charset="-122"/>
                <a:sym typeface="+mn-ea"/>
              </a:endParaRPr>
            </a:p>
          </p:txBody>
        </p:sp>
      </p:grpSp>
      <p:grpSp>
        <p:nvGrpSpPr>
          <p:cNvPr id="36" name="组合 35"/>
          <p:cNvGrpSpPr/>
          <p:nvPr/>
        </p:nvGrpSpPr>
        <p:grpSpPr>
          <a:xfrm>
            <a:off x="2156460" y="4472940"/>
            <a:ext cx="1953260" cy="1008923"/>
            <a:chOff x="6327173" y="4322384"/>
            <a:chExt cx="4413851" cy="1008797"/>
          </a:xfrm>
        </p:grpSpPr>
        <p:sp>
          <p:nvSpPr>
            <p:cNvPr id="37" name="文本框 36"/>
            <p:cNvSpPr txBox="1"/>
            <p:nvPr/>
          </p:nvSpPr>
          <p:spPr>
            <a:xfrm>
              <a:off x="6327173" y="4322384"/>
              <a:ext cx="3268681" cy="339683"/>
            </a:xfrm>
            <a:prstGeom prst="rect">
              <a:avLst/>
            </a:prstGeom>
            <a:noFill/>
          </p:spPr>
          <p:txBody>
            <a:bodyPr wrap="square" rtlCol="0">
              <a:spAutoFit/>
            </a:bodyPr>
            <a:p>
              <a:pPr algn="just" defTabSz="1218565">
                <a:lnSpc>
                  <a:spcPct val="90000"/>
                </a:lnSpc>
                <a:spcBef>
                  <a:spcPts val="1000"/>
                </a:spcBef>
              </a:pPr>
              <a:r>
                <a:rPr lang="zh-CN" altLang="en-US" b="1" dirty="0">
                  <a:solidFill>
                    <a:schemeClr val="bg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b="1" dirty="0">
                <a:solidFill>
                  <a:schemeClr val="bg1"/>
                </a:solidFill>
                <a:latin typeface="思源黑体 CN Bold" panose="020B0800000000000000" charset="-122"/>
                <a:ea typeface="思源黑体 CN Bold" panose="020B0800000000000000" charset="-122"/>
                <a:cs typeface="思源黑体 CN" panose="020B0A00000000000000" charset="-122"/>
              </a:endParaRPr>
            </a:p>
          </p:txBody>
        </p:sp>
        <p:sp>
          <p:nvSpPr>
            <p:cNvPr id="38" name="文本框 37"/>
            <p:cNvSpPr txBox="1"/>
            <p:nvPr/>
          </p:nvSpPr>
          <p:spPr>
            <a:xfrm>
              <a:off x="6327173" y="4681022"/>
              <a:ext cx="4413851" cy="650159"/>
            </a:xfrm>
            <a:prstGeom prst="rect">
              <a:avLst/>
            </a:prstGeom>
            <a:noFill/>
          </p:spPr>
          <p:txBody>
            <a:bodyPr wrap="square" rtlCol="0">
              <a:spAutoFit/>
            </a:bodyPr>
            <a:p>
              <a:pPr algn="just" defTabSz="1218565">
                <a:lnSpc>
                  <a:spcPct val="130000"/>
                </a:lnSpc>
              </a:pPr>
              <a:r>
                <a:rPr lang="zh-CN" altLang="en-US" sz="1400">
                  <a:solidFill>
                    <a:schemeClr val="bg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a:t>
              </a:r>
              <a:endParaRPr lang="zh-CN" altLang="en-US" sz="1400" dirty="0">
                <a:solidFill>
                  <a:schemeClr val="bg1"/>
                </a:solidFill>
                <a:latin typeface="思源黑体 CN" panose="020B0A00000000000000" charset="-122"/>
                <a:ea typeface="思源黑体 CN" panose="020B0A00000000000000" charset="-122"/>
                <a:cs typeface="思源黑体 CN" panose="020B0A00000000000000" charset="-122"/>
                <a:sym typeface="+mn-ea"/>
              </a:endParaRPr>
            </a:p>
          </p:txBody>
        </p:sp>
      </p:grpSp>
      <p:sp>
        <p:nvSpPr>
          <p:cNvPr id="39" name="文本框 38"/>
          <p:cNvSpPr txBox="1"/>
          <p:nvPr/>
        </p:nvSpPr>
        <p:spPr>
          <a:xfrm>
            <a:off x="7701280" y="2278380"/>
            <a:ext cx="3436620" cy="3446145"/>
          </a:xfrm>
          <a:prstGeom prst="rect">
            <a:avLst/>
          </a:prstGeom>
          <a:noFill/>
        </p:spPr>
        <p:txBody>
          <a:bodyPr wrap="square" rtlCol="0" anchor="t">
            <a:spAutoFit/>
          </a:bodyPr>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450" decel="100000" fill="hold"/>
                                        <p:tgtEl>
                                          <p:spTgt spid="4"/>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450" decel="100000" fill="hold"/>
                                        <p:tgtEl>
                                          <p:spTgt spid="13"/>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anim calcmode="lin" valueType="num">
                                      <p:cBhvr>
                                        <p:cTn id="24" dur="500" fill="hold"/>
                                        <p:tgtEl>
                                          <p:spTgt spid="30"/>
                                        </p:tgtEl>
                                        <p:attrNameLst>
                                          <p:attrName>ppt_x</p:attrName>
                                        </p:attrNameLst>
                                      </p:cBhvr>
                                      <p:tavLst>
                                        <p:tav tm="0">
                                          <p:val>
                                            <p:strVal val="#ppt_x"/>
                                          </p:val>
                                        </p:tav>
                                        <p:tav tm="100000">
                                          <p:val>
                                            <p:strVal val="#ppt_x"/>
                                          </p:val>
                                        </p:tav>
                                      </p:tavLst>
                                    </p:anim>
                                    <p:anim calcmode="lin" valueType="num">
                                      <p:cBhvr>
                                        <p:cTn id="25" dur="450" decel="100000" fill="hold"/>
                                        <p:tgtEl>
                                          <p:spTgt spid="30"/>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450" decel="100000" fill="hold"/>
                                        <p:tgtEl>
                                          <p:spTgt spid="36"/>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113280" y="3193415"/>
            <a:ext cx="8037830" cy="719455"/>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13915" y="2183765"/>
            <a:ext cx="2423795" cy="1861185"/>
          </a:xfrm>
          <a:prstGeom prst="rect">
            <a:avLst/>
          </a:prstGeom>
          <a:noFill/>
        </p:spPr>
        <p:txBody>
          <a:bodyPr wrap="square" rtlCol="0">
            <a:spAutoFit/>
          </a:bodyPr>
          <a:p>
            <a:pPr algn="ctr"/>
            <a:r>
              <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rPr>
              <a:t>04</a:t>
            </a:r>
            <a:endPar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endParaRPr>
          </a:p>
        </p:txBody>
      </p:sp>
      <p:sp>
        <p:nvSpPr>
          <p:cNvPr id="8" name="矩形 7"/>
          <p:cNvSpPr/>
          <p:nvPr/>
        </p:nvSpPr>
        <p:spPr>
          <a:xfrm>
            <a:off x="5389245" y="2429510"/>
            <a:ext cx="4421505" cy="1322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54930" y="2392045"/>
            <a:ext cx="4846955" cy="1445260"/>
          </a:xfrm>
          <a:prstGeom prst="rect">
            <a:avLst/>
          </a:prstGeom>
          <a:noFill/>
        </p:spPr>
        <p:txBody>
          <a:bodyPr wrap="square" rtlCol="0">
            <a:spAutoFit/>
          </a:bodyPr>
          <a:p>
            <a:pPr algn="ctr"/>
            <a:r>
              <a:rPr lang="zh-CN" altLang="en-US" sz="8800" b="1">
                <a:latin typeface="思源黑体 CN Bold" panose="020B0800000000000000" charset="-122"/>
                <a:ea typeface="思源黑体 CN Bold" panose="020B0800000000000000" charset="-122"/>
              </a:rPr>
              <a:t>岗位需求</a:t>
            </a:r>
            <a:endParaRPr lang="zh-CN" altLang="en-US" sz="8800" b="1">
              <a:latin typeface="思源黑体 CN Bold" panose="020B0800000000000000" charset="-122"/>
              <a:ea typeface="思源黑体 CN Bold" panose="020B0800000000000000" charset="-122"/>
            </a:endParaRPr>
          </a:p>
        </p:txBody>
      </p:sp>
      <p:cxnSp>
        <p:nvCxnSpPr>
          <p:cNvPr id="9" name="直接连接符 8"/>
          <p:cNvCxnSpPr/>
          <p:nvPr/>
        </p:nvCxnSpPr>
        <p:spPr>
          <a:xfrm>
            <a:off x="2062480" y="4133215"/>
            <a:ext cx="8067040" cy="15875"/>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58435" y="444500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工作岗位需求认知</a:t>
            </a:r>
            <a:endParaRPr lang="zh-CN" altLang="en-US">
              <a:latin typeface="Source Han Sans CN Normal" panose="020B0A00000000000000" charset="-122"/>
              <a:ea typeface="Source Han Sans CN Normal" panose="020B0A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岗位需求</a:t>
            </a:r>
            <a:endParaRPr lang="zh-CN" altLang="en-US" sz="2800" b="1">
              <a:latin typeface="思源黑体 CN Bold" panose="020B0800000000000000" charset="-122"/>
              <a:ea typeface="思源黑体 CN Bold" panose="020B0800000000000000" charset="-122"/>
            </a:endParaRPr>
          </a:p>
        </p:txBody>
      </p:sp>
      <p:sp>
        <p:nvSpPr>
          <p:cNvPr id="5" name="椭圆 7"/>
          <p:cNvSpPr/>
          <p:nvPr/>
        </p:nvSpPr>
        <p:spPr>
          <a:xfrm>
            <a:off x="3533140" y="3665855"/>
            <a:ext cx="5141595" cy="1208405"/>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p:spPr>
        <p:style>
          <a:lnRef idx="1">
            <a:schemeClr val="dk1"/>
          </a:lnRef>
          <a:fillRef idx="0">
            <a:schemeClr val="dk1"/>
          </a:fillRef>
          <a:effectRef idx="0">
            <a:schemeClr val="dk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2400">
              <a:solidFill>
                <a:srgbClr val="080808"/>
              </a:solidFill>
              <a:latin typeface="微软雅黑" panose="020B0503020204020204" charset="-122"/>
              <a:ea typeface="微软雅黑" panose="020B0503020204020204" charset="-122"/>
            </a:endParaRPr>
          </a:p>
        </p:txBody>
      </p:sp>
      <p:cxnSp>
        <p:nvCxnSpPr>
          <p:cNvPr id="6" name="直接连接符 5"/>
          <p:cNvCxnSpPr/>
          <p:nvPr/>
        </p:nvCxnSpPr>
        <p:spPr>
          <a:xfrm>
            <a:off x="6100445" y="3067050"/>
            <a:ext cx="3810" cy="1807210"/>
          </a:xfrm>
          <a:prstGeom prst="line">
            <a:avLst/>
          </a:prstGeom>
        </p:spPr>
        <p:style>
          <a:lnRef idx="1">
            <a:schemeClr val="dk1"/>
          </a:lnRef>
          <a:fillRef idx="0">
            <a:schemeClr val="dk1"/>
          </a:fillRef>
          <a:effectRef idx="0">
            <a:schemeClr val="dk1"/>
          </a:effectRef>
          <a:fontRef idx="minor">
            <a:schemeClr val="tx1"/>
          </a:fontRef>
        </p:style>
      </p:cxnSp>
      <p:sp>
        <p:nvSpPr>
          <p:cNvPr id="8" name="TextBox 40"/>
          <p:cNvSpPr txBox="1"/>
          <p:nvPr/>
        </p:nvSpPr>
        <p:spPr>
          <a:xfrm>
            <a:off x="2407285" y="4406265"/>
            <a:ext cx="1944370" cy="65024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en-US" altLang="zh-CN" sz="1400" dirty="0">
              <a:solidFill>
                <a:srgbClr val="000000"/>
              </a:solidFill>
              <a:latin typeface="微软雅黑" panose="020B0503020204020204" charset="-122"/>
              <a:ea typeface="微软雅黑" panose="020B0503020204020204" charset="-122"/>
            </a:endParaRPr>
          </a:p>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zh-CN" altLang="en-US" sz="1400" dirty="0">
              <a:solidFill>
                <a:srgbClr val="000000"/>
              </a:solidFill>
              <a:latin typeface="微软雅黑" panose="020B0503020204020204" charset="-122"/>
              <a:ea typeface="微软雅黑" panose="020B0503020204020204" charset="-122"/>
            </a:endParaRPr>
          </a:p>
        </p:txBody>
      </p:sp>
      <p:grpSp>
        <p:nvGrpSpPr>
          <p:cNvPr id="9" name="组合 8"/>
          <p:cNvGrpSpPr/>
          <p:nvPr/>
        </p:nvGrpSpPr>
        <p:grpSpPr>
          <a:xfrm rot="0">
            <a:off x="5053965" y="1346835"/>
            <a:ext cx="2084070" cy="2084705"/>
            <a:chOff x="2848131" y="1860029"/>
            <a:chExt cx="3807502" cy="3807502"/>
          </a:xfrm>
          <a:gradFill>
            <a:gsLst>
              <a:gs pos="19000">
                <a:srgbClr val="9EBBF0"/>
              </a:gs>
              <a:gs pos="100000">
                <a:srgbClr val="C7AEE1"/>
              </a:gs>
              <a:gs pos="100000">
                <a:srgbClr val="A89EDF">
                  <a:alpha val="22000"/>
                </a:srgbClr>
              </a:gs>
            </a:gsLst>
            <a:lin ang="2700000" scaled="0"/>
          </a:gradFill>
        </p:grpSpPr>
        <p:sp>
          <p:nvSpPr>
            <p:cNvPr id="10" name="椭圆 9"/>
            <p:cNvSpPr/>
            <p:nvPr/>
          </p:nvSpPr>
          <p:spPr>
            <a:xfrm>
              <a:off x="2848131" y="1860029"/>
              <a:ext cx="3807502" cy="380750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rgbClr val="564B45"/>
                </a:solidFill>
                <a:latin typeface="微软雅黑" panose="020B0503020204020204" charset="-122"/>
                <a:ea typeface="微软雅黑" panose="020B0503020204020204" charset="-122"/>
              </a:endParaRPr>
            </a:p>
          </p:txBody>
        </p:sp>
        <p:sp>
          <p:nvSpPr>
            <p:cNvPr id="14" name="文本框 91"/>
            <p:cNvSpPr txBox="1"/>
            <p:nvPr/>
          </p:nvSpPr>
          <p:spPr>
            <a:xfrm>
              <a:off x="3941496" y="2869023"/>
              <a:ext cx="1635765" cy="1740804"/>
            </a:xfrm>
            <a:prstGeom prst="rect">
              <a:avLst/>
            </a:prstGeom>
            <a:grpFill/>
          </p:spPr>
          <p:txBody>
            <a:bodyPr wrap="none" rtlCol="0">
              <a:spAutoFit/>
            </a:bodyPr>
            <a:lstStyle/>
            <a:p>
              <a:pPr algn="ctr" defTabSz="1218565"/>
              <a:r>
                <a:rPr lang="zh-CN" altLang="en-US" sz="2800" b="1" dirty="0">
                  <a:solidFill>
                    <a:srgbClr val="FFFFFF"/>
                  </a:solidFill>
                  <a:latin typeface="微软雅黑" panose="020B0503020204020204" charset="-122"/>
                  <a:ea typeface="微软雅黑" panose="020B0503020204020204" charset="-122"/>
                </a:rPr>
                <a:t>添加</a:t>
              </a:r>
              <a:endParaRPr lang="zh-CN" altLang="en-US" sz="2800" b="1" dirty="0">
                <a:solidFill>
                  <a:srgbClr val="FFFFFF"/>
                </a:solidFill>
                <a:latin typeface="微软雅黑" panose="020B0503020204020204" charset="-122"/>
                <a:ea typeface="微软雅黑" panose="020B0503020204020204" charset="-122"/>
              </a:endParaRPr>
            </a:p>
            <a:p>
              <a:pPr algn="ctr" defTabSz="1218565"/>
              <a:r>
                <a:rPr lang="zh-CN" altLang="en-US" sz="2800" b="1" dirty="0">
                  <a:solidFill>
                    <a:srgbClr val="FFFFFF"/>
                  </a:solidFill>
                  <a:latin typeface="微软雅黑" panose="020B0503020204020204" charset="-122"/>
                  <a:ea typeface="微软雅黑" panose="020B0503020204020204" charset="-122"/>
                </a:rPr>
                <a:t>标题</a:t>
              </a:r>
              <a:endParaRPr lang="en-US" altLang="zh-CN" sz="2800" b="1" dirty="0">
                <a:solidFill>
                  <a:srgbClr val="FFFFFF"/>
                </a:solidFill>
                <a:latin typeface="微软雅黑" panose="020B0503020204020204" charset="-122"/>
                <a:ea typeface="微软雅黑" panose="020B0503020204020204" charset="-122"/>
              </a:endParaRPr>
            </a:p>
          </p:txBody>
        </p:sp>
      </p:grpSp>
      <p:sp>
        <p:nvSpPr>
          <p:cNvPr id="15" name="TextBox 7"/>
          <p:cNvSpPr txBox="1"/>
          <p:nvPr/>
        </p:nvSpPr>
        <p:spPr>
          <a:xfrm>
            <a:off x="4248785" y="5300980"/>
            <a:ext cx="1944370" cy="65024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en-US" altLang="zh-CN" sz="1400" dirty="0">
              <a:solidFill>
                <a:srgbClr val="000000"/>
              </a:solidFill>
              <a:latin typeface="微软雅黑" panose="020B0503020204020204" charset="-122"/>
              <a:ea typeface="微软雅黑" panose="020B0503020204020204" charset="-122"/>
            </a:endParaRPr>
          </a:p>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zh-CN" altLang="en-US" sz="1400" dirty="0">
              <a:solidFill>
                <a:srgbClr val="000000"/>
              </a:solidFill>
              <a:latin typeface="微软雅黑" panose="020B0503020204020204" charset="-122"/>
              <a:ea typeface="微软雅黑" panose="020B0503020204020204" charset="-122"/>
            </a:endParaRPr>
          </a:p>
        </p:txBody>
      </p:sp>
      <p:sp>
        <p:nvSpPr>
          <p:cNvPr id="16" name="TextBox 8"/>
          <p:cNvSpPr txBox="1"/>
          <p:nvPr/>
        </p:nvSpPr>
        <p:spPr>
          <a:xfrm>
            <a:off x="6489065" y="5300980"/>
            <a:ext cx="1944370" cy="65024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zh-CN" altLang="en-US" sz="1400" dirty="0">
              <a:solidFill>
                <a:srgbClr val="000000"/>
              </a:solidFill>
              <a:latin typeface="微软雅黑" panose="020B0503020204020204" charset="-122"/>
              <a:ea typeface="微软雅黑" panose="020B0503020204020204" charset="-122"/>
            </a:endParaRPr>
          </a:p>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zh-CN" altLang="en-US" sz="1400" dirty="0">
              <a:solidFill>
                <a:srgbClr val="000000"/>
              </a:solidFill>
              <a:latin typeface="微软雅黑" panose="020B0503020204020204" charset="-122"/>
              <a:ea typeface="微软雅黑" panose="020B0503020204020204" charset="-122"/>
            </a:endParaRPr>
          </a:p>
        </p:txBody>
      </p:sp>
      <p:sp>
        <p:nvSpPr>
          <p:cNvPr id="17" name="TextBox 9"/>
          <p:cNvSpPr txBox="1"/>
          <p:nvPr/>
        </p:nvSpPr>
        <p:spPr>
          <a:xfrm>
            <a:off x="8081010" y="4332605"/>
            <a:ext cx="1943735" cy="65024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en-US" altLang="zh-CN" sz="1400" dirty="0">
              <a:solidFill>
                <a:srgbClr val="000000"/>
              </a:solidFill>
              <a:latin typeface="微软雅黑" panose="020B0503020204020204" charset="-122"/>
              <a:ea typeface="微软雅黑" panose="020B0503020204020204" charset="-122"/>
            </a:endParaRPr>
          </a:p>
          <a:p>
            <a:pPr defTabSz="1218565" fontAlgn="auto">
              <a:lnSpc>
                <a:spcPct val="130000"/>
              </a:lnSpc>
            </a:pPr>
            <a:r>
              <a:rPr lang="zh-CN" altLang="en-US" sz="1400" dirty="0">
                <a:solidFill>
                  <a:srgbClr val="000000"/>
                </a:solidFill>
                <a:latin typeface="微软雅黑" panose="020B0503020204020204" charset="-122"/>
                <a:ea typeface="微软雅黑" panose="020B0503020204020204" charset="-122"/>
              </a:rPr>
              <a:t>单击此处添加文本</a:t>
            </a:r>
            <a:endParaRPr lang="zh-CN" altLang="en-US" sz="1400" dirty="0">
              <a:solidFill>
                <a:srgbClr val="000000"/>
              </a:solidFill>
              <a:latin typeface="微软雅黑" panose="020B0503020204020204" charset="-122"/>
              <a:ea typeface="微软雅黑" panose="020B0503020204020204" charset="-122"/>
            </a:endParaRPr>
          </a:p>
        </p:txBody>
      </p:sp>
      <p:grpSp>
        <p:nvGrpSpPr>
          <p:cNvPr id="18" name="组合 17"/>
          <p:cNvGrpSpPr/>
          <p:nvPr/>
        </p:nvGrpSpPr>
        <p:grpSpPr>
          <a:xfrm rot="0">
            <a:off x="2985770" y="3193415"/>
            <a:ext cx="888365" cy="888365"/>
            <a:chOff x="2170416" y="2515670"/>
            <a:chExt cx="666198" cy="666198"/>
          </a:xfrm>
          <a:solidFill>
            <a:srgbClr val="00A39E"/>
          </a:solidFill>
        </p:grpSpPr>
        <p:sp>
          <p:nvSpPr>
            <p:cNvPr id="19" name="椭圆 18"/>
            <p:cNvSpPr/>
            <p:nvPr/>
          </p:nvSpPr>
          <p:spPr>
            <a:xfrm>
              <a:off x="2170416" y="2515670"/>
              <a:ext cx="666198" cy="666198"/>
            </a:xfrm>
            <a:prstGeom prst="ellipse">
              <a:avLst/>
            </a:prstGeom>
            <a:solidFill>
              <a:srgbClr val="6499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2400">
                <a:solidFill>
                  <a:srgbClr val="56777F"/>
                </a:solidFill>
                <a:latin typeface="微软雅黑" panose="020B0503020204020204" charset="-122"/>
                <a:ea typeface="微软雅黑" panose="020B0503020204020204" charset="-122"/>
              </a:endParaRPr>
            </a:p>
          </p:txBody>
        </p:sp>
        <p:sp>
          <p:nvSpPr>
            <p:cNvPr id="20" name="文本框 91"/>
            <p:cNvSpPr txBox="1"/>
            <p:nvPr/>
          </p:nvSpPr>
          <p:spPr>
            <a:xfrm>
              <a:off x="2246994" y="2677666"/>
              <a:ext cx="549670" cy="315423"/>
            </a:xfrm>
            <a:prstGeom prst="rect">
              <a:avLst/>
            </a:prstGeom>
            <a:noFill/>
            <a:extLst>
              <a:ext uri="{909E8E84-426E-40DD-AFC4-6F175D3DCCD1}">
                <a14:hiddenFill xmlns:a14="http://schemas.microsoft.com/office/drawing/2010/main">
                  <a:grpFill/>
                </a14:hiddenFill>
              </a:ext>
            </a:extLst>
          </p:spPr>
          <p:txBody>
            <a:bodyPr wrap="none" rtlCol="0">
              <a:spAutoFit/>
            </a:bodyPr>
            <a:lstStyle/>
            <a:p>
              <a:pPr algn="ctr" defTabSz="1218565"/>
              <a:r>
                <a:rPr lang="zh-CN" altLang="en-US" sz="2135" dirty="0">
                  <a:solidFill>
                    <a:srgbClr val="FFFFFF"/>
                  </a:solidFill>
                  <a:latin typeface="微软雅黑" panose="020B0503020204020204" charset="-122"/>
                  <a:ea typeface="微软雅黑" panose="020B0503020204020204" charset="-122"/>
                </a:rPr>
                <a:t>标题</a:t>
              </a:r>
              <a:endParaRPr lang="en-US" altLang="zh-CN" sz="2135" dirty="0">
                <a:solidFill>
                  <a:srgbClr val="FFFFFF"/>
                </a:solidFill>
                <a:latin typeface="微软雅黑" panose="020B0503020204020204" charset="-122"/>
                <a:ea typeface="微软雅黑" panose="020B0503020204020204" charset="-122"/>
              </a:endParaRPr>
            </a:p>
          </p:txBody>
        </p:sp>
      </p:grpSp>
      <p:grpSp>
        <p:nvGrpSpPr>
          <p:cNvPr id="21" name="组合 20"/>
          <p:cNvGrpSpPr/>
          <p:nvPr/>
        </p:nvGrpSpPr>
        <p:grpSpPr>
          <a:xfrm rot="0">
            <a:off x="4464050" y="4076700"/>
            <a:ext cx="888365" cy="888365"/>
            <a:chOff x="3279334" y="3178200"/>
            <a:chExt cx="666198" cy="666198"/>
          </a:xfrm>
          <a:solidFill>
            <a:srgbClr val="65B2E6"/>
          </a:solidFill>
        </p:grpSpPr>
        <p:sp>
          <p:nvSpPr>
            <p:cNvPr id="22" name="椭圆 21"/>
            <p:cNvSpPr/>
            <p:nvPr/>
          </p:nvSpPr>
          <p:spPr>
            <a:xfrm>
              <a:off x="3279334" y="3178200"/>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2400">
                <a:solidFill>
                  <a:srgbClr val="080808"/>
                </a:solidFill>
                <a:latin typeface="微软雅黑" panose="020B0503020204020204" charset="-122"/>
                <a:ea typeface="微软雅黑" panose="020B0503020204020204" charset="-122"/>
              </a:endParaRPr>
            </a:p>
          </p:txBody>
        </p:sp>
        <p:sp>
          <p:nvSpPr>
            <p:cNvPr id="23" name="文本框 91"/>
            <p:cNvSpPr txBox="1"/>
            <p:nvPr/>
          </p:nvSpPr>
          <p:spPr>
            <a:xfrm>
              <a:off x="3325311" y="3342022"/>
              <a:ext cx="549670" cy="315423"/>
            </a:xfrm>
            <a:prstGeom prst="rect">
              <a:avLst/>
            </a:prstGeom>
            <a:grpFill/>
          </p:spPr>
          <p:txBody>
            <a:bodyPr wrap="none" rtlCol="0">
              <a:spAutoFit/>
            </a:bodyPr>
            <a:lstStyle/>
            <a:p>
              <a:pPr algn="ctr" defTabSz="1218565"/>
              <a:r>
                <a:rPr lang="zh-CN" altLang="en-US" sz="2135" dirty="0">
                  <a:solidFill>
                    <a:srgbClr val="FFFFFF"/>
                  </a:solidFill>
                  <a:latin typeface="微软雅黑" panose="020B0503020204020204" charset="-122"/>
                  <a:ea typeface="微软雅黑" panose="020B0503020204020204" charset="-122"/>
                </a:rPr>
                <a:t>标题</a:t>
              </a:r>
              <a:endParaRPr lang="en-US" altLang="zh-CN" sz="2135" dirty="0">
                <a:solidFill>
                  <a:srgbClr val="FFFFFF"/>
                </a:solidFill>
                <a:latin typeface="微软雅黑" panose="020B0503020204020204" charset="-122"/>
                <a:ea typeface="微软雅黑" panose="020B0503020204020204" charset="-122"/>
              </a:endParaRPr>
            </a:p>
          </p:txBody>
        </p:sp>
      </p:grpSp>
      <p:grpSp>
        <p:nvGrpSpPr>
          <p:cNvPr id="24" name="组合 23"/>
          <p:cNvGrpSpPr/>
          <p:nvPr/>
        </p:nvGrpSpPr>
        <p:grpSpPr>
          <a:xfrm rot="0">
            <a:off x="6703060" y="4180840"/>
            <a:ext cx="887730" cy="888365"/>
            <a:chOff x="4958297" y="3256248"/>
            <a:chExt cx="666198" cy="666198"/>
          </a:xfrm>
          <a:solidFill>
            <a:srgbClr val="C5B3E6"/>
          </a:solidFill>
        </p:grpSpPr>
        <p:sp>
          <p:nvSpPr>
            <p:cNvPr id="25" name="椭圆 24"/>
            <p:cNvSpPr/>
            <p:nvPr/>
          </p:nvSpPr>
          <p:spPr>
            <a:xfrm>
              <a:off x="4958297" y="3256248"/>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2400">
                <a:solidFill>
                  <a:srgbClr val="080808"/>
                </a:solidFill>
                <a:latin typeface="微软雅黑" panose="020B0503020204020204" charset="-122"/>
                <a:ea typeface="微软雅黑" panose="020B0503020204020204" charset="-122"/>
              </a:endParaRPr>
            </a:p>
          </p:txBody>
        </p:sp>
        <p:sp>
          <p:nvSpPr>
            <p:cNvPr id="26" name="文本框 91"/>
            <p:cNvSpPr txBox="1"/>
            <p:nvPr/>
          </p:nvSpPr>
          <p:spPr>
            <a:xfrm>
              <a:off x="5020806" y="3435846"/>
              <a:ext cx="549670" cy="315423"/>
            </a:xfrm>
            <a:prstGeom prst="rect">
              <a:avLst/>
            </a:prstGeom>
            <a:grpFill/>
          </p:spPr>
          <p:txBody>
            <a:bodyPr wrap="none" rtlCol="0">
              <a:spAutoFit/>
            </a:bodyPr>
            <a:lstStyle/>
            <a:p>
              <a:pPr algn="ctr" defTabSz="1218565"/>
              <a:r>
                <a:rPr lang="zh-CN" altLang="en-US" sz="2135" dirty="0">
                  <a:solidFill>
                    <a:srgbClr val="FFFFFF"/>
                  </a:solidFill>
                  <a:latin typeface="微软雅黑" panose="020B0503020204020204" charset="-122"/>
                  <a:ea typeface="微软雅黑" panose="020B0503020204020204" charset="-122"/>
                </a:rPr>
                <a:t>标题</a:t>
              </a:r>
              <a:endParaRPr lang="en-US" altLang="zh-CN" sz="2135" dirty="0">
                <a:solidFill>
                  <a:srgbClr val="FFFFFF"/>
                </a:solidFill>
                <a:latin typeface="微软雅黑" panose="020B0503020204020204" charset="-122"/>
                <a:ea typeface="微软雅黑" panose="020B0503020204020204" charset="-122"/>
              </a:endParaRPr>
            </a:p>
          </p:txBody>
        </p:sp>
      </p:grpSp>
      <p:grpSp>
        <p:nvGrpSpPr>
          <p:cNvPr id="27" name="组合 26"/>
          <p:cNvGrpSpPr/>
          <p:nvPr/>
        </p:nvGrpSpPr>
        <p:grpSpPr>
          <a:xfrm rot="0">
            <a:off x="8230870" y="3193415"/>
            <a:ext cx="887730" cy="888365"/>
            <a:chOff x="6104123" y="2515670"/>
            <a:chExt cx="666198" cy="666198"/>
          </a:xfrm>
          <a:solidFill>
            <a:srgbClr val="AA9FE0"/>
          </a:solidFill>
        </p:grpSpPr>
        <p:sp>
          <p:nvSpPr>
            <p:cNvPr id="28" name="椭圆 27"/>
            <p:cNvSpPr/>
            <p:nvPr/>
          </p:nvSpPr>
          <p:spPr>
            <a:xfrm>
              <a:off x="6104123" y="2515670"/>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2400">
                <a:solidFill>
                  <a:srgbClr val="56777F"/>
                </a:solidFill>
                <a:latin typeface="微软雅黑" panose="020B0503020204020204" charset="-122"/>
                <a:ea typeface="微软雅黑" panose="020B0503020204020204" charset="-122"/>
              </a:endParaRPr>
            </a:p>
          </p:txBody>
        </p:sp>
        <p:sp>
          <p:nvSpPr>
            <p:cNvPr id="29" name="文本框 91"/>
            <p:cNvSpPr txBox="1"/>
            <p:nvPr/>
          </p:nvSpPr>
          <p:spPr>
            <a:xfrm>
              <a:off x="6159888" y="2665244"/>
              <a:ext cx="549670" cy="315423"/>
            </a:xfrm>
            <a:prstGeom prst="rect">
              <a:avLst/>
            </a:prstGeom>
            <a:grpFill/>
          </p:spPr>
          <p:txBody>
            <a:bodyPr wrap="none" rtlCol="0">
              <a:spAutoFit/>
            </a:bodyPr>
            <a:lstStyle/>
            <a:p>
              <a:pPr algn="ctr" defTabSz="1218565"/>
              <a:r>
                <a:rPr lang="zh-CN" altLang="en-US" sz="2135" dirty="0">
                  <a:solidFill>
                    <a:srgbClr val="FFFFFF"/>
                  </a:solidFill>
                  <a:latin typeface="微软雅黑" panose="020B0503020204020204" charset="-122"/>
                  <a:ea typeface="微软雅黑" panose="020B0503020204020204" charset="-122"/>
                </a:rPr>
                <a:t>标题</a:t>
              </a:r>
              <a:endParaRPr lang="en-US" altLang="zh-CN" sz="2135" dirty="0">
                <a:solidFill>
                  <a:srgbClr val="FFFFFF"/>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技能需求</a:t>
            </a:r>
            <a:endParaRPr lang="zh-CN" altLang="en-US" sz="2800" b="1">
              <a:latin typeface="思源黑体 CN Bold" panose="020B0800000000000000" charset="-122"/>
              <a:ea typeface="思源黑体 CN Bold" panose="020B0800000000000000" charset="-122"/>
            </a:endParaRPr>
          </a:p>
        </p:txBody>
      </p:sp>
      <p:grpSp>
        <p:nvGrpSpPr>
          <p:cNvPr id="19" name="组合 18"/>
          <p:cNvGrpSpPr/>
          <p:nvPr/>
        </p:nvGrpSpPr>
        <p:grpSpPr bwMode="auto">
          <a:xfrm>
            <a:off x="1208089" y="2218691"/>
            <a:ext cx="1728787" cy="1728788"/>
            <a:chOff x="1011953" y="1914525"/>
            <a:chExt cx="1728787" cy="1728787"/>
          </a:xfrm>
          <a:solidFill>
            <a:srgbClr val="6499E9"/>
          </a:solidFill>
        </p:grpSpPr>
        <p:sp>
          <p:nvSpPr>
            <p:cNvPr id="5" name="椭圆 4"/>
            <p:cNvSpPr/>
            <p:nvPr/>
          </p:nvSpPr>
          <p:spPr>
            <a:xfrm>
              <a:off x="1011953" y="1914525"/>
              <a:ext cx="1728787" cy="1728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8234" name="Freeform 101"/>
            <p:cNvSpPr>
              <a:spLocks noEditPoints="1"/>
            </p:cNvSpPr>
            <p:nvPr/>
          </p:nvSpPr>
          <p:spPr bwMode="auto">
            <a:xfrm>
              <a:off x="1580991" y="2424188"/>
              <a:ext cx="590710" cy="709460"/>
            </a:xfrm>
            <a:custGeom>
              <a:avLst/>
              <a:gdLst>
                <a:gd name="T0" fmla="*/ 2147483647 w 164"/>
                <a:gd name="T1" fmla="*/ 2147483647 h 197"/>
                <a:gd name="T2" fmla="*/ 2147483647 w 164"/>
                <a:gd name="T3" fmla="*/ 2147483647 h 197"/>
                <a:gd name="T4" fmla="*/ 2147483647 w 164"/>
                <a:gd name="T5" fmla="*/ 2147483647 h 197"/>
                <a:gd name="T6" fmla="*/ 2147483647 w 164"/>
                <a:gd name="T7" fmla="*/ 2147483647 h 197"/>
                <a:gd name="T8" fmla="*/ 2147483647 w 164"/>
                <a:gd name="T9" fmla="*/ 2147483647 h 197"/>
                <a:gd name="T10" fmla="*/ 2147483647 w 164"/>
                <a:gd name="T11" fmla="*/ 2147483647 h 197"/>
                <a:gd name="T12" fmla="*/ 2147483647 w 164"/>
                <a:gd name="T13" fmla="*/ 2147483647 h 197"/>
                <a:gd name="T14" fmla="*/ 2147483647 w 164"/>
                <a:gd name="T15" fmla="*/ 2147483647 h 197"/>
                <a:gd name="T16" fmla="*/ 2147483647 w 164"/>
                <a:gd name="T17" fmla="*/ 2147483647 h 197"/>
                <a:gd name="T18" fmla="*/ 2147483647 w 164"/>
                <a:gd name="T19" fmla="*/ 2147483647 h 197"/>
                <a:gd name="T20" fmla="*/ 2147483647 w 164"/>
                <a:gd name="T21" fmla="*/ 2147483647 h 197"/>
                <a:gd name="T22" fmla="*/ 2147483647 w 164"/>
                <a:gd name="T23" fmla="*/ 2147483647 h 197"/>
                <a:gd name="T24" fmla="*/ 2147483647 w 164"/>
                <a:gd name="T25" fmla="*/ 2147483647 h 197"/>
                <a:gd name="T26" fmla="*/ 2147483647 w 164"/>
                <a:gd name="T27" fmla="*/ 2147483647 h 197"/>
                <a:gd name="T28" fmla="*/ 0 w 164"/>
                <a:gd name="T29" fmla="*/ 2147483647 h 197"/>
                <a:gd name="T30" fmla="*/ 2147483647 w 164"/>
                <a:gd name="T31" fmla="*/ 2147483647 h 197"/>
                <a:gd name="T32" fmla="*/ 2147483647 w 164"/>
                <a:gd name="T33" fmla="*/ 2147483647 h 197"/>
                <a:gd name="T34" fmla="*/ 2147483647 w 164"/>
                <a:gd name="T35" fmla="*/ 2147483647 h 197"/>
                <a:gd name="T36" fmla="*/ 2147483647 w 164"/>
                <a:gd name="T37" fmla="*/ 2147483647 h 197"/>
                <a:gd name="T38" fmla="*/ 2147483647 w 164"/>
                <a:gd name="T39" fmla="*/ 2147483647 h 197"/>
                <a:gd name="T40" fmla="*/ 2147483647 w 164"/>
                <a:gd name="T41" fmla="*/ 2147483647 h 197"/>
                <a:gd name="T42" fmla="*/ 2147483647 w 164"/>
                <a:gd name="T43" fmla="*/ 2147483647 h 197"/>
                <a:gd name="T44" fmla="*/ 2147483647 w 164"/>
                <a:gd name="T45" fmla="*/ 2147483647 h 197"/>
                <a:gd name="T46" fmla="*/ 2147483647 w 164"/>
                <a:gd name="T47" fmla="*/ 2147483647 h 197"/>
                <a:gd name="T48" fmla="*/ 2147483647 w 164"/>
                <a:gd name="T49" fmla="*/ 2147483647 h 197"/>
                <a:gd name="T50" fmla="*/ 2147483647 w 164"/>
                <a:gd name="T51" fmla="*/ 2147483647 h 197"/>
                <a:gd name="T52" fmla="*/ 2147483647 w 164"/>
                <a:gd name="T53" fmla="*/ 2147483647 h 197"/>
                <a:gd name="T54" fmla="*/ 2147483647 w 164"/>
                <a:gd name="T55" fmla="*/ 2147483647 h 197"/>
                <a:gd name="T56" fmla="*/ 2147483647 w 164"/>
                <a:gd name="T57" fmla="*/ 2147483647 h 197"/>
                <a:gd name="T58" fmla="*/ 2147483647 w 164"/>
                <a:gd name="T59" fmla="*/ 2147483647 h 197"/>
                <a:gd name="T60" fmla="*/ 2147483647 w 164"/>
                <a:gd name="T61" fmla="*/ 2147483647 h 197"/>
                <a:gd name="T62" fmla="*/ 2147483647 w 164"/>
                <a:gd name="T63" fmla="*/ 2147483647 h 197"/>
                <a:gd name="T64" fmla="*/ 2147483647 w 164"/>
                <a:gd name="T65" fmla="*/ 2147483647 h 197"/>
                <a:gd name="T66" fmla="*/ 2147483647 w 164"/>
                <a:gd name="T67" fmla="*/ 2147483647 h 197"/>
                <a:gd name="T68" fmla="*/ 2147483647 w 164"/>
                <a:gd name="T69" fmla="*/ 2147483647 h 197"/>
                <a:gd name="T70" fmla="*/ 2147483647 w 164"/>
                <a:gd name="T71" fmla="*/ 2147483647 h 197"/>
                <a:gd name="T72" fmla="*/ 2147483647 w 164"/>
                <a:gd name="T73" fmla="*/ 2147483647 h 197"/>
                <a:gd name="T74" fmla="*/ 2147483647 w 164"/>
                <a:gd name="T75" fmla="*/ 2147483647 h 197"/>
                <a:gd name="T76" fmla="*/ 2147483647 w 164"/>
                <a:gd name="T77" fmla="*/ 2147483647 h 197"/>
                <a:gd name="T78" fmla="*/ 2147483647 w 164"/>
                <a:gd name="T79" fmla="*/ 2147483647 h 197"/>
                <a:gd name="T80" fmla="*/ 2147483647 w 164"/>
                <a:gd name="T81" fmla="*/ 2147483647 h 197"/>
                <a:gd name="T82" fmla="*/ 2147483647 w 164"/>
                <a:gd name="T83" fmla="*/ 2147483647 h 197"/>
                <a:gd name="T84" fmla="*/ 2147483647 w 164"/>
                <a:gd name="T85" fmla="*/ 2147483647 h 197"/>
                <a:gd name="T86" fmla="*/ 2147483647 w 164"/>
                <a:gd name="T87" fmla="*/ 0 h 197"/>
                <a:gd name="T88" fmla="*/ 2147483647 w 164"/>
                <a:gd name="T89" fmla="*/ 2147483647 h 197"/>
                <a:gd name="T90" fmla="*/ 2147483647 w 164"/>
                <a:gd name="T91" fmla="*/ 2147483647 h 197"/>
                <a:gd name="T92" fmla="*/ 2147483647 w 164"/>
                <a:gd name="T93" fmla="*/ 2147483647 h 197"/>
                <a:gd name="T94" fmla="*/ 2147483647 w 164"/>
                <a:gd name="T95" fmla="*/ 2147483647 h 197"/>
                <a:gd name="T96" fmla="*/ 2147483647 w 164"/>
                <a:gd name="T97" fmla="*/ 2147483647 h 197"/>
                <a:gd name="T98" fmla="*/ 2147483647 w 164"/>
                <a:gd name="T99" fmla="*/ 2147483647 h 197"/>
                <a:gd name="T100" fmla="*/ 2147483647 w 164"/>
                <a:gd name="T101" fmla="*/ 2147483647 h 197"/>
                <a:gd name="T102" fmla="*/ 2147483647 w 164"/>
                <a:gd name="T103" fmla="*/ 2147483647 h 197"/>
                <a:gd name="T104" fmla="*/ 2147483647 w 164"/>
                <a:gd name="T105" fmla="*/ 2147483647 h 197"/>
                <a:gd name="T106" fmla="*/ 2147483647 w 164"/>
                <a:gd name="T107" fmla="*/ 2147483647 h 197"/>
                <a:gd name="T108" fmla="*/ 2147483647 w 164"/>
                <a:gd name="T109" fmla="*/ 2147483647 h 197"/>
                <a:gd name="T110" fmla="*/ 2147483647 w 164"/>
                <a:gd name="T111" fmla="*/ 2147483647 h 197"/>
                <a:gd name="T112" fmla="*/ 2147483647 w 164"/>
                <a:gd name="T113" fmla="*/ 2147483647 h 197"/>
                <a:gd name="T114" fmla="*/ 2147483647 w 164"/>
                <a:gd name="T115" fmla="*/ 2147483647 h 197"/>
                <a:gd name="T116" fmla="*/ 2147483647 w 164"/>
                <a:gd name="T117" fmla="*/ 2147483647 h 197"/>
                <a:gd name="T118" fmla="*/ 2147483647 w 164"/>
                <a:gd name="T119" fmla="*/ 2147483647 h 197"/>
                <a:gd name="T120" fmla="*/ 2147483647 w 164"/>
                <a:gd name="T121" fmla="*/ 2147483647 h 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a:solidFill>
                  <a:prstClr val="black"/>
                </a:solidFill>
                <a:latin typeface="Calibri" panose="020F0502020204030204" charset="0"/>
                <a:ea typeface="宋体" panose="02010600030101010101" pitchFamily="2" charset="-122"/>
              </a:endParaRPr>
            </a:p>
          </p:txBody>
        </p:sp>
      </p:grpSp>
      <p:grpSp>
        <p:nvGrpSpPr>
          <p:cNvPr id="17" name="组合 16"/>
          <p:cNvGrpSpPr/>
          <p:nvPr/>
        </p:nvGrpSpPr>
        <p:grpSpPr bwMode="auto">
          <a:xfrm>
            <a:off x="6465889" y="2218691"/>
            <a:ext cx="1728787" cy="1728788"/>
            <a:chOff x="6269753" y="1914525"/>
            <a:chExt cx="1728787" cy="1728787"/>
          </a:xfrm>
          <a:solidFill>
            <a:srgbClr val="C5B3E6"/>
          </a:solidFill>
        </p:grpSpPr>
        <p:sp>
          <p:nvSpPr>
            <p:cNvPr id="2" name="椭圆 1"/>
            <p:cNvSpPr/>
            <p:nvPr/>
          </p:nvSpPr>
          <p:spPr>
            <a:xfrm>
              <a:off x="6269753" y="1914525"/>
              <a:ext cx="1728787" cy="1728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dirty="0">
                <a:solidFill>
                  <a:prstClr val="white"/>
                </a:solidFill>
                <a:latin typeface="Calibri" panose="020F0502020204030204"/>
                <a:ea typeface="宋体" panose="02010600030101010101" pitchFamily="2" charset="-122"/>
              </a:endParaRPr>
            </a:p>
          </p:txBody>
        </p:sp>
        <p:sp>
          <p:nvSpPr>
            <p:cNvPr id="8232" name="Freeform 139"/>
            <p:cNvSpPr>
              <a:spLocks noEditPoints="1"/>
            </p:cNvSpPr>
            <p:nvPr/>
          </p:nvSpPr>
          <p:spPr bwMode="auto">
            <a:xfrm>
              <a:off x="6734050" y="2493018"/>
              <a:ext cx="800192" cy="571800"/>
            </a:xfrm>
            <a:custGeom>
              <a:avLst/>
              <a:gdLst>
                <a:gd name="T0" fmla="*/ 2147483647 w 206"/>
                <a:gd name="T1" fmla="*/ 2147483647 h 147"/>
                <a:gd name="T2" fmla="*/ 2147483647 w 206"/>
                <a:gd name="T3" fmla="*/ 2147483647 h 147"/>
                <a:gd name="T4" fmla="*/ 2147483647 w 206"/>
                <a:gd name="T5" fmla="*/ 0 h 147"/>
                <a:gd name="T6" fmla="*/ 2147483647 w 206"/>
                <a:gd name="T7" fmla="*/ 0 h 147"/>
                <a:gd name="T8" fmla="*/ 2147483647 w 206"/>
                <a:gd name="T9" fmla="*/ 2147483647 h 147"/>
                <a:gd name="T10" fmla="*/ 2147483647 w 206"/>
                <a:gd name="T11" fmla="*/ 2147483647 h 147"/>
                <a:gd name="T12" fmla="*/ 0 w 206"/>
                <a:gd name="T13" fmla="*/ 2147483647 h 147"/>
                <a:gd name="T14" fmla="*/ 0 w 206"/>
                <a:gd name="T15" fmla="*/ 2147483647 h 147"/>
                <a:gd name="T16" fmla="*/ 2147483647 w 206"/>
                <a:gd name="T17" fmla="*/ 2147483647 h 147"/>
                <a:gd name="T18" fmla="*/ 2147483647 w 206"/>
                <a:gd name="T19" fmla="*/ 2147483647 h 147"/>
                <a:gd name="T20" fmla="*/ 2147483647 w 206"/>
                <a:gd name="T21" fmla="*/ 2147483647 h 147"/>
                <a:gd name="T22" fmla="*/ 2147483647 w 206"/>
                <a:gd name="T23" fmla="*/ 2147483647 h 147"/>
                <a:gd name="T24" fmla="*/ 2147483647 w 206"/>
                <a:gd name="T25" fmla="*/ 2147483647 h 147"/>
                <a:gd name="T26" fmla="*/ 2147483647 w 206"/>
                <a:gd name="T27" fmla="*/ 2147483647 h 147"/>
                <a:gd name="T28" fmla="*/ 2147483647 w 206"/>
                <a:gd name="T29" fmla="*/ 2147483647 h 147"/>
                <a:gd name="T30" fmla="*/ 2147483647 w 206"/>
                <a:gd name="T31" fmla="*/ 2147483647 h 147"/>
                <a:gd name="T32" fmla="*/ 2147483647 w 206"/>
                <a:gd name="T33" fmla="*/ 2147483647 h 147"/>
                <a:gd name="T34" fmla="*/ 2147483647 w 206"/>
                <a:gd name="T35" fmla="*/ 2147483647 h 147"/>
                <a:gd name="T36" fmla="*/ 2147483647 w 206"/>
                <a:gd name="T37" fmla="*/ 2147483647 h 147"/>
                <a:gd name="T38" fmla="*/ 2147483647 w 206"/>
                <a:gd name="T39" fmla="*/ 2147483647 h 147"/>
                <a:gd name="T40" fmla="*/ 2147483647 w 206"/>
                <a:gd name="T41" fmla="*/ 2147483647 h 147"/>
                <a:gd name="T42" fmla="*/ 2147483647 w 206"/>
                <a:gd name="T43" fmla="*/ 2147483647 h 147"/>
                <a:gd name="T44" fmla="*/ 2147483647 w 206"/>
                <a:gd name="T45" fmla="*/ 2147483647 h 147"/>
                <a:gd name="T46" fmla="*/ 2147483647 w 206"/>
                <a:gd name="T47" fmla="*/ 2147483647 h 147"/>
                <a:gd name="T48" fmla="*/ 2147483647 w 206"/>
                <a:gd name="T49" fmla="*/ 2147483647 h 147"/>
                <a:gd name="T50" fmla="*/ 2147483647 w 206"/>
                <a:gd name="T51" fmla="*/ 2147483647 h 147"/>
                <a:gd name="T52" fmla="*/ 2147483647 w 206"/>
                <a:gd name="T53" fmla="*/ 2147483647 h 147"/>
                <a:gd name="T54" fmla="*/ 2147483647 w 206"/>
                <a:gd name="T55" fmla="*/ 2147483647 h 147"/>
                <a:gd name="T56" fmla="*/ 2147483647 w 206"/>
                <a:gd name="T57" fmla="*/ 2147483647 h 147"/>
                <a:gd name="T58" fmla="*/ 2147483647 w 206"/>
                <a:gd name="T59" fmla="*/ 2147483647 h 147"/>
                <a:gd name="T60" fmla="*/ 2147483647 w 206"/>
                <a:gd name="T61" fmla="*/ 2147483647 h 147"/>
                <a:gd name="T62" fmla="*/ 2147483647 w 206"/>
                <a:gd name="T63" fmla="*/ 2147483647 h 147"/>
                <a:gd name="T64" fmla="*/ 2147483647 w 206"/>
                <a:gd name="T65" fmla="*/ 2147483647 h 1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a:solidFill>
                  <a:prstClr val="black"/>
                </a:solidFill>
                <a:latin typeface="Calibri" panose="020F0502020204030204" charset="0"/>
                <a:ea typeface="宋体" panose="02010600030101010101" pitchFamily="2" charset="-122"/>
              </a:endParaRPr>
            </a:p>
          </p:txBody>
        </p:sp>
      </p:grpSp>
      <p:grpSp>
        <p:nvGrpSpPr>
          <p:cNvPr id="16" name="组合 15"/>
          <p:cNvGrpSpPr/>
          <p:nvPr/>
        </p:nvGrpSpPr>
        <p:grpSpPr bwMode="auto">
          <a:xfrm>
            <a:off x="9094789" y="2218691"/>
            <a:ext cx="1728787" cy="1728788"/>
            <a:chOff x="8898653" y="1914525"/>
            <a:chExt cx="1728787" cy="1728787"/>
          </a:xfrm>
          <a:solidFill>
            <a:srgbClr val="AA9FE0"/>
          </a:solidFill>
        </p:grpSpPr>
        <p:sp>
          <p:nvSpPr>
            <p:cNvPr id="8" name="椭圆 7"/>
            <p:cNvSpPr/>
            <p:nvPr/>
          </p:nvSpPr>
          <p:spPr>
            <a:xfrm>
              <a:off x="8898653" y="1914525"/>
              <a:ext cx="1728787" cy="1728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dirty="0">
                <a:solidFill>
                  <a:prstClr val="white"/>
                </a:solidFill>
                <a:latin typeface="Calibri" panose="020F0502020204030204"/>
                <a:ea typeface="宋体" panose="02010600030101010101" pitchFamily="2" charset="-122"/>
              </a:endParaRPr>
            </a:p>
          </p:txBody>
        </p:sp>
        <p:sp>
          <p:nvSpPr>
            <p:cNvPr id="8230" name="Freeform 21"/>
            <p:cNvSpPr>
              <a:spLocks noEditPoints="1"/>
            </p:cNvSpPr>
            <p:nvPr/>
          </p:nvSpPr>
          <p:spPr bwMode="auto">
            <a:xfrm>
              <a:off x="9393974" y="2418097"/>
              <a:ext cx="738144" cy="721642"/>
            </a:xfrm>
            <a:custGeom>
              <a:avLst/>
              <a:gdLst>
                <a:gd name="T0" fmla="*/ 2147483647 w 208"/>
                <a:gd name="T1" fmla="*/ 2147483647 h 203"/>
                <a:gd name="T2" fmla="*/ 2147483647 w 208"/>
                <a:gd name="T3" fmla="*/ 2147483647 h 203"/>
                <a:gd name="T4" fmla="*/ 2147483647 w 208"/>
                <a:gd name="T5" fmla="*/ 2147483647 h 203"/>
                <a:gd name="T6" fmla="*/ 2147483647 w 208"/>
                <a:gd name="T7" fmla="*/ 2147483647 h 203"/>
                <a:gd name="T8" fmla="*/ 2147483647 w 208"/>
                <a:gd name="T9" fmla="*/ 2147483647 h 203"/>
                <a:gd name="T10" fmla="*/ 0 w 208"/>
                <a:gd name="T11" fmla="*/ 2147483647 h 203"/>
                <a:gd name="T12" fmla="*/ 2147483647 w 208"/>
                <a:gd name="T13" fmla="*/ 2147483647 h 203"/>
                <a:gd name="T14" fmla="*/ 2147483647 w 208"/>
                <a:gd name="T15" fmla="*/ 2147483647 h 203"/>
                <a:gd name="T16" fmla="*/ 2147483647 w 208"/>
                <a:gd name="T17" fmla="*/ 2147483647 h 203"/>
                <a:gd name="T18" fmla="*/ 2147483647 w 208"/>
                <a:gd name="T19" fmla="*/ 2147483647 h 203"/>
                <a:gd name="T20" fmla="*/ 2147483647 w 208"/>
                <a:gd name="T21" fmla="*/ 2147483647 h 203"/>
                <a:gd name="T22" fmla="*/ 2147483647 w 208"/>
                <a:gd name="T23" fmla="*/ 2147483647 h 203"/>
                <a:gd name="T24" fmla="*/ 2147483647 w 208"/>
                <a:gd name="T25" fmla="*/ 2147483647 h 203"/>
                <a:gd name="T26" fmla="*/ 2147483647 w 208"/>
                <a:gd name="T27" fmla="*/ 2147483647 h 203"/>
                <a:gd name="T28" fmla="*/ 2147483647 w 208"/>
                <a:gd name="T29" fmla="*/ 2147483647 h 203"/>
                <a:gd name="T30" fmla="*/ 2147483647 w 208"/>
                <a:gd name="T31" fmla="*/ 2147483647 h 203"/>
                <a:gd name="T32" fmla="*/ 2147483647 w 208"/>
                <a:gd name="T33" fmla="*/ 2147483647 h 203"/>
                <a:gd name="T34" fmla="*/ 2147483647 w 208"/>
                <a:gd name="T35" fmla="*/ 2147483647 h 203"/>
                <a:gd name="T36" fmla="*/ 2147483647 w 208"/>
                <a:gd name="T37" fmla="*/ 2147483647 h 203"/>
                <a:gd name="T38" fmla="*/ 2147483647 w 208"/>
                <a:gd name="T39" fmla="*/ 2147483647 h 203"/>
                <a:gd name="T40" fmla="*/ 2147483647 w 208"/>
                <a:gd name="T41" fmla="*/ 2147483647 h 203"/>
                <a:gd name="T42" fmla="*/ 2147483647 w 208"/>
                <a:gd name="T43" fmla="*/ 2147483647 h 203"/>
                <a:gd name="T44" fmla="*/ 2147483647 w 208"/>
                <a:gd name="T45" fmla="*/ 2147483647 h 203"/>
                <a:gd name="T46" fmla="*/ 2147483647 w 208"/>
                <a:gd name="T47" fmla="*/ 2147483647 h 203"/>
                <a:gd name="T48" fmla="*/ 2147483647 w 208"/>
                <a:gd name="T49" fmla="*/ 2147483647 h 203"/>
                <a:gd name="T50" fmla="*/ 2147483647 w 208"/>
                <a:gd name="T51" fmla="*/ 2147483647 h 203"/>
                <a:gd name="T52" fmla="*/ 2147483647 w 208"/>
                <a:gd name="T53" fmla="*/ 2147483647 h 203"/>
                <a:gd name="T54" fmla="*/ 2147483647 w 208"/>
                <a:gd name="T55" fmla="*/ 2147483647 h 203"/>
                <a:gd name="T56" fmla="*/ 2147483647 w 208"/>
                <a:gd name="T57" fmla="*/ 2147483647 h 203"/>
                <a:gd name="T58" fmla="*/ 2147483647 w 208"/>
                <a:gd name="T59" fmla="*/ 2147483647 h 203"/>
                <a:gd name="T60" fmla="*/ 2147483647 w 208"/>
                <a:gd name="T61" fmla="*/ 2147483647 h 203"/>
                <a:gd name="T62" fmla="*/ 2147483647 w 208"/>
                <a:gd name="T63" fmla="*/ 2147483647 h 203"/>
                <a:gd name="T64" fmla="*/ 2147483647 w 208"/>
                <a:gd name="T65" fmla="*/ 2147483647 h 203"/>
                <a:gd name="T66" fmla="*/ 2147483647 w 208"/>
                <a:gd name="T67" fmla="*/ 2147483647 h 203"/>
                <a:gd name="T68" fmla="*/ 2147483647 w 208"/>
                <a:gd name="T69" fmla="*/ 2147483647 h 203"/>
                <a:gd name="T70" fmla="*/ 2147483647 w 208"/>
                <a:gd name="T71" fmla="*/ 2147483647 h 203"/>
                <a:gd name="T72" fmla="*/ 2147483647 w 208"/>
                <a:gd name="T73" fmla="*/ 2147483647 h 203"/>
                <a:gd name="T74" fmla="*/ 2147483647 w 208"/>
                <a:gd name="T75" fmla="*/ 2147483647 h 203"/>
                <a:gd name="T76" fmla="*/ 2147483647 w 208"/>
                <a:gd name="T77" fmla="*/ 2147483647 h 203"/>
                <a:gd name="T78" fmla="*/ 2147483647 w 208"/>
                <a:gd name="T79" fmla="*/ 2147483647 h 203"/>
                <a:gd name="T80" fmla="*/ 2147483647 w 208"/>
                <a:gd name="T81" fmla="*/ 2147483647 h 203"/>
                <a:gd name="T82" fmla="*/ 2147483647 w 208"/>
                <a:gd name="T83" fmla="*/ 2147483647 h 203"/>
                <a:gd name="T84" fmla="*/ 2147483647 w 208"/>
                <a:gd name="T85" fmla="*/ 2147483647 h 203"/>
                <a:gd name="T86" fmla="*/ 2147483647 w 208"/>
                <a:gd name="T87" fmla="*/ 2147483647 h 203"/>
                <a:gd name="T88" fmla="*/ 2147483647 w 208"/>
                <a:gd name="T89" fmla="*/ 2147483647 h 203"/>
                <a:gd name="T90" fmla="*/ 2147483647 w 208"/>
                <a:gd name="T91" fmla="*/ 2147483647 h 203"/>
                <a:gd name="T92" fmla="*/ 2147483647 w 208"/>
                <a:gd name="T93" fmla="*/ 2147483647 h 2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08" h="203">
                  <a:moveTo>
                    <a:pt x="207" y="104"/>
                  </a:moveTo>
                  <a:cubicBezTo>
                    <a:pt x="206" y="103"/>
                    <a:pt x="204" y="102"/>
                    <a:pt x="201" y="101"/>
                  </a:cubicBezTo>
                  <a:cubicBezTo>
                    <a:pt x="201" y="100"/>
                    <a:pt x="200" y="99"/>
                    <a:pt x="200" y="99"/>
                  </a:cubicBezTo>
                  <a:cubicBezTo>
                    <a:pt x="199" y="96"/>
                    <a:pt x="197" y="95"/>
                    <a:pt x="195" y="95"/>
                  </a:cubicBezTo>
                  <a:cubicBezTo>
                    <a:pt x="190" y="94"/>
                    <a:pt x="185" y="96"/>
                    <a:pt x="182" y="98"/>
                  </a:cubicBezTo>
                  <a:cubicBezTo>
                    <a:pt x="175" y="74"/>
                    <a:pt x="155" y="54"/>
                    <a:pt x="128" y="45"/>
                  </a:cubicBezTo>
                  <a:cubicBezTo>
                    <a:pt x="130" y="41"/>
                    <a:pt x="131" y="37"/>
                    <a:pt x="131" y="32"/>
                  </a:cubicBezTo>
                  <a:cubicBezTo>
                    <a:pt x="131" y="14"/>
                    <a:pt x="117" y="0"/>
                    <a:pt x="99" y="0"/>
                  </a:cubicBezTo>
                  <a:cubicBezTo>
                    <a:pt x="81" y="0"/>
                    <a:pt x="67" y="14"/>
                    <a:pt x="67" y="32"/>
                  </a:cubicBezTo>
                  <a:cubicBezTo>
                    <a:pt x="67" y="37"/>
                    <a:pt x="68" y="42"/>
                    <a:pt x="70" y="46"/>
                  </a:cubicBezTo>
                  <a:cubicBezTo>
                    <a:pt x="61" y="49"/>
                    <a:pt x="52" y="53"/>
                    <a:pt x="45" y="59"/>
                  </a:cubicBezTo>
                  <a:cubicBezTo>
                    <a:pt x="36" y="54"/>
                    <a:pt x="27" y="54"/>
                    <a:pt x="21" y="59"/>
                  </a:cubicBezTo>
                  <a:cubicBezTo>
                    <a:pt x="18" y="62"/>
                    <a:pt x="18" y="62"/>
                    <a:pt x="18" y="62"/>
                  </a:cubicBezTo>
                  <a:cubicBezTo>
                    <a:pt x="28" y="76"/>
                    <a:pt x="28" y="76"/>
                    <a:pt x="28" y="76"/>
                  </a:cubicBezTo>
                  <a:cubicBezTo>
                    <a:pt x="23" y="83"/>
                    <a:pt x="19" y="91"/>
                    <a:pt x="17" y="99"/>
                  </a:cubicBezTo>
                  <a:cubicBezTo>
                    <a:pt x="12" y="99"/>
                    <a:pt x="12" y="99"/>
                    <a:pt x="12" y="99"/>
                  </a:cubicBezTo>
                  <a:cubicBezTo>
                    <a:pt x="6" y="99"/>
                    <a:pt x="0" y="105"/>
                    <a:pt x="0" y="112"/>
                  </a:cubicBezTo>
                  <a:cubicBezTo>
                    <a:pt x="0" y="147"/>
                    <a:pt x="0" y="147"/>
                    <a:pt x="0" y="147"/>
                  </a:cubicBezTo>
                  <a:cubicBezTo>
                    <a:pt x="0" y="154"/>
                    <a:pt x="6" y="160"/>
                    <a:pt x="12" y="160"/>
                  </a:cubicBezTo>
                  <a:cubicBezTo>
                    <a:pt x="30" y="160"/>
                    <a:pt x="30" y="160"/>
                    <a:pt x="30" y="160"/>
                  </a:cubicBezTo>
                  <a:cubicBezTo>
                    <a:pt x="35" y="166"/>
                    <a:pt x="42" y="172"/>
                    <a:pt x="49" y="177"/>
                  </a:cubicBezTo>
                  <a:cubicBezTo>
                    <a:pt x="49" y="194"/>
                    <a:pt x="49" y="194"/>
                    <a:pt x="49" y="194"/>
                  </a:cubicBezTo>
                  <a:cubicBezTo>
                    <a:pt x="49" y="199"/>
                    <a:pt x="53" y="203"/>
                    <a:pt x="57" y="203"/>
                  </a:cubicBezTo>
                  <a:cubicBezTo>
                    <a:pt x="72" y="203"/>
                    <a:pt x="72" y="203"/>
                    <a:pt x="72" y="203"/>
                  </a:cubicBezTo>
                  <a:cubicBezTo>
                    <a:pt x="77" y="203"/>
                    <a:pt x="81" y="199"/>
                    <a:pt x="81" y="194"/>
                  </a:cubicBezTo>
                  <a:cubicBezTo>
                    <a:pt x="81" y="190"/>
                    <a:pt x="81" y="190"/>
                    <a:pt x="81" y="190"/>
                  </a:cubicBezTo>
                  <a:cubicBezTo>
                    <a:pt x="92" y="192"/>
                    <a:pt x="104" y="193"/>
                    <a:pt x="116" y="190"/>
                  </a:cubicBezTo>
                  <a:cubicBezTo>
                    <a:pt x="116" y="194"/>
                    <a:pt x="116" y="194"/>
                    <a:pt x="116" y="194"/>
                  </a:cubicBezTo>
                  <a:cubicBezTo>
                    <a:pt x="116" y="199"/>
                    <a:pt x="120" y="203"/>
                    <a:pt x="125" y="203"/>
                  </a:cubicBezTo>
                  <a:cubicBezTo>
                    <a:pt x="140" y="203"/>
                    <a:pt x="140" y="203"/>
                    <a:pt x="140" y="203"/>
                  </a:cubicBezTo>
                  <a:cubicBezTo>
                    <a:pt x="144" y="203"/>
                    <a:pt x="148" y="199"/>
                    <a:pt x="148" y="194"/>
                  </a:cubicBezTo>
                  <a:cubicBezTo>
                    <a:pt x="148" y="178"/>
                    <a:pt x="148" y="178"/>
                    <a:pt x="148" y="178"/>
                  </a:cubicBezTo>
                  <a:cubicBezTo>
                    <a:pt x="171" y="164"/>
                    <a:pt x="185" y="141"/>
                    <a:pt x="185" y="116"/>
                  </a:cubicBezTo>
                  <a:cubicBezTo>
                    <a:pt x="185" y="112"/>
                    <a:pt x="184" y="107"/>
                    <a:pt x="183" y="102"/>
                  </a:cubicBezTo>
                  <a:cubicBezTo>
                    <a:pt x="186" y="100"/>
                    <a:pt x="191" y="98"/>
                    <a:pt x="194" y="98"/>
                  </a:cubicBezTo>
                  <a:cubicBezTo>
                    <a:pt x="195" y="99"/>
                    <a:pt x="196" y="99"/>
                    <a:pt x="196" y="100"/>
                  </a:cubicBezTo>
                  <a:cubicBezTo>
                    <a:pt x="194" y="100"/>
                    <a:pt x="192" y="100"/>
                    <a:pt x="191" y="101"/>
                  </a:cubicBezTo>
                  <a:cubicBezTo>
                    <a:pt x="189" y="102"/>
                    <a:pt x="188" y="105"/>
                    <a:pt x="189" y="107"/>
                  </a:cubicBezTo>
                  <a:cubicBezTo>
                    <a:pt x="189" y="109"/>
                    <a:pt x="191" y="111"/>
                    <a:pt x="194" y="111"/>
                  </a:cubicBezTo>
                  <a:cubicBezTo>
                    <a:pt x="194" y="111"/>
                    <a:pt x="195" y="111"/>
                    <a:pt x="195" y="111"/>
                  </a:cubicBezTo>
                  <a:cubicBezTo>
                    <a:pt x="196" y="111"/>
                    <a:pt x="198" y="110"/>
                    <a:pt x="199" y="109"/>
                  </a:cubicBezTo>
                  <a:cubicBezTo>
                    <a:pt x="200" y="108"/>
                    <a:pt x="200" y="107"/>
                    <a:pt x="201" y="105"/>
                  </a:cubicBezTo>
                  <a:cubicBezTo>
                    <a:pt x="202" y="106"/>
                    <a:pt x="204" y="106"/>
                    <a:pt x="204" y="107"/>
                  </a:cubicBezTo>
                  <a:cubicBezTo>
                    <a:pt x="205" y="108"/>
                    <a:pt x="206" y="108"/>
                    <a:pt x="207" y="107"/>
                  </a:cubicBezTo>
                  <a:cubicBezTo>
                    <a:pt x="208" y="106"/>
                    <a:pt x="208" y="105"/>
                    <a:pt x="207" y="104"/>
                  </a:cubicBezTo>
                  <a:close/>
                  <a:moveTo>
                    <a:pt x="99" y="8"/>
                  </a:moveTo>
                  <a:cubicBezTo>
                    <a:pt x="112" y="8"/>
                    <a:pt x="123" y="18"/>
                    <a:pt x="123" y="32"/>
                  </a:cubicBezTo>
                  <a:cubicBezTo>
                    <a:pt x="123" y="37"/>
                    <a:pt x="121" y="41"/>
                    <a:pt x="119" y="45"/>
                  </a:cubicBezTo>
                  <a:cubicBezTo>
                    <a:pt x="119" y="45"/>
                    <a:pt x="119" y="45"/>
                    <a:pt x="119" y="45"/>
                  </a:cubicBezTo>
                  <a:cubicBezTo>
                    <a:pt x="119" y="45"/>
                    <a:pt x="119" y="46"/>
                    <a:pt x="118" y="46"/>
                  </a:cubicBezTo>
                  <a:cubicBezTo>
                    <a:pt x="118" y="46"/>
                    <a:pt x="117" y="47"/>
                    <a:pt x="117" y="47"/>
                  </a:cubicBezTo>
                  <a:cubicBezTo>
                    <a:pt x="117" y="48"/>
                    <a:pt x="117" y="48"/>
                    <a:pt x="117" y="48"/>
                  </a:cubicBezTo>
                  <a:cubicBezTo>
                    <a:pt x="116" y="48"/>
                    <a:pt x="115" y="49"/>
                    <a:pt x="115" y="50"/>
                  </a:cubicBezTo>
                  <a:cubicBezTo>
                    <a:pt x="115" y="50"/>
                    <a:pt x="115" y="50"/>
                    <a:pt x="115" y="50"/>
                  </a:cubicBezTo>
                  <a:cubicBezTo>
                    <a:pt x="113" y="51"/>
                    <a:pt x="112" y="52"/>
                    <a:pt x="110" y="53"/>
                  </a:cubicBezTo>
                  <a:cubicBezTo>
                    <a:pt x="110" y="53"/>
                    <a:pt x="110" y="53"/>
                    <a:pt x="110" y="53"/>
                  </a:cubicBezTo>
                  <a:cubicBezTo>
                    <a:pt x="109" y="53"/>
                    <a:pt x="108" y="54"/>
                    <a:pt x="108" y="54"/>
                  </a:cubicBezTo>
                  <a:cubicBezTo>
                    <a:pt x="107" y="54"/>
                    <a:pt x="107" y="54"/>
                    <a:pt x="107" y="54"/>
                  </a:cubicBezTo>
                  <a:cubicBezTo>
                    <a:pt x="106" y="54"/>
                    <a:pt x="106" y="55"/>
                    <a:pt x="105" y="55"/>
                  </a:cubicBezTo>
                  <a:cubicBezTo>
                    <a:pt x="105" y="55"/>
                    <a:pt x="105" y="55"/>
                    <a:pt x="104" y="55"/>
                  </a:cubicBezTo>
                  <a:cubicBezTo>
                    <a:pt x="104" y="55"/>
                    <a:pt x="103" y="55"/>
                    <a:pt x="102" y="55"/>
                  </a:cubicBezTo>
                  <a:cubicBezTo>
                    <a:pt x="102" y="55"/>
                    <a:pt x="102" y="55"/>
                    <a:pt x="102" y="56"/>
                  </a:cubicBezTo>
                  <a:cubicBezTo>
                    <a:pt x="101" y="56"/>
                    <a:pt x="100" y="56"/>
                    <a:pt x="99" y="56"/>
                  </a:cubicBezTo>
                  <a:cubicBezTo>
                    <a:pt x="98" y="56"/>
                    <a:pt x="97" y="56"/>
                    <a:pt x="96" y="56"/>
                  </a:cubicBezTo>
                  <a:cubicBezTo>
                    <a:pt x="96" y="55"/>
                    <a:pt x="96" y="55"/>
                    <a:pt x="96" y="55"/>
                  </a:cubicBezTo>
                  <a:cubicBezTo>
                    <a:pt x="95" y="55"/>
                    <a:pt x="94" y="55"/>
                    <a:pt x="93" y="55"/>
                  </a:cubicBezTo>
                  <a:cubicBezTo>
                    <a:pt x="93" y="55"/>
                    <a:pt x="93" y="55"/>
                    <a:pt x="93" y="55"/>
                  </a:cubicBezTo>
                  <a:cubicBezTo>
                    <a:pt x="92" y="55"/>
                    <a:pt x="92" y="54"/>
                    <a:pt x="91" y="54"/>
                  </a:cubicBezTo>
                  <a:cubicBezTo>
                    <a:pt x="91" y="54"/>
                    <a:pt x="91" y="54"/>
                    <a:pt x="90" y="54"/>
                  </a:cubicBezTo>
                  <a:cubicBezTo>
                    <a:pt x="87" y="53"/>
                    <a:pt x="84" y="51"/>
                    <a:pt x="81" y="48"/>
                  </a:cubicBezTo>
                  <a:cubicBezTo>
                    <a:pt x="81" y="48"/>
                    <a:pt x="81" y="48"/>
                    <a:pt x="81" y="48"/>
                  </a:cubicBezTo>
                  <a:cubicBezTo>
                    <a:pt x="81" y="47"/>
                    <a:pt x="80" y="47"/>
                    <a:pt x="80" y="46"/>
                  </a:cubicBezTo>
                  <a:cubicBezTo>
                    <a:pt x="79" y="46"/>
                    <a:pt x="79" y="45"/>
                    <a:pt x="79" y="45"/>
                  </a:cubicBezTo>
                  <a:cubicBezTo>
                    <a:pt x="79" y="45"/>
                    <a:pt x="79" y="45"/>
                    <a:pt x="79" y="45"/>
                  </a:cubicBezTo>
                  <a:cubicBezTo>
                    <a:pt x="76" y="41"/>
                    <a:pt x="75" y="37"/>
                    <a:pt x="75" y="32"/>
                  </a:cubicBezTo>
                  <a:cubicBezTo>
                    <a:pt x="75" y="18"/>
                    <a:pt x="86" y="8"/>
                    <a:pt x="99" y="8"/>
                  </a:cubicBezTo>
                  <a:close/>
                  <a:moveTo>
                    <a:pt x="142" y="173"/>
                  </a:moveTo>
                  <a:cubicBezTo>
                    <a:pt x="140" y="174"/>
                    <a:pt x="140" y="174"/>
                    <a:pt x="140" y="174"/>
                  </a:cubicBezTo>
                  <a:cubicBezTo>
                    <a:pt x="140" y="194"/>
                    <a:pt x="140" y="194"/>
                    <a:pt x="140" y="194"/>
                  </a:cubicBezTo>
                  <a:cubicBezTo>
                    <a:pt x="140" y="195"/>
                    <a:pt x="140" y="195"/>
                    <a:pt x="140" y="195"/>
                  </a:cubicBezTo>
                  <a:cubicBezTo>
                    <a:pt x="125" y="195"/>
                    <a:pt x="125" y="195"/>
                    <a:pt x="125" y="195"/>
                  </a:cubicBezTo>
                  <a:cubicBezTo>
                    <a:pt x="125" y="195"/>
                    <a:pt x="124" y="195"/>
                    <a:pt x="124" y="194"/>
                  </a:cubicBezTo>
                  <a:cubicBezTo>
                    <a:pt x="124" y="180"/>
                    <a:pt x="124" y="180"/>
                    <a:pt x="124" y="180"/>
                  </a:cubicBezTo>
                  <a:cubicBezTo>
                    <a:pt x="119" y="182"/>
                    <a:pt x="119" y="182"/>
                    <a:pt x="119" y="182"/>
                  </a:cubicBezTo>
                  <a:cubicBezTo>
                    <a:pt x="105" y="185"/>
                    <a:pt x="91" y="185"/>
                    <a:pt x="78" y="181"/>
                  </a:cubicBezTo>
                  <a:cubicBezTo>
                    <a:pt x="73" y="180"/>
                    <a:pt x="73" y="180"/>
                    <a:pt x="73" y="180"/>
                  </a:cubicBezTo>
                  <a:cubicBezTo>
                    <a:pt x="73" y="194"/>
                    <a:pt x="73" y="194"/>
                    <a:pt x="73" y="194"/>
                  </a:cubicBezTo>
                  <a:cubicBezTo>
                    <a:pt x="73" y="194"/>
                    <a:pt x="72" y="195"/>
                    <a:pt x="72" y="195"/>
                  </a:cubicBezTo>
                  <a:cubicBezTo>
                    <a:pt x="57" y="195"/>
                    <a:pt x="57" y="195"/>
                    <a:pt x="57" y="195"/>
                  </a:cubicBezTo>
                  <a:cubicBezTo>
                    <a:pt x="57" y="195"/>
                    <a:pt x="57" y="194"/>
                    <a:pt x="57" y="194"/>
                  </a:cubicBezTo>
                  <a:cubicBezTo>
                    <a:pt x="57" y="176"/>
                    <a:pt x="57" y="176"/>
                    <a:pt x="57" y="176"/>
                  </a:cubicBezTo>
                  <a:cubicBezTo>
                    <a:pt x="58" y="173"/>
                    <a:pt x="58" y="173"/>
                    <a:pt x="58" y="173"/>
                  </a:cubicBezTo>
                  <a:cubicBezTo>
                    <a:pt x="55" y="171"/>
                    <a:pt x="55" y="171"/>
                    <a:pt x="55" y="171"/>
                  </a:cubicBezTo>
                  <a:cubicBezTo>
                    <a:pt x="47" y="167"/>
                    <a:pt x="41" y="161"/>
                    <a:pt x="35" y="153"/>
                  </a:cubicBezTo>
                  <a:cubicBezTo>
                    <a:pt x="34" y="152"/>
                    <a:pt x="34" y="152"/>
                    <a:pt x="34" y="152"/>
                  </a:cubicBezTo>
                  <a:cubicBezTo>
                    <a:pt x="12" y="152"/>
                    <a:pt x="12" y="152"/>
                    <a:pt x="12" y="152"/>
                  </a:cubicBezTo>
                  <a:cubicBezTo>
                    <a:pt x="10" y="152"/>
                    <a:pt x="8" y="150"/>
                    <a:pt x="8" y="147"/>
                  </a:cubicBezTo>
                  <a:cubicBezTo>
                    <a:pt x="8" y="112"/>
                    <a:pt x="8" y="112"/>
                    <a:pt x="8" y="112"/>
                  </a:cubicBezTo>
                  <a:cubicBezTo>
                    <a:pt x="8" y="109"/>
                    <a:pt x="10" y="107"/>
                    <a:pt x="12" y="107"/>
                  </a:cubicBezTo>
                  <a:cubicBezTo>
                    <a:pt x="23" y="107"/>
                    <a:pt x="23" y="107"/>
                    <a:pt x="23" y="107"/>
                  </a:cubicBezTo>
                  <a:cubicBezTo>
                    <a:pt x="24" y="104"/>
                    <a:pt x="24" y="104"/>
                    <a:pt x="24" y="104"/>
                  </a:cubicBezTo>
                  <a:cubicBezTo>
                    <a:pt x="26" y="95"/>
                    <a:pt x="30" y="86"/>
                    <a:pt x="36" y="78"/>
                  </a:cubicBezTo>
                  <a:cubicBezTo>
                    <a:pt x="38" y="76"/>
                    <a:pt x="38" y="76"/>
                    <a:pt x="38" y="76"/>
                  </a:cubicBezTo>
                  <a:cubicBezTo>
                    <a:pt x="29" y="64"/>
                    <a:pt x="29" y="64"/>
                    <a:pt x="29" y="64"/>
                  </a:cubicBezTo>
                  <a:cubicBezTo>
                    <a:pt x="33" y="63"/>
                    <a:pt x="38" y="64"/>
                    <a:pt x="43" y="67"/>
                  </a:cubicBezTo>
                  <a:cubicBezTo>
                    <a:pt x="46" y="69"/>
                    <a:pt x="46" y="69"/>
                    <a:pt x="46" y="69"/>
                  </a:cubicBezTo>
                  <a:cubicBezTo>
                    <a:pt x="48" y="67"/>
                    <a:pt x="48" y="67"/>
                    <a:pt x="48" y="67"/>
                  </a:cubicBezTo>
                  <a:cubicBezTo>
                    <a:pt x="56" y="60"/>
                    <a:pt x="65" y="56"/>
                    <a:pt x="75" y="53"/>
                  </a:cubicBezTo>
                  <a:cubicBezTo>
                    <a:pt x="75" y="53"/>
                    <a:pt x="75" y="53"/>
                    <a:pt x="75" y="53"/>
                  </a:cubicBezTo>
                  <a:cubicBezTo>
                    <a:pt x="76" y="54"/>
                    <a:pt x="76" y="54"/>
                    <a:pt x="77" y="55"/>
                  </a:cubicBezTo>
                  <a:cubicBezTo>
                    <a:pt x="77" y="55"/>
                    <a:pt x="77" y="55"/>
                    <a:pt x="77" y="55"/>
                  </a:cubicBezTo>
                  <a:cubicBezTo>
                    <a:pt x="78" y="56"/>
                    <a:pt x="79" y="57"/>
                    <a:pt x="80" y="57"/>
                  </a:cubicBezTo>
                  <a:cubicBezTo>
                    <a:pt x="80" y="57"/>
                    <a:pt x="80" y="57"/>
                    <a:pt x="80" y="57"/>
                  </a:cubicBezTo>
                  <a:cubicBezTo>
                    <a:pt x="80" y="58"/>
                    <a:pt x="81" y="58"/>
                    <a:pt x="81" y="58"/>
                  </a:cubicBezTo>
                  <a:cubicBezTo>
                    <a:pt x="76" y="59"/>
                    <a:pt x="71" y="61"/>
                    <a:pt x="66" y="64"/>
                  </a:cubicBezTo>
                  <a:cubicBezTo>
                    <a:pt x="64" y="65"/>
                    <a:pt x="63" y="67"/>
                    <a:pt x="64" y="69"/>
                  </a:cubicBezTo>
                  <a:cubicBezTo>
                    <a:pt x="65" y="71"/>
                    <a:pt x="68" y="72"/>
                    <a:pt x="70" y="71"/>
                  </a:cubicBezTo>
                  <a:cubicBezTo>
                    <a:pt x="79" y="66"/>
                    <a:pt x="89" y="64"/>
                    <a:pt x="100" y="64"/>
                  </a:cubicBezTo>
                  <a:cubicBezTo>
                    <a:pt x="111" y="64"/>
                    <a:pt x="122" y="67"/>
                    <a:pt x="131" y="72"/>
                  </a:cubicBezTo>
                  <a:cubicBezTo>
                    <a:pt x="132" y="72"/>
                    <a:pt x="132" y="72"/>
                    <a:pt x="133" y="72"/>
                  </a:cubicBezTo>
                  <a:cubicBezTo>
                    <a:pt x="135" y="72"/>
                    <a:pt x="136" y="71"/>
                    <a:pt x="137" y="70"/>
                  </a:cubicBezTo>
                  <a:cubicBezTo>
                    <a:pt x="138" y="68"/>
                    <a:pt x="137" y="66"/>
                    <a:pt x="135" y="65"/>
                  </a:cubicBezTo>
                  <a:cubicBezTo>
                    <a:pt x="129" y="62"/>
                    <a:pt x="123" y="59"/>
                    <a:pt x="117" y="58"/>
                  </a:cubicBezTo>
                  <a:cubicBezTo>
                    <a:pt x="117" y="58"/>
                    <a:pt x="118" y="58"/>
                    <a:pt x="118" y="57"/>
                  </a:cubicBezTo>
                  <a:cubicBezTo>
                    <a:pt x="118" y="57"/>
                    <a:pt x="118" y="57"/>
                    <a:pt x="119" y="57"/>
                  </a:cubicBezTo>
                  <a:cubicBezTo>
                    <a:pt x="119" y="56"/>
                    <a:pt x="120" y="56"/>
                    <a:pt x="120" y="55"/>
                  </a:cubicBezTo>
                  <a:cubicBezTo>
                    <a:pt x="121" y="55"/>
                    <a:pt x="121" y="55"/>
                    <a:pt x="121" y="55"/>
                  </a:cubicBezTo>
                  <a:cubicBezTo>
                    <a:pt x="122" y="54"/>
                    <a:pt x="122" y="53"/>
                    <a:pt x="123" y="53"/>
                  </a:cubicBezTo>
                  <a:cubicBezTo>
                    <a:pt x="123" y="53"/>
                    <a:pt x="123" y="52"/>
                    <a:pt x="123" y="52"/>
                  </a:cubicBezTo>
                  <a:cubicBezTo>
                    <a:pt x="155" y="61"/>
                    <a:pt x="177" y="87"/>
                    <a:pt x="177" y="116"/>
                  </a:cubicBezTo>
                  <a:cubicBezTo>
                    <a:pt x="177" y="139"/>
                    <a:pt x="164" y="160"/>
                    <a:pt x="142" y="173"/>
                  </a:cubicBezTo>
                  <a:close/>
                  <a:moveTo>
                    <a:pt x="196" y="107"/>
                  </a:moveTo>
                  <a:cubicBezTo>
                    <a:pt x="195" y="107"/>
                    <a:pt x="195" y="107"/>
                    <a:pt x="195" y="107"/>
                  </a:cubicBezTo>
                  <a:cubicBezTo>
                    <a:pt x="194" y="107"/>
                    <a:pt x="193" y="107"/>
                    <a:pt x="193" y="106"/>
                  </a:cubicBezTo>
                  <a:cubicBezTo>
                    <a:pt x="192" y="105"/>
                    <a:pt x="193" y="104"/>
                    <a:pt x="193" y="104"/>
                  </a:cubicBezTo>
                  <a:cubicBezTo>
                    <a:pt x="193" y="104"/>
                    <a:pt x="194" y="104"/>
                    <a:pt x="194" y="104"/>
                  </a:cubicBezTo>
                  <a:cubicBezTo>
                    <a:pt x="195" y="104"/>
                    <a:pt x="196" y="104"/>
                    <a:pt x="197" y="104"/>
                  </a:cubicBezTo>
                  <a:cubicBezTo>
                    <a:pt x="196" y="105"/>
                    <a:pt x="196" y="106"/>
                    <a:pt x="196" y="107"/>
                  </a:cubicBezTo>
                  <a:close/>
                  <a:moveTo>
                    <a:pt x="55" y="103"/>
                  </a:moveTo>
                  <a:cubicBezTo>
                    <a:pt x="55" y="107"/>
                    <a:pt x="52" y="110"/>
                    <a:pt x="49" y="110"/>
                  </a:cubicBezTo>
                  <a:cubicBezTo>
                    <a:pt x="45" y="110"/>
                    <a:pt x="42" y="107"/>
                    <a:pt x="42" y="103"/>
                  </a:cubicBezTo>
                  <a:cubicBezTo>
                    <a:pt x="42" y="99"/>
                    <a:pt x="45" y="96"/>
                    <a:pt x="49" y="96"/>
                  </a:cubicBezTo>
                  <a:cubicBezTo>
                    <a:pt x="52" y="96"/>
                    <a:pt x="55" y="99"/>
                    <a:pt x="55" y="10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a:solidFill>
                  <a:prstClr val="black"/>
                </a:solidFill>
                <a:latin typeface="Calibri" panose="020F0502020204030204" charset="0"/>
                <a:ea typeface="宋体" panose="02010600030101010101" pitchFamily="2" charset="-122"/>
              </a:endParaRPr>
            </a:p>
          </p:txBody>
        </p:sp>
      </p:grpSp>
      <p:grpSp>
        <p:nvGrpSpPr>
          <p:cNvPr id="18" name="组合 17"/>
          <p:cNvGrpSpPr/>
          <p:nvPr/>
        </p:nvGrpSpPr>
        <p:grpSpPr bwMode="auto">
          <a:xfrm>
            <a:off x="3836989" y="2218691"/>
            <a:ext cx="1728787" cy="1728788"/>
            <a:chOff x="3640853" y="1914525"/>
            <a:chExt cx="1728787" cy="1728787"/>
          </a:xfrm>
          <a:solidFill>
            <a:srgbClr val="65B2E6"/>
          </a:solidFill>
        </p:grpSpPr>
        <p:sp>
          <p:nvSpPr>
            <p:cNvPr id="6" name="椭圆 5"/>
            <p:cNvSpPr/>
            <p:nvPr/>
          </p:nvSpPr>
          <p:spPr>
            <a:xfrm>
              <a:off x="3640853" y="1914525"/>
              <a:ext cx="1728787" cy="1728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dirty="0">
                <a:solidFill>
                  <a:prstClr val="white"/>
                </a:solidFill>
                <a:latin typeface="Calibri" panose="020F0502020204030204"/>
                <a:ea typeface="宋体" panose="02010600030101010101" pitchFamily="2" charset="-122"/>
              </a:endParaRPr>
            </a:p>
          </p:txBody>
        </p:sp>
        <p:sp>
          <p:nvSpPr>
            <p:cNvPr id="8228" name="Freeform 133"/>
            <p:cNvSpPr>
              <a:spLocks noEditPoints="1"/>
            </p:cNvSpPr>
            <p:nvPr/>
          </p:nvSpPr>
          <p:spPr bwMode="auto">
            <a:xfrm>
              <a:off x="4112754" y="2386427"/>
              <a:ext cx="784984" cy="784982"/>
            </a:xfrm>
            <a:custGeom>
              <a:avLst/>
              <a:gdLst>
                <a:gd name="T0" fmla="*/ 0 w 80"/>
                <a:gd name="T1" fmla="*/ 2147483647 h 80"/>
                <a:gd name="T2" fmla="*/ 2147483647 w 80"/>
                <a:gd name="T3" fmla="*/ 2147483647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2147483647 w 80"/>
                <a:gd name="T55" fmla="*/ 2147483647 h 80"/>
                <a:gd name="T56" fmla="*/ 2147483647 w 80"/>
                <a:gd name="T57" fmla="*/ 2147483647 h 80"/>
                <a:gd name="T58" fmla="*/ 2147483647 w 80"/>
                <a:gd name="T59" fmla="*/ 2147483647 h 80"/>
                <a:gd name="T60" fmla="*/ 2147483647 w 80"/>
                <a:gd name="T61" fmla="*/ 2147483647 h 80"/>
                <a:gd name="T62" fmla="*/ 2147483647 w 80"/>
                <a:gd name="T63" fmla="*/ 2147483647 h 80"/>
                <a:gd name="T64" fmla="*/ 2147483647 w 80"/>
                <a:gd name="T65" fmla="*/ 2147483647 h 80"/>
                <a:gd name="T66" fmla="*/ 2147483647 w 80"/>
                <a:gd name="T67" fmla="*/ 2147483647 h 80"/>
                <a:gd name="T68" fmla="*/ 2147483647 w 80"/>
                <a:gd name="T69" fmla="*/ 2147483647 h 80"/>
                <a:gd name="T70" fmla="*/ 2147483647 w 80"/>
                <a:gd name="T71" fmla="*/ 2147483647 h 80"/>
                <a:gd name="T72" fmla="*/ 2147483647 w 80"/>
                <a:gd name="T73" fmla="*/ 2147483647 h 80"/>
                <a:gd name="T74" fmla="*/ 2147483647 w 80"/>
                <a:gd name="T75" fmla="*/ 2147483647 h 80"/>
                <a:gd name="T76" fmla="*/ 2147483647 w 80"/>
                <a:gd name="T77" fmla="*/ 2147483647 h 80"/>
                <a:gd name="T78" fmla="*/ 2147483647 w 80"/>
                <a:gd name="T79" fmla="*/ 2147483647 h 80"/>
                <a:gd name="T80" fmla="*/ 2147483647 w 80"/>
                <a:gd name="T81" fmla="*/ 2147483647 h 80"/>
                <a:gd name="T82" fmla="*/ 2147483647 w 80"/>
                <a:gd name="T83" fmla="*/ 2147483647 h 80"/>
                <a:gd name="T84" fmla="*/ 2147483647 w 80"/>
                <a:gd name="T85" fmla="*/ 2147483647 h 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a:solidFill>
                  <a:prstClr val="black"/>
                </a:solidFill>
                <a:latin typeface="Calibri" panose="020F0502020204030204" charset="0"/>
                <a:ea typeface="宋体" panose="02010600030101010101" pitchFamily="2" charset="-122"/>
              </a:endParaRPr>
            </a:p>
          </p:txBody>
        </p:sp>
      </p:grpSp>
      <p:sp>
        <p:nvSpPr>
          <p:cNvPr id="13" name="右箭头 12"/>
          <p:cNvSpPr/>
          <p:nvPr/>
        </p:nvSpPr>
        <p:spPr>
          <a:xfrm>
            <a:off x="3127376" y="2890203"/>
            <a:ext cx="520700" cy="385763"/>
          </a:xfrm>
          <a:prstGeom prst="rightArrow">
            <a:avLst>
              <a:gd name="adj1" fmla="val 50000"/>
              <a:gd name="adj2" fmla="val 64815"/>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14" name="右箭头 13"/>
          <p:cNvSpPr/>
          <p:nvPr/>
        </p:nvSpPr>
        <p:spPr>
          <a:xfrm>
            <a:off x="5756276" y="2890203"/>
            <a:ext cx="520700" cy="385763"/>
          </a:xfrm>
          <a:prstGeom prst="rightArrow">
            <a:avLst>
              <a:gd name="adj1" fmla="val 50000"/>
              <a:gd name="adj2" fmla="val 64815"/>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15" name="右箭头 14"/>
          <p:cNvSpPr/>
          <p:nvPr/>
        </p:nvSpPr>
        <p:spPr>
          <a:xfrm>
            <a:off x="8385176" y="2890203"/>
            <a:ext cx="520700" cy="385763"/>
          </a:xfrm>
          <a:prstGeom prst="rightArrow">
            <a:avLst>
              <a:gd name="adj1" fmla="val 50000"/>
              <a:gd name="adj2" fmla="val 64815"/>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3" name="椭圆 2"/>
          <p:cNvSpPr/>
          <p:nvPr/>
        </p:nvSpPr>
        <p:spPr>
          <a:xfrm>
            <a:off x="1139827" y="2259965"/>
            <a:ext cx="231775" cy="233363"/>
          </a:xfrm>
          <a:prstGeom prst="ellipse">
            <a:avLst/>
          </a:prstGeom>
          <a:solidFill>
            <a:srgbClr val="649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39" name="椭圆 38"/>
          <p:cNvSpPr/>
          <p:nvPr/>
        </p:nvSpPr>
        <p:spPr>
          <a:xfrm>
            <a:off x="806451" y="3006091"/>
            <a:ext cx="153988" cy="153988"/>
          </a:xfrm>
          <a:prstGeom prst="ellipse">
            <a:avLst/>
          </a:prstGeom>
          <a:solidFill>
            <a:srgbClr val="649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40" name="椭圆 39"/>
          <p:cNvSpPr/>
          <p:nvPr/>
        </p:nvSpPr>
        <p:spPr>
          <a:xfrm>
            <a:off x="2860676" y="3683954"/>
            <a:ext cx="153988" cy="155575"/>
          </a:xfrm>
          <a:prstGeom prst="ellipse">
            <a:avLst/>
          </a:prstGeom>
          <a:solidFill>
            <a:srgbClr val="649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43" name="椭圆 42"/>
          <p:cNvSpPr/>
          <p:nvPr/>
        </p:nvSpPr>
        <p:spPr>
          <a:xfrm>
            <a:off x="4040189" y="2259965"/>
            <a:ext cx="231775" cy="233363"/>
          </a:xfrm>
          <a:prstGeom prst="ellipse">
            <a:avLst/>
          </a:prstGeom>
          <a:solidFill>
            <a:srgbClr val="65B2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44" name="椭圆 43"/>
          <p:cNvSpPr/>
          <p:nvPr/>
        </p:nvSpPr>
        <p:spPr>
          <a:xfrm>
            <a:off x="5648327" y="3555366"/>
            <a:ext cx="104775" cy="104775"/>
          </a:xfrm>
          <a:prstGeom prst="ellipse">
            <a:avLst/>
          </a:prstGeom>
          <a:solidFill>
            <a:srgbClr val="65B2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45" name="椭圆 44"/>
          <p:cNvSpPr/>
          <p:nvPr/>
        </p:nvSpPr>
        <p:spPr>
          <a:xfrm>
            <a:off x="5411789" y="3683954"/>
            <a:ext cx="153987" cy="155575"/>
          </a:xfrm>
          <a:prstGeom prst="ellipse">
            <a:avLst/>
          </a:prstGeom>
          <a:solidFill>
            <a:srgbClr val="65B2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0" name="椭圆 49"/>
          <p:cNvSpPr/>
          <p:nvPr/>
        </p:nvSpPr>
        <p:spPr>
          <a:xfrm rot="10800000">
            <a:off x="7839076" y="3639503"/>
            <a:ext cx="231775" cy="233363"/>
          </a:xfrm>
          <a:prstGeom prst="ellipse">
            <a:avLst/>
          </a:prstGeom>
          <a:solidFill>
            <a:srgbClr val="C5B3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1" name="椭圆 50"/>
          <p:cNvSpPr/>
          <p:nvPr/>
        </p:nvSpPr>
        <p:spPr>
          <a:xfrm rot="10800000">
            <a:off x="6357940" y="2472691"/>
            <a:ext cx="104775" cy="104775"/>
          </a:xfrm>
          <a:prstGeom prst="ellipse">
            <a:avLst/>
          </a:prstGeom>
          <a:solidFill>
            <a:srgbClr val="C5B3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2" name="椭圆 51"/>
          <p:cNvSpPr/>
          <p:nvPr/>
        </p:nvSpPr>
        <p:spPr>
          <a:xfrm rot="10800000">
            <a:off x="8194676" y="3493453"/>
            <a:ext cx="155575" cy="153987"/>
          </a:xfrm>
          <a:prstGeom prst="ellipse">
            <a:avLst/>
          </a:prstGeom>
          <a:solidFill>
            <a:srgbClr val="C5B3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4" name="椭圆 53"/>
          <p:cNvSpPr/>
          <p:nvPr/>
        </p:nvSpPr>
        <p:spPr>
          <a:xfrm rot="10800000">
            <a:off x="11014076" y="3202942"/>
            <a:ext cx="231775" cy="231775"/>
          </a:xfrm>
          <a:prstGeom prst="ellipse">
            <a:avLst/>
          </a:prstGeom>
          <a:solidFill>
            <a:srgbClr val="AA9F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5" name="椭圆 54"/>
          <p:cNvSpPr/>
          <p:nvPr/>
        </p:nvSpPr>
        <p:spPr>
          <a:xfrm rot="10800000">
            <a:off x="10444163" y="3607753"/>
            <a:ext cx="315912" cy="315912"/>
          </a:xfrm>
          <a:prstGeom prst="ellipse">
            <a:avLst/>
          </a:prstGeom>
          <a:solidFill>
            <a:srgbClr val="AA9F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sp>
        <p:nvSpPr>
          <p:cNvPr id="56" name="椭圆 55"/>
          <p:cNvSpPr/>
          <p:nvPr/>
        </p:nvSpPr>
        <p:spPr>
          <a:xfrm rot="10800000">
            <a:off x="10917239" y="2928304"/>
            <a:ext cx="153987" cy="153987"/>
          </a:xfrm>
          <a:prstGeom prst="ellipse">
            <a:avLst/>
          </a:prstGeom>
          <a:solidFill>
            <a:srgbClr val="AA9F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777240" y="4248150"/>
            <a:ext cx="2663068" cy="1288415"/>
            <a:chOff x="1734" y="5859"/>
            <a:chExt cx="5189" cy="2029"/>
          </a:xfrm>
        </p:grpSpPr>
        <p:sp>
          <p:nvSpPr>
            <p:cNvPr id="38" name="文本框 37"/>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线上面试</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53" name="文本框 52"/>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9" name="组合 8"/>
          <p:cNvGrpSpPr/>
          <p:nvPr/>
        </p:nvGrpSpPr>
        <p:grpSpPr>
          <a:xfrm>
            <a:off x="3451738" y="4248150"/>
            <a:ext cx="2662555" cy="1288415"/>
            <a:chOff x="1734" y="5859"/>
            <a:chExt cx="5189" cy="2029"/>
          </a:xfrm>
        </p:grpSpPr>
        <p:sp>
          <p:nvSpPr>
            <p:cNvPr id="41" name="文本框 40"/>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线下复试</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2" name="文本框 41"/>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10" name="组合 9"/>
          <p:cNvGrpSpPr/>
          <p:nvPr/>
        </p:nvGrpSpPr>
        <p:grpSpPr>
          <a:xfrm>
            <a:off x="6125723" y="4248150"/>
            <a:ext cx="2662555" cy="1288415"/>
            <a:chOff x="1734" y="5859"/>
            <a:chExt cx="5189" cy="2029"/>
          </a:xfrm>
        </p:grpSpPr>
        <p:sp>
          <p:nvSpPr>
            <p:cNvPr id="11" name="文本框 10"/>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试用考察</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12" name="文本框 11"/>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46" name="组合 45"/>
          <p:cNvGrpSpPr/>
          <p:nvPr/>
        </p:nvGrpSpPr>
        <p:grpSpPr>
          <a:xfrm>
            <a:off x="8799708" y="4248150"/>
            <a:ext cx="2662555" cy="1288415"/>
            <a:chOff x="1734" y="5859"/>
            <a:chExt cx="5189" cy="2029"/>
          </a:xfrm>
        </p:grpSpPr>
        <p:sp>
          <p:nvSpPr>
            <p:cNvPr id="47" name="文本框 46"/>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正式入职</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8" name="文本框 47"/>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childTnLst>
                                </p:cTn>
                              </p:par>
                              <p:par>
                                <p:cTn id="21" presetID="10" presetClass="entr" presetSubtype="0" fill="hold" grpId="0" nodeType="withEffect">
                                  <p:stCondLst>
                                    <p:cond delay="9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50"/>
                                        <p:tgtEl>
                                          <p:spTgt spid="14"/>
                                        </p:tgtEl>
                                      </p:cBhvr>
                                    </p:animEffect>
                                  </p:childTnLst>
                                </p:cTn>
                              </p:par>
                            </p:childTnLst>
                          </p:cTn>
                        </p:par>
                        <p:par>
                          <p:cTn id="49" fill="hold">
                            <p:stCondLst>
                              <p:cond delay="15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p:cTn id="67" dur="500" fill="hold"/>
                                        <p:tgtEl>
                                          <p:spTgt spid="52"/>
                                        </p:tgtEl>
                                        <p:attrNameLst>
                                          <p:attrName>ppt_w</p:attrName>
                                        </p:attrNameLst>
                                      </p:cBhvr>
                                      <p:tavLst>
                                        <p:tav tm="0">
                                          <p:val>
                                            <p:fltVal val="0"/>
                                          </p:val>
                                        </p:tav>
                                        <p:tav tm="100000">
                                          <p:val>
                                            <p:strVal val="#ppt_w"/>
                                          </p:val>
                                        </p:tav>
                                      </p:tavLst>
                                    </p:anim>
                                    <p:anim calcmode="lin" valueType="num">
                                      <p:cBhvr>
                                        <p:cTn id="68" dur="500" fill="hold"/>
                                        <p:tgtEl>
                                          <p:spTgt spid="52"/>
                                        </p:tgtEl>
                                        <p:attrNameLst>
                                          <p:attrName>ppt_h</p:attrName>
                                        </p:attrNameLst>
                                      </p:cBhvr>
                                      <p:tavLst>
                                        <p:tav tm="0">
                                          <p:val>
                                            <p:fltVal val="0"/>
                                          </p:val>
                                        </p:tav>
                                        <p:tav tm="100000">
                                          <p:val>
                                            <p:strVal val="#ppt_h"/>
                                          </p:val>
                                        </p:tav>
                                      </p:tavLst>
                                    </p:anim>
                                    <p:animEffect transition="in" filter="fade">
                                      <p:cBhvr>
                                        <p:cTn id="69" dur="500"/>
                                        <p:tgtEl>
                                          <p:spTgt spid="52"/>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50"/>
                                        <p:tgtEl>
                                          <p:spTgt spid="15"/>
                                        </p:tgtEl>
                                      </p:cBhvr>
                                    </p:animEffect>
                                  </p:childTnLst>
                                </p:cTn>
                              </p:par>
                            </p:childTnLst>
                          </p:cTn>
                        </p:par>
                        <p:par>
                          <p:cTn id="74" fill="hold">
                            <p:stCondLst>
                              <p:cond delay="2500"/>
                            </p:stCondLst>
                            <p:childTnLst>
                              <p:par>
                                <p:cTn id="75" presetID="53" presetClass="entr" presetSubtype="16"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ppt_w</p:attrName>
                                        </p:attrNameLst>
                                      </p:cBhvr>
                                      <p:tavLst>
                                        <p:tav tm="0">
                                          <p:val>
                                            <p:fltVal val="0"/>
                                          </p:val>
                                        </p:tav>
                                        <p:tav tm="100000">
                                          <p:val>
                                            <p:strVal val="#ppt_w"/>
                                          </p:val>
                                        </p:tav>
                                      </p:tavLst>
                                    </p:anim>
                                    <p:anim calcmode="lin" valueType="num">
                                      <p:cBhvr>
                                        <p:cTn id="83" dur="500" fill="hold"/>
                                        <p:tgtEl>
                                          <p:spTgt spid="54"/>
                                        </p:tgtEl>
                                        <p:attrNameLst>
                                          <p:attrName>ppt_h</p:attrName>
                                        </p:attrNameLst>
                                      </p:cBhvr>
                                      <p:tavLst>
                                        <p:tav tm="0">
                                          <p:val>
                                            <p:fltVal val="0"/>
                                          </p:val>
                                        </p:tav>
                                        <p:tav tm="100000">
                                          <p:val>
                                            <p:strVal val="#ppt_h"/>
                                          </p:val>
                                        </p:tav>
                                      </p:tavLst>
                                    </p:anim>
                                    <p:animEffect transition="in" filter="fade">
                                      <p:cBhvr>
                                        <p:cTn id="84" dur="500"/>
                                        <p:tgtEl>
                                          <p:spTgt spid="5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p:cTn id="92" dur="500" fill="hold"/>
                                        <p:tgtEl>
                                          <p:spTgt spid="56"/>
                                        </p:tgtEl>
                                        <p:attrNameLst>
                                          <p:attrName>ppt_w</p:attrName>
                                        </p:attrNameLst>
                                      </p:cBhvr>
                                      <p:tavLst>
                                        <p:tav tm="0">
                                          <p:val>
                                            <p:fltVal val="0"/>
                                          </p:val>
                                        </p:tav>
                                        <p:tav tm="100000">
                                          <p:val>
                                            <p:strVal val="#ppt_w"/>
                                          </p:val>
                                        </p:tav>
                                      </p:tavLst>
                                    </p:anim>
                                    <p:anim calcmode="lin" valueType="num">
                                      <p:cBhvr>
                                        <p:cTn id="93" dur="500" fill="hold"/>
                                        <p:tgtEl>
                                          <p:spTgt spid="56"/>
                                        </p:tgtEl>
                                        <p:attrNameLst>
                                          <p:attrName>ppt_h</p:attrName>
                                        </p:attrNameLst>
                                      </p:cBhvr>
                                      <p:tavLst>
                                        <p:tav tm="0">
                                          <p:val>
                                            <p:fltVal val="0"/>
                                          </p:val>
                                        </p:tav>
                                        <p:tav tm="100000">
                                          <p:val>
                                            <p:strVal val="#ppt_h"/>
                                          </p:val>
                                        </p:tav>
                                      </p:tavLst>
                                    </p:anim>
                                    <p:animEffect transition="in" filter="fade">
                                      <p:cBhvr>
                                        <p:cTn id="9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3" grpId="0" bldLvl="0" animBg="1"/>
      <p:bldP spid="39" grpId="0" bldLvl="0" animBg="1"/>
      <p:bldP spid="40" grpId="0" bldLvl="0" animBg="1"/>
      <p:bldP spid="43" grpId="0" bldLvl="0" animBg="1"/>
      <p:bldP spid="44" grpId="0" bldLvl="0" animBg="1"/>
      <p:bldP spid="45" grpId="0" bldLvl="0" animBg="1"/>
      <p:bldP spid="50" grpId="0" bldLvl="0" animBg="1"/>
      <p:bldP spid="51" grpId="0" bldLvl="0" animBg="1"/>
      <p:bldP spid="52" grpId="0" bldLvl="0" animBg="1"/>
      <p:bldP spid="54" grpId="0" bldLvl="0" animBg="1"/>
      <p:bldP spid="55" grpId="0" bldLvl="0" animBg="1"/>
      <p:bldP spid="5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113280" y="3193415"/>
            <a:ext cx="8037830" cy="719455"/>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13915" y="2183765"/>
            <a:ext cx="2423795" cy="1861185"/>
          </a:xfrm>
          <a:prstGeom prst="rect">
            <a:avLst/>
          </a:prstGeom>
          <a:noFill/>
        </p:spPr>
        <p:txBody>
          <a:bodyPr wrap="square" rtlCol="0">
            <a:spAutoFit/>
          </a:bodyPr>
          <a:p>
            <a:pPr algn="ctr"/>
            <a:r>
              <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rPr>
              <a:t>05</a:t>
            </a:r>
            <a:endPar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endParaRPr>
          </a:p>
        </p:txBody>
      </p:sp>
      <p:sp>
        <p:nvSpPr>
          <p:cNvPr id="8" name="矩形 7"/>
          <p:cNvSpPr/>
          <p:nvPr/>
        </p:nvSpPr>
        <p:spPr>
          <a:xfrm>
            <a:off x="5389245" y="2429510"/>
            <a:ext cx="4421505" cy="1322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54930" y="2392045"/>
            <a:ext cx="4846955" cy="1445260"/>
          </a:xfrm>
          <a:prstGeom prst="rect">
            <a:avLst/>
          </a:prstGeom>
          <a:noFill/>
        </p:spPr>
        <p:txBody>
          <a:bodyPr wrap="square" rtlCol="0">
            <a:spAutoFit/>
          </a:bodyPr>
          <a:p>
            <a:pPr algn="ctr"/>
            <a:r>
              <a:rPr lang="zh-CN" altLang="en-US" sz="8800" b="1">
                <a:latin typeface="思源黑体 CN Bold" panose="020B0800000000000000" charset="-122"/>
                <a:ea typeface="思源黑体 CN Bold" panose="020B0800000000000000" charset="-122"/>
              </a:rPr>
              <a:t>应聘流程</a:t>
            </a:r>
            <a:endParaRPr lang="zh-CN" altLang="en-US" sz="8800" b="1">
              <a:latin typeface="思源黑体 CN Bold" panose="020B0800000000000000" charset="-122"/>
              <a:ea typeface="思源黑体 CN Bold" panose="020B0800000000000000" charset="-122"/>
            </a:endParaRPr>
          </a:p>
        </p:txBody>
      </p:sp>
      <p:cxnSp>
        <p:nvCxnSpPr>
          <p:cNvPr id="9" name="直接连接符 8"/>
          <p:cNvCxnSpPr/>
          <p:nvPr/>
        </p:nvCxnSpPr>
        <p:spPr>
          <a:xfrm>
            <a:off x="2062480" y="4133215"/>
            <a:ext cx="8067040" cy="15875"/>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58435" y="444500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应聘的基本流程</a:t>
            </a:r>
            <a:endParaRPr lang="zh-CN" altLang="en-US">
              <a:latin typeface="Source Han Sans CN Normal" panose="020B0A00000000000000" charset="-122"/>
              <a:ea typeface="Source Han Sans CN Normal" panose="020B0A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应聘流程</a:t>
            </a:r>
            <a:endParaRPr lang="zh-CN" altLang="en-US" sz="2800" b="1">
              <a:latin typeface="思源黑体 CN Bold" panose="020B0800000000000000" charset="-122"/>
              <a:ea typeface="思源黑体 CN Bold" panose="020B0800000000000000" charset="-122"/>
            </a:endParaRPr>
          </a:p>
        </p:txBody>
      </p:sp>
      <p:sp>
        <p:nvSpPr>
          <p:cNvPr id="2" name="燕尾形箭头 1"/>
          <p:cNvSpPr/>
          <p:nvPr/>
        </p:nvSpPr>
        <p:spPr>
          <a:xfrm>
            <a:off x="1159511" y="3320416"/>
            <a:ext cx="9882716" cy="228600"/>
          </a:xfrm>
          <a:prstGeom prst="notchedRightArrow">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3" name="椭圆 2"/>
          <p:cNvSpPr/>
          <p:nvPr/>
        </p:nvSpPr>
        <p:spPr>
          <a:xfrm>
            <a:off x="4738794" y="3352166"/>
            <a:ext cx="167217" cy="1651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11" name="椭圆 10"/>
          <p:cNvSpPr/>
          <p:nvPr/>
        </p:nvSpPr>
        <p:spPr>
          <a:xfrm>
            <a:off x="7295727" y="3352166"/>
            <a:ext cx="165100" cy="165100"/>
          </a:xfrm>
          <a:prstGeom prst="ellipse">
            <a:avLst/>
          </a:prstGeom>
          <a:solidFill>
            <a:srgbClr val="C5B3E6"/>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12" name="椭圆 11"/>
          <p:cNvSpPr/>
          <p:nvPr/>
        </p:nvSpPr>
        <p:spPr>
          <a:xfrm>
            <a:off x="9850544" y="3352166"/>
            <a:ext cx="167216" cy="165100"/>
          </a:xfrm>
          <a:prstGeom prst="ellipse">
            <a:avLst/>
          </a:prstGeom>
          <a:solidFill>
            <a:srgbClr val="AA9FE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13" name="椭圆 12"/>
          <p:cNvSpPr/>
          <p:nvPr/>
        </p:nvSpPr>
        <p:spPr>
          <a:xfrm>
            <a:off x="2183978" y="3352166"/>
            <a:ext cx="165100" cy="1651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31" name="泪滴形 30"/>
          <p:cNvSpPr/>
          <p:nvPr/>
        </p:nvSpPr>
        <p:spPr bwMode="auto">
          <a:xfrm rot="8100000">
            <a:off x="4338744" y="2122382"/>
            <a:ext cx="963083" cy="963083"/>
          </a:xfrm>
          <a:prstGeom prst="teardrop">
            <a:avLst/>
          </a:prstGeom>
          <a:solidFill>
            <a:srgbClr val="65B2E6"/>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865" dirty="0">
              <a:solidFill>
                <a:schemeClr val="tx1"/>
              </a:solidFill>
              <a:latin typeface="Nexa Light"/>
              <a:ea typeface="微软雅黑" panose="020B0503020204020204" charset="-122"/>
            </a:endParaRPr>
          </a:p>
        </p:txBody>
      </p:sp>
      <p:sp>
        <p:nvSpPr>
          <p:cNvPr id="4" name="泪滴形 3"/>
          <p:cNvSpPr/>
          <p:nvPr/>
        </p:nvSpPr>
        <p:spPr bwMode="auto">
          <a:xfrm rot="8100000">
            <a:off x="1781811" y="2122381"/>
            <a:ext cx="963083" cy="963082"/>
          </a:xfrm>
          <a:prstGeom prst="teardrop">
            <a:avLst/>
          </a:prstGeom>
          <a:solidFill>
            <a:srgbClr val="6499E9"/>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865" dirty="0">
              <a:solidFill>
                <a:schemeClr val="tx1"/>
              </a:solidFill>
              <a:latin typeface="Nexa Light"/>
              <a:ea typeface="微软雅黑" panose="020B0503020204020204" charset="-122"/>
            </a:endParaRPr>
          </a:p>
        </p:txBody>
      </p:sp>
      <p:sp>
        <p:nvSpPr>
          <p:cNvPr id="33" name="泪滴形 32"/>
          <p:cNvSpPr/>
          <p:nvPr/>
        </p:nvSpPr>
        <p:spPr bwMode="auto">
          <a:xfrm rot="8100000">
            <a:off x="9452611" y="2122383"/>
            <a:ext cx="963083" cy="963083"/>
          </a:xfrm>
          <a:prstGeom prst="teardrop">
            <a:avLst/>
          </a:prstGeom>
          <a:solidFill>
            <a:srgbClr val="AA9FE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2135" dirty="0">
              <a:solidFill>
                <a:schemeClr val="tx1"/>
              </a:solidFill>
              <a:latin typeface="Nexa Light"/>
              <a:ea typeface="微软雅黑" panose="020B0503020204020204" charset="-122"/>
            </a:endParaRPr>
          </a:p>
        </p:txBody>
      </p:sp>
      <p:sp>
        <p:nvSpPr>
          <p:cNvPr id="34" name="泪滴形 33"/>
          <p:cNvSpPr/>
          <p:nvPr/>
        </p:nvSpPr>
        <p:spPr bwMode="auto">
          <a:xfrm rot="8100000">
            <a:off x="6895677" y="2122382"/>
            <a:ext cx="963083" cy="963083"/>
          </a:xfrm>
          <a:prstGeom prst="teardrop">
            <a:avLst/>
          </a:prstGeom>
          <a:solidFill>
            <a:srgbClr val="C5B3E6"/>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2135" dirty="0">
              <a:solidFill>
                <a:schemeClr val="tx1"/>
              </a:solidFill>
              <a:latin typeface="Nexa Light"/>
              <a:ea typeface="微软雅黑" panose="020B0503020204020204" charset="-122"/>
            </a:endParaRPr>
          </a:p>
        </p:txBody>
      </p:sp>
      <p:sp>
        <p:nvSpPr>
          <p:cNvPr id="35" name="椭圆 34"/>
          <p:cNvSpPr/>
          <p:nvPr/>
        </p:nvSpPr>
        <p:spPr>
          <a:xfrm>
            <a:off x="4736889" y="3352801"/>
            <a:ext cx="167217" cy="165100"/>
          </a:xfrm>
          <a:prstGeom prst="ellipse">
            <a:avLst/>
          </a:prstGeom>
          <a:solidFill>
            <a:srgbClr val="65B2E6"/>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sp>
        <p:nvSpPr>
          <p:cNvPr id="36" name="椭圆 35"/>
          <p:cNvSpPr/>
          <p:nvPr/>
        </p:nvSpPr>
        <p:spPr>
          <a:xfrm>
            <a:off x="2182073" y="3352801"/>
            <a:ext cx="165100" cy="165100"/>
          </a:xfrm>
          <a:prstGeom prst="ellipse">
            <a:avLst/>
          </a:prstGeom>
          <a:solidFill>
            <a:srgbClr val="6499E9"/>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3765">
              <a:defRPr/>
            </a:pPr>
            <a:endParaRPr lang="zh-CN" altLang="en-US" sz="1350" dirty="0">
              <a:solidFill>
                <a:schemeClr val="tx1"/>
              </a:solidFill>
              <a:latin typeface="Nexa Light"/>
              <a:ea typeface="微软雅黑" panose="020B0503020204020204" charset="-122"/>
            </a:endParaRPr>
          </a:p>
        </p:txBody>
      </p:sp>
      <p:grpSp>
        <p:nvGrpSpPr>
          <p:cNvPr id="39" name="组合 38"/>
          <p:cNvGrpSpPr/>
          <p:nvPr/>
        </p:nvGrpSpPr>
        <p:grpSpPr>
          <a:xfrm>
            <a:off x="1036955" y="4144010"/>
            <a:ext cx="2663068" cy="1288415"/>
            <a:chOff x="1734" y="5859"/>
            <a:chExt cx="5189" cy="2029"/>
          </a:xfrm>
        </p:grpSpPr>
        <p:sp>
          <p:nvSpPr>
            <p:cNvPr id="38" name="文本框 37"/>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线上面试</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53" name="文本框 52"/>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40" name="组合 39"/>
          <p:cNvGrpSpPr/>
          <p:nvPr/>
        </p:nvGrpSpPr>
        <p:grpSpPr>
          <a:xfrm>
            <a:off x="3593465" y="4144010"/>
            <a:ext cx="2663068" cy="1288415"/>
            <a:chOff x="1734" y="5859"/>
            <a:chExt cx="5189" cy="2029"/>
          </a:xfrm>
        </p:grpSpPr>
        <p:sp>
          <p:nvSpPr>
            <p:cNvPr id="41" name="文本框 40"/>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线下复试</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2" name="文本框 41"/>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43" name="组合 42"/>
          <p:cNvGrpSpPr/>
          <p:nvPr/>
        </p:nvGrpSpPr>
        <p:grpSpPr>
          <a:xfrm>
            <a:off x="6148705" y="4144010"/>
            <a:ext cx="2663068" cy="1288415"/>
            <a:chOff x="1734" y="5859"/>
            <a:chExt cx="5189" cy="2029"/>
          </a:xfrm>
        </p:grpSpPr>
        <p:sp>
          <p:nvSpPr>
            <p:cNvPr id="44" name="文本框 43"/>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试用考察</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5" name="文本框 44"/>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46" name="组合 45"/>
          <p:cNvGrpSpPr/>
          <p:nvPr/>
        </p:nvGrpSpPr>
        <p:grpSpPr>
          <a:xfrm>
            <a:off x="8705215" y="4144010"/>
            <a:ext cx="2663068" cy="1288415"/>
            <a:chOff x="1734" y="5859"/>
            <a:chExt cx="5189" cy="2029"/>
          </a:xfrm>
        </p:grpSpPr>
        <p:sp>
          <p:nvSpPr>
            <p:cNvPr id="47" name="文本框 46"/>
            <p:cNvSpPr txBox="1"/>
            <p:nvPr/>
          </p:nvSpPr>
          <p:spPr>
            <a:xfrm>
              <a:off x="2964" y="5859"/>
              <a:ext cx="2729" cy="580"/>
            </a:xfrm>
            <a:prstGeom prst="rect">
              <a:avLst/>
            </a:prstGeom>
            <a:noFill/>
          </p:spPr>
          <p:txBody>
            <a:bodyPr wrap="square" rtlCol="0">
              <a:spAutoFit/>
            </a:bodyPr>
            <a:p>
              <a:pPr algn="just" defTabSz="1218565">
                <a:lnSpc>
                  <a:spcPct val="90000"/>
                </a:lnSpc>
                <a:spcBef>
                  <a:spcPts val="1000"/>
                </a:spcBef>
              </a:pP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正式入职</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8" name="文本框 47"/>
            <p:cNvSpPr txBox="1"/>
            <p:nvPr/>
          </p:nvSpPr>
          <p:spPr>
            <a:xfrm>
              <a:off x="1734" y="6424"/>
              <a:ext cx="5189" cy="1464"/>
            </a:xfrm>
            <a:prstGeom prst="rect">
              <a:avLst/>
            </a:prstGeom>
            <a:noFill/>
          </p:spPr>
          <p:txBody>
            <a:bodyPr wrap="square" rtlCol="0">
              <a:spAutoFit/>
            </a:bodyPr>
            <a:p>
              <a:pPr algn="ctr"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1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4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10" presetClass="entr" presetSubtype="0" fill="hold" grpId="0" nodeType="withEffect">
                                  <p:stCondLst>
                                    <p:cond delay="1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1" grpId="0" bldLvl="0" animBg="1"/>
      <p:bldP spid="12" grpId="0" bldLvl="0" animBg="1"/>
      <p:bldP spid="13" grpId="0" bldLvl="0" animBg="1"/>
      <p:bldP spid="35" grpId="0" bldLvl="0" animBg="1"/>
      <p:bldP spid="3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注意事项</a:t>
            </a:r>
            <a:endParaRPr lang="zh-CN" altLang="en-US" sz="2800" b="1">
              <a:latin typeface="思源黑体 CN Bold" panose="020B0800000000000000" charset="-122"/>
              <a:ea typeface="思源黑体 CN Bold" panose="020B0800000000000000" charset="-122"/>
            </a:endParaRPr>
          </a:p>
        </p:txBody>
      </p:sp>
      <p:grpSp>
        <p:nvGrpSpPr>
          <p:cNvPr id="15" name="组合 14"/>
          <p:cNvGrpSpPr/>
          <p:nvPr/>
        </p:nvGrpSpPr>
        <p:grpSpPr>
          <a:xfrm>
            <a:off x="6259830" y="1821815"/>
            <a:ext cx="4932045" cy="1316990"/>
            <a:chOff x="10110" y="2922"/>
            <a:chExt cx="7767" cy="2074"/>
          </a:xfrm>
        </p:grpSpPr>
        <p:sp>
          <p:nvSpPr>
            <p:cNvPr id="33" name="文本框 32"/>
            <p:cNvSpPr txBox="1"/>
            <p:nvPr/>
          </p:nvSpPr>
          <p:spPr>
            <a:xfrm>
              <a:off x="10110" y="2922"/>
              <a:ext cx="4085" cy="580"/>
            </a:xfrm>
            <a:prstGeom prst="rect">
              <a:avLst/>
            </a:prstGeom>
            <a:noFill/>
          </p:spPr>
          <p:txBody>
            <a:bodyPr wrap="square" rtlCol="0">
              <a:spAutoFit/>
            </a:bodyPr>
            <a:p>
              <a:pPr algn="l" defTabSz="1218565">
                <a:lnSpc>
                  <a:spcPct val="90000"/>
                </a:lnSpc>
                <a:spcBef>
                  <a:spcPts val="1000"/>
                </a:spcBef>
              </a:pPr>
              <a:r>
                <a:rPr lang="en-US" altLang="zh-CN" sz="2000" b="1" dirty="0">
                  <a:solidFill>
                    <a:schemeClr val="tx1"/>
                  </a:solidFill>
                  <a:latin typeface="思源黑体 CN Bold" panose="020B0800000000000000" charset="-122"/>
                  <a:ea typeface="思源黑体 CN Bold" panose="020B0800000000000000" charset="-122"/>
                  <a:cs typeface="思源黑体 CN" panose="020B0A00000000000000" charset="-122"/>
                </a:rPr>
                <a:t>01 </a:t>
              </a: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14" name="文本框 13"/>
            <p:cNvSpPr txBox="1"/>
            <p:nvPr/>
          </p:nvSpPr>
          <p:spPr>
            <a:xfrm>
              <a:off x="10110" y="3532"/>
              <a:ext cx="7767" cy="146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16" name="组合 15"/>
          <p:cNvGrpSpPr/>
          <p:nvPr/>
        </p:nvGrpSpPr>
        <p:grpSpPr>
          <a:xfrm>
            <a:off x="6259830" y="3253740"/>
            <a:ext cx="4932045" cy="1316990"/>
            <a:chOff x="10110" y="2922"/>
            <a:chExt cx="7767" cy="2074"/>
          </a:xfrm>
        </p:grpSpPr>
        <p:sp>
          <p:nvSpPr>
            <p:cNvPr id="17" name="文本框 16"/>
            <p:cNvSpPr txBox="1"/>
            <p:nvPr/>
          </p:nvSpPr>
          <p:spPr>
            <a:xfrm>
              <a:off x="10110" y="2922"/>
              <a:ext cx="4085" cy="580"/>
            </a:xfrm>
            <a:prstGeom prst="rect">
              <a:avLst/>
            </a:prstGeom>
            <a:noFill/>
          </p:spPr>
          <p:txBody>
            <a:bodyPr wrap="square" rtlCol="0">
              <a:spAutoFit/>
            </a:bodyPr>
            <a:p>
              <a:pPr algn="l" defTabSz="1218565">
                <a:lnSpc>
                  <a:spcPct val="90000"/>
                </a:lnSpc>
                <a:spcBef>
                  <a:spcPts val="1000"/>
                </a:spcBef>
              </a:pPr>
              <a:r>
                <a:rPr lang="en-US" altLang="zh-CN" sz="2000" b="1" dirty="0">
                  <a:solidFill>
                    <a:schemeClr val="tx1"/>
                  </a:solidFill>
                  <a:latin typeface="思源黑体 CN Bold" panose="020B0800000000000000" charset="-122"/>
                  <a:ea typeface="思源黑体 CN Bold" panose="020B0800000000000000" charset="-122"/>
                  <a:cs typeface="思源黑体 CN" panose="020B0A00000000000000" charset="-122"/>
                </a:rPr>
                <a:t>02 </a:t>
              </a: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18" name="文本框 17"/>
            <p:cNvSpPr txBox="1"/>
            <p:nvPr/>
          </p:nvSpPr>
          <p:spPr>
            <a:xfrm>
              <a:off x="10110" y="3532"/>
              <a:ext cx="7767" cy="146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19" name="组合 18"/>
          <p:cNvGrpSpPr/>
          <p:nvPr/>
        </p:nvGrpSpPr>
        <p:grpSpPr>
          <a:xfrm>
            <a:off x="6259830" y="4685665"/>
            <a:ext cx="4932045" cy="1316990"/>
            <a:chOff x="10110" y="2922"/>
            <a:chExt cx="7767" cy="2074"/>
          </a:xfrm>
        </p:grpSpPr>
        <p:sp>
          <p:nvSpPr>
            <p:cNvPr id="20" name="文本框 19"/>
            <p:cNvSpPr txBox="1"/>
            <p:nvPr/>
          </p:nvSpPr>
          <p:spPr>
            <a:xfrm>
              <a:off x="10110" y="2922"/>
              <a:ext cx="4085" cy="580"/>
            </a:xfrm>
            <a:prstGeom prst="rect">
              <a:avLst/>
            </a:prstGeom>
            <a:noFill/>
          </p:spPr>
          <p:txBody>
            <a:bodyPr wrap="square" rtlCol="0">
              <a:spAutoFit/>
            </a:bodyPr>
            <a:p>
              <a:pPr algn="l" defTabSz="1218565">
                <a:lnSpc>
                  <a:spcPct val="90000"/>
                </a:lnSpc>
                <a:spcBef>
                  <a:spcPts val="1000"/>
                </a:spcBef>
              </a:pPr>
              <a:r>
                <a:rPr lang="en-US" altLang="zh-CN" sz="2000" b="1" dirty="0">
                  <a:solidFill>
                    <a:schemeClr val="tx1"/>
                  </a:solidFill>
                  <a:latin typeface="思源黑体 CN Bold" panose="020B0800000000000000" charset="-122"/>
                  <a:ea typeface="思源黑体 CN Bold" panose="020B0800000000000000" charset="-122"/>
                  <a:cs typeface="思源黑体 CN" panose="020B0A00000000000000" charset="-122"/>
                </a:rPr>
                <a:t>03 </a:t>
              </a:r>
              <a:r>
                <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000"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21" name="文本框 20"/>
            <p:cNvSpPr txBox="1"/>
            <p:nvPr/>
          </p:nvSpPr>
          <p:spPr>
            <a:xfrm>
              <a:off x="10110" y="3532"/>
              <a:ext cx="7767" cy="146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pic>
        <p:nvPicPr>
          <p:cNvPr id="2" name="图片 1"/>
          <p:cNvPicPr>
            <a:picLocks noChangeAspect="1"/>
          </p:cNvPicPr>
          <p:nvPr/>
        </p:nvPicPr>
        <p:blipFill>
          <a:blip r:embed="rId2"/>
          <a:stretch>
            <a:fillRect/>
          </a:stretch>
        </p:blipFill>
        <p:spPr>
          <a:xfrm>
            <a:off x="1075055" y="1821815"/>
            <a:ext cx="4854575" cy="418084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281555" y="2265045"/>
            <a:ext cx="8603615" cy="1150620"/>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732780" y="1714500"/>
            <a:ext cx="4829175" cy="1117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1256030" y="1481455"/>
            <a:ext cx="4958715" cy="3895090"/>
          </a:xfrm>
          <a:prstGeom prst="rect">
            <a:avLst/>
          </a:prstGeom>
        </p:spPr>
      </p:pic>
      <p:sp>
        <p:nvSpPr>
          <p:cNvPr id="3" name="文本框 2"/>
          <p:cNvSpPr txBox="1"/>
          <p:nvPr/>
        </p:nvSpPr>
        <p:spPr>
          <a:xfrm>
            <a:off x="4030345" y="1481455"/>
            <a:ext cx="7003415" cy="1861185"/>
          </a:xfrm>
          <a:prstGeom prst="rect">
            <a:avLst/>
          </a:prstGeom>
          <a:noFill/>
        </p:spPr>
        <p:txBody>
          <a:bodyPr wrap="square" rtlCol="0">
            <a:spAutoFit/>
          </a:bodyPr>
          <a:p>
            <a:pPr algn="ctr"/>
            <a:r>
              <a:rPr lang="en-US" altLang="zh-CN" sz="11500" b="1" spc="300">
                <a:solidFill>
                  <a:schemeClr val="tx1"/>
                </a:solidFill>
                <a:uFillTx/>
                <a:latin typeface="思源黑体 CN Bold" panose="020B0800000000000000" charset="-122"/>
                <a:ea typeface="思源黑体 CN Bold" panose="020B0800000000000000" charset="-122"/>
              </a:rPr>
              <a:t>JOIN US</a:t>
            </a:r>
            <a:endParaRPr lang="en-US" altLang="zh-CN" sz="11500" b="1" spc="300">
              <a:solidFill>
                <a:schemeClr val="tx1"/>
              </a:solidFill>
              <a:uFillTx/>
              <a:latin typeface="思源黑体 CN Bold" panose="020B0800000000000000" charset="-122"/>
              <a:ea typeface="思源黑体 CN Bold" panose="020B0800000000000000" charset="-122"/>
            </a:endParaRPr>
          </a:p>
        </p:txBody>
      </p:sp>
      <p:pic>
        <p:nvPicPr>
          <p:cNvPr id="6" name="图片 5"/>
          <p:cNvPicPr>
            <a:picLocks noChangeAspect="1"/>
          </p:cNvPicPr>
          <p:nvPr/>
        </p:nvPicPr>
        <p:blipFill>
          <a:blip r:embed="rId2"/>
          <a:stretch>
            <a:fillRect/>
          </a:stretch>
        </p:blipFill>
        <p:spPr>
          <a:xfrm>
            <a:off x="6348730" y="3579495"/>
            <a:ext cx="2168525" cy="1797050"/>
          </a:xfrm>
          <a:prstGeom prst="rect">
            <a:avLst/>
          </a:prstGeom>
        </p:spPr>
      </p:pic>
      <p:pic>
        <p:nvPicPr>
          <p:cNvPr id="8" name="图片 7"/>
          <p:cNvPicPr>
            <a:picLocks noChangeAspect="1"/>
          </p:cNvPicPr>
          <p:nvPr/>
        </p:nvPicPr>
        <p:blipFill>
          <a:blip r:embed="rId3"/>
          <a:srcRect t="8565" b="12525"/>
          <a:stretch>
            <a:fillRect/>
          </a:stretch>
        </p:blipFill>
        <p:spPr>
          <a:xfrm>
            <a:off x="8651240" y="3592195"/>
            <a:ext cx="2246630" cy="17843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nvCxnSpPr>
        <p:spPr>
          <a:xfrm>
            <a:off x="809625" y="2611120"/>
            <a:ext cx="10572750" cy="0"/>
          </a:xfrm>
          <a:prstGeom prst="line">
            <a:avLst/>
          </a:prstGeom>
          <a:ln w="63500">
            <a:gradFill>
              <a:gsLst>
                <a:gs pos="0">
                  <a:srgbClr val="9DBBF0"/>
                </a:gs>
                <a:gs pos="28000">
                  <a:srgbClr val="AA9FE0"/>
                </a:gs>
                <a:gs pos="83000">
                  <a:srgbClr val="C5B3E6"/>
                </a:gs>
                <a:gs pos="100000">
                  <a:schemeClr val="accent1">
                    <a:lumMod val="30000"/>
                    <a:lumOff val="70000"/>
                  </a:schemeClr>
                </a:gs>
              </a:gsLst>
              <a:lin ang="0" scaled="1"/>
            </a:gradFill>
          </a:ln>
          <a:effectLst>
            <a:outerShdw blurRad="50800" dist="38100" dir="16200000"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825115" y="710565"/>
            <a:ext cx="6541770" cy="1568450"/>
          </a:xfrm>
          <a:prstGeom prst="rect">
            <a:avLst/>
          </a:prstGeom>
          <a:noFill/>
        </p:spPr>
        <p:txBody>
          <a:bodyPr wrap="square" rtlCol="0">
            <a:spAutoFit/>
          </a:bodyPr>
          <a:p>
            <a:pPr algn="ctr"/>
            <a:r>
              <a:rPr lang="en-US" altLang="zh-CN" sz="9600" b="1" spc="300">
                <a:solidFill>
                  <a:schemeClr val="tx1"/>
                </a:solidFill>
                <a:uFillTx/>
                <a:latin typeface="思源黑体 CN Bold" panose="020B0800000000000000" charset="-122"/>
                <a:ea typeface="思源黑体 CN Bold" panose="020B0800000000000000" charset="-122"/>
              </a:rPr>
              <a:t>JOIN US</a:t>
            </a:r>
            <a:endParaRPr lang="en-US" altLang="zh-CN" sz="9600" b="1" spc="300">
              <a:solidFill>
                <a:schemeClr val="tx1"/>
              </a:solidFill>
              <a:uFillTx/>
              <a:latin typeface="思源黑体 CN Bold" panose="020B0800000000000000" charset="-122"/>
              <a:ea typeface="思源黑体 CN Bold" panose="020B0800000000000000" charset="-122"/>
            </a:endParaRPr>
          </a:p>
        </p:txBody>
      </p:sp>
      <p:grpSp>
        <p:nvGrpSpPr>
          <p:cNvPr id="38" name="组合 37"/>
          <p:cNvGrpSpPr/>
          <p:nvPr/>
        </p:nvGrpSpPr>
        <p:grpSpPr>
          <a:xfrm>
            <a:off x="1678305" y="3205480"/>
            <a:ext cx="758190" cy="2708910"/>
            <a:chOff x="2919" y="5048"/>
            <a:chExt cx="1194" cy="4266"/>
          </a:xfrm>
        </p:grpSpPr>
        <p:grpSp>
          <p:nvGrpSpPr>
            <p:cNvPr id="11" name="组合 10"/>
            <p:cNvGrpSpPr/>
            <p:nvPr/>
          </p:nvGrpSpPr>
          <p:grpSpPr>
            <a:xfrm>
              <a:off x="2919" y="5048"/>
              <a:ext cx="1195" cy="1270"/>
              <a:chOff x="2089" y="4956"/>
              <a:chExt cx="1195" cy="1270"/>
            </a:xfrm>
          </p:grpSpPr>
          <p:grpSp>
            <p:nvGrpSpPr>
              <p:cNvPr id="9" name="组合 8"/>
              <p:cNvGrpSpPr/>
              <p:nvPr/>
            </p:nvGrpSpPr>
            <p:grpSpPr>
              <a:xfrm>
                <a:off x="2089" y="4956"/>
                <a:ext cx="1171" cy="1271"/>
                <a:chOff x="2089" y="4956"/>
                <a:chExt cx="1171" cy="1271"/>
              </a:xfrm>
            </p:grpSpPr>
            <p:sp>
              <p:nvSpPr>
                <p:cNvPr id="5" name="椭圆 4"/>
                <p:cNvSpPr/>
                <p:nvPr/>
              </p:nvSpPr>
              <p:spPr>
                <a:xfrm>
                  <a:off x="2089" y="4956"/>
                  <a:ext cx="1147" cy="1147"/>
                </a:xfrm>
                <a:prstGeom prst="ellipse">
                  <a:avLst/>
                </a:prstGeom>
                <a:gradFill>
                  <a:gsLst>
                    <a:gs pos="42000">
                      <a:srgbClr val="9EBBF0"/>
                    </a:gs>
                    <a:gs pos="100000">
                      <a:srgbClr val="C7AEE1"/>
                    </a:gs>
                    <a:gs pos="80000">
                      <a:srgbClr val="A89EDF"/>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2444" y="5411"/>
                  <a:ext cx="817" cy="817"/>
                </a:xfrm>
                <a:prstGeom prst="ellipse">
                  <a:avLst/>
                </a:prstGeom>
                <a:gradFill>
                  <a:gsLst>
                    <a:gs pos="42000">
                      <a:srgbClr val="F7D1EA"/>
                    </a:gs>
                    <a:gs pos="100000">
                      <a:srgbClr val="C7AEE1"/>
                    </a:gs>
                    <a:gs pos="80000">
                      <a:srgbClr val="CFD1EB"/>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2240" y="5119"/>
                <a:ext cx="1045" cy="822"/>
              </a:xfrm>
              <a:prstGeom prst="rect">
                <a:avLst/>
              </a:prstGeom>
              <a:noFill/>
            </p:spPr>
            <p:txBody>
              <a:bodyPr wrap="square" rtlCol="0">
                <a:spAutoFit/>
              </a:bodyPr>
              <a:p>
                <a:r>
                  <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rPr>
                  <a:t>01</a:t>
                </a:r>
                <a:endPar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endParaRPr>
              </a:p>
            </p:txBody>
          </p:sp>
        </p:grpSp>
        <p:sp>
          <p:nvSpPr>
            <p:cNvPr id="28" name="文本框 27"/>
            <p:cNvSpPr txBox="1"/>
            <p:nvPr/>
          </p:nvSpPr>
          <p:spPr>
            <a:xfrm>
              <a:off x="3033" y="6602"/>
              <a:ext cx="966" cy="2712"/>
            </a:xfrm>
            <a:prstGeom prst="rect">
              <a:avLst/>
            </a:prstGeom>
            <a:noFill/>
          </p:spPr>
          <p:txBody>
            <a:bodyPr vert="eaVert" wrap="square" rtlCol="0">
              <a:spAutoFit/>
            </a:bodyPr>
            <a:p>
              <a:r>
                <a:rPr lang="zh-CN" altLang="en-US" sz="2800" b="1" spc="200">
                  <a:solidFill>
                    <a:schemeClr val="tx1"/>
                  </a:solidFill>
                  <a:uFillTx/>
                  <a:latin typeface="思源黑体 CN Bold" panose="020B0800000000000000" charset="-122"/>
                  <a:ea typeface="思源黑体 CN Bold" panose="020B0800000000000000" charset="-122"/>
                </a:rPr>
                <a:t>公司简介</a:t>
              </a:r>
              <a:endParaRPr lang="zh-CN" altLang="en-US" sz="2800" b="1" spc="200">
                <a:solidFill>
                  <a:schemeClr val="tx1"/>
                </a:solidFill>
                <a:uFillTx/>
                <a:latin typeface="思源黑体 CN Bold" panose="020B0800000000000000" charset="-122"/>
                <a:ea typeface="思源黑体 CN Bold" panose="020B0800000000000000" charset="-122"/>
              </a:endParaRPr>
            </a:p>
          </p:txBody>
        </p:sp>
      </p:grpSp>
      <p:grpSp>
        <p:nvGrpSpPr>
          <p:cNvPr id="40" name="组合 39"/>
          <p:cNvGrpSpPr/>
          <p:nvPr/>
        </p:nvGrpSpPr>
        <p:grpSpPr>
          <a:xfrm>
            <a:off x="5721985" y="3205480"/>
            <a:ext cx="759460" cy="2708910"/>
            <a:chOff x="7578" y="5049"/>
            <a:chExt cx="1196" cy="4266"/>
          </a:xfrm>
        </p:grpSpPr>
        <p:grpSp>
          <p:nvGrpSpPr>
            <p:cNvPr id="12" name="组合 11"/>
            <p:cNvGrpSpPr/>
            <p:nvPr/>
          </p:nvGrpSpPr>
          <p:grpSpPr>
            <a:xfrm>
              <a:off x="7578" y="5049"/>
              <a:ext cx="1196" cy="1271"/>
              <a:chOff x="2089" y="4956"/>
              <a:chExt cx="1196" cy="1271"/>
            </a:xfrm>
          </p:grpSpPr>
          <p:grpSp>
            <p:nvGrpSpPr>
              <p:cNvPr id="13" name="组合 12"/>
              <p:cNvGrpSpPr/>
              <p:nvPr/>
            </p:nvGrpSpPr>
            <p:grpSpPr>
              <a:xfrm>
                <a:off x="2089" y="4956"/>
                <a:ext cx="1171" cy="1271"/>
                <a:chOff x="2089" y="4956"/>
                <a:chExt cx="1171" cy="1271"/>
              </a:xfrm>
            </p:grpSpPr>
            <p:sp>
              <p:nvSpPr>
                <p:cNvPr id="14" name="椭圆 13"/>
                <p:cNvSpPr/>
                <p:nvPr/>
              </p:nvSpPr>
              <p:spPr>
                <a:xfrm>
                  <a:off x="2089" y="4956"/>
                  <a:ext cx="1147" cy="1147"/>
                </a:xfrm>
                <a:prstGeom prst="ellipse">
                  <a:avLst/>
                </a:prstGeom>
                <a:gradFill>
                  <a:gsLst>
                    <a:gs pos="42000">
                      <a:srgbClr val="9EBBF0"/>
                    </a:gs>
                    <a:gs pos="100000">
                      <a:srgbClr val="C7AEE1"/>
                    </a:gs>
                    <a:gs pos="80000">
                      <a:srgbClr val="A89EDF"/>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2444" y="5411"/>
                  <a:ext cx="817" cy="817"/>
                </a:xfrm>
                <a:prstGeom prst="ellipse">
                  <a:avLst/>
                </a:prstGeom>
                <a:gradFill>
                  <a:gsLst>
                    <a:gs pos="42000">
                      <a:srgbClr val="F7D1EA"/>
                    </a:gs>
                    <a:gs pos="100000">
                      <a:srgbClr val="C7AEE1"/>
                    </a:gs>
                    <a:gs pos="80000">
                      <a:srgbClr val="CFD1EB"/>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2240" y="5119"/>
                <a:ext cx="1045" cy="822"/>
              </a:xfrm>
              <a:prstGeom prst="rect">
                <a:avLst/>
              </a:prstGeom>
              <a:noFill/>
            </p:spPr>
            <p:txBody>
              <a:bodyPr wrap="square" rtlCol="0">
                <a:spAutoFit/>
              </a:bodyPr>
              <a:p>
                <a:r>
                  <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rPr>
                  <a:t>03</a:t>
                </a:r>
                <a:endPar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endParaRPr>
              </a:p>
            </p:txBody>
          </p:sp>
        </p:grpSp>
        <p:sp>
          <p:nvSpPr>
            <p:cNvPr id="29" name="文本框 28"/>
            <p:cNvSpPr txBox="1"/>
            <p:nvPr/>
          </p:nvSpPr>
          <p:spPr>
            <a:xfrm>
              <a:off x="7693" y="6603"/>
              <a:ext cx="966" cy="2712"/>
            </a:xfrm>
            <a:prstGeom prst="rect">
              <a:avLst/>
            </a:prstGeom>
            <a:noFill/>
          </p:spPr>
          <p:txBody>
            <a:bodyPr vert="eaVert" wrap="square" rtlCol="0">
              <a:spAutoFit/>
            </a:bodyPr>
            <a:p>
              <a:r>
                <a:rPr lang="zh-CN" altLang="en-US" sz="2800" b="1" spc="200">
                  <a:solidFill>
                    <a:schemeClr val="tx1"/>
                  </a:solidFill>
                  <a:uFillTx/>
                  <a:latin typeface="思源黑体 CN Bold" panose="020B0800000000000000" charset="-122"/>
                  <a:ea typeface="思源黑体 CN Bold" panose="020B0800000000000000" charset="-122"/>
                </a:rPr>
                <a:t>薪酬福利</a:t>
              </a:r>
              <a:endParaRPr lang="zh-CN" altLang="en-US" sz="2800" b="1" spc="200">
                <a:solidFill>
                  <a:schemeClr val="tx1"/>
                </a:solidFill>
                <a:uFillTx/>
                <a:latin typeface="思源黑体 CN Bold" panose="020B0800000000000000" charset="-122"/>
                <a:ea typeface="思源黑体 CN Bold" panose="020B0800000000000000" charset="-122"/>
              </a:endParaRPr>
            </a:p>
          </p:txBody>
        </p:sp>
      </p:grpSp>
      <p:grpSp>
        <p:nvGrpSpPr>
          <p:cNvPr id="41" name="组合 40"/>
          <p:cNvGrpSpPr/>
          <p:nvPr/>
        </p:nvGrpSpPr>
        <p:grpSpPr>
          <a:xfrm>
            <a:off x="7744460" y="3205480"/>
            <a:ext cx="759460" cy="2708910"/>
            <a:chOff x="11653" y="5049"/>
            <a:chExt cx="1196" cy="4266"/>
          </a:xfrm>
        </p:grpSpPr>
        <p:grpSp>
          <p:nvGrpSpPr>
            <p:cNvPr id="17" name="组合 16"/>
            <p:cNvGrpSpPr/>
            <p:nvPr/>
          </p:nvGrpSpPr>
          <p:grpSpPr>
            <a:xfrm>
              <a:off x="11653" y="5049"/>
              <a:ext cx="1196" cy="1271"/>
              <a:chOff x="2089" y="4956"/>
              <a:chExt cx="1196" cy="1271"/>
            </a:xfrm>
          </p:grpSpPr>
          <p:grpSp>
            <p:nvGrpSpPr>
              <p:cNvPr id="18" name="组合 17"/>
              <p:cNvGrpSpPr/>
              <p:nvPr/>
            </p:nvGrpSpPr>
            <p:grpSpPr>
              <a:xfrm>
                <a:off x="2089" y="4956"/>
                <a:ext cx="1171" cy="1271"/>
                <a:chOff x="2089" y="4956"/>
                <a:chExt cx="1171" cy="1271"/>
              </a:xfrm>
            </p:grpSpPr>
            <p:sp>
              <p:nvSpPr>
                <p:cNvPr id="19" name="椭圆 18"/>
                <p:cNvSpPr/>
                <p:nvPr/>
              </p:nvSpPr>
              <p:spPr>
                <a:xfrm>
                  <a:off x="2089" y="4956"/>
                  <a:ext cx="1147" cy="1147"/>
                </a:xfrm>
                <a:prstGeom prst="ellipse">
                  <a:avLst/>
                </a:prstGeom>
                <a:gradFill>
                  <a:gsLst>
                    <a:gs pos="42000">
                      <a:srgbClr val="9EBBF0"/>
                    </a:gs>
                    <a:gs pos="100000">
                      <a:srgbClr val="C7AEE1"/>
                    </a:gs>
                    <a:gs pos="80000">
                      <a:srgbClr val="A89EDF"/>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2444" y="5411"/>
                  <a:ext cx="817" cy="817"/>
                </a:xfrm>
                <a:prstGeom prst="ellipse">
                  <a:avLst/>
                </a:prstGeom>
                <a:gradFill>
                  <a:gsLst>
                    <a:gs pos="42000">
                      <a:srgbClr val="F7D1EA"/>
                    </a:gs>
                    <a:gs pos="100000">
                      <a:srgbClr val="C7AEE1"/>
                    </a:gs>
                    <a:gs pos="80000">
                      <a:srgbClr val="CFD1EB"/>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240" y="5119"/>
                <a:ext cx="1045" cy="822"/>
              </a:xfrm>
              <a:prstGeom prst="rect">
                <a:avLst/>
              </a:prstGeom>
              <a:noFill/>
            </p:spPr>
            <p:txBody>
              <a:bodyPr wrap="square" rtlCol="0">
                <a:spAutoFit/>
              </a:bodyPr>
              <a:p>
                <a:r>
                  <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rPr>
                  <a:t>04</a:t>
                </a:r>
                <a:endPar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endParaRPr>
              </a:p>
            </p:txBody>
          </p:sp>
        </p:grpSp>
        <p:sp>
          <p:nvSpPr>
            <p:cNvPr id="30" name="文本框 29"/>
            <p:cNvSpPr txBox="1"/>
            <p:nvPr/>
          </p:nvSpPr>
          <p:spPr>
            <a:xfrm>
              <a:off x="11768" y="6603"/>
              <a:ext cx="966" cy="2712"/>
            </a:xfrm>
            <a:prstGeom prst="rect">
              <a:avLst/>
            </a:prstGeom>
            <a:noFill/>
          </p:spPr>
          <p:txBody>
            <a:bodyPr vert="eaVert" wrap="square" rtlCol="0">
              <a:spAutoFit/>
            </a:bodyPr>
            <a:p>
              <a:r>
                <a:rPr lang="zh-CN" altLang="en-US" sz="2800" b="1" spc="200">
                  <a:solidFill>
                    <a:schemeClr val="tx1"/>
                  </a:solidFill>
                  <a:uFillTx/>
                  <a:latin typeface="思源黑体 CN Bold" panose="020B0800000000000000" charset="-122"/>
                  <a:ea typeface="思源黑体 CN Bold" panose="020B0800000000000000" charset="-122"/>
                </a:rPr>
                <a:t>岗位需求</a:t>
              </a:r>
              <a:endParaRPr lang="zh-CN" altLang="en-US" sz="2800" b="1" spc="200">
                <a:solidFill>
                  <a:schemeClr val="tx1"/>
                </a:solidFill>
                <a:uFillTx/>
                <a:latin typeface="思源黑体 CN Bold" panose="020B0800000000000000" charset="-122"/>
                <a:ea typeface="思源黑体 CN Bold" panose="020B0800000000000000" charset="-122"/>
              </a:endParaRPr>
            </a:p>
          </p:txBody>
        </p:sp>
      </p:grpSp>
      <p:grpSp>
        <p:nvGrpSpPr>
          <p:cNvPr id="42" name="组合 41"/>
          <p:cNvGrpSpPr/>
          <p:nvPr/>
        </p:nvGrpSpPr>
        <p:grpSpPr>
          <a:xfrm>
            <a:off x="9766935" y="3205480"/>
            <a:ext cx="759460" cy="2708910"/>
            <a:chOff x="15657" y="5049"/>
            <a:chExt cx="1196" cy="4266"/>
          </a:xfrm>
        </p:grpSpPr>
        <p:grpSp>
          <p:nvGrpSpPr>
            <p:cNvPr id="22" name="组合 21"/>
            <p:cNvGrpSpPr/>
            <p:nvPr/>
          </p:nvGrpSpPr>
          <p:grpSpPr>
            <a:xfrm>
              <a:off x="15657" y="5049"/>
              <a:ext cx="1196" cy="1271"/>
              <a:chOff x="2089" y="4956"/>
              <a:chExt cx="1196" cy="1271"/>
            </a:xfrm>
          </p:grpSpPr>
          <p:grpSp>
            <p:nvGrpSpPr>
              <p:cNvPr id="23" name="组合 22"/>
              <p:cNvGrpSpPr/>
              <p:nvPr/>
            </p:nvGrpSpPr>
            <p:grpSpPr>
              <a:xfrm>
                <a:off x="2089" y="4956"/>
                <a:ext cx="1171" cy="1271"/>
                <a:chOff x="2089" y="4956"/>
                <a:chExt cx="1171" cy="1271"/>
              </a:xfrm>
            </p:grpSpPr>
            <p:sp>
              <p:nvSpPr>
                <p:cNvPr id="24" name="椭圆 23"/>
                <p:cNvSpPr/>
                <p:nvPr/>
              </p:nvSpPr>
              <p:spPr>
                <a:xfrm>
                  <a:off x="2089" y="4956"/>
                  <a:ext cx="1147" cy="1147"/>
                </a:xfrm>
                <a:prstGeom prst="ellipse">
                  <a:avLst/>
                </a:prstGeom>
                <a:gradFill>
                  <a:gsLst>
                    <a:gs pos="42000">
                      <a:srgbClr val="9EBBF0"/>
                    </a:gs>
                    <a:gs pos="100000">
                      <a:srgbClr val="C7AEE1"/>
                    </a:gs>
                    <a:gs pos="80000">
                      <a:srgbClr val="A89EDF"/>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2444" y="5411"/>
                  <a:ext cx="817" cy="817"/>
                </a:xfrm>
                <a:prstGeom prst="ellipse">
                  <a:avLst/>
                </a:prstGeom>
                <a:gradFill>
                  <a:gsLst>
                    <a:gs pos="42000">
                      <a:srgbClr val="F7D1EA"/>
                    </a:gs>
                    <a:gs pos="100000">
                      <a:srgbClr val="C7AEE1"/>
                    </a:gs>
                    <a:gs pos="80000">
                      <a:srgbClr val="CFD1EB"/>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2240" y="5119"/>
                <a:ext cx="1045" cy="822"/>
              </a:xfrm>
              <a:prstGeom prst="rect">
                <a:avLst/>
              </a:prstGeom>
              <a:noFill/>
            </p:spPr>
            <p:txBody>
              <a:bodyPr wrap="square" rtlCol="0">
                <a:spAutoFit/>
              </a:bodyPr>
              <a:p>
                <a:r>
                  <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rPr>
                  <a:t>05</a:t>
                </a:r>
                <a:endPar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endParaRPr>
              </a:p>
            </p:txBody>
          </p:sp>
        </p:grpSp>
        <p:sp>
          <p:nvSpPr>
            <p:cNvPr id="31" name="文本框 30"/>
            <p:cNvSpPr txBox="1"/>
            <p:nvPr/>
          </p:nvSpPr>
          <p:spPr>
            <a:xfrm>
              <a:off x="15772" y="6603"/>
              <a:ext cx="966" cy="2712"/>
            </a:xfrm>
            <a:prstGeom prst="rect">
              <a:avLst/>
            </a:prstGeom>
            <a:noFill/>
          </p:spPr>
          <p:txBody>
            <a:bodyPr vert="eaVert" wrap="square" rtlCol="0">
              <a:spAutoFit/>
            </a:bodyPr>
            <a:p>
              <a:r>
                <a:rPr lang="zh-CN" altLang="en-US" sz="2800" b="1" spc="200">
                  <a:solidFill>
                    <a:schemeClr val="tx1"/>
                  </a:solidFill>
                  <a:uFillTx/>
                  <a:latin typeface="思源黑体 CN Bold" panose="020B0800000000000000" charset="-122"/>
                  <a:ea typeface="思源黑体 CN Bold" panose="020B0800000000000000" charset="-122"/>
                </a:rPr>
                <a:t>应聘流程</a:t>
              </a:r>
              <a:endParaRPr lang="zh-CN" altLang="en-US" sz="2800" b="1" spc="200">
                <a:solidFill>
                  <a:schemeClr val="tx1"/>
                </a:solidFill>
                <a:uFillTx/>
                <a:latin typeface="思源黑体 CN Bold" panose="020B0800000000000000" charset="-122"/>
                <a:ea typeface="思源黑体 CN Bold" panose="020B0800000000000000" charset="-122"/>
              </a:endParaRPr>
            </a:p>
          </p:txBody>
        </p:sp>
      </p:grpSp>
      <p:grpSp>
        <p:nvGrpSpPr>
          <p:cNvPr id="39" name="组合 38"/>
          <p:cNvGrpSpPr/>
          <p:nvPr/>
        </p:nvGrpSpPr>
        <p:grpSpPr>
          <a:xfrm>
            <a:off x="3699510" y="3205480"/>
            <a:ext cx="759460" cy="2708910"/>
            <a:chOff x="5265" y="5048"/>
            <a:chExt cx="1196" cy="4266"/>
          </a:xfrm>
        </p:grpSpPr>
        <p:grpSp>
          <p:nvGrpSpPr>
            <p:cNvPr id="32" name="组合 31"/>
            <p:cNvGrpSpPr/>
            <p:nvPr/>
          </p:nvGrpSpPr>
          <p:grpSpPr>
            <a:xfrm>
              <a:off x="5265" y="5048"/>
              <a:ext cx="1196" cy="1271"/>
              <a:chOff x="2089" y="4956"/>
              <a:chExt cx="1196" cy="1271"/>
            </a:xfrm>
          </p:grpSpPr>
          <p:grpSp>
            <p:nvGrpSpPr>
              <p:cNvPr id="33" name="组合 32"/>
              <p:cNvGrpSpPr/>
              <p:nvPr/>
            </p:nvGrpSpPr>
            <p:grpSpPr>
              <a:xfrm>
                <a:off x="2089" y="4956"/>
                <a:ext cx="1171" cy="1271"/>
                <a:chOff x="2089" y="4956"/>
                <a:chExt cx="1171" cy="1271"/>
              </a:xfrm>
            </p:grpSpPr>
            <p:sp>
              <p:nvSpPr>
                <p:cNvPr id="34" name="椭圆 33"/>
                <p:cNvSpPr/>
                <p:nvPr/>
              </p:nvSpPr>
              <p:spPr>
                <a:xfrm>
                  <a:off x="2089" y="4956"/>
                  <a:ext cx="1147" cy="1147"/>
                </a:xfrm>
                <a:prstGeom prst="ellipse">
                  <a:avLst/>
                </a:prstGeom>
                <a:gradFill>
                  <a:gsLst>
                    <a:gs pos="42000">
                      <a:srgbClr val="9EBBF0"/>
                    </a:gs>
                    <a:gs pos="100000">
                      <a:srgbClr val="C7AEE1"/>
                    </a:gs>
                    <a:gs pos="80000">
                      <a:srgbClr val="A89EDF"/>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2444" y="5411"/>
                  <a:ext cx="817" cy="817"/>
                </a:xfrm>
                <a:prstGeom prst="ellipse">
                  <a:avLst/>
                </a:prstGeom>
                <a:gradFill>
                  <a:gsLst>
                    <a:gs pos="42000">
                      <a:srgbClr val="F7D1EA"/>
                    </a:gs>
                    <a:gs pos="100000">
                      <a:srgbClr val="C7AEE1"/>
                    </a:gs>
                    <a:gs pos="80000">
                      <a:srgbClr val="CFD1EB"/>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2240" y="5119"/>
                <a:ext cx="1045" cy="822"/>
              </a:xfrm>
              <a:prstGeom prst="rect">
                <a:avLst/>
              </a:prstGeom>
              <a:noFill/>
            </p:spPr>
            <p:txBody>
              <a:bodyPr wrap="square" rtlCol="0">
                <a:spAutoFit/>
              </a:bodyPr>
              <a:p>
                <a:r>
                  <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rPr>
                  <a:t>02</a:t>
                </a:r>
                <a:endParaRPr lang="en-US" altLang="zh-CN" sz="2800" b="1">
                  <a:solidFill>
                    <a:schemeClr val="tx1"/>
                  </a:solidFill>
                  <a:effectLst>
                    <a:innerShdw>
                      <a:prstClr val="black"/>
                    </a:innerShdw>
                  </a:effectLst>
                  <a:latin typeface="思源黑体 CN Bold" panose="020B0800000000000000" charset="-122"/>
                  <a:ea typeface="思源黑体 CN Bold" panose="020B0800000000000000" charset="-122"/>
                </a:endParaRPr>
              </a:p>
            </p:txBody>
          </p:sp>
        </p:grpSp>
        <p:sp>
          <p:nvSpPr>
            <p:cNvPr id="37" name="文本框 36"/>
            <p:cNvSpPr txBox="1"/>
            <p:nvPr/>
          </p:nvSpPr>
          <p:spPr>
            <a:xfrm>
              <a:off x="5380" y="6602"/>
              <a:ext cx="966" cy="2712"/>
            </a:xfrm>
            <a:prstGeom prst="rect">
              <a:avLst/>
            </a:prstGeom>
            <a:noFill/>
          </p:spPr>
          <p:txBody>
            <a:bodyPr vert="eaVert" wrap="square" rtlCol="0">
              <a:spAutoFit/>
            </a:bodyPr>
            <a:p>
              <a:r>
                <a:rPr lang="zh-CN" altLang="en-US" sz="2800" b="1" spc="200">
                  <a:solidFill>
                    <a:schemeClr val="tx1"/>
                  </a:solidFill>
                  <a:uFillTx/>
                  <a:latin typeface="思源黑体 CN Bold" panose="020B0800000000000000" charset="-122"/>
                  <a:ea typeface="思源黑体 CN Bold" panose="020B0800000000000000" charset="-122"/>
                </a:rPr>
                <a:t>发展平台</a:t>
              </a:r>
              <a:endParaRPr lang="zh-CN" altLang="en-US" sz="2800" b="1" spc="200">
                <a:solidFill>
                  <a:schemeClr val="tx1"/>
                </a:solidFill>
                <a:uFillTx/>
                <a:latin typeface="思源黑体 CN Bold" panose="020B0800000000000000" charset="-122"/>
                <a:ea typeface="思源黑体 CN Bold" panose="020B0800000000000000"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113280" y="3193415"/>
            <a:ext cx="8037830" cy="719455"/>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13915" y="2183765"/>
            <a:ext cx="2423795" cy="1861185"/>
          </a:xfrm>
          <a:prstGeom prst="rect">
            <a:avLst/>
          </a:prstGeom>
          <a:noFill/>
        </p:spPr>
        <p:txBody>
          <a:bodyPr wrap="square" rtlCol="0">
            <a:spAutoFit/>
          </a:bodyPr>
          <a:p>
            <a:pPr algn="ctr"/>
            <a:r>
              <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rPr>
              <a:t>01</a:t>
            </a:r>
            <a:endPar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endParaRPr>
          </a:p>
        </p:txBody>
      </p:sp>
      <p:sp>
        <p:nvSpPr>
          <p:cNvPr id="8" name="矩形 7"/>
          <p:cNvSpPr/>
          <p:nvPr/>
        </p:nvSpPr>
        <p:spPr>
          <a:xfrm>
            <a:off x="5389245" y="2429510"/>
            <a:ext cx="4421505" cy="1322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54930" y="2392045"/>
            <a:ext cx="4846955" cy="1445260"/>
          </a:xfrm>
          <a:prstGeom prst="rect">
            <a:avLst/>
          </a:prstGeom>
          <a:noFill/>
        </p:spPr>
        <p:txBody>
          <a:bodyPr wrap="square" rtlCol="0">
            <a:spAutoFit/>
          </a:bodyPr>
          <a:p>
            <a:pPr algn="ctr"/>
            <a:r>
              <a:rPr lang="zh-CN" altLang="en-US" sz="8800" b="1">
                <a:latin typeface="思源黑体 CN Bold" panose="020B0800000000000000" charset="-122"/>
                <a:ea typeface="思源黑体 CN Bold" panose="020B0800000000000000" charset="-122"/>
              </a:rPr>
              <a:t>公司简介</a:t>
            </a:r>
            <a:endParaRPr lang="zh-CN" altLang="en-US" sz="8800" b="1">
              <a:latin typeface="思源黑体 CN Bold" panose="020B0800000000000000" charset="-122"/>
              <a:ea typeface="思源黑体 CN Bold" panose="020B0800000000000000" charset="-122"/>
            </a:endParaRPr>
          </a:p>
        </p:txBody>
      </p:sp>
      <p:cxnSp>
        <p:nvCxnSpPr>
          <p:cNvPr id="9" name="直接连接符 8"/>
          <p:cNvCxnSpPr/>
          <p:nvPr/>
        </p:nvCxnSpPr>
        <p:spPr>
          <a:xfrm>
            <a:off x="2062480" y="4133215"/>
            <a:ext cx="8067040" cy="15875"/>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58435" y="444500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公司发展现状介绍</a:t>
            </a:r>
            <a:endParaRPr lang="zh-CN" altLang="en-US">
              <a:latin typeface="Source Han Sans CN Normal" panose="020B0A00000000000000" charset="-122"/>
              <a:ea typeface="Source Han Sans CN Normal" panose="020B0A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企业简介</a:t>
            </a:r>
            <a:endParaRPr lang="zh-CN" altLang="en-US" sz="2800" b="1">
              <a:latin typeface="思源黑体 CN Bold" panose="020B0800000000000000" charset="-122"/>
              <a:ea typeface="思源黑体 CN Bold" panose="020B0800000000000000" charset="-122"/>
            </a:endParaRPr>
          </a:p>
        </p:txBody>
      </p:sp>
      <p:pic>
        <p:nvPicPr>
          <p:cNvPr id="2" name="图片 1"/>
          <p:cNvPicPr>
            <a:picLocks noChangeAspect="1"/>
          </p:cNvPicPr>
          <p:nvPr/>
        </p:nvPicPr>
        <p:blipFill>
          <a:blip r:embed="rId2"/>
          <a:stretch>
            <a:fillRect/>
          </a:stretch>
        </p:blipFill>
        <p:spPr>
          <a:xfrm>
            <a:off x="5882005" y="1821815"/>
            <a:ext cx="4609465" cy="3996055"/>
          </a:xfrm>
          <a:prstGeom prst="rect">
            <a:avLst/>
          </a:prstGeom>
        </p:spPr>
      </p:pic>
      <p:sp>
        <p:nvSpPr>
          <p:cNvPr id="3" name="文本框 2"/>
          <p:cNvSpPr txBox="1"/>
          <p:nvPr/>
        </p:nvSpPr>
        <p:spPr>
          <a:xfrm>
            <a:off x="1723390" y="1821815"/>
            <a:ext cx="1214120" cy="398780"/>
          </a:xfrm>
          <a:prstGeom prst="rect">
            <a:avLst/>
          </a:prstGeom>
          <a:gradFill>
            <a:gsLst>
              <a:gs pos="19000">
                <a:srgbClr val="9EBBF0"/>
              </a:gs>
              <a:gs pos="100000">
                <a:srgbClr val="C7AEE1"/>
              </a:gs>
              <a:gs pos="100000">
                <a:srgbClr val="A89EDF">
                  <a:alpha val="22000"/>
                </a:srgbClr>
              </a:gs>
            </a:gsLst>
            <a:lin ang="2700000" scaled="0"/>
          </a:gradFill>
        </p:spPr>
        <p:txBody>
          <a:bodyPr wrap="square" rtlCol="0">
            <a:spAutoFit/>
          </a:bodyPr>
          <a:p>
            <a:pPr algn="l"/>
            <a:r>
              <a:rPr lang="zh-CN" altLang="en-US" sz="2000" b="1">
                <a:solidFill>
                  <a:schemeClr val="bg1"/>
                </a:solidFill>
                <a:latin typeface="思源黑体 CN Bold" panose="020B0800000000000000" charset="-122"/>
                <a:ea typeface="思源黑体 CN Bold" panose="020B0800000000000000" charset="-122"/>
              </a:rPr>
              <a:t>企业名称</a:t>
            </a:r>
            <a:endParaRPr lang="zh-CN" altLang="en-US" sz="2000" b="1">
              <a:solidFill>
                <a:schemeClr val="bg1"/>
              </a:solidFill>
              <a:latin typeface="思源黑体 CN Bold" panose="020B0800000000000000" charset="-122"/>
              <a:ea typeface="思源黑体 CN Bold" panose="020B0800000000000000" charset="-122"/>
            </a:endParaRPr>
          </a:p>
        </p:txBody>
      </p:sp>
      <p:sp>
        <p:nvSpPr>
          <p:cNvPr id="39" name="文本框 38"/>
          <p:cNvSpPr txBox="1"/>
          <p:nvPr/>
        </p:nvSpPr>
        <p:spPr>
          <a:xfrm>
            <a:off x="1723390" y="2371725"/>
            <a:ext cx="3436620" cy="3446145"/>
          </a:xfrm>
          <a:prstGeom prst="rect">
            <a:avLst/>
          </a:prstGeom>
          <a:noFill/>
        </p:spPr>
        <p:txBody>
          <a:bodyPr wrap="square" rtlCol="0" anchor="t">
            <a:spAutoFit/>
          </a:bodyPr>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a:p>
            <a:pPr indent="0" fontAlgn="auto">
              <a:lnSpc>
                <a:spcPct val="130000"/>
              </a:lnSpc>
              <a:buFont typeface="Wingdings" panose="05000000000000000000" charset="0"/>
              <a:buNone/>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突出演示的重点帮助观众理解演示的内容跟上演示的节奏将需要表达的内容，演示文档可以在投影仪或者电脑上进行演示</a:t>
            </a:r>
            <a:endPar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 name="任意多边形 2"/>
          <p:cNvSpPr/>
          <p:nvPr/>
        </p:nvSpPr>
        <p:spPr bwMode="auto">
          <a:xfrm rot="10800000">
            <a:off x="4942609" y="2170293"/>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6499E9"/>
          </a:solidFill>
          <a:ln w="19050">
            <a:noFill/>
          </a:ln>
          <a:effectLst/>
        </p:spPr>
        <p:txBody>
          <a:bodyPr vert="horz" wrap="square" lIns="91440" tIns="45720" rIns="91440" bIns="45720" numCol="1" anchor="t" anchorCtr="0" compatLnSpc="1">
            <a:noAutofit/>
          </a:bodyPr>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4" name="任意多边形 3"/>
          <p:cNvSpPr/>
          <p:nvPr/>
        </p:nvSpPr>
        <p:spPr bwMode="auto">
          <a:xfrm rot="14400000">
            <a:off x="6154217" y="2479233"/>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65B2E6"/>
          </a:solidFill>
          <a:ln w="19050">
            <a:noFill/>
          </a:ln>
          <a:effectLst/>
        </p:spPr>
        <p:txBody>
          <a:bodyPr vert="horz" wrap="square" lIns="91440" tIns="45720" rIns="91440" bIns="45720" numCol="1" anchor="t" anchorCtr="0" compatLnSpc="1">
            <a:noAutofit/>
          </a:bodyPr>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5" name="任意多边形 4"/>
          <p:cNvSpPr/>
          <p:nvPr/>
        </p:nvSpPr>
        <p:spPr bwMode="auto">
          <a:xfrm rot="18000000">
            <a:off x="6518973" y="3677846"/>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65C2E4"/>
          </a:solidFill>
          <a:ln w="19050">
            <a:noFill/>
          </a:ln>
          <a:effectLst/>
        </p:spPr>
        <p:txBody>
          <a:bodyPr vert="horz" wrap="square" lIns="91440" tIns="45720" rIns="91440" bIns="45720" numCol="1" anchor="t" anchorCtr="0" compatLnSpc="1">
            <a:noAutofit/>
          </a:bodyPr>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6" name="任意多边形 5"/>
          <p:cNvSpPr/>
          <p:nvPr/>
        </p:nvSpPr>
        <p:spPr bwMode="auto">
          <a:xfrm rot="10800000" flipH="1" flipV="1">
            <a:off x="5670162" y="4577713"/>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7D1EA"/>
          </a:solidFill>
          <a:ln w="19050">
            <a:noFill/>
          </a:ln>
          <a:effectLst/>
        </p:spPr>
        <p:txBody>
          <a:bodyPr vert="horz" wrap="square" lIns="91440" tIns="45720" rIns="91440" bIns="45720" numCol="1" anchor="t" anchorCtr="0" compatLnSpc="1">
            <a:noAutofit/>
          </a:bodyPr>
          <a:lstStyle/>
          <a:p>
            <a:pPr defTabSz="1218565"/>
            <a:endParaRPr lang="zh-CN" altLang="en-US" sz="2400" dirty="0">
              <a:solidFill>
                <a:schemeClr val="tx1"/>
              </a:solidFill>
              <a:latin typeface="Source Han Sans CN Normal" panose="020B0A00000000000000" charset="-122"/>
              <a:ea typeface="Source Han Sans CN Normal" panose="020B0A00000000000000" charset="-122"/>
            </a:endParaRPr>
          </a:p>
        </p:txBody>
      </p:sp>
      <p:sp>
        <p:nvSpPr>
          <p:cNvPr id="8" name="任意多边形 7"/>
          <p:cNvSpPr/>
          <p:nvPr/>
        </p:nvSpPr>
        <p:spPr bwMode="auto">
          <a:xfrm rot="14400000" flipH="1" flipV="1">
            <a:off x="4462999" y="4268773"/>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D6B4E2"/>
          </a:solidFill>
          <a:ln w="19050">
            <a:noFill/>
          </a:ln>
          <a:effectLst/>
        </p:spPr>
        <p:txBody>
          <a:bodyPr vert="horz" wrap="square" lIns="91440" tIns="45720" rIns="91440" bIns="45720" numCol="1" anchor="t" anchorCtr="0" compatLnSpc="1">
            <a:noAutofit/>
          </a:bodyPr>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9" name="任意多边形 8"/>
          <p:cNvSpPr/>
          <p:nvPr/>
        </p:nvSpPr>
        <p:spPr bwMode="auto">
          <a:xfrm rot="18000000" flipH="1" flipV="1">
            <a:off x="4074749" y="3070160"/>
            <a:ext cx="1638287"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AA9FE0"/>
          </a:solidFill>
          <a:ln w="19050">
            <a:noFill/>
          </a:ln>
          <a:effectLst/>
        </p:spPr>
        <p:txBody>
          <a:bodyPr vert="horz" wrap="square" lIns="91440" tIns="45720" rIns="91440" bIns="45720" numCol="1" anchor="t" anchorCtr="0" compatLnSpc="1">
            <a:noAutofit/>
          </a:bodyPr>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10" name="任意多边形 9"/>
          <p:cNvSpPr/>
          <p:nvPr/>
        </p:nvSpPr>
        <p:spPr>
          <a:xfrm flipH="1" flipV="1">
            <a:off x="3129915" y="2273935"/>
            <a:ext cx="1510665" cy="63881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11" name="任意多边形 10"/>
          <p:cNvSpPr/>
          <p:nvPr/>
        </p:nvSpPr>
        <p:spPr>
          <a:xfrm flipH="1">
            <a:off x="3159125" y="4428490"/>
            <a:ext cx="1553210" cy="63881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12" name="任意多边形 11"/>
          <p:cNvSpPr/>
          <p:nvPr/>
        </p:nvSpPr>
        <p:spPr>
          <a:xfrm flipV="1">
            <a:off x="7520305" y="2335530"/>
            <a:ext cx="1736090" cy="63881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13" name="任意多边形 12"/>
          <p:cNvSpPr/>
          <p:nvPr/>
        </p:nvSpPr>
        <p:spPr>
          <a:xfrm>
            <a:off x="7523480" y="4454525"/>
            <a:ext cx="1736090" cy="638810"/>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ln w="12700">
                <a:solidFill>
                  <a:srgbClr val="F45157">
                    <a:satMod val="155000"/>
                  </a:srgbClr>
                </a:solidFill>
                <a:prstDash val="solid"/>
              </a:ln>
              <a:solidFill>
                <a:schemeClr val="tx1"/>
              </a:solidFill>
              <a:effectLst>
                <a:outerShdw blurRad="41275" dist="20320" dir="1800000" algn="tl" rotWithShape="0">
                  <a:srgbClr val="000000">
                    <a:alpha val="40000"/>
                  </a:srgbClr>
                </a:outerShdw>
              </a:effectLst>
              <a:latin typeface="Source Han Sans CN Normal" panose="020B0A00000000000000" charset="-122"/>
              <a:ea typeface="Source Han Sans CN Normal" panose="020B0A00000000000000" charset="-122"/>
            </a:endParaRPr>
          </a:p>
        </p:txBody>
      </p:sp>
      <p:grpSp>
        <p:nvGrpSpPr>
          <p:cNvPr id="14" name="组合 13"/>
          <p:cNvGrpSpPr/>
          <p:nvPr/>
        </p:nvGrpSpPr>
        <p:grpSpPr>
          <a:xfrm>
            <a:off x="5457581" y="2978561"/>
            <a:ext cx="1371044" cy="1371044"/>
            <a:chOff x="4982373" y="2208496"/>
            <a:chExt cx="2227648" cy="2227648"/>
          </a:xfrm>
          <a:gradFill>
            <a:gsLst>
              <a:gs pos="19000">
                <a:srgbClr val="9EBBF0"/>
              </a:gs>
              <a:gs pos="100000">
                <a:srgbClr val="C7AEE1"/>
              </a:gs>
              <a:gs pos="100000">
                <a:srgbClr val="A89EDF">
                  <a:alpha val="22000"/>
                </a:srgbClr>
              </a:gs>
            </a:gsLst>
            <a:lin ang="2700000" scaled="0"/>
          </a:gradFill>
          <a:effectLst/>
        </p:grpSpPr>
        <p:sp>
          <p:nvSpPr>
            <p:cNvPr id="15" name="椭圆 14"/>
            <p:cNvSpPr/>
            <p:nvPr/>
          </p:nvSpPr>
          <p:spPr>
            <a:xfrm>
              <a:off x="4982373" y="2208496"/>
              <a:ext cx="2227648" cy="2227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chemeClr val="tx1"/>
                </a:solidFill>
                <a:latin typeface="Source Han Sans CN Normal" panose="020B0A00000000000000" charset="-122"/>
                <a:ea typeface="Source Han Sans CN Normal" panose="020B0A00000000000000" charset="-122"/>
              </a:endParaRPr>
            </a:p>
          </p:txBody>
        </p:sp>
        <p:grpSp>
          <p:nvGrpSpPr>
            <p:cNvPr id="16" name="Group 35"/>
            <p:cNvGrpSpPr>
              <a:grpSpLocks noChangeAspect="1"/>
            </p:cNvGrpSpPr>
            <p:nvPr/>
          </p:nvGrpSpPr>
          <p:grpSpPr bwMode="auto">
            <a:xfrm>
              <a:off x="7021143" y="3577005"/>
              <a:ext cx="86125" cy="161136"/>
              <a:chOff x="4164" y="2298"/>
              <a:chExt cx="31" cy="58"/>
            </a:xfrm>
            <a:grpFill/>
          </p:grpSpPr>
          <p:sp>
            <p:nvSpPr>
              <p:cNvPr id="17"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121920" tIns="60960" rIns="121920" bIns="60960" numCol="1" anchor="t" anchorCtr="0" compatLnSpc="1"/>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sp>
            <p:nvSpPr>
              <p:cNvPr id="18"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121920" tIns="60960" rIns="121920" bIns="60960" numCol="1" anchor="t" anchorCtr="0" compatLnSpc="1"/>
              <a:lstStyle/>
              <a:p>
                <a:pPr defTabSz="1218565"/>
                <a:endParaRPr lang="zh-CN" altLang="en-US" sz="2400">
                  <a:solidFill>
                    <a:schemeClr val="tx1"/>
                  </a:solidFill>
                  <a:latin typeface="Source Han Sans CN Normal" panose="020B0A00000000000000" charset="-122"/>
                  <a:ea typeface="Source Han Sans CN Normal" panose="020B0A00000000000000" charset="-122"/>
                </a:endParaRPr>
              </a:p>
            </p:txBody>
          </p:sp>
        </p:grpSp>
      </p:grpSp>
      <p:sp>
        <p:nvSpPr>
          <p:cNvPr id="31" name="TextBox 19"/>
          <p:cNvSpPr txBox="1">
            <a:spLocks noChangeArrowheads="1"/>
          </p:cNvSpPr>
          <p:nvPr/>
        </p:nvSpPr>
        <p:spPr bwMode="auto">
          <a:xfrm>
            <a:off x="5528700" y="3279373"/>
            <a:ext cx="1235816"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95" tIns="62197" rIns="124395" bIns="6219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spcBef>
                <a:spcPct val="0"/>
              </a:spcBef>
              <a:spcAft>
                <a:spcPct val="0"/>
              </a:spcAft>
            </a:pPr>
            <a:r>
              <a:rPr lang="zh-CN" altLang="en-US" sz="2135" b="1" dirty="0">
                <a:solidFill>
                  <a:schemeClr val="tx1"/>
                </a:solidFill>
                <a:latin typeface="思源黑体 CN Bold" panose="020B0800000000000000" charset="-122"/>
                <a:ea typeface="思源黑体 CN Bold" panose="020B0800000000000000" charset="-122"/>
                <a:cs typeface="宋体" panose="02010600030101010101" pitchFamily="2" charset="-122"/>
              </a:rPr>
              <a:t>标题</a:t>
            </a:r>
            <a:endParaRPr lang="en-US" altLang="zh-CN" sz="2135" b="1" dirty="0">
              <a:solidFill>
                <a:schemeClr val="tx1"/>
              </a:solidFill>
              <a:latin typeface="思源黑体 CN Bold" panose="020B0800000000000000" charset="-122"/>
              <a:ea typeface="思源黑体 CN Bold" panose="020B0800000000000000" charset="-122"/>
              <a:cs typeface="宋体" panose="02010600030101010101" pitchFamily="2" charset="-122"/>
            </a:endParaRPr>
          </a:p>
          <a:p>
            <a:pPr algn="ctr" defTabSz="1218565" fontAlgn="base">
              <a:spcBef>
                <a:spcPct val="0"/>
              </a:spcBef>
              <a:spcAft>
                <a:spcPct val="0"/>
              </a:spcAft>
            </a:pPr>
            <a:r>
              <a:rPr lang="zh-CN" altLang="en-US" sz="2135" b="1" dirty="0">
                <a:solidFill>
                  <a:schemeClr val="tx1"/>
                </a:solidFill>
                <a:latin typeface="思源黑体 CN Bold" panose="020B0800000000000000" charset="-122"/>
                <a:ea typeface="思源黑体 CN Bold" panose="020B0800000000000000" charset="-122"/>
                <a:cs typeface="宋体" panose="02010600030101010101" pitchFamily="2" charset="-122"/>
              </a:rPr>
              <a:t>文字</a:t>
            </a:r>
            <a:endParaRPr lang="zh-CN" altLang="en-US" sz="2135" b="1" dirty="0">
              <a:solidFill>
                <a:schemeClr val="tx1"/>
              </a:solidFill>
              <a:latin typeface="思源黑体 CN Bold" panose="020B0800000000000000" charset="-122"/>
              <a:ea typeface="思源黑体 CN Bold" panose="020B0800000000000000" charset="-122"/>
              <a:cs typeface="宋体" panose="02010600030101010101" pitchFamily="2" charset="-122"/>
            </a:endParaRPr>
          </a:p>
        </p:txBody>
      </p:sp>
      <p:sp>
        <p:nvSpPr>
          <p:cNvPr id="32" name="文本框 31"/>
          <p:cNvSpPr txBox="1"/>
          <p:nvPr/>
        </p:nvSpPr>
        <p:spPr>
          <a:xfrm>
            <a:off x="1831975" y="789940"/>
            <a:ext cx="1624965"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企业文化</a:t>
            </a:r>
            <a:endParaRPr lang="zh-CN" altLang="en-US" sz="2800" b="1">
              <a:latin typeface="思源黑体 CN Bold" panose="020B0800000000000000" charset="-122"/>
              <a:ea typeface="思源黑体 CN Bold" panose="020B0800000000000000" charset="-122"/>
            </a:endParaRPr>
          </a:p>
        </p:txBody>
      </p:sp>
      <p:grpSp>
        <p:nvGrpSpPr>
          <p:cNvPr id="60" name="组合 59"/>
          <p:cNvGrpSpPr/>
          <p:nvPr/>
        </p:nvGrpSpPr>
        <p:grpSpPr>
          <a:xfrm>
            <a:off x="7979410" y="1903730"/>
            <a:ext cx="3295015" cy="1102768"/>
            <a:chOff x="6327173" y="4322384"/>
            <a:chExt cx="4413851" cy="1103046"/>
          </a:xfrm>
        </p:grpSpPr>
        <p:sp>
          <p:nvSpPr>
            <p:cNvPr id="61" name="文本框 60"/>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62" name="文本框 61"/>
            <p:cNvSpPr txBox="1"/>
            <p:nvPr/>
          </p:nvSpPr>
          <p:spPr>
            <a:xfrm>
              <a:off x="6327173" y="4775026"/>
              <a:ext cx="4413851" cy="65040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33" name="组合 32"/>
          <p:cNvGrpSpPr/>
          <p:nvPr/>
        </p:nvGrpSpPr>
        <p:grpSpPr>
          <a:xfrm>
            <a:off x="7979410" y="4632325"/>
            <a:ext cx="3295015" cy="1102768"/>
            <a:chOff x="6327173" y="4322384"/>
            <a:chExt cx="4413851" cy="1103046"/>
          </a:xfrm>
        </p:grpSpPr>
        <p:sp>
          <p:nvSpPr>
            <p:cNvPr id="34" name="文本框 33"/>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35" name="文本框 34"/>
            <p:cNvSpPr txBox="1"/>
            <p:nvPr/>
          </p:nvSpPr>
          <p:spPr>
            <a:xfrm>
              <a:off x="6327173" y="4775026"/>
              <a:ext cx="4413851" cy="65040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36" name="组合 35"/>
          <p:cNvGrpSpPr/>
          <p:nvPr/>
        </p:nvGrpSpPr>
        <p:grpSpPr>
          <a:xfrm>
            <a:off x="1026795" y="1875155"/>
            <a:ext cx="3298335" cy="1037363"/>
            <a:chOff x="6327173" y="4387805"/>
            <a:chExt cx="4418298" cy="1037625"/>
          </a:xfrm>
        </p:grpSpPr>
        <p:sp>
          <p:nvSpPr>
            <p:cNvPr id="37" name="文本框 36"/>
            <p:cNvSpPr txBox="1"/>
            <p:nvPr/>
          </p:nvSpPr>
          <p:spPr>
            <a:xfrm>
              <a:off x="8423945" y="4387805"/>
              <a:ext cx="2321526" cy="387447"/>
            </a:xfrm>
            <a:prstGeom prst="rect">
              <a:avLst/>
            </a:prstGeom>
            <a:noFill/>
          </p:spPr>
          <p:txBody>
            <a:bodyPr wrap="square" rtlCol="0">
              <a:spAutoFit/>
            </a:bodyPr>
            <a:p>
              <a:pPr algn="r"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38" name="文本框 37"/>
            <p:cNvSpPr txBox="1"/>
            <p:nvPr/>
          </p:nvSpPr>
          <p:spPr>
            <a:xfrm>
              <a:off x="6327173" y="4775026"/>
              <a:ext cx="4413851" cy="65040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39" name="组合 38"/>
          <p:cNvGrpSpPr/>
          <p:nvPr/>
        </p:nvGrpSpPr>
        <p:grpSpPr>
          <a:xfrm>
            <a:off x="1085850" y="4656455"/>
            <a:ext cx="3298335" cy="1037363"/>
            <a:chOff x="6327173" y="4387805"/>
            <a:chExt cx="4418298" cy="1037625"/>
          </a:xfrm>
        </p:grpSpPr>
        <p:sp>
          <p:nvSpPr>
            <p:cNvPr id="40" name="文本框 39"/>
            <p:cNvSpPr txBox="1"/>
            <p:nvPr/>
          </p:nvSpPr>
          <p:spPr>
            <a:xfrm>
              <a:off x="8423945" y="4387805"/>
              <a:ext cx="2321526" cy="387447"/>
            </a:xfrm>
            <a:prstGeom prst="rect">
              <a:avLst/>
            </a:prstGeom>
            <a:noFill/>
          </p:spPr>
          <p:txBody>
            <a:bodyPr wrap="square" rtlCol="0">
              <a:spAutoFit/>
            </a:bodyPr>
            <a:p>
              <a:pPr algn="r"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41" name="文本框 40"/>
            <p:cNvSpPr txBox="1"/>
            <p:nvPr/>
          </p:nvSpPr>
          <p:spPr>
            <a:xfrm>
              <a:off x="6327173" y="4775026"/>
              <a:ext cx="4413851" cy="65040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anim calcmode="lin" valueType="num">
                                      <p:cBhvr>
                                        <p:cTn id="63" dur="500" fill="hold"/>
                                        <p:tgtEl>
                                          <p:spTgt spid="11"/>
                                        </p:tgtEl>
                                        <p:attrNameLst>
                                          <p:attrName>ppt_x</p:attrName>
                                        </p:attrNameLst>
                                      </p:cBhvr>
                                      <p:tavLst>
                                        <p:tav tm="0">
                                          <p:val>
                                            <p:strVal val="#ppt_x"/>
                                          </p:val>
                                        </p:tav>
                                        <p:tav tm="100000">
                                          <p:val>
                                            <p:strVal val="#ppt_x"/>
                                          </p:val>
                                        </p:tav>
                                      </p:tavLst>
                                    </p:anim>
                                    <p:anim calcmode="lin" valueType="num">
                                      <p:cBhvr>
                                        <p:cTn id="6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8" grpId="0" bldLvl="0" animBg="1"/>
      <p:bldP spid="9" grpId="0" bldLvl="0" animBg="1"/>
      <p:bldP spid="10" grpId="0" bldLvl="0" animBg="1"/>
      <p:bldP spid="11" grpId="0" bldLvl="0" animBg="1"/>
      <p:bldP spid="12" grpId="0" bldLvl="0" animBg="1"/>
      <p:bldP spid="13" grpId="0" bldLvl="0" animBg="1"/>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经营板块</a:t>
            </a:r>
            <a:endParaRPr lang="zh-CN" altLang="en-US" sz="2800" b="1">
              <a:latin typeface="思源黑体 CN Bold" panose="020B0800000000000000" charset="-122"/>
              <a:ea typeface="思源黑体 CN Bold" panose="020B0800000000000000" charset="-122"/>
            </a:endParaRPr>
          </a:p>
        </p:txBody>
      </p:sp>
      <p:grpSp>
        <p:nvGrpSpPr>
          <p:cNvPr id="62" name="组合 61"/>
          <p:cNvGrpSpPr/>
          <p:nvPr/>
        </p:nvGrpSpPr>
        <p:grpSpPr>
          <a:xfrm>
            <a:off x="1464502" y="2072580"/>
            <a:ext cx="36000" cy="2364481"/>
            <a:chOff x="1331651" y="1597980"/>
            <a:chExt cx="36000" cy="2364481"/>
          </a:xfrm>
          <a:solidFill>
            <a:srgbClr val="6499E9"/>
          </a:solidFill>
        </p:grpSpPr>
        <p:cxnSp>
          <p:nvCxnSpPr>
            <p:cNvPr id="63" name="直接连接符 62"/>
            <p:cNvCxnSpPr/>
            <p:nvPr/>
          </p:nvCxnSpPr>
          <p:spPr>
            <a:xfrm>
              <a:off x="1331651" y="1597980"/>
              <a:ext cx="0" cy="2364481"/>
            </a:xfrm>
            <a:prstGeom prst="line">
              <a:avLst/>
            </a:prstGeom>
            <a:grpFill/>
            <a:ln>
              <a:solidFill>
                <a:srgbClr val="6499E9"/>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rgbClr val="6499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080808"/>
                </a:solidFill>
                <a:latin typeface="Calibri" panose="020F0502020204030204"/>
                <a:ea typeface="宋体" panose="02010600030101010101" pitchFamily="2" charset="-122"/>
              </a:endParaRPr>
            </a:p>
          </p:txBody>
        </p:sp>
      </p:grpSp>
      <p:grpSp>
        <p:nvGrpSpPr>
          <p:cNvPr id="65" name="组合 64"/>
          <p:cNvGrpSpPr/>
          <p:nvPr/>
        </p:nvGrpSpPr>
        <p:grpSpPr>
          <a:xfrm flipV="1">
            <a:off x="3875158" y="3429293"/>
            <a:ext cx="36000" cy="2390327"/>
            <a:chOff x="1331651" y="1572132"/>
            <a:chExt cx="36000" cy="2390327"/>
          </a:xfrm>
          <a:solidFill>
            <a:srgbClr val="65B2E6"/>
          </a:solidFill>
        </p:grpSpPr>
        <p:cxnSp>
          <p:nvCxnSpPr>
            <p:cNvPr id="66" name="直接连接符 65"/>
            <p:cNvCxnSpPr/>
            <p:nvPr/>
          </p:nvCxnSpPr>
          <p:spPr>
            <a:xfrm>
              <a:off x="1331651" y="1576008"/>
              <a:ext cx="0" cy="2386451"/>
            </a:xfrm>
            <a:prstGeom prst="line">
              <a:avLst/>
            </a:prstGeom>
            <a:grpFill/>
            <a:ln>
              <a:solidFill>
                <a:srgbClr val="65B2E6"/>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grpFill/>
            <a:ln>
              <a:solidFill>
                <a:srgbClr val="65B2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080808"/>
                </a:solidFill>
                <a:latin typeface="Calibri" panose="020F0502020204030204"/>
                <a:ea typeface="宋体" panose="02010600030101010101" pitchFamily="2" charset="-122"/>
              </a:endParaRPr>
            </a:p>
          </p:txBody>
        </p:sp>
      </p:grpSp>
      <p:grpSp>
        <p:nvGrpSpPr>
          <p:cNvPr id="68" name="组合 67"/>
          <p:cNvGrpSpPr/>
          <p:nvPr/>
        </p:nvGrpSpPr>
        <p:grpSpPr>
          <a:xfrm>
            <a:off x="6285813" y="2072580"/>
            <a:ext cx="36000" cy="2364481"/>
            <a:chOff x="1331651" y="1597980"/>
            <a:chExt cx="36000" cy="2364481"/>
          </a:xfrm>
          <a:solidFill>
            <a:srgbClr val="C5B3E6"/>
          </a:solidFill>
        </p:grpSpPr>
        <p:cxnSp>
          <p:nvCxnSpPr>
            <p:cNvPr id="69" name="直接连接符 68"/>
            <p:cNvCxnSpPr/>
            <p:nvPr/>
          </p:nvCxnSpPr>
          <p:spPr>
            <a:xfrm>
              <a:off x="1331651" y="1597980"/>
              <a:ext cx="0" cy="2364481"/>
            </a:xfrm>
            <a:prstGeom prst="line">
              <a:avLst/>
            </a:prstGeom>
            <a:grpFill/>
            <a:ln>
              <a:solidFill>
                <a:srgbClr val="C5B3E6"/>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grpFill/>
            <a:ln>
              <a:solidFill>
                <a:srgbClr val="C5B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080808"/>
                </a:solidFill>
                <a:latin typeface="Calibri" panose="020F0502020204030204"/>
                <a:ea typeface="宋体" panose="02010600030101010101" pitchFamily="2" charset="-122"/>
              </a:endParaRPr>
            </a:p>
          </p:txBody>
        </p:sp>
      </p:grpSp>
      <p:grpSp>
        <p:nvGrpSpPr>
          <p:cNvPr id="71" name="组合 70"/>
          <p:cNvGrpSpPr/>
          <p:nvPr/>
        </p:nvGrpSpPr>
        <p:grpSpPr>
          <a:xfrm flipV="1">
            <a:off x="8696466" y="3429289"/>
            <a:ext cx="36000" cy="2390328"/>
            <a:chOff x="1331651" y="1572132"/>
            <a:chExt cx="36000" cy="2390328"/>
          </a:xfrm>
          <a:solidFill>
            <a:srgbClr val="AA9FE0"/>
          </a:solidFill>
        </p:grpSpPr>
        <p:cxnSp>
          <p:nvCxnSpPr>
            <p:cNvPr id="72" name="直接连接符 71"/>
            <p:cNvCxnSpPr/>
            <p:nvPr/>
          </p:nvCxnSpPr>
          <p:spPr>
            <a:xfrm>
              <a:off x="1331651" y="1576008"/>
              <a:ext cx="0" cy="2386452"/>
            </a:xfrm>
            <a:prstGeom prst="line">
              <a:avLst/>
            </a:prstGeom>
            <a:grpFill/>
            <a:ln>
              <a:solidFill>
                <a:srgbClr val="AA9FE0"/>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grpFill/>
            <a:ln>
              <a:solidFill>
                <a:srgbClr val="AA9F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080808"/>
                </a:solidFill>
                <a:latin typeface="Calibri" panose="020F0502020204030204"/>
                <a:ea typeface="宋体" panose="02010600030101010101" pitchFamily="2" charset="-122"/>
              </a:endParaRPr>
            </a:p>
          </p:txBody>
        </p:sp>
      </p:grpSp>
      <p:grpSp>
        <p:nvGrpSpPr>
          <p:cNvPr id="86" name="组合 85"/>
          <p:cNvGrpSpPr/>
          <p:nvPr/>
        </p:nvGrpSpPr>
        <p:grpSpPr>
          <a:xfrm>
            <a:off x="1464505" y="3429289"/>
            <a:ext cx="2099921" cy="1017294"/>
            <a:chOff x="1331651" y="2945166"/>
            <a:chExt cx="2099921" cy="1017295"/>
          </a:xfrm>
          <a:solidFill>
            <a:srgbClr val="6499E9"/>
          </a:solidFill>
        </p:grpSpPr>
        <p:sp>
          <p:nvSpPr>
            <p:cNvPr id="87" name="矩形 86"/>
            <p:cNvSpPr/>
            <p:nvPr/>
          </p:nvSpPr>
          <p:spPr>
            <a:xfrm>
              <a:off x="1331651"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FFFFFF"/>
                </a:solidFill>
                <a:latin typeface="Calibri" panose="020F0502020204030204"/>
                <a:ea typeface="宋体" panose="02010600030101010101" pitchFamily="2" charset="-122"/>
              </a:endParaRPr>
            </a:p>
          </p:txBody>
        </p:sp>
        <p:sp>
          <p:nvSpPr>
            <p:cNvPr id="88" name="文本框 63"/>
            <p:cNvSpPr txBox="1"/>
            <p:nvPr/>
          </p:nvSpPr>
          <p:spPr>
            <a:xfrm>
              <a:off x="1419946" y="3543680"/>
              <a:ext cx="1923330" cy="369332"/>
            </a:xfrm>
            <a:prstGeom prst="rect">
              <a:avLst/>
            </a:prstGeom>
            <a:grpFill/>
            <a:ln>
              <a:noFill/>
            </a:ln>
          </p:spPr>
          <p:txBody>
            <a:bodyPr wrap="square" rtlCol="0">
              <a:spAutoFit/>
            </a:bodyPr>
            <a:p>
              <a:pPr algn="ctr" defTabSz="1218565">
                <a:lnSpc>
                  <a:spcPct val="90000"/>
                </a:lnSpc>
                <a:spcBef>
                  <a:spcPts val="1000"/>
                </a:spcBef>
              </a:pPr>
              <a:r>
                <a:rPr lang="zh-CN" altLang="en-US" sz="2000" dirty="0">
                  <a:solidFill>
                    <a:srgbClr val="FFFFFF"/>
                  </a:solidFill>
                  <a:latin typeface="微软雅黑" panose="020B0503020204020204" charset="-122"/>
                  <a:ea typeface="微软雅黑" panose="020B0503020204020204" charset="-122"/>
                </a:rPr>
                <a:t>添加标题</a:t>
              </a:r>
              <a:endParaRPr lang="zh-CN" altLang="en-US" sz="2000" dirty="0">
                <a:solidFill>
                  <a:srgbClr val="FFFFFF"/>
                </a:solidFill>
                <a:latin typeface="微软雅黑" panose="020B0503020204020204" charset="-122"/>
                <a:ea typeface="微软雅黑" panose="020B0503020204020204" charset="-122"/>
              </a:endParaRPr>
            </a:p>
          </p:txBody>
        </p:sp>
        <p:sp>
          <p:nvSpPr>
            <p:cNvPr id="89" name="文本框 67"/>
            <p:cNvSpPr txBox="1"/>
            <p:nvPr/>
          </p:nvSpPr>
          <p:spPr>
            <a:xfrm>
              <a:off x="1843808" y="3042093"/>
              <a:ext cx="1075605" cy="553935"/>
            </a:xfrm>
            <a:prstGeom prst="rect">
              <a:avLst/>
            </a:prstGeom>
            <a:grpFill/>
            <a:ln>
              <a:noFill/>
            </a:ln>
          </p:spPr>
          <p:txBody>
            <a:bodyPr wrap="square" rtlCol="0">
              <a:spAutoFit/>
            </a:bodyPr>
            <a:p>
              <a:pPr algn="ctr" defTabSz="1218565">
                <a:lnSpc>
                  <a:spcPct val="90000"/>
                </a:lnSpc>
                <a:spcBef>
                  <a:spcPts val="1000"/>
                </a:spcBef>
              </a:pPr>
              <a:r>
                <a:rPr lang="en-US" altLang="zh-CN" sz="3335" dirty="0">
                  <a:solidFill>
                    <a:srgbClr val="FFFFFF"/>
                  </a:solidFill>
                  <a:latin typeface="微软雅黑" panose="020B0503020204020204" charset="-122"/>
                  <a:ea typeface="微软雅黑" panose="020B0503020204020204" charset="-122"/>
                </a:rPr>
                <a:t>1</a:t>
              </a:r>
              <a:endParaRPr lang="zh-CN" altLang="en-US" sz="3335" dirty="0">
                <a:solidFill>
                  <a:srgbClr val="FFFFFF"/>
                </a:solidFill>
                <a:latin typeface="微软雅黑" panose="020B0503020204020204" charset="-122"/>
                <a:ea typeface="微软雅黑" panose="020B0503020204020204" charset="-122"/>
              </a:endParaRPr>
            </a:p>
          </p:txBody>
        </p:sp>
      </p:grpSp>
      <p:grpSp>
        <p:nvGrpSpPr>
          <p:cNvPr id="90" name="组合 89"/>
          <p:cNvGrpSpPr/>
          <p:nvPr/>
        </p:nvGrpSpPr>
        <p:grpSpPr>
          <a:xfrm>
            <a:off x="3875159" y="3429289"/>
            <a:ext cx="2099921" cy="1017294"/>
            <a:chOff x="3742306" y="2945166"/>
            <a:chExt cx="2099921" cy="1017295"/>
          </a:xfrm>
          <a:solidFill>
            <a:srgbClr val="65B2E6"/>
          </a:solidFill>
        </p:grpSpPr>
        <p:sp>
          <p:nvSpPr>
            <p:cNvPr id="91" name="矩形 90"/>
            <p:cNvSpPr/>
            <p:nvPr/>
          </p:nvSpPr>
          <p:spPr>
            <a:xfrm flipV="1">
              <a:off x="3742306"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FFFFFF"/>
                </a:solidFill>
                <a:latin typeface="Calibri" panose="020F0502020204030204"/>
                <a:ea typeface="宋体" panose="02010600030101010101" pitchFamily="2" charset="-122"/>
              </a:endParaRPr>
            </a:p>
          </p:txBody>
        </p:sp>
        <p:sp>
          <p:nvSpPr>
            <p:cNvPr id="92" name="文本框 64"/>
            <p:cNvSpPr txBox="1"/>
            <p:nvPr/>
          </p:nvSpPr>
          <p:spPr>
            <a:xfrm>
              <a:off x="3830598" y="3543680"/>
              <a:ext cx="1923330" cy="369332"/>
            </a:xfrm>
            <a:prstGeom prst="rect">
              <a:avLst/>
            </a:prstGeom>
            <a:grpFill/>
            <a:ln>
              <a:noFill/>
            </a:ln>
          </p:spPr>
          <p:txBody>
            <a:bodyPr wrap="square" rtlCol="0">
              <a:spAutoFit/>
            </a:bodyPr>
            <a:p>
              <a:pPr algn="ctr" defTabSz="1218565">
                <a:lnSpc>
                  <a:spcPct val="90000"/>
                </a:lnSpc>
                <a:spcBef>
                  <a:spcPts val="1000"/>
                </a:spcBef>
              </a:pPr>
              <a:r>
                <a:rPr lang="zh-CN" altLang="en-US" sz="2000" dirty="0">
                  <a:solidFill>
                    <a:srgbClr val="FFFFFF"/>
                  </a:solidFill>
                  <a:latin typeface="微软雅黑" panose="020B0503020204020204" charset="-122"/>
                  <a:ea typeface="微软雅黑" panose="020B0503020204020204" charset="-122"/>
                </a:rPr>
                <a:t>添加标题</a:t>
              </a:r>
              <a:endParaRPr lang="zh-CN" altLang="en-US" sz="2000" dirty="0">
                <a:solidFill>
                  <a:srgbClr val="FFFFFF"/>
                </a:solidFill>
                <a:latin typeface="微软雅黑" panose="020B0503020204020204" charset="-122"/>
                <a:ea typeface="微软雅黑" panose="020B0503020204020204" charset="-122"/>
              </a:endParaRPr>
            </a:p>
          </p:txBody>
        </p:sp>
        <p:sp>
          <p:nvSpPr>
            <p:cNvPr id="93" name="文本框 68"/>
            <p:cNvSpPr txBox="1"/>
            <p:nvPr/>
          </p:nvSpPr>
          <p:spPr>
            <a:xfrm>
              <a:off x="4270418" y="3042093"/>
              <a:ext cx="1075605" cy="553935"/>
            </a:xfrm>
            <a:prstGeom prst="rect">
              <a:avLst/>
            </a:prstGeom>
            <a:grpFill/>
            <a:ln>
              <a:noFill/>
            </a:ln>
          </p:spPr>
          <p:txBody>
            <a:bodyPr wrap="square" rtlCol="0">
              <a:spAutoFit/>
            </a:bodyPr>
            <a:p>
              <a:pPr algn="ctr" defTabSz="1218565">
                <a:lnSpc>
                  <a:spcPct val="90000"/>
                </a:lnSpc>
                <a:spcBef>
                  <a:spcPts val="1000"/>
                </a:spcBef>
              </a:pPr>
              <a:r>
                <a:rPr lang="en-US" altLang="zh-CN" sz="3335" dirty="0">
                  <a:solidFill>
                    <a:srgbClr val="FFFFFF"/>
                  </a:solidFill>
                  <a:latin typeface="微软雅黑" panose="020B0503020204020204" charset="-122"/>
                  <a:ea typeface="微软雅黑" panose="020B0503020204020204" charset="-122"/>
                </a:rPr>
                <a:t>2</a:t>
              </a:r>
              <a:endParaRPr lang="zh-CN" altLang="en-US" sz="3335" dirty="0">
                <a:solidFill>
                  <a:srgbClr val="FFFFFF"/>
                </a:solidFill>
                <a:latin typeface="微软雅黑" panose="020B0503020204020204" charset="-122"/>
                <a:ea typeface="微软雅黑" panose="020B0503020204020204" charset="-122"/>
              </a:endParaRPr>
            </a:p>
          </p:txBody>
        </p:sp>
      </p:grpSp>
      <p:grpSp>
        <p:nvGrpSpPr>
          <p:cNvPr id="94" name="组合 93"/>
          <p:cNvGrpSpPr/>
          <p:nvPr/>
        </p:nvGrpSpPr>
        <p:grpSpPr>
          <a:xfrm>
            <a:off x="6285814" y="3429289"/>
            <a:ext cx="2099921" cy="1017294"/>
            <a:chOff x="6152961" y="2945166"/>
            <a:chExt cx="2099921" cy="1017295"/>
          </a:xfrm>
          <a:solidFill>
            <a:srgbClr val="C5B3E6"/>
          </a:solidFill>
        </p:grpSpPr>
        <p:sp>
          <p:nvSpPr>
            <p:cNvPr id="95" name="矩形 94"/>
            <p:cNvSpPr/>
            <p:nvPr/>
          </p:nvSpPr>
          <p:spPr>
            <a:xfrm>
              <a:off x="6152961"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FFFFFF"/>
                </a:solidFill>
                <a:latin typeface="Calibri" panose="020F0502020204030204"/>
                <a:ea typeface="宋体" panose="02010600030101010101" pitchFamily="2" charset="-122"/>
              </a:endParaRPr>
            </a:p>
          </p:txBody>
        </p:sp>
        <p:sp>
          <p:nvSpPr>
            <p:cNvPr id="96" name="文本框 65"/>
            <p:cNvSpPr txBox="1"/>
            <p:nvPr/>
          </p:nvSpPr>
          <p:spPr>
            <a:xfrm>
              <a:off x="6246353" y="3543680"/>
              <a:ext cx="1923330" cy="369332"/>
            </a:xfrm>
            <a:prstGeom prst="rect">
              <a:avLst/>
            </a:prstGeom>
            <a:grpFill/>
            <a:ln>
              <a:noFill/>
            </a:ln>
          </p:spPr>
          <p:txBody>
            <a:bodyPr wrap="square" rtlCol="0">
              <a:spAutoFit/>
            </a:bodyPr>
            <a:p>
              <a:pPr algn="ctr" defTabSz="1218565">
                <a:lnSpc>
                  <a:spcPct val="90000"/>
                </a:lnSpc>
                <a:spcBef>
                  <a:spcPts val="1000"/>
                </a:spcBef>
              </a:pPr>
              <a:r>
                <a:rPr lang="zh-CN" altLang="en-US" sz="2000" dirty="0">
                  <a:solidFill>
                    <a:srgbClr val="FFFFFF"/>
                  </a:solidFill>
                  <a:latin typeface="微软雅黑" panose="020B0503020204020204" charset="-122"/>
                  <a:ea typeface="微软雅黑" panose="020B0503020204020204" charset="-122"/>
                </a:rPr>
                <a:t>添加标题</a:t>
              </a:r>
              <a:endParaRPr lang="zh-CN" altLang="en-US" sz="2000" dirty="0">
                <a:solidFill>
                  <a:srgbClr val="FFFFFF"/>
                </a:solidFill>
                <a:latin typeface="微软雅黑" panose="020B0503020204020204" charset="-122"/>
                <a:ea typeface="微软雅黑" panose="020B0503020204020204" charset="-122"/>
              </a:endParaRPr>
            </a:p>
          </p:txBody>
        </p:sp>
        <p:sp>
          <p:nvSpPr>
            <p:cNvPr id="97" name="文本框 69"/>
            <p:cNvSpPr txBox="1"/>
            <p:nvPr/>
          </p:nvSpPr>
          <p:spPr>
            <a:xfrm>
              <a:off x="6665116" y="3042093"/>
              <a:ext cx="1075605" cy="553935"/>
            </a:xfrm>
            <a:prstGeom prst="rect">
              <a:avLst/>
            </a:prstGeom>
            <a:grpFill/>
            <a:ln>
              <a:noFill/>
            </a:ln>
          </p:spPr>
          <p:txBody>
            <a:bodyPr wrap="square" rtlCol="0">
              <a:spAutoFit/>
            </a:bodyPr>
            <a:p>
              <a:pPr algn="ctr" defTabSz="1218565">
                <a:lnSpc>
                  <a:spcPct val="90000"/>
                </a:lnSpc>
                <a:spcBef>
                  <a:spcPts val="1000"/>
                </a:spcBef>
              </a:pPr>
              <a:r>
                <a:rPr lang="en-US" altLang="zh-CN" sz="3335" dirty="0">
                  <a:solidFill>
                    <a:srgbClr val="FFFFFF"/>
                  </a:solidFill>
                  <a:latin typeface="微软雅黑" panose="020B0503020204020204" charset="-122"/>
                  <a:ea typeface="微软雅黑" panose="020B0503020204020204" charset="-122"/>
                </a:rPr>
                <a:t>3</a:t>
              </a:r>
              <a:endParaRPr lang="zh-CN" altLang="en-US" sz="3335" dirty="0">
                <a:solidFill>
                  <a:srgbClr val="FFFFFF"/>
                </a:solidFill>
                <a:latin typeface="微软雅黑" panose="020B0503020204020204" charset="-122"/>
                <a:ea typeface="微软雅黑" panose="020B0503020204020204" charset="-122"/>
              </a:endParaRPr>
            </a:p>
          </p:txBody>
        </p:sp>
      </p:grpSp>
      <p:grpSp>
        <p:nvGrpSpPr>
          <p:cNvPr id="98" name="组合 97"/>
          <p:cNvGrpSpPr/>
          <p:nvPr/>
        </p:nvGrpSpPr>
        <p:grpSpPr>
          <a:xfrm>
            <a:off x="8696469" y="3429289"/>
            <a:ext cx="2099921" cy="1017294"/>
            <a:chOff x="8563615" y="2945166"/>
            <a:chExt cx="2099921" cy="1017295"/>
          </a:xfrm>
          <a:solidFill>
            <a:srgbClr val="AA9FE0"/>
          </a:solidFill>
        </p:grpSpPr>
        <p:sp>
          <p:nvSpPr>
            <p:cNvPr id="99" name="矩形 98"/>
            <p:cNvSpPr/>
            <p:nvPr/>
          </p:nvSpPr>
          <p:spPr>
            <a:xfrm flipV="1">
              <a:off x="8563615"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a:solidFill>
                  <a:srgbClr val="FFFFFF"/>
                </a:solidFill>
                <a:latin typeface="Calibri" panose="020F0502020204030204"/>
                <a:ea typeface="宋体" panose="02010600030101010101" pitchFamily="2" charset="-122"/>
              </a:endParaRPr>
            </a:p>
          </p:txBody>
        </p:sp>
        <p:sp>
          <p:nvSpPr>
            <p:cNvPr id="100" name="文本框 66"/>
            <p:cNvSpPr txBox="1"/>
            <p:nvPr/>
          </p:nvSpPr>
          <p:spPr>
            <a:xfrm>
              <a:off x="8651906" y="3543680"/>
              <a:ext cx="1923330" cy="369332"/>
            </a:xfrm>
            <a:prstGeom prst="rect">
              <a:avLst/>
            </a:prstGeom>
            <a:grpFill/>
            <a:ln>
              <a:noFill/>
            </a:ln>
          </p:spPr>
          <p:txBody>
            <a:bodyPr wrap="square" rtlCol="0">
              <a:spAutoFit/>
            </a:bodyPr>
            <a:p>
              <a:pPr algn="ctr" defTabSz="1218565">
                <a:lnSpc>
                  <a:spcPct val="90000"/>
                </a:lnSpc>
                <a:spcBef>
                  <a:spcPts val="1000"/>
                </a:spcBef>
              </a:pPr>
              <a:r>
                <a:rPr lang="zh-CN" altLang="en-US" sz="2000" dirty="0">
                  <a:solidFill>
                    <a:srgbClr val="FFFFFF"/>
                  </a:solidFill>
                  <a:latin typeface="微软雅黑" panose="020B0503020204020204" charset="-122"/>
                  <a:ea typeface="微软雅黑" panose="020B0503020204020204" charset="-122"/>
                </a:rPr>
                <a:t>添加标题</a:t>
              </a:r>
              <a:endParaRPr lang="zh-CN" altLang="en-US" sz="2000" dirty="0">
                <a:solidFill>
                  <a:srgbClr val="FFFFFF"/>
                </a:solidFill>
                <a:latin typeface="微软雅黑" panose="020B0503020204020204" charset="-122"/>
                <a:ea typeface="微软雅黑" panose="020B0503020204020204" charset="-122"/>
              </a:endParaRPr>
            </a:p>
          </p:txBody>
        </p:sp>
        <p:sp>
          <p:nvSpPr>
            <p:cNvPr id="101" name="文本框 70"/>
            <p:cNvSpPr txBox="1"/>
            <p:nvPr/>
          </p:nvSpPr>
          <p:spPr>
            <a:xfrm>
              <a:off x="9087650" y="3042093"/>
              <a:ext cx="1075605" cy="553935"/>
            </a:xfrm>
            <a:prstGeom prst="rect">
              <a:avLst/>
            </a:prstGeom>
            <a:grpFill/>
            <a:ln>
              <a:noFill/>
            </a:ln>
          </p:spPr>
          <p:txBody>
            <a:bodyPr wrap="square" rtlCol="0">
              <a:spAutoFit/>
            </a:bodyPr>
            <a:p>
              <a:pPr algn="ctr" defTabSz="1218565">
                <a:lnSpc>
                  <a:spcPct val="90000"/>
                </a:lnSpc>
                <a:spcBef>
                  <a:spcPts val="1000"/>
                </a:spcBef>
              </a:pPr>
              <a:r>
                <a:rPr lang="en-US" altLang="zh-CN" sz="3335" dirty="0">
                  <a:solidFill>
                    <a:srgbClr val="FFFFFF"/>
                  </a:solidFill>
                  <a:latin typeface="微软雅黑" panose="020B0503020204020204" charset="-122"/>
                  <a:ea typeface="微软雅黑" panose="020B0503020204020204" charset="-122"/>
                </a:rPr>
                <a:t>4</a:t>
              </a:r>
              <a:endParaRPr lang="zh-CN" altLang="en-US" sz="3335" dirty="0">
                <a:solidFill>
                  <a:srgbClr val="FFFFFF"/>
                </a:solidFill>
                <a:latin typeface="微软雅黑" panose="020B0503020204020204" charset="-122"/>
                <a:ea typeface="微软雅黑" panose="020B0503020204020204" charset="-122"/>
              </a:endParaRPr>
            </a:p>
          </p:txBody>
        </p:sp>
      </p:grpSp>
      <p:grpSp>
        <p:nvGrpSpPr>
          <p:cNvPr id="60" name="组合 59"/>
          <p:cNvGrpSpPr/>
          <p:nvPr/>
        </p:nvGrpSpPr>
        <p:grpSpPr>
          <a:xfrm>
            <a:off x="1569085" y="2015490"/>
            <a:ext cx="1969135" cy="1243963"/>
            <a:chOff x="6327173" y="4322384"/>
            <a:chExt cx="2637763" cy="1244277"/>
          </a:xfrm>
        </p:grpSpPr>
        <p:sp>
          <p:nvSpPr>
            <p:cNvPr id="61" name="文本框 60"/>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2" name="文本框 1"/>
            <p:cNvSpPr txBox="1"/>
            <p:nvPr/>
          </p:nvSpPr>
          <p:spPr>
            <a:xfrm>
              <a:off x="6327173" y="4636787"/>
              <a:ext cx="2637763" cy="92987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3" name="组合 2"/>
          <p:cNvGrpSpPr/>
          <p:nvPr/>
        </p:nvGrpSpPr>
        <p:grpSpPr>
          <a:xfrm>
            <a:off x="4006215" y="4739640"/>
            <a:ext cx="1969135" cy="1243963"/>
            <a:chOff x="6327173" y="4322384"/>
            <a:chExt cx="2637763" cy="1244277"/>
          </a:xfrm>
        </p:grpSpPr>
        <p:sp>
          <p:nvSpPr>
            <p:cNvPr id="4" name="文本框 3"/>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5" name="文本框 4"/>
            <p:cNvSpPr txBox="1"/>
            <p:nvPr/>
          </p:nvSpPr>
          <p:spPr>
            <a:xfrm>
              <a:off x="6327173" y="4636787"/>
              <a:ext cx="2637763" cy="92987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8" name="组合 7"/>
          <p:cNvGrpSpPr/>
          <p:nvPr/>
        </p:nvGrpSpPr>
        <p:grpSpPr>
          <a:xfrm>
            <a:off x="6416675" y="2015490"/>
            <a:ext cx="1969135" cy="1243963"/>
            <a:chOff x="6327173" y="4322384"/>
            <a:chExt cx="2637763" cy="1244277"/>
          </a:xfrm>
        </p:grpSpPr>
        <p:sp>
          <p:nvSpPr>
            <p:cNvPr id="9" name="文本框 8"/>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10" name="文本框 9"/>
            <p:cNvSpPr txBox="1"/>
            <p:nvPr/>
          </p:nvSpPr>
          <p:spPr>
            <a:xfrm>
              <a:off x="6327173" y="4636787"/>
              <a:ext cx="2637763" cy="92987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grpSp>
        <p:nvGrpSpPr>
          <p:cNvPr id="11" name="组合 10"/>
          <p:cNvGrpSpPr/>
          <p:nvPr/>
        </p:nvGrpSpPr>
        <p:grpSpPr>
          <a:xfrm>
            <a:off x="8827135" y="4739640"/>
            <a:ext cx="1969135" cy="1243963"/>
            <a:chOff x="6327173" y="4322384"/>
            <a:chExt cx="2637763" cy="1244277"/>
          </a:xfrm>
        </p:grpSpPr>
        <p:sp>
          <p:nvSpPr>
            <p:cNvPr id="12" name="文本框 11"/>
            <p:cNvSpPr txBox="1"/>
            <p:nvPr/>
          </p:nvSpPr>
          <p:spPr>
            <a:xfrm>
              <a:off x="6327174" y="4322384"/>
              <a:ext cx="2321526" cy="387447"/>
            </a:xfrm>
            <a:prstGeom prst="rect">
              <a:avLst/>
            </a:prstGeom>
            <a:noFill/>
          </p:spPr>
          <p:txBody>
            <a:bodyPr wrap="square" rtlCol="0">
              <a:spAutoFit/>
            </a:bodyPr>
            <a:p>
              <a:pPr algn="just" defTabSz="1218565">
                <a:lnSpc>
                  <a:spcPct val="90000"/>
                </a:lnSpc>
                <a:spcBef>
                  <a:spcPts val="1000"/>
                </a:spcBef>
              </a:pPr>
              <a:r>
                <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rPr>
                <a:t>添加标题</a:t>
              </a:r>
              <a:endParaRPr lang="zh-CN" altLang="en-US" sz="2135" b="1" dirty="0">
                <a:solidFill>
                  <a:schemeClr val="tx1"/>
                </a:solidFill>
                <a:latin typeface="思源黑体 CN Bold" panose="020B0800000000000000" charset="-122"/>
                <a:ea typeface="思源黑体 CN Bold" panose="020B0800000000000000" charset="-122"/>
                <a:cs typeface="思源黑体 CN" panose="020B0A00000000000000" charset="-122"/>
              </a:endParaRPr>
            </a:p>
          </p:txBody>
        </p:sp>
        <p:sp>
          <p:nvSpPr>
            <p:cNvPr id="13" name="文本框 12"/>
            <p:cNvSpPr txBox="1"/>
            <p:nvPr/>
          </p:nvSpPr>
          <p:spPr>
            <a:xfrm>
              <a:off x="6327173" y="4636787"/>
              <a:ext cx="2637763" cy="929874"/>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1" fill="hold" nodeType="withEffect">
                                  <p:stCondLst>
                                    <p:cond delay="750"/>
                                  </p:stCondLst>
                                  <p:childTnLst>
                                    <p:set>
                                      <p:cBhvr>
                                        <p:cTn id="25" dur="1" fill="hold">
                                          <p:stCondLst>
                                            <p:cond delay="0"/>
                                          </p:stCondLst>
                                        </p:cTn>
                                        <p:tgtEl>
                                          <p:spTgt spid="65"/>
                                        </p:tgtEl>
                                        <p:attrNameLst>
                                          <p:attrName>style.visibility</p:attrName>
                                        </p:attrNameLst>
                                      </p:cBhvr>
                                      <p:to>
                                        <p:strVal val="visible"/>
                                      </p:to>
                                    </p:set>
                                    <p:animEffect transition="in" filter="wipe(up)">
                                      <p:cBhvr>
                                        <p:cTn id="26" dur="250"/>
                                        <p:tgtEl>
                                          <p:spTgt spid="65"/>
                                        </p:tgtEl>
                                      </p:cBhvr>
                                    </p:animEffect>
                                  </p:childTnLst>
                                </p:cTn>
                              </p:par>
                              <p:par>
                                <p:cTn id="27" presetID="22" presetClass="entr" presetSubtype="4" fill="hold" nodeType="withEffect">
                                  <p:stCondLst>
                                    <p:cond delay="1000"/>
                                  </p:stCondLst>
                                  <p:childTnLst>
                                    <p:set>
                                      <p:cBhvr>
                                        <p:cTn id="28" dur="1" fill="hold">
                                          <p:stCondLst>
                                            <p:cond delay="0"/>
                                          </p:stCondLst>
                                        </p:cTn>
                                        <p:tgtEl>
                                          <p:spTgt spid="68"/>
                                        </p:tgtEl>
                                        <p:attrNameLst>
                                          <p:attrName>style.visibility</p:attrName>
                                        </p:attrNameLst>
                                      </p:cBhvr>
                                      <p:to>
                                        <p:strVal val="visible"/>
                                      </p:to>
                                    </p:set>
                                    <p:animEffect transition="in" filter="wipe(down)">
                                      <p:cBhvr>
                                        <p:cTn id="29" dur="250"/>
                                        <p:tgtEl>
                                          <p:spTgt spid="68"/>
                                        </p:tgtEl>
                                      </p:cBhvr>
                                    </p:animEffect>
                                  </p:childTnLst>
                                </p:cTn>
                              </p:par>
                              <p:par>
                                <p:cTn id="30" presetID="22" presetClass="entr" presetSubtype="1" fill="hold" nodeType="withEffect">
                                  <p:stCondLst>
                                    <p:cond delay="1250"/>
                                  </p:stCondLst>
                                  <p:childTnLst>
                                    <p:set>
                                      <p:cBhvr>
                                        <p:cTn id="31" dur="1" fill="hold">
                                          <p:stCondLst>
                                            <p:cond delay="0"/>
                                          </p:stCondLst>
                                        </p:cTn>
                                        <p:tgtEl>
                                          <p:spTgt spid="71"/>
                                        </p:tgtEl>
                                        <p:attrNameLst>
                                          <p:attrName>style.visibility</p:attrName>
                                        </p:attrNameLst>
                                      </p:cBhvr>
                                      <p:to>
                                        <p:strVal val="visible"/>
                                      </p:to>
                                    </p:set>
                                    <p:animEffect transition="in" filter="wipe(up)">
                                      <p:cBhvr>
                                        <p:cTn id="32" dur="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113280" y="3193415"/>
            <a:ext cx="8037830" cy="719455"/>
          </a:xfrm>
          <a:prstGeom prst="rect">
            <a:avLst/>
          </a:prstGeom>
          <a:noFill/>
          <a:ln w="57150">
            <a:gradFill>
              <a:gsLst>
                <a:gs pos="0">
                  <a:srgbClr val="9DBBF0"/>
                </a:gs>
                <a:gs pos="28000">
                  <a:srgbClr val="AA9FE0"/>
                </a:gs>
                <a:gs pos="83000">
                  <a:srgbClr val="C5B3E6"/>
                </a:gs>
                <a:gs pos="100000">
                  <a:schemeClr val="accent1">
                    <a:lumMod val="30000"/>
                    <a:lumOff val="70000"/>
                  </a:schemeClr>
                </a:gs>
              </a:gsLst>
              <a:lin ang="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13915" y="2183765"/>
            <a:ext cx="2423795" cy="1861185"/>
          </a:xfrm>
          <a:prstGeom prst="rect">
            <a:avLst/>
          </a:prstGeom>
          <a:noFill/>
        </p:spPr>
        <p:txBody>
          <a:bodyPr wrap="square" rtlCol="0">
            <a:spAutoFit/>
          </a:bodyPr>
          <a:p>
            <a:pPr algn="ctr"/>
            <a:r>
              <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rPr>
              <a:t>02</a:t>
            </a:r>
            <a:endParaRPr lang="en-US" altLang="zh-CN" sz="11500" b="1">
              <a:solidFill>
                <a:schemeClr val="tx1"/>
              </a:solidFill>
              <a:effectLst>
                <a:outerShdw blurRad="50800" dist="38100" algn="l" rotWithShape="0">
                  <a:prstClr val="black">
                    <a:alpha val="40000"/>
                  </a:prstClr>
                </a:outerShdw>
              </a:effectLst>
              <a:latin typeface="思源黑体 CN Bold" panose="020B0800000000000000" charset="-122"/>
              <a:ea typeface="思源黑体 CN Bold" panose="020B0800000000000000" charset="-122"/>
            </a:endParaRPr>
          </a:p>
        </p:txBody>
      </p:sp>
      <p:sp>
        <p:nvSpPr>
          <p:cNvPr id="8" name="矩形 7"/>
          <p:cNvSpPr/>
          <p:nvPr/>
        </p:nvSpPr>
        <p:spPr>
          <a:xfrm>
            <a:off x="5389245" y="2429510"/>
            <a:ext cx="4421505" cy="1322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54930" y="2392045"/>
            <a:ext cx="4846955" cy="1445260"/>
          </a:xfrm>
          <a:prstGeom prst="rect">
            <a:avLst/>
          </a:prstGeom>
          <a:noFill/>
        </p:spPr>
        <p:txBody>
          <a:bodyPr wrap="square" rtlCol="0">
            <a:spAutoFit/>
          </a:bodyPr>
          <a:p>
            <a:pPr algn="ctr"/>
            <a:r>
              <a:rPr lang="zh-CN" altLang="en-US" sz="8800" b="1">
                <a:latin typeface="思源黑体 CN Bold" panose="020B0800000000000000" charset="-122"/>
                <a:ea typeface="思源黑体 CN Bold" panose="020B0800000000000000" charset="-122"/>
              </a:rPr>
              <a:t>发展平台</a:t>
            </a:r>
            <a:endParaRPr lang="zh-CN" altLang="en-US" sz="8800" b="1">
              <a:latin typeface="思源黑体 CN Bold" panose="020B0800000000000000" charset="-122"/>
              <a:ea typeface="思源黑体 CN Bold" panose="020B0800000000000000" charset="-122"/>
            </a:endParaRPr>
          </a:p>
        </p:txBody>
      </p:sp>
      <p:cxnSp>
        <p:nvCxnSpPr>
          <p:cNvPr id="9" name="直接连接符 8"/>
          <p:cNvCxnSpPr/>
          <p:nvPr/>
        </p:nvCxnSpPr>
        <p:spPr>
          <a:xfrm>
            <a:off x="2062480" y="4133215"/>
            <a:ext cx="8067040" cy="15875"/>
          </a:xfrm>
          <a:prstGeom prst="line">
            <a:avLst/>
          </a:prstGeom>
          <a:ln w="127000">
            <a:gradFill>
              <a:gsLst>
                <a:gs pos="0">
                  <a:srgbClr val="9DBBF0"/>
                </a:gs>
                <a:gs pos="28000">
                  <a:srgbClr val="AA9FE0"/>
                </a:gs>
                <a:gs pos="83000">
                  <a:srgbClr val="C5B3E6"/>
                </a:gs>
                <a:gs pos="100000">
                  <a:schemeClr val="accent1">
                    <a:lumMod val="30000"/>
                    <a:lumOff val="7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58435" y="4445000"/>
            <a:ext cx="4743450" cy="368300"/>
          </a:xfrm>
          <a:prstGeom prst="rect">
            <a:avLst/>
          </a:prstGeom>
          <a:noFill/>
        </p:spPr>
        <p:txBody>
          <a:bodyPr wrap="square" rtlCol="0">
            <a:spAutoFit/>
          </a:bodyPr>
          <a:p>
            <a:pPr algn="dist"/>
            <a:r>
              <a:rPr lang="zh-CN" altLang="en-US">
                <a:latin typeface="Source Han Sans CN Normal" panose="020B0A00000000000000" charset="-122"/>
                <a:ea typeface="Source Han Sans CN Normal" panose="020B0A00000000000000" charset="-122"/>
              </a:rPr>
              <a:t>发展规划及平台资源</a:t>
            </a:r>
            <a:endParaRPr lang="zh-CN" altLang="en-US">
              <a:latin typeface="Source Han Sans CN Normal" panose="020B0A00000000000000" charset="-122"/>
              <a:ea typeface="Source Han Sans CN Normal" panose="020B0A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发展规划</a:t>
            </a:r>
            <a:endParaRPr lang="zh-CN" altLang="en-US" sz="2800" b="1">
              <a:latin typeface="思源黑体 CN Bold" panose="020B0800000000000000" charset="-122"/>
              <a:ea typeface="思源黑体 CN Bold" panose="020B0800000000000000" charset="-122"/>
            </a:endParaRPr>
          </a:p>
        </p:txBody>
      </p:sp>
      <p:grpSp>
        <p:nvGrpSpPr>
          <p:cNvPr id="2" name="组合 1"/>
          <p:cNvGrpSpPr/>
          <p:nvPr/>
        </p:nvGrpSpPr>
        <p:grpSpPr>
          <a:xfrm>
            <a:off x="1015700" y="2928875"/>
            <a:ext cx="9936781" cy="1367051"/>
            <a:chOff x="1015699" y="2928875"/>
            <a:chExt cx="9936781" cy="1367050"/>
          </a:xfrm>
          <a:solidFill>
            <a:schemeClr val="tx1"/>
          </a:solidFill>
        </p:grpSpPr>
        <p:cxnSp>
          <p:nvCxnSpPr>
            <p:cNvPr id="19" name="Straight Connector 31"/>
            <p:cNvCxnSpPr/>
            <p:nvPr/>
          </p:nvCxnSpPr>
          <p:spPr>
            <a:xfrm flipV="1">
              <a:off x="1015699" y="3621611"/>
              <a:ext cx="9936781" cy="1"/>
            </a:xfrm>
            <a:prstGeom prst="line">
              <a:avLst/>
            </a:prstGeom>
            <a:grpFill/>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V="1">
              <a:off x="2311076" y="2928875"/>
              <a:ext cx="7039" cy="696490"/>
            </a:xfrm>
            <a:prstGeom prst="line">
              <a:avLst/>
            </a:prstGeom>
            <a:grpFill/>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Oval 5"/>
            <p:cNvSpPr/>
            <p:nvPr/>
          </p:nvSpPr>
          <p:spPr>
            <a:xfrm>
              <a:off x="2247244" y="3561532"/>
              <a:ext cx="127665" cy="127665"/>
            </a:xfrm>
            <a:prstGeom prst="ellipse">
              <a:avLst/>
            </a:prstGeom>
            <a:grp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p>
              <a:pPr algn="ctr" defTabSz="1218565"/>
              <a:endParaRPr lang="en-US" sz="2400">
                <a:solidFill>
                  <a:srgbClr val="080808"/>
                </a:solidFill>
                <a:latin typeface="Calibri" panose="020F0502020204030204"/>
              </a:endParaRPr>
            </a:p>
          </p:txBody>
        </p:sp>
        <p:cxnSp>
          <p:nvCxnSpPr>
            <p:cNvPr id="22" name="Straight Connector 31"/>
            <p:cNvCxnSpPr/>
            <p:nvPr/>
          </p:nvCxnSpPr>
          <p:spPr>
            <a:xfrm flipV="1">
              <a:off x="7265810" y="2928875"/>
              <a:ext cx="7039" cy="696490"/>
            </a:xfrm>
            <a:prstGeom prst="line">
              <a:avLst/>
            </a:prstGeom>
            <a:grpFill/>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Oval 5"/>
            <p:cNvSpPr/>
            <p:nvPr/>
          </p:nvSpPr>
          <p:spPr>
            <a:xfrm>
              <a:off x="7201978" y="3561532"/>
              <a:ext cx="127665" cy="127665"/>
            </a:xfrm>
            <a:prstGeom prst="ellipse">
              <a:avLst/>
            </a:prstGeom>
            <a:grp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p>
              <a:pPr algn="ctr" defTabSz="1218565"/>
              <a:endParaRPr lang="en-US" sz="2400">
                <a:solidFill>
                  <a:srgbClr val="080808"/>
                </a:solidFill>
                <a:latin typeface="Calibri" panose="020F0502020204030204"/>
              </a:endParaRPr>
            </a:p>
          </p:txBody>
        </p:sp>
        <p:cxnSp>
          <p:nvCxnSpPr>
            <p:cNvPr id="24" name="Straight Connector 31"/>
            <p:cNvCxnSpPr/>
            <p:nvPr/>
          </p:nvCxnSpPr>
          <p:spPr>
            <a:xfrm flipV="1">
              <a:off x="4777173" y="3599435"/>
              <a:ext cx="7039" cy="696490"/>
            </a:xfrm>
            <a:prstGeom prst="line">
              <a:avLst/>
            </a:prstGeom>
            <a:grpFill/>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Oval 5"/>
            <p:cNvSpPr/>
            <p:nvPr/>
          </p:nvSpPr>
          <p:spPr>
            <a:xfrm>
              <a:off x="4713341" y="3561532"/>
              <a:ext cx="127665" cy="127665"/>
            </a:xfrm>
            <a:prstGeom prst="ellipse">
              <a:avLst/>
            </a:prstGeom>
            <a:grp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p>
              <a:pPr algn="ctr" defTabSz="1218565"/>
              <a:endParaRPr lang="en-US" sz="2400">
                <a:solidFill>
                  <a:srgbClr val="080808"/>
                </a:solidFill>
                <a:latin typeface="Calibri" panose="020F0502020204030204"/>
              </a:endParaRPr>
            </a:p>
          </p:txBody>
        </p:sp>
        <p:cxnSp>
          <p:nvCxnSpPr>
            <p:cNvPr id="26" name="Straight Connector 31"/>
            <p:cNvCxnSpPr/>
            <p:nvPr/>
          </p:nvCxnSpPr>
          <p:spPr>
            <a:xfrm flipV="1">
              <a:off x="9743294" y="3599435"/>
              <a:ext cx="7039" cy="696490"/>
            </a:xfrm>
            <a:prstGeom prst="line">
              <a:avLst/>
            </a:prstGeom>
            <a:grpFill/>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Oval 5"/>
            <p:cNvSpPr/>
            <p:nvPr/>
          </p:nvSpPr>
          <p:spPr>
            <a:xfrm>
              <a:off x="9679462" y="3561532"/>
              <a:ext cx="127665" cy="127665"/>
            </a:xfrm>
            <a:prstGeom prst="ellipse">
              <a:avLst/>
            </a:prstGeom>
            <a:grp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p>
              <a:pPr algn="ctr" defTabSz="1218565"/>
              <a:endParaRPr lang="en-US" sz="2400">
                <a:solidFill>
                  <a:srgbClr val="080808"/>
                </a:solidFill>
                <a:latin typeface="Calibri" panose="020F0502020204030204"/>
              </a:endParaRPr>
            </a:p>
          </p:txBody>
        </p:sp>
      </p:grpSp>
      <p:grpSp>
        <p:nvGrpSpPr>
          <p:cNvPr id="43" name="组合 42"/>
          <p:cNvGrpSpPr/>
          <p:nvPr/>
        </p:nvGrpSpPr>
        <p:grpSpPr>
          <a:xfrm>
            <a:off x="1682703" y="1845934"/>
            <a:ext cx="1251018" cy="1253549"/>
            <a:chOff x="1262027" y="1384450"/>
            <a:chExt cx="938264" cy="940162"/>
          </a:xfrm>
          <a:solidFill>
            <a:srgbClr val="6499E9"/>
          </a:solidFill>
        </p:grpSpPr>
        <p:sp>
          <p:nvSpPr>
            <p:cNvPr id="44"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p:spPr>
          <p:txBody>
            <a:bodyPr anchor="ctr"/>
            <a:p>
              <a:pPr algn="ctr" defTabSz="1218565"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45" name="TextBox 17"/>
            <p:cNvSpPr txBox="1"/>
            <p:nvPr/>
          </p:nvSpPr>
          <p:spPr>
            <a:xfrm>
              <a:off x="1495867" y="1616596"/>
              <a:ext cx="481013" cy="483870"/>
            </a:xfrm>
            <a:prstGeom prst="rect">
              <a:avLst/>
            </a:prstGeom>
            <a:grpFill/>
          </p:spPr>
          <p:txBody>
            <a:bodyPr wrap="none" rtlCol="0">
              <a:spAutoFit/>
            </a:bodyPr>
            <a:p>
              <a:pPr defTabSz="1218565"/>
              <a:r>
                <a:rPr lang="zh-CN" altLang="en-US" b="1" dirty="0">
                  <a:solidFill>
                    <a:srgbClr val="FFFFFF"/>
                  </a:solidFill>
                  <a:latin typeface="微软雅黑" panose="020B0503020204020204" charset="-122"/>
                  <a:ea typeface="微软雅黑" panose="020B0503020204020204" charset="-122"/>
                </a:rPr>
                <a:t>添加</a:t>
              </a:r>
              <a:endParaRPr lang="zh-CN" altLang="en-US" b="1" dirty="0">
                <a:solidFill>
                  <a:srgbClr val="FFFFFF"/>
                </a:solidFill>
                <a:latin typeface="微软雅黑" panose="020B0503020204020204" charset="-122"/>
                <a:ea typeface="微软雅黑" panose="020B0503020204020204" charset="-122"/>
              </a:endParaRPr>
            </a:p>
            <a:p>
              <a:pPr defTabSz="1218565"/>
              <a:r>
                <a:rPr lang="zh-CN" altLang="en-US" b="1" dirty="0">
                  <a:solidFill>
                    <a:srgbClr val="FFFFFF"/>
                  </a:solidFill>
                  <a:latin typeface="微软雅黑" panose="020B0503020204020204" charset="-122"/>
                  <a:ea typeface="微软雅黑" panose="020B0503020204020204" charset="-122"/>
                </a:rPr>
                <a:t>标题</a:t>
              </a:r>
              <a:endParaRPr lang="zh-CN" altLang="en-US" b="1" dirty="0">
                <a:solidFill>
                  <a:srgbClr val="FFFFFF"/>
                </a:solidFill>
                <a:latin typeface="微软雅黑" panose="020B0503020204020204" charset="-122"/>
                <a:ea typeface="微软雅黑" panose="020B0503020204020204" charset="-122"/>
              </a:endParaRPr>
            </a:p>
          </p:txBody>
        </p:sp>
      </p:grpSp>
      <p:sp>
        <p:nvSpPr>
          <p:cNvPr id="47" name="任意多边形 82"/>
          <p:cNvSpPr/>
          <p:nvPr/>
        </p:nvSpPr>
        <p:spPr bwMode="auto">
          <a:xfrm rot="3738964">
            <a:off x="6638925" y="1847215"/>
            <a:ext cx="1253490" cy="12509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65B2E6"/>
          </a:solidFill>
          <a:ln w="25400" cap="flat" cmpd="sng" algn="ctr">
            <a:noFill/>
            <a:prstDash val="solid"/>
          </a:ln>
          <a:effectLst/>
        </p:spPr>
        <p:txBody>
          <a:bodyPr anchor="ctr"/>
          <a:p>
            <a:pPr algn="ctr" defTabSz="1218565" fontAlgn="base">
              <a:spcBef>
                <a:spcPct val="0"/>
              </a:spcBef>
              <a:spcAft>
                <a:spcPct val="0"/>
              </a:spcAft>
              <a:defRPr/>
            </a:pPr>
            <a:endParaRPr lang="zh-CN" altLang="en-US" sz="2400" kern="0">
              <a:solidFill>
                <a:srgbClr val="080808"/>
              </a:solidFill>
              <a:latin typeface="Arial" panose="020B0604020202020204"/>
              <a:ea typeface="宋体" panose="02010600030101010101" pitchFamily="2" charset="-122"/>
            </a:endParaRPr>
          </a:p>
        </p:txBody>
      </p:sp>
      <p:sp>
        <p:nvSpPr>
          <p:cNvPr id="50" name="任意多边形 82"/>
          <p:cNvSpPr/>
          <p:nvPr/>
        </p:nvSpPr>
        <p:spPr bwMode="auto">
          <a:xfrm rot="3738964">
            <a:off x="4150360" y="4281805"/>
            <a:ext cx="1253490" cy="12509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AA9FE0"/>
          </a:solidFill>
          <a:ln w="25400" cap="flat" cmpd="sng" algn="ctr">
            <a:noFill/>
            <a:prstDash val="solid"/>
          </a:ln>
          <a:effectLst/>
        </p:spPr>
        <p:txBody>
          <a:bodyPr anchor="ctr"/>
          <a:p>
            <a:pPr algn="ctr" defTabSz="1218565" fontAlgn="base">
              <a:spcBef>
                <a:spcPct val="0"/>
              </a:spcBef>
              <a:spcAft>
                <a:spcPct val="0"/>
              </a:spcAft>
              <a:defRPr/>
            </a:pPr>
            <a:endParaRPr lang="zh-CN" altLang="en-US" sz="2400" kern="0">
              <a:solidFill>
                <a:srgbClr val="080808"/>
              </a:solidFill>
              <a:latin typeface="Arial" panose="020B0604020202020204"/>
              <a:ea typeface="宋体" panose="02010600030101010101" pitchFamily="2" charset="-122"/>
            </a:endParaRPr>
          </a:p>
        </p:txBody>
      </p:sp>
      <p:sp>
        <p:nvSpPr>
          <p:cNvPr id="53" name="任意多边形 82"/>
          <p:cNvSpPr/>
          <p:nvPr/>
        </p:nvSpPr>
        <p:spPr bwMode="auto">
          <a:xfrm rot="3738964">
            <a:off x="9113520" y="4281805"/>
            <a:ext cx="1253490" cy="12509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C5B3E6"/>
          </a:solidFill>
          <a:ln w="25400" cap="flat" cmpd="sng" algn="ctr">
            <a:noFill/>
            <a:prstDash val="solid"/>
          </a:ln>
          <a:effectLst/>
        </p:spPr>
        <p:txBody>
          <a:bodyPr anchor="ctr"/>
          <a:p>
            <a:pPr algn="ctr" defTabSz="1218565" fontAlgn="base">
              <a:spcBef>
                <a:spcPct val="0"/>
              </a:spcBef>
              <a:spcAft>
                <a:spcPct val="0"/>
              </a:spcAft>
              <a:defRPr/>
            </a:pPr>
            <a:endParaRPr lang="zh-CN" altLang="en-US" sz="2400" kern="0" dirty="0">
              <a:solidFill>
                <a:srgbClr val="080808"/>
              </a:solidFill>
              <a:latin typeface="Arial" panose="020B0604020202020204"/>
              <a:ea typeface="宋体" panose="02010600030101010101" pitchFamily="2" charset="-122"/>
            </a:endParaRPr>
          </a:p>
        </p:txBody>
      </p:sp>
      <p:sp>
        <p:nvSpPr>
          <p:cNvPr id="55" name="文本框 54"/>
          <p:cNvSpPr txBox="1"/>
          <p:nvPr/>
        </p:nvSpPr>
        <p:spPr>
          <a:xfrm>
            <a:off x="1083945" y="4442460"/>
            <a:ext cx="2461260"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56" name="文本框 55"/>
          <p:cNvSpPr txBox="1"/>
          <p:nvPr/>
        </p:nvSpPr>
        <p:spPr>
          <a:xfrm>
            <a:off x="3528060" y="2007870"/>
            <a:ext cx="2461260"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57" name="文本框 56"/>
          <p:cNvSpPr txBox="1"/>
          <p:nvPr/>
        </p:nvSpPr>
        <p:spPr>
          <a:xfrm>
            <a:off x="6000115" y="4419600"/>
            <a:ext cx="2461260"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58" name="文本框 57"/>
          <p:cNvSpPr txBox="1"/>
          <p:nvPr/>
        </p:nvSpPr>
        <p:spPr>
          <a:xfrm>
            <a:off x="8486140" y="1870710"/>
            <a:ext cx="2461260"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突出演示的重点帮助观众理解演示的内容跟上演示的节奏将需要表达的内容</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59" name="TextBox 17"/>
          <p:cNvSpPr txBox="1"/>
          <p:nvPr/>
        </p:nvSpPr>
        <p:spPr>
          <a:xfrm>
            <a:off x="4451940" y="4592592"/>
            <a:ext cx="641350" cy="645160"/>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p>
            <a:pPr defTabSz="1218565"/>
            <a:r>
              <a:rPr lang="zh-CN" altLang="en-US" b="1" dirty="0">
                <a:solidFill>
                  <a:srgbClr val="FFFFFF"/>
                </a:solidFill>
                <a:latin typeface="微软雅黑" panose="020B0503020204020204" charset="-122"/>
                <a:ea typeface="微软雅黑" panose="020B0503020204020204" charset="-122"/>
              </a:rPr>
              <a:t>添加</a:t>
            </a:r>
            <a:endParaRPr lang="zh-CN" altLang="en-US" b="1" dirty="0">
              <a:solidFill>
                <a:srgbClr val="FFFFFF"/>
              </a:solidFill>
              <a:latin typeface="微软雅黑" panose="020B0503020204020204" charset="-122"/>
              <a:ea typeface="微软雅黑" panose="020B0503020204020204" charset="-122"/>
            </a:endParaRPr>
          </a:p>
          <a:p>
            <a:pPr defTabSz="1218565"/>
            <a:r>
              <a:rPr lang="zh-CN" altLang="en-US" b="1" dirty="0">
                <a:solidFill>
                  <a:srgbClr val="FFFFFF"/>
                </a:solidFill>
                <a:latin typeface="微软雅黑" panose="020B0503020204020204" charset="-122"/>
                <a:ea typeface="微软雅黑" panose="020B0503020204020204" charset="-122"/>
              </a:rPr>
              <a:t>标题</a:t>
            </a:r>
            <a:endParaRPr lang="zh-CN" altLang="en-US" b="1" dirty="0">
              <a:solidFill>
                <a:srgbClr val="FFFFFF"/>
              </a:solidFill>
              <a:latin typeface="微软雅黑" panose="020B0503020204020204" charset="-122"/>
              <a:ea typeface="微软雅黑" panose="020B0503020204020204" charset="-122"/>
            </a:endParaRPr>
          </a:p>
        </p:txBody>
      </p:sp>
      <p:sp>
        <p:nvSpPr>
          <p:cNvPr id="63" name="TextBox 17"/>
          <p:cNvSpPr txBox="1"/>
          <p:nvPr/>
        </p:nvSpPr>
        <p:spPr>
          <a:xfrm>
            <a:off x="6917010" y="2155462"/>
            <a:ext cx="641350" cy="645160"/>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p>
            <a:pPr defTabSz="1218565"/>
            <a:r>
              <a:rPr lang="zh-CN" altLang="en-US" b="1" dirty="0">
                <a:solidFill>
                  <a:srgbClr val="FFFFFF"/>
                </a:solidFill>
                <a:latin typeface="微软雅黑" panose="020B0503020204020204" charset="-122"/>
                <a:ea typeface="微软雅黑" panose="020B0503020204020204" charset="-122"/>
              </a:rPr>
              <a:t>添加</a:t>
            </a:r>
            <a:endParaRPr lang="zh-CN" altLang="en-US" b="1" dirty="0">
              <a:solidFill>
                <a:srgbClr val="FFFFFF"/>
              </a:solidFill>
              <a:latin typeface="微软雅黑" panose="020B0503020204020204" charset="-122"/>
              <a:ea typeface="微软雅黑" panose="020B0503020204020204" charset="-122"/>
            </a:endParaRPr>
          </a:p>
          <a:p>
            <a:pPr defTabSz="1218565"/>
            <a:r>
              <a:rPr lang="zh-CN" altLang="en-US" b="1" dirty="0">
                <a:solidFill>
                  <a:srgbClr val="FFFFFF"/>
                </a:solidFill>
                <a:latin typeface="微软雅黑" panose="020B0503020204020204" charset="-122"/>
                <a:ea typeface="微软雅黑" panose="020B0503020204020204" charset="-122"/>
              </a:rPr>
              <a:t>标题</a:t>
            </a:r>
            <a:endParaRPr lang="zh-CN" altLang="en-US" b="1" dirty="0">
              <a:solidFill>
                <a:srgbClr val="FFFFFF"/>
              </a:solidFill>
              <a:latin typeface="微软雅黑" panose="020B0503020204020204" charset="-122"/>
              <a:ea typeface="微软雅黑" panose="020B0503020204020204" charset="-122"/>
            </a:endParaRPr>
          </a:p>
        </p:txBody>
      </p:sp>
      <p:sp>
        <p:nvSpPr>
          <p:cNvPr id="64" name="TextBox 17"/>
          <p:cNvSpPr txBox="1"/>
          <p:nvPr/>
        </p:nvSpPr>
        <p:spPr>
          <a:xfrm>
            <a:off x="9422720" y="4562112"/>
            <a:ext cx="641350" cy="645160"/>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p>
            <a:pPr defTabSz="1218565"/>
            <a:r>
              <a:rPr lang="zh-CN" altLang="en-US" b="1" dirty="0">
                <a:solidFill>
                  <a:srgbClr val="FFFFFF"/>
                </a:solidFill>
                <a:latin typeface="微软雅黑" panose="020B0503020204020204" charset="-122"/>
                <a:ea typeface="微软雅黑" panose="020B0503020204020204" charset="-122"/>
              </a:rPr>
              <a:t>添加</a:t>
            </a:r>
            <a:endParaRPr lang="zh-CN" altLang="en-US" b="1" dirty="0">
              <a:solidFill>
                <a:srgbClr val="FFFFFF"/>
              </a:solidFill>
              <a:latin typeface="微软雅黑" panose="020B0503020204020204" charset="-122"/>
              <a:ea typeface="微软雅黑" panose="020B0503020204020204" charset="-122"/>
            </a:endParaRPr>
          </a:p>
          <a:p>
            <a:pPr defTabSz="1218565"/>
            <a:r>
              <a:rPr lang="zh-CN" altLang="en-US" b="1" dirty="0">
                <a:solidFill>
                  <a:srgbClr val="FFFFFF"/>
                </a:solidFill>
                <a:latin typeface="微软雅黑" panose="020B0503020204020204" charset="-122"/>
                <a:ea typeface="微软雅黑" panose="020B0503020204020204" charset="-122"/>
              </a:rPr>
              <a:t>标题</a:t>
            </a:r>
            <a:endParaRPr lang="zh-CN" altLang="en-US" b="1" dirty="0">
              <a:solidFill>
                <a:srgbClr val="FFFF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58bafb0721292cb28e1bb6f43975673f"/>
          <p:cNvPicPr>
            <a:picLocks noChangeAspect="1"/>
          </p:cNvPicPr>
          <p:nvPr userDrawn="1"/>
        </p:nvPicPr>
        <p:blipFill>
          <a:blip r:embed="rId1"/>
          <a:srcRect t="10172" b="9666"/>
          <a:stretch>
            <a:fillRect/>
          </a:stretch>
        </p:blipFill>
        <p:spPr>
          <a:xfrm>
            <a:off x="703580" y="489585"/>
            <a:ext cx="1107440" cy="1332230"/>
          </a:xfrm>
          <a:prstGeom prst="rect">
            <a:avLst/>
          </a:prstGeom>
          <a:effectLst>
            <a:outerShdw blurRad="50800" dist="38100" algn="l" rotWithShape="0">
              <a:prstClr val="black">
                <a:alpha val="23000"/>
              </a:prstClr>
            </a:outerShdw>
          </a:effectLst>
        </p:spPr>
      </p:pic>
      <p:sp>
        <p:nvSpPr>
          <p:cNvPr id="32" name="文本框 31"/>
          <p:cNvSpPr txBox="1"/>
          <p:nvPr/>
        </p:nvSpPr>
        <p:spPr>
          <a:xfrm>
            <a:off x="1831975" y="789940"/>
            <a:ext cx="1609090" cy="521970"/>
          </a:xfrm>
          <a:prstGeom prst="rect">
            <a:avLst/>
          </a:prstGeom>
          <a:noFill/>
        </p:spPr>
        <p:txBody>
          <a:bodyPr wrap="square" rtlCol="0">
            <a:spAutoFit/>
          </a:bodyPr>
          <a:p>
            <a:r>
              <a:rPr lang="zh-CN" altLang="en-US" sz="2800" b="1">
                <a:latin typeface="思源黑体 CN Bold" panose="020B0800000000000000" charset="-122"/>
                <a:ea typeface="思源黑体 CN Bold" panose="020B0800000000000000" charset="-122"/>
              </a:rPr>
              <a:t>平台资源</a:t>
            </a:r>
            <a:endParaRPr lang="zh-CN" altLang="en-US" sz="2800" b="1">
              <a:latin typeface="思源黑体 CN Bold" panose="020B0800000000000000" charset="-122"/>
              <a:ea typeface="思源黑体 CN Bold" panose="020B0800000000000000" charset="-122"/>
            </a:endParaRPr>
          </a:p>
        </p:txBody>
      </p:sp>
      <p:sp>
        <p:nvSpPr>
          <p:cNvPr id="2" name="椭圆 1"/>
          <p:cNvSpPr/>
          <p:nvPr/>
        </p:nvSpPr>
        <p:spPr bwMode="auto">
          <a:xfrm>
            <a:off x="3489805" y="2283168"/>
            <a:ext cx="3380872" cy="3370140"/>
          </a:xfrm>
          <a:prstGeom prst="ellipse">
            <a:avLst/>
          </a:prstGeom>
          <a:noFill/>
          <a:ln w="12700" cap="flat" cmpd="sng" algn="ctr">
            <a:solidFill>
              <a:srgbClr val="6499E9"/>
            </a:solidFill>
            <a:prstDash val="solid"/>
          </a:ln>
          <a:effectLst/>
        </p:spPr>
        <p:txBody>
          <a:bodyPr lIns="100693" tIns="50347" rIns="100693" bIns="50347" anchor="ctr"/>
          <a:p>
            <a:pPr algn="ctr" defTabSz="1218565">
              <a:defRPr/>
            </a:pPr>
            <a:endParaRPr lang="zh-CN" altLang="en-US" sz="2400" kern="0" dirty="0">
              <a:solidFill>
                <a:sysClr val="window" lastClr="FFFFFF"/>
              </a:solidFill>
              <a:latin typeface="微软雅黑" panose="020B0503020204020204" charset="-122"/>
              <a:ea typeface="微软雅黑" panose="020B0503020204020204" charset="-122"/>
            </a:endParaRPr>
          </a:p>
        </p:txBody>
      </p:sp>
      <p:sp>
        <p:nvSpPr>
          <p:cNvPr id="3" name="椭圆 2"/>
          <p:cNvSpPr/>
          <p:nvPr/>
        </p:nvSpPr>
        <p:spPr bwMode="auto">
          <a:xfrm>
            <a:off x="5337752" y="2251731"/>
            <a:ext cx="3382344" cy="3370140"/>
          </a:xfrm>
          <a:prstGeom prst="ellipse">
            <a:avLst/>
          </a:prstGeom>
          <a:noFill/>
          <a:ln w="12700" cap="flat" cmpd="sng" algn="ctr">
            <a:solidFill>
              <a:srgbClr val="AA9FE0"/>
            </a:solidFill>
            <a:prstDash val="solid"/>
          </a:ln>
          <a:effectLst/>
        </p:spPr>
        <p:txBody>
          <a:bodyPr lIns="100693" tIns="50347" rIns="100693" bIns="50347" anchor="ctr"/>
          <a:p>
            <a:pPr algn="ctr" defTabSz="1218565">
              <a:defRPr/>
            </a:pPr>
            <a:endParaRPr lang="zh-CN" altLang="en-US" sz="2400" kern="0" dirty="0">
              <a:solidFill>
                <a:sysClr val="window" lastClr="FFFFFF"/>
              </a:solidFill>
              <a:latin typeface="微软雅黑" panose="020B0503020204020204" charset="-122"/>
              <a:ea typeface="微软雅黑" panose="020B0503020204020204" charset="-122"/>
            </a:endParaRPr>
          </a:p>
        </p:txBody>
      </p:sp>
      <p:cxnSp>
        <p:nvCxnSpPr>
          <p:cNvPr id="4" name="直接连接符 3"/>
          <p:cNvCxnSpPr>
            <a:cxnSpLocks noChangeShapeType="1"/>
          </p:cNvCxnSpPr>
          <p:nvPr/>
        </p:nvCxnSpPr>
        <p:spPr bwMode="auto">
          <a:xfrm>
            <a:off x="4401965" y="3074468"/>
            <a:ext cx="529641" cy="247847"/>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5" name="直接连接符 4"/>
          <p:cNvCxnSpPr>
            <a:cxnSpLocks noChangeShapeType="1"/>
          </p:cNvCxnSpPr>
          <p:nvPr/>
        </p:nvCxnSpPr>
        <p:spPr bwMode="auto">
          <a:xfrm>
            <a:off x="4119488" y="3835607"/>
            <a:ext cx="547296" cy="0"/>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6" name="直接连接符 5"/>
          <p:cNvCxnSpPr>
            <a:cxnSpLocks noChangeShapeType="1"/>
          </p:cNvCxnSpPr>
          <p:nvPr/>
        </p:nvCxnSpPr>
        <p:spPr bwMode="auto">
          <a:xfrm flipV="1">
            <a:off x="4401964" y="4328369"/>
            <a:ext cx="547296" cy="288912"/>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8" name="直接连接符 7"/>
          <p:cNvCxnSpPr>
            <a:cxnSpLocks noChangeShapeType="1"/>
          </p:cNvCxnSpPr>
          <p:nvPr/>
        </p:nvCxnSpPr>
        <p:spPr bwMode="auto">
          <a:xfrm flipH="1" flipV="1">
            <a:off x="7331259" y="4316637"/>
            <a:ext cx="547296" cy="288912"/>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9" name="直接连接符 8"/>
          <p:cNvCxnSpPr>
            <a:cxnSpLocks noChangeShapeType="1"/>
          </p:cNvCxnSpPr>
          <p:nvPr/>
        </p:nvCxnSpPr>
        <p:spPr bwMode="auto">
          <a:xfrm flipH="1">
            <a:off x="7604907" y="3832675"/>
            <a:ext cx="547296" cy="0"/>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0" name="直接连接符 9"/>
          <p:cNvCxnSpPr>
            <a:cxnSpLocks noChangeShapeType="1"/>
          </p:cNvCxnSpPr>
          <p:nvPr/>
        </p:nvCxnSpPr>
        <p:spPr bwMode="auto">
          <a:xfrm flipH="1">
            <a:off x="7348914" y="3074468"/>
            <a:ext cx="529641" cy="247847"/>
          </a:xfrm>
          <a:prstGeom prst="line">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11" name="Oval 19"/>
          <p:cNvSpPr>
            <a:spLocks noChangeArrowheads="1"/>
          </p:cNvSpPr>
          <p:nvPr/>
        </p:nvSpPr>
        <p:spPr bwMode="auto">
          <a:xfrm>
            <a:off x="3489805" y="2330925"/>
            <a:ext cx="919516" cy="916595"/>
          </a:xfrm>
          <a:prstGeom prst="ellipse">
            <a:avLst/>
          </a:prstGeom>
          <a:solidFill>
            <a:srgbClr val="6499E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2" name="Oval 19"/>
          <p:cNvSpPr>
            <a:spLocks noChangeArrowheads="1"/>
          </p:cNvSpPr>
          <p:nvPr/>
        </p:nvSpPr>
        <p:spPr bwMode="auto">
          <a:xfrm>
            <a:off x="7831476" y="2345591"/>
            <a:ext cx="919515" cy="918063"/>
          </a:xfrm>
          <a:prstGeom prst="ellipse">
            <a:avLst/>
          </a:prstGeom>
          <a:solidFill>
            <a:srgbClr val="AA9FE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3" name="Oval 19"/>
          <p:cNvSpPr>
            <a:spLocks noChangeArrowheads="1"/>
          </p:cNvSpPr>
          <p:nvPr/>
        </p:nvSpPr>
        <p:spPr bwMode="auto">
          <a:xfrm>
            <a:off x="8249304" y="3410308"/>
            <a:ext cx="920987" cy="918063"/>
          </a:xfrm>
          <a:prstGeom prst="ellipse">
            <a:avLst/>
          </a:prstGeom>
          <a:solidFill>
            <a:srgbClr val="C5B3E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4" name="Oval 19"/>
          <p:cNvSpPr>
            <a:spLocks noChangeArrowheads="1"/>
          </p:cNvSpPr>
          <p:nvPr/>
        </p:nvSpPr>
        <p:spPr bwMode="auto">
          <a:xfrm>
            <a:off x="7877083" y="4463293"/>
            <a:ext cx="920987" cy="918063"/>
          </a:xfrm>
          <a:prstGeom prst="ellipse">
            <a:avLst/>
          </a:prstGeom>
          <a:solidFill>
            <a:srgbClr val="CFD1E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5" name="Oval 19"/>
          <p:cNvSpPr>
            <a:spLocks noChangeArrowheads="1"/>
          </p:cNvSpPr>
          <p:nvPr/>
        </p:nvSpPr>
        <p:spPr bwMode="auto">
          <a:xfrm>
            <a:off x="3077863" y="3375112"/>
            <a:ext cx="920987" cy="918063"/>
          </a:xfrm>
          <a:prstGeom prst="ellipse">
            <a:avLst/>
          </a:prstGeom>
          <a:solidFill>
            <a:srgbClr val="65B2E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6" name="Oval 19"/>
          <p:cNvSpPr>
            <a:spLocks noChangeArrowheads="1"/>
          </p:cNvSpPr>
          <p:nvPr/>
        </p:nvSpPr>
        <p:spPr bwMode="auto">
          <a:xfrm>
            <a:off x="3454496" y="4457427"/>
            <a:ext cx="920987" cy="918063"/>
          </a:xfrm>
          <a:prstGeom prst="ellipse">
            <a:avLst/>
          </a:prstGeom>
          <a:solidFill>
            <a:srgbClr val="65C2E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FFFFFF"/>
              </a:solidFill>
              <a:latin typeface="微软雅黑" panose="020B0503020204020204" charset="-122"/>
              <a:ea typeface="微软雅黑" panose="020B0503020204020204" charset="-122"/>
            </a:endParaRPr>
          </a:p>
        </p:txBody>
      </p:sp>
      <p:sp>
        <p:nvSpPr>
          <p:cNvPr id="17" name="Oval 19"/>
          <p:cNvSpPr>
            <a:spLocks noChangeArrowheads="1"/>
          </p:cNvSpPr>
          <p:nvPr/>
        </p:nvSpPr>
        <p:spPr bwMode="auto">
          <a:xfrm>
            <a:off x="5203219" y="2909182"/>
            <a:ext cx="1857421" cy="1851525"/>
          </a:xfrm>
          <a:prstGeom prst="ellipse">
            <a:avLst/>
          </a:prstGeom>
          <a:gradFill>
            <a:gsLst>
              <a:gs pos="19000">
                <a:srgbClr val="9EBBF0"/>
              </a:gs>
              <a:gs pos="100000">
                <a:srgbClr val="C7AEE1"/>
              </a:gs>
              <a:gs pos="100000">
                <a:srgbClr val="A89EDF">
                  <a:alpha val="22000"/>
                </a:srgb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8565"/>
            <a:endParaRPr lang="zh-CN" altLang="en-US" sz="2400" dirty="0">
              <a:solidFill>
                <a:srgbClr val="7F7F7F"/>
              </a:solidFill>
              <a:latin typeface="微软雅黑" panose="020B0503020204020204" charset="-122"/>
              <a:ea typeface="微软雅黑" panose="020B0503020204020204" charset="-122"/>
            </a:endParaRPr>
          </a:p>
        </p:txBody>
      </p:sp>
      <p:sp>
        <p:nvSpPr>
          <p:cNvPr id="30" name="TextBox 28"/>
          <p:cNvSpPr txBox="1"/>
          <p:nvPr/>
        </p:nvSpPr>
        <p:spPr>
          <a:xfrm>
            <a:off x="5698314" y="3416559"/>
            <a:ext cx="892853" cy="877315"/>
          </a:xfrm>
          <a:prstGeom prst="rect">
            <a:avLst/>
          </a:prstGeom>
          <a:noFill/>
        </p:spPr>
        <p:txBody>
          <a:bodyPr wrap="none" lIns="137309" tIns="68655" rIns="137309" bIns="68655" rtlCol="0">
            <a:spAutoFit/>
          </a:bodyPr>
          <a:p>
            <a:pPr defTabSz="1218565"/>
            <a:r>
              <a:rPr lang="zh-CN" altLang="en-US" sz="2400" dirty="0">
                <a:solidFill>
                  <a:srgbClr val="FFFFFF"/>
                </a:solidFill>
                <a:latin typeface="微软雅黑" panose="020B0503020204020204" charset="-122"/>
                <a:ea typeface="微软雅黑" panose="020B0503020204020204" charset="-122"/>
              </a:rPr>
              <a:t>标题</a:t>
            </a:r>
            <a:endParaRPr lang="en-US" altLang="zh-CN" sz="2400" dirty="0">
              <a:solidFill>
                <a:srgbClr val="FFFFFF"/>
              </a:solidFill>
              <a:latin typeface="微软雅黑" panose="020B0503020204020204" charset="-122"/>
              <a:ea typeface="微软雅黑" panose="020B0503020204020204" charset="-122"/>
            </a:endParaRPr>
          </a:p>
          <a:p>
            <a:pPr defTabSz="1218565"/>
            <a:r>
              <a:rPr lang="zh-CN" altLang="en-US" sz="2400" dirty="0">
                <a:solidFill>
                  <a:srgbClr val="FFFFFF"/>
                </a:solidFill>
                <a:latin typeface="微软雅黑" panose="020B0503020204020204" charset="-122"/>
                <a:ea typeface="微软雅黑" panose="020B0503020204020204" charset="-122"/>
              </a:rPr>
              <a:t>文字</a:t>
            </a:r>
            <a:endParaRPr lang="zh-CN" altLang="en-US" sz="2400" dirty="0">
              <a:solidFill>
                <a:srgbClr val="FFFFFF"/>
              </a:solidFill>
              <a:latin typeface="微软雅黑" panose="020B0503020204020204" charset="-122"/>
              <a:ea typeface="微软雅黑" panose="020B0503020204020204" charset="-122"/>
            </a:endParaRPr>
          </a:p>
        </p:txBody>
      </p:sp>
      <p:sp>
        <p:nvSpPr>
          <p:cNvPr id="31" name="TextBox 29"/>
          <p:cNvSpPr txBox="1"/>
          <p:nvPr/>
        </p:nvSpPr>
        <p:spPr>
          <a:xfrm>
            <a:off x="3614497" y="2486499"/>
            <a:ext cx="681990" cy="629285"/>
          </a:xfrm>
          <a:prstGeom prst="rect">
            <a:avLst/>
          </a:prstGeom>
          <a:noFill/>
        </p:spPr>
        <p:txBody>
          <a:bodyPr wrap="none" lIns="137309" tIns="68655" rIns="137309" bIns="68655" rtlCol="0">
            <a:spAutoFit/>
          </a:bodyPr>
          <a:p>
            <a:pPr algn="l" defTabSz="1218565"/>
            <a:r>
              <a:rPr lang="zh-CN" altLang="en-US" sz="1600" b="1" dirty="0">
                <a:solidFill>
                  <a:srgbClr val="FFFFFF"/>
                </a:solidFill>
                <a:latin typeface="微软雅黑" panose="020B0503020204020204" charset="-122"/>
                <a:ea typeface="微软雅黑" panose="020B0503020204020204" charset="-122"/>
                <a:sym typeface="+mn-ea"/>
              </a:rPr>
              <a:t>添加</a:t>
            </a:r>
            <a:endParaRPr lang="zh-CN" altLang="en-US" sz="1600" b="1" dirty="0">
              <a:solidFill>
                <a:srgbClr val="FFFFFF"/>
              </a:solidFill>
              <a:latin typeface="微软雅黑" panose="020B0503020204020204" charset="-122"/>
              <a:ea typeface="微软雅黑" panose="020B0503020204020204" charset="-122"/>
            </a:endParaRPr>
          </a:p>
          <a:p>
            <a:pPr algn="l" defTabSz="1218565"/>
            <a:r>
              <a:rPr lang="zh-CN" altLang="en-US" sz="1600" b="1" dirty="0">
                <a:solidFill>
                  <a:srgbClr val="FFFFFF"/>
                </a:solidFill>
                <a:latin typeface="微软雅黑" panose="020B0503020204020204" charset="-122"/>
                <a:ea typeface="微软雅黑" panose="020B0503020204020204" charset="-122"/>
                <a:sym typeface="+mn-ea"/>
              </a:rPr>
              <a:t>标题</a:t>
            </a:r>
            <a:endParaRPr lang="zh-CN" altLang="en-US" sz="1600" dirty="0">
              <a:solidFill>
                <a:srgbClr val="FFFFFF"/>
              </a:solidFill>
              <a:latin typeface="微软雅黑" panose="020B0503020204020204" charset="-122"/>
              <a:ea typeface="微软雅黑" panose="020B0503020204020204" charset="-122"/>
            </a:endParaRPr>
          </a:p>
        </p:txBody>
      </p:sp>
      <p:sp>
        <p:nvSpPr>
          <p:cNvPr id="33" name="TextBox 30"/>
          <p:cNvSpPr txBox="1"/>
          <p:nvPr/>
        </p:nvSpPr>
        <p:spPr>
          <a:xfrm>
            <a:off x="3168209" y="3525926"/>
            <a:ext cx="681990" cy="629285"/>
          </a:xfrm>
          <a:prstGeom prst="rect">
            <a:avLst/>
          </a:prstGeom>
          <a:noFill/>
        </p:spPr>
        <p:txBody>
          <a:bodyPr wrap="none" lIns="137309" tIns="68655" rIns="137309" bIns="68655" rtlCol="0">
            <a:spAutoFit/>
          </a:bodyPr>
          <a:p>
            <a:pPr defTabSz="1218565"/>
            <a:r>
              <a:rPr lang="zh-CN" altLang="en-US" sz="1600" b="1" dirty="0">
                <a:solidFill>
                  <a:srgbClr val="FFFFFF"/>
                </a:solidFill>
                <a:latin typeface="微软雅黑" panose="020B0503020204020204" charset="-122"/>
                <a:ea typeface="微软雅黑" panose="020B0503020204020204" charset="-122"/>
              </a:rPr>
              <a:t>添加</a:t>
            </a:r>
            <a:endParaRPr lang="zh-CN" altLang="en-US" sz="1600" b="1" dirty="0">
              <a:solidFill>
                <a:srgbClr val="FFFFFF"/>
              </a:solidFill>
              <a:latin typeface="微软雅黑" panose="020B0503020204020204" charset="-122"/>
              <a:ea typeface="微软雅黑" panose="020B0503020204020204" charset="-122"/>
            </a:endParaRPr>
          </a:p>
          <a:p>
            <a:pPr defTabSz="1218565"/>
            <a:r>
              <a:rPr lang="zh-CN" altLang="en-US" sz="1600" b="1" dirty="0">
                <a:solidFill>
                  <a:srgbClr val="FFFFFF"/>
                </a:solidFill>
                <a:latin typeface="微软雅黑" panose="020B0503020204020204" charset="-122"/>
                <a:ea typeface="微软雅黑" panose="020B0503020204020204" charset="-122"/>
              </a:rPr>
              <a:t>标题</a:t>
            </a:r>
            <a:endParaRPr lang="zh-CN" altLang="en-US" sz="1600" b="1" dirty="0">
              <a:solidFill>
                <a:srgbClr val="FFFFFF"/>
              </a:solidFill>
              <a:latin typeface="微软雅黑" panose="020B0503020204020204" charset="-122"/>
              <a:ea typeface="微软雅黑" panose="020B0503020204020204" charset="-122"/>
            </a:endParaRPr>
          </a:p>
        </p:txBody>
      </p:sp>
      <p:sp>
        <p:nvSpPr>
          <p:cNvPr id="34" name="TextBox 31"/>
          <p:cNvSpPr txBox="1"/>
          <p:nvPr/>
        </p:nvSpPr>
        <p:spPr>
          <a:xfrm>
            <a:off x="3544332" y="4617281"/>
            <a:ext cx="681990" cy="629285"/>
          </a:xfrm>
          <a:prstGeom prst="rect">
            <a:avLst/>
          </a:prstGeom>
          <a:noFill/>
        </p:spPr>
        <p:txBody>
          <a:bodyPr wrap="none" lIns="137309" tIns="68655" rIns="137309" bIns="68655" rtlCol="0">
            <a:spAutoFit/>
          </a:bodyPr>
          <a:p>
            <a:pPr algn="l" defTabSz="1218565"/>
            <a:r>
              <a:rPr lang="zh-CN" altLang="en-US" sz="1600" b="1" dirty="0">
                <a:solidFill>
                  <a:srgbClr val="FFFFFF"/>
                </a:solidFill>
                <a:latin typeface="微软雅黑" panose="020B0503020204020204" charset="-122"/>
                <a:ea typeface="微软雅黑" panose="020B0503020204020204" charset="-122"/>
                <a:sym typeface="+mn-ea"/>
              </a:rPr>
              <a:t>添加</a:t>
            </a:r>
            <a:endParaRPr lang="zh-CN" altLang="en-US" sz="1600" b="1" dirty="0">
              <a:solidFill>
                <a:srgbClr val="FFFFFF"/>
              </a:solidFill>
              <a:latin typeface="微软雅黑" panose="020B0503020204020204" charset="-122"/>
              <a:ea typeface="微软雅黑" panose="020B0503020204020204" charset="-122"/>
            </a:endParaRPr>
          </a:p>
          <a:p>
            <a:pPr algn="l" defTabSz="1218565"/>
            <a:r>
              <a:rPr lang="zh-CN" altLang="en-US" sz="1600" b="1" dirty="0">
                <a:solidFill>
                  <a:srgbClr val="FFFFFF"/>
                </a:solidFill>
                <a:latin typeface="微软雅黑" panose="020B0503020204020204" charset="-122"/>
                <a:ea typeface="微软雅黑" panose="020B0503020204020204" charset="-122"/>
                <a:sym typeface="+mn-ea"/>
              </a:rPr>
              <a:t>标题</a:t>
            </a:r>
            <a:endParaRPr lang="zh-CN" altLang="en-US" sz="1600" dirty="0">
              <a:solidFill>
                <a:srgbClr val="FFFFFF"/>
              </a:solidFill>
              <a:latin typeface="微软雅黑" panose="020B0503020204020204" charset="-122"/>
              <a:ea typeface="微软雅黑" panose="020B0503020204020204" charset="-122"/>
            </a:endParaRPr>
          </a:p>
        </p:txBody>
      </p:sp>
      <p:sp>
        <p:nvSpPr>
          <p:cNvPr id="35" name="TextBox 32"/>
          <p:cNvSpPr txBox="1"/>
          <p:nvPr/>
        </p:nvSpPr>
        <p:spPr>
          <a:xfrm>
            <a:off x="7947399" y="2486499"/>
            <a:ext cx="681990" cy="629285"/>
          </a:xfrm>
          <a:prstGeom prst="rect">
            <a:avLst/>
          </a:prstGeom>
          <a:noFill/>
        </p:spPr>
        <p:txBody>
          <a:bodyPr wrap="none" lIns="137309" tIns="68655" rIns="137309" bIns="68655" rtlCol="0">
            <a:spAutoFit/>
          </a:bodyPr>
          <a:p>
            <a:pPr algn="l" defTabSz="1218565"/>
            <a:r>
              <a:rPr lang="zh-CN" altLang="en-US" sz="1600" b="1" dirty="0">
                <a:solidFill>
                  <a:srgbClr val="FFFFFF"/>
                </a:solidFill>
                <a:latin typeface="微软雅黑" panose="020B0503020204020204" charset="-122"/>
                <a:ea typeface="微软雅黑" panose="020B0503020204020204" charset="-122"/>
                <a:sym typeface="+mn-ea"/>
              </a:rPr>
              <a:t>添加</a:t>
            </a:r>
            <a:endParaRPr lang="zh-CN" altLang="en-US" sz="1600" b="1" dirty="0">
              <a:solidFill>
                <a:srgbClr val="FFFFFF"/>
              </a:solidFill>
              <a:latin typeface="微软雅黑" panose="020B0503020204020204" charset="-122"/>
              <a:ea typeface="微软雅黑" panose="020B0503020204020204" charset="-122"/>
            </a:endParaRPr>
          </a:p>
          <a:p>
            <a:pPr algn="l" defTabSz="1218565"/>
            <a:r>
              <a:rPr lang="zh-CN" altLang="en-US" sz="1600" b="1" dirty="0">
                <a:solidFill>
                  <a:srgbClr val="FFFFFF"/>
                </a:solidFill>
                <a:latin typeface="微软雅黑" panose="020B0503020204020204" charset="-122"/>
                <a:ea typeface="微软雅黑" panose="020B0503020204020204" charset="-122"/>
                <a:sym typeface="+mn-ea"/>
              </a:rPr>
              <a:t>标题</a:t>
            </a:r>
            <a:endParaRPr lang="zh-CN" altLang="en-US" sz="1600" dirty="0">
              <a:solidFill>
                <a:srgbClr val="FFFFFF"/>
              </a:solidFill>
              <a:latin typeface="微软雅黑" panose="020B0503020204020204" charset="-122"/>
              <a:ea typeface="微软雅黑" panose="020B0503020204020204" charset="-122"/>
            </a:endParaRPr>
          </a:p>
        </p:txBody>
      </p:sp>
      <p:sp>
        <p:nvSpPr>
          <p:cNvPr id="36" name="TextBox 33"/>
          <p:cNvSpPr txBox="1"/>
          <p:nvPr/>
        </p:nvSpPr>
        <p:spPr>
          <a:xfrm>
            <a:off x="8380844" y="3525926"/>
            <a:ext cx="681990" cy="629285"/>
          </a:xfrm>
          <a:prstGeom prst="rect">
            <a:avLst/>
          </a:prstGeom>
          <a:noFill/>
        </p:spPr>
        <p:txBody>
          <a:bodyPr wrap="none" lIns="137309" tIns="68655" rIns="137309" bIns="68655" rtlCol="0">
            <a:spAutoFit/>
          </a:bodyPr>
          <a:p>
            <a:pPr algn="l" defTabSz="1218565"/>
            <a:r>
              <a:rPr lang="zh-CN" altLang="en-US" sz="1600" b="1" dirty="0">
                <a:solidFill>
                  <a:srgbClr val="FFFFFF"/>
                </a:solidFill>
                <a:latin typeface="微软雅黑" panose="020B0503020204020204" charset="-122"/>
                <a:ea typeface="微软雅黑" panose="020B0503020204020204" charset="-122"/>
                <a:sym typeface="+mn-ea"/>
              </a:rPr>
              <a:t>添加</a:t>
            </a:r>
            <a:endParaRPr lang="zh-CN" altLang="en-US" sz="1600" b="1" dirty="0">
              <a:solidFill>
                <a:srgbClr val="FFFFFF"/>
              </a:solidFill>
              <a:latin typeface="微软雅黑" panose="020B0503020204020204" charset="-122"/>
              <a:ea typeface="微软雅黑" panose="020B0503020204020204" charset="-122"/>
            </a:endParaRPr>
          </a:p>
          <a:p>
            <a:pPr algn="l" defTabSz="1218565"/>
            <a:r>
              <a:rPr lang="zh-CN" altLang="en-US" sz="1600" b="1" dirty="0">
                <a:solidFill>
                  <a:srgbClr val="FFFFFF"/>
                </a:solidFill>
                <a:latin typeface="微软雅黑" panose="020B0503020204020204" charset="-122"/>
                <a:ea typeface="微软雅黑" panose="020B0503020204020204" charset="-122"/>
                <a:sym typeface="+mn-ea"/>
              </a:rPr>
              <a:t>标题</a:t>
            </a:r>
            <a:endParaRPr lang="zh-CN" altLang="en-US" sz="1600" dirty="0">
              <a:solidFill>
                <a:srgbClr val="FFFFFF"/>
              </a:solidFill>
              <a:latin typeface="微软雅黑" panose="020B0503020204020204" charset="-122"/>
              <a:ea typeface="微软雅黑" panose="020B0503020204020204" charset="-122"/>
            </a:endParaRPr>
          </a:p>
        </p:txBody>
      </p:sp>
      <p:sp>
        <p:nvSpPr>
          <p:cNvPr id="37" name="TextBox 34"/>
          <p:cNvSpPr txBox="1"/>
          <p:nvPr/>
        </p:nvSpPr>
        <p:spPr>
          <a:xfrm>
            <a:off x="8006115" y="4617281"/>
            <a:ext cx="681990" cy="629285"/>
          </a:xfrm>
          <a:prstGeom prst="rect">
            <a:avLst/>
          </a:prstGeom>
          <a:noFill/>
        </p:spPr>
        <p:txBody>
          <a:bodyPr wrap="none" lIns="137309" tIns="68655" rIns="137309" bIns="68655" rtlCol="0">
            <a:spAutoFit/>
          </a:bodyPr>
          <a:p>
            <a:pPr algn="l" defTabSz="1218565"/>
            <a:r>
              <a:rPr lang="zh-CN" altLang="en-US" sz="1600" b="1" dirty="0">
                <a:solidFill>
                  <a:srgbClr val="FFFFFF"/>
                </a:solidFill>
                <a:latin typeface="微软雅黑" panose="020B0503020204020204" charset="-122"/>
                <a:ea typeface="微软雅黑" panose="020B0503020204020204" charset="-122"/>
                <a:sym typeface="+mn-ea"/>
              </a:rPr>
              <a:t>添加</a:t>
            </a:r>
            <a:endParaRPr lang="zh-CN" altLang="en-US" sz="1600" b="1" dirty="0">
              <a:solidFill>
                <a:srgbClr val="FFFFFF"/>
              </a:solidFill>
              <a:latin typeface="微软雅黑" panose="020B0503020204020204" charset="-122"/>
              <a:ea typeface="微软雅黑" panose="020B0503020204020204" charset="-122"/>
            </a:endParaRPr>
          </a:p>
          <a:p>
            <a:pPr algn="l" defTabSz="1218565"/>
            <a:r>
              <a:rPr lang="zh-CN" altLang="en-US" sz="1600" b="1" dirty="0">
                <a:solidFill>
                  <a:srgbClr val="FFFFFF"/>
                </a:solidFill>
                <a:latin typeface="微软雅黑" panose="020B0503020204020204" charset="-122"/>
                <a:ea typeface="微软雅黑" panose="020B0503020204020204" charset="-122"/>
                <a:sym typeface="+mn-ea"/>
              </a:rPr>
              <a:t>标题</a:t>
            </a:r>
            <a:endParaRPr lang="zh-CN" altLang="en-US" sz="1600" dirty="0">
              <a:solidFill>
                <a:srgbClr val="FFFFFF"/>
              </a:solidFill>
              <a:latin typeface="微软雅黑" panose="020B0503020204020204" charset="-122"/>
              <a:ea typeface="微软雅黑" panose="020B0503020204020204" charset="-122"/>
            </a:endParaRPr>
          </a:p>
        </p:txBody>
      </p:sp>
      <p:sp>
        <p:nvSpPr>
          <p:cNvPr id="38" name="文本框 37"/>
          <p:cNvSpPr txBox="1"/>
          <p:nvPr/>
        </p:nvSpPr>
        <p:spPr>
          <a:xfrm>
            <a:off x="849630" y="2186305"/>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39" name="文本框 38"/>
          <p:cNvSpPr txBox="1"/>
          <p:nvPr/>
        </p:nvSpPr>
        <p:spPr>
          <a:xfrm>
            <a:off x="736600" y="3322320"/>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40" name="文本框 39"/>
          <p:cNvSpPr txBox="1"/>
          <p:nvPr/>
        </p:nvSpPr>
        <p:spPr>
          <a:xfrm>
            <a:off x="1005840" y="4455160"/>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41" name="文本框 40"/>
          <p:cNvSpPr txBox="1"/>
          <p:nvPr/>
        </p:nvSpPr>
        <p:spPr>
          <a:xfrm>
            <a:off x="9182100" y="2179955"/>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42" name="文本框 41"/>
          <p:cNvSpPr txBox="1"/>
          <p:nvPr/>
        </p:nvSpPr>
        <p:spPr>
          <a:xfrm>
            <a:off x="9391015" y="3312795"/>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
        <p:nvSpPr>
          <p:cNvPr id="43" name="文本框 42"/>
          <p:cNvSpPr txBox="1"/>
          <p:nvPr/>
        </p:nvSpPr>
        <p:spPr>
          <a:xfrm>
            <a:off x="9206865" y="4445635"/>
            <a:ext cx="2162175" cy="929640"/>
          </a:xfrm>
          <a:prstGeom prst="rect">
            <a:avLst/>
          </a:prstGeom>
          <a:noFill/>
        </p:spPr>
        <p:txBody>
          <a:bodyPr wrap="square" rtlCol="0">
            <a:spAutoFit/>
          </a:bodyPr>
          <a:p>
            <a:pPr algn="just" defTabSz="1218565">
              <a:lnSpc>
                <a:spcPct val="130000"/>
              </a:lnSpc>
            </a:pPr>
            <a:r>
              <a:rPr lang="zh-CN" altLang="en-US" sz="1400">
                <a:solidFill>
                  <a:schemeClr val="tx1"/>
                </a:solidFill>
                <a:latin typeface="思源黑体 CN" panose="020B0A00000000000000" charset="-122"/>
                <a:ea typeface="思源黑体 CN" panose="020B0A00000000000000" charset="-122"/>
                <a:cs typeface="思源黑体 CN" panose="020B0A00000000000000" charset="-122"/>
                <a:sym typeface="+mn-ea"/>
              </a:rPr>
              <a:t>突出演示的重点帮助观众理解演示的内容跟上演示的节奏</a:t>
            </a:r>
            <a:endParaRPr lang="zh-CN" altLang="en-US" sz="1400" dirty="0">
              <a:solidFill>
                <a:schemeClr val="tx1"/>
              </a:solidFill>
              <a:latin typeface="思源黑体 CN" panose="020B0A00000000000000" charset="-122"/>
              <a:ea typeface="思源黑体 CN" panose="020B0A00000000000000" charset="-122"/>
              <a:cs typeface="思源黑体 CN" panose="020B0A00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Effect transition="in" filter="fade">
                                      <p:cBhvr>
                                        <p:cTn id="74" dur="500"/>
                                        <p:tgtEl>
                                          <p:spTgt spid="8"/>
                                        </p:tgtEl>
                                      </p:cBhvr>
                                    </p:animEffect>
                                  </p:childTnLst>
                                </p:cTn>
                              </p:par>
                              <p:par>
                                <p:cTn id="75" presetID="53" presetClass="entr" presetSubtype="16" fill="hold" nodeType="with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par>
                                <p:cTn id="80" presetID="53" presetClass="entr" presetSubtype="16"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animEffect transition="in" filter="fade">
                                      <p:cBhvr>
                                        <p:cTn id="84" dur="500"/>
                                        <p:tgtEl>
                                          <p:spTgt spid="1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p:cTn id="87" dur="500" fill="hold"/>
                                        <p:tgtEl>
                                          <p:spTgt spid="11"/>
                                        </p:tgtEl>
                                        <p:attrNameLst>
                                          <p:attrName>ppt_w</p:attrName>
                                        </p:attrNameLst>
                                      </p:cBhvr>
                                      <p:tavLst>
                                        <p:tav tm="0">
                                          <p:val>
                                            <p:fltVal val="0"/>
                                          </p:val>
                                        </p:tav>
                                        <p:tav tm="100000">
                                          <p:val>
                                            <p:strVal val="#ppt_w"/>
                                          </p:val>
                                        </p:tav>
                                      </p:tavLst>
                                    </p:anim>
                                    <p:anim calcmode="lin" valueType="num">
                                      <p:cBhvr>
                                        <p:cTn id="88" dur="500" fill="hold"/>
                                        <p:tgtEl>
                                          <p:spTgt spid="11"/>
                                        </p:tgtEl>
                                        <p:attrNameLst>
                                          <p:attrName>ppt_h</p:attrName>
                                        </p:attrNameLst>
                                      </p:cBhvr>
                                      <p:tavLst>
                                        <p:tav tm="0">
                                          <p:val>
                                            <p:fltVal val="0"/>
                                          </p:val>
                                        </p:tav>
                                        <p:tav tm="100000">
                                          <p:val>
                                            <p:strVal val="#ppt_h"/>
                                          </p:val>
                                        </p:tav>
                                      </p:tavLst>
                                    </p:anim>
                                    <p:animEffect transition="in" filter="fade">
                                      <p:cBhvr>
                                        <p:cTn id="89" dur="500"/>
                                        <p:tgtEl>
                                          <p:spTgt spid="11"/>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p:cTn id="102" dur="500" fill="hold"/>
                                        <p:tgtEl>
                                          <p:spTgt spid="14"/>
                                        </p:tgtEl>
                                        <p:attrNameLst>
                                          <p:attrName>ppt_w</p:attrName>
                                        </p:attrNameLst>
                                      </p:cBhvr>
                                      <p:tavLst>
                                        <p:tav tm="0">
                                          <p:val>
                                            <p:fltVal val="0"/>
                                          </p:val>
                                        </p:tav>
                                        <p:tav tm="100000">
                                          <p:val>
                                            <p:strVal val="#ppt_w"/>
                                          </p:val>
                                        </p:tav>
                                      </p:tavLst>
                                    </p:anim>
                                    <p:anim calcmode="lin" valueType="num">
                                      <p:cBhvr>
                                        <p:cTn id="103" dur="500" fill="hold"/>
                                        <p:tgtEl>
                                          <p:spTgt spid="14"/>
                                        </p:tgtEl>
                                        <p:attrNameLst>
                                          <p:attrName>ppt_h</p:attrName>
                                        </p:attrNameLst>
                                      </p:cBhvr>
                                      <p:tavLst>
                                        <p:tav tm="0">
                                          <p:val>
                                            <p:fltVal val="0"/>
                                          </p:val>
                                        </p:tav>
                                        <p:tav tm="100000">
                                          <p:val>
                                            <p:strVal val="#ppt_h"/>
                                          </p:val>
                                        </p:tav>
                                      </p:tavLst>
                                    </p:anim>
                                    <p:animEffect transition="in" filter="fade">
                                      <p:cBhvr>
                                        <p:cTn id="104" dur="500"/>
                                        <p:tgtEl>
                                          <p:spTgt spid="1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p:cTn id="107" dur="500" fill="hold"/>
                                        <p:tgtEl>
                                          <p:spTgt spid="15"/>
                                        </p:tgtEl>
                                        <p:attrNameLst>
                                          <p:attrName>ppt_w</p:attrName>
                                        </p:attrNameLst>
                                      </p:cBhvr>
                                      <p:tavLst>
                                        <p:tav tm="0">
                                          <p:val>
                                            <p:fltVal val="0"/>
                                          </p:val>
                                        </p:tav>
                                        <p:tav tm="100000">
                                          <p:val>
                                            <p:strVal val="#ppt_w"/>
                                          </p:val>
                                        </p:tav>
                                      </p:tavLst>
                                    </p:anim>
                                    <p:anim calcmode="lin" valueType="num">
                                      <p:cBhvr>
                                        <p:cTn id="108" dur="500" fill="hold"/>
                                        <p:tgtEl>
                                          <p:spTgt spid="15"/>
                                        </p:tgtEl>
                                        <p:attrNameLst>
                                          <p:attrName>ppt_h</p:attrName>
                                        </p:attrNameLst>
                                      </p:cBhvr>
                                      <p:tavLst>
                                        <p:tav tm="0">
                                          <p:val>
                                            <p:fltVal val="0"/>
                                          </p:val>
                                        </p:tav>
                                        <p:tav tm="100000">
                                          <p:val>
                                            <p:strVal val="#ppt_h"/>
                                          </p:val>
                                        </p:tav>
                                      </p:tavLst>
                                    </p:anim>
                                    <p:animEffect transition="in" filter="fade">
                                      <p:cBhvr>
                                        <p:cTn id="109" dur="500"/>
                                        <p:tgtEl>
                                          <p:spTgt spid="15"/>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6"/>
                                        </p:tgtEl>
                                        <p:attrNameLst>
                                          <p:attrName>style.visibility</p:attrName>
                                        </p:attrNameLst>
                                      </p:cBhvr>
                                      <p:to>
                                        <p:strVal val="visible"/>
                                      </p:to>
                                    </p:set>
                                    <p:anim calcmode="lin" valueType="num">
                                      <p:cBhvr>
                                        <p:cTn id="112" dur="500" fill="hold"/>
                                        <p:tgtEl>
                                          <p:spTgt spid="16"/>
                                        </p:tgtEl>
                                        <p:attrNameLst>
                                          <p:attrName>ppt_w</p:attrName>
                                        </p:attrNameLst>
                                      </p:cBhvr>
                                      <p:tavLst>
                                        <p:tav tm="0">
                                          <p:val>
                                            <p:fltVal val="0"/>
                                          </p:val>
                                        </p:tav>
                                        <p:tav tm="100000">
                                          <p:val>
                                            <p:strVal val="#ppt_w"/>
                                          </p:val>
                                        </p:tav>
                                      </p:tavLst>
                                    </p:anim>
                                    <p:anim calcmode="lin" valueType="num">
                                      <p:cBhvr>
                                        <p:cTn id="113" dur="500" fill="hold"/>
                                        <p:tgtEl>
                                          <p:spTgt spid="16"/>
                                        </p:tgtEl>
                                        <p:attrNameLst>
                                          <p:attrName>ppt_h</p:attrName>
                                        </p:attrNameLst>
                                      </p:cBhvr>
                                      <p:tavLst>
                                        <p:tav tm="0">
                                          <p:val>
                                            <p:fltVal val="0"/>
                                          </p:val>
                                        </p:tav>
                                        <p:tav tm="100000">
                                          <p:val>
                                            <p:strVal val="#ppt_h"/>
                                          </p:val>
                                        </p:tav>
                                      </p:tavLst>
                                    </p:anim>
                                    <p:animEffect transition="in" filter="fade">
                                      <p:cBhvr>
                                        <p:cTn id="1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30" grpId="0"/>
      <p:bldP spid="31" grpId="0"/>
      <p:bldP spid="33" grpId="0"/>
      <p:bldP spid="34" grpId="0"/>
      <p:bldP spid="35" grpId="0"/>
      <p:bldP spid="36" grpId="0"/>
      <p:bldP spid="37"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2076</Words>
  <Application>WPS 演示</Application>
  <PresentationFormat>宽屏</PresentationFormat>
  <Paragraphs>307</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思源黑体 CN Bold</vt:lpstr>
      <vt:lpstr>Source Han Sans CN Normal</vt:lpstr>
      <vt:lpstr>Wingdings</vt:lpstr>
      <vt:lpstr>思源黑体 CN</vt:lpstr>
      <vt:lpstr>黑体</vt:lpstr>
      <vt:lpstr>Calibri</vt:lpstr>
      <vt:lpstr>微软雅黑</vt:lpstr>
      <vt:lpstr>Arial</vt:lpstr>
      <vt:lpstr>Calibri</vt:lpstr>
      <vt:lpstr>Nexa Light</vt:lpstr>
      <vt:lpstr>Arial Unicode MS</vt:lpstr>
      <vt:lpstr>Calibri Light</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linchunfen</dc:creator>
  <cp:lastModifiedBy>铭</cp:lastModifiedBy>
  <cp:revision>4</cp:revision>
  <dcterms:created xsi:type="dcterms:W3CDTF">2021-03-21T16:29:00Z</dcterms:created>
  <dcterms:modified xsi:type="dcterms:W3CDTF">2022-03-11T05:54:03Z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v1.0_mb_7OkRP0+Iz4AdjpBx7I9tbQ==</vt:lpwstr>
  </property>
  <property fmtid="{D5CDD505-2E9C-101B-9397-08002B2CF9AE}" pid="4" name="ICV">
    <vt:lpwstr>B9EF8161493F48EE98FF90C14A4EC964</vt:lpwstr>
  </property>
</Properties>
</file>