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3"/>
    <p:sldId id="258" r:id="rId4"/>
    <p:sldId id="259" r:id="rId5"/>
    <p:sldId id="260" r:id="rId6"/>
    <p:sldId id="269" r:id="rId7"/>
    <p:sldId id="261" r:id="rId8"/>
    <p:sldId id="264" r:id="rId9"/>
    <p:sldId id="270" r:id="rId10"/>
    <p:sldId id="262" r:id="rId11"/>
    <p:sldId id="265" r:id="rId12"/>
    <p:sldId id="271" r:id="rId13"/>
    <p:sldId id="263" r:id="rId14"/>
    <p:sldId id="266" r:id="rId15"/>
    <p:sldId id="272" r:id="rId16"/>
    <p:sldId id="257" r:id="rId17"/>
  </p:sldIdLst>
  <p:sldSz cx="12192000" cy="6858000"/>
  <p:notesSz cx="6858000" cy="9144000"/>
  <p:embeddedFontLst>
    <p:embeddedFont>
      <p:font typeface="思源黑体 CN Light" panose="020B0300000000000000" pitchFamily="34" charset="-122"/>
      <p:regular r:id="rId21"/>
    </p:embeddedFont>
    <p:embeddedFont>
      <p:font typeface="优设标题黑" panose="00000500000000000000" charset="-122"/>
      <p:regular r:id="rId22"/>
    </p:embeddedFont>
    <p:embeddedFont>
      <p:font typeface="等线" panose="02010600030101010101" charset="-122"/>
      <p:regular r:id="rId2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8CBB"/>
    <a:srgbClr val="1074AD"/>
    <a:srgbClr val="83BCD7"/>
    <a:srgbClr val="003F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715" autoAdjust="0"/>
  </p:normalViewPr>
  <p:slideViewPr>
    <p:cSldViewPr snapToGrid="0" showGuides="1">
      <p:cViewPr varScale="1">
        <p:scale>
          <a:sx n="77" d="100"/>
          <a:sy n="77" d="100"/>
        </p:scale>
        <p:origin x="912" y="72"/>
      </p:cViewPr>
      <p:guideLst>
        <p:guide orient="horz" pos="3045"/>
        <p:guide pos="241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pic>
        <p:nvPicPr>
          <p:cNvPr id="2" name="图片 1" descr="形状&#10;&#10;中度可信度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r="27529" b="76812"/>
          <a:stretch>
            <a:fillRect/>
          </a:stretch>
        </p:blipFill>
        <p:spPr>
          <a:xfrm>
            <a:off x="0" y="0"/>
            <a:ext cx="3876260" cy="3101009"/>
          </a:xfrm>
          <a:prstGeom prst="rect">
            <a:avLst/>
          </a:prstGeom>
        </p:spPr>
      </p:pic>
      <p:pic>
        <p:nvPicPr>
          <p:cNvPr id="3" name="图片 2" descr="形状&#10;&#10;中度可信度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r="27529" b="76812"/>
          <a:stretch>
            <a:fillRect/>
          </a:stretch>
        </p:blipFill>
        <p:spPr>
          <a:xfrm flipH="1" flipV="1">
            <a:off x="8315740" y="3756991"/>
            <a:ext cx="3876260" cy="3101009"/>
          </a:xfrm>
          <a:prstGeom prst="rect">
            <a:avLst/>
          </a:prstGeom>
        </p:spPr>
      </p:pic>
      <p:pic>
        <p:nvPicPr>
          <p:cNvPr id="4" name="图片 3"/>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3925"/>
            <a:ext cx="4325882" cy="6850150"/>
          </a:xfrm>
          <a:prstGeom prst="rect">
            <a:avLst/>
          </a:prstGeom>
        </p:spPr>
      </p:pic>
      <p:pic>
        <p:nvPicPr>
          <p:cNvPr id="5" name="图片 4"/>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7866118" y="0"/>
            <a:ext cx="4325882" cy="685015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14" name="图片 13" descr="形状&#10;&#10;中度可信度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r="27529" b="76812"/>
          <a:stretch>
            <a:fillRect/>
          </a:stretch>
        </p:blipFill>
        <p:spPr>
          <a:xfrm>
            <a:off x="0" y="0"/>
            <a:ext cx="3876260" cy="3101009"/>
          </a:xfrm>
          <a:prstGeom prst="rect">
            <a:avLst/>
          </a:prstGeom>
        </p:spPr>
      </p:pic>
      <p:pic>
        <p:nvPicPr>
          <p:cNvPr id="15" name="图片 14" descr="形状&#10;&#10;中度可信度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r="27529" b="76812"/>
          <a:stretch>
            <a:fillRect/>
          </a:stretch>
        </p:blipFill>
        <p:spPr>
          <a:xfrm flipH="1" flipV="1">
            <a:off x="8315740" y="3756991"/>
            <a:ext cx="3876260" cy="3101009"/>
          </a:xfrm>
          <a:prstGeom prst="rect">
            <a:avLst/>
          </a:prstGeom>
        </p:spPr>
      </p:pic>
      <p:pic>
        <p:nvPicPr>
          <p:cNvPr id="16" name="图片 15"/>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3925"/>
            <a:ext cx="4325882" cy="6850150"/>
          </a:xfrm>
          <a:prstGeom prst="rect">
            <a:avLst/>
          </a:prstGeom>
        </p:spPr>
      </p:pic>
      <p:pic>
        <p:nvPicPr>
          <p:cNvPr id="17" name="图片 16"/>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7866118" y="0"/>
            <a:ext cx="4325882" cy="6850150"/>
          </a:xfrm>
          <a:prstGeom prst="rect">
            <a:avLst/>
          </a:prstGeom>
        </p:spPr>
      </p:pic>
      <p:grpSp>
        <p:nvGrpSpPr>
          <p:cNvPr id="6" name="组合 5"/>
          <p:cNvGrpSpPr/>
          <p:nvPr userDrawn="1"/>
        </p:nvGrpSpPr>
        <p:grpSpPr>
          <a:xfrm>
            <a:off x="636611" y="914400"/>
            <a:ext cx="10938069" cy="5127587"/>
            <a:chOff x="636611" y="914400"/>
            <a:chExt cx="10938069" cy="5127587"/>
          </a:xfrm>
        </p:grpSpPr>
        <p:pic>
          <p:nvPicPr>
            <p:cNvPr id="7" name="图片 6"/>
            <p:cNvPicPr>
              <a:picLocks noChangeAspect="1"/>
            </p:cNvPicPr>
            <p:nvPr/>
          </p:nvPicPr>
          <p:blipFill rotWithShape="1">
            <a:blip r:embed="rId4">
              <a:duotone>
                <a:schemeClr val="bg2">
                  <a:shade val="45000"/>
                  <a:satMod val="135000"/>
                </a:schemeClr>
                <a:prstClr val="white"/>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l="15603" t="46080" r="9209" b="44751"/>
            <a:stretch>
              <a:fillRect/>
            </a:stretch>
          </p:blipFill>
          <p:spPr>
            <a:xfrm rot="16200000">
              <a:off x="8696142" y="3163445"/>
              <a:ext cx="5127584" cy="629493"/>
            </a:xfrm>
            <a:prstGeom prst="rect">
              <a:avLst/>
            </a:prstGeom>
          </p:spPr>
        </p:pic>
        <p:pic>
          <p:nvPicPr>
            <p:cNvPr id="8" name="图片 7"/>
            <p:cNvPicPr>
              <a:picLocks noChangeAspect="1"/>
            </p:cNvPicPr>
            <p:nvPr/>
          </p:nvPicPr>
          <p:blipFill rotWithShape="1">
            <a:blip r:embed="rId4">
              <a:duotone>
                <a:schemeClr val="bg2">
                  <a:shade val="45000"/>
                  <a:satMod val="135000"/>
                </a:schemeClr>
                <a:prstClr val="white"/>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l="15603" t="46080" r="9209" b="44751"/>
            <a:stretch>
              <a:fillRect/>
            </a:stretch>
          </p:blipFill>
          <p:spPr>
            <a:xfrm rot="5400000" flipH="1">
              <a:off x="-1612436" y="3163447"/>
              <a:ext cx="5127587" cy="629493"/>
            </a:xfrm>
            <a:prstGeom prst="rect">
              <a:avLst/>
            </a:prstGeom>
          </p:spPr>
        </p:pic>
        <p:sp>
          <p:nvSpPr>
            <p:cNvPr id="9" name="矩形 8"/>
            <p:cNvSpPr/>
            <p:nvPr/>
          </p:nvSpPr>
          <p:spPr>
            <a:xfrm>
              <a:off x="976741" y="914400"/>
              <a:ext cx="10262280" cy="5127585"/>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descr="形状&#10;&#10;中度可信度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r="27529" b="76812"/>
          <a:stretch>
            <a:fillRect/>
          </a:stretch>
        </p:blipFill>
        <p:spPr>
          <a:xfrm>
            <a:off x="0" y="0"/>
            <a:ext cx="3876260" cy="3101009"/>
          </a:xfrm>
          <a:prstGeom prst="rect">
            <a:avLst/>
          </a:prstGeom>
        </p:spPr>
      </p:pic>
      <p:pic>
        <p:nvPicPr>
          <p:cNvPr id="3" name="图片 2" descr="形状&#10;&#10;中度可信度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r="27529" b="76812"/>
          <a:stretch>
            <a:fillRect/>
          </a:stretch>
        </p:blipFill>
        <p:spPr>
          <a:xfrm flipH="1" flipV="1">
            <a:off x="8315740" y="3756991"/>
            <a:ext cx="3876260" cy="3101009"/>
          </a:xfrm>
          <a:prstGeom prst="rect">
            <a:avLst/>
          </a:prstGeom>
        </p:spPr>
      </p:pic>
      <p:pic>
        <p:nvPicPr>
          <p:cNvPr id="4" name="图片 3"/>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3925"/>
            <a:ext cx="4325882" cy="6850150"/>
          </a:xfrm>
          <a:prstGeom prst="rect">
            <a:avLst/>
          </a:prstGeom>
        </p:spPr>
      </p:pic>
      <p:pic>
        <p:nvPicPr>
          <p:cNvPr id="5" name="图片 4"/>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7866118" y="0"/>
            <a:ext cx="4325882" cy="6850150"/>
          </a:xfrm>
          <a:prstGeom prst="rect">
            <a:avLst/>
          </a:prstGeom>
        </p:spPr>
      </p:pic>
      <p:grpSp>
        <p:nvGrpSpPr>
          <p:cNvPr id="6" name="组合 5"/>
          <p:cNvGrpSpPr/>
          <p:nvPr userDrawn="1"/>
        </p:nvGrpSpPr>
        <p:grpSpPr>
          <a:xfrm>
            <a:off x="1177340" y="1363980"/>
            <a:ext cx="9837320" cy="4130041"/>
            <a:chOff x="636611" y="914400"/>
            <a:chExt cx="10938069" cy="5127587"/>
          </a:xfrm>
        </p:grpSpPr>
        <p:pic>
          <p:nvPicPr>
            <p:cNvPr id="7" name="图片 6"/>
            <p:cNvPicPr>
              <a:picLocks noChangeAspect="1"/>
            </p:cNvPicPr>
            <p:nvPr/>
          </p:nvPicPr>
          <p:blipFill rotWithShape="1">
            <a:blip r:embed="rId4">
              <a:duotone>
                <a:schemeClr val="bg2">
                  <a:shade val="45000"/>
                  <a:satMod val="135000"/>
                </a:schemeClr>
                <a:prstClr val="white"/>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l="15603" t="46080" r="9209" b="44751"/>
            <a:stretch>
              <a:fillRect/>
            </a:stretch>
          </p:blipFill>
          <p:spPr>
            <a:xfrm rot="16200000">
              <a:off x="8696142" y="3163445"/>
              <a:ext cx="5127584" cy="629493"/>
            </a:xfrm>
            <a:prstGeom prst="rect">
              <a:avLst/>
            </a:prstGeom>
          </p:spPr>
        </p:pic>
        <p:pic>
          <p:nvPicPr>
            <p:cNvPr id="8" name="图片 7"/>
            <p:cNvPicPr>
              <a:picLocks noChangeAspect="1"/>
            </p:cNvPicPr>
            <p:nvPr/>
          </p:nvPicPr>
          <p:blipFill rotWithShape="1">
            <a:blip r:embed="rId4">
              <a:duotone>
                <a:schemeClr val="bg2">
                  <a:shade val="45000"/>
                  <a:satMod val="135000"/>
                </a:schemeClr>
                <a:prstClr val="white"/>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l="15603" t="46080" r="9209" b="44751"/>
            <a:stretch>
              <a:fillRect/>
            </a:stretch>
          </p:blipFill>
          <p:spPr>
            <a:xfrm rot="5400000" flipH="1">
              <a:off x="-1612436" y="3163447"/>
              <a:ext cx="5127587" cy="629493"/>
            </a:xfrm>
            <a:prstGeom prst="rect">
              <a:avLst/>
            </a:prstGeom>
          </p:spPr>
        </p:pic>
        <p:sp>
          <p:nvSpPr>
            <p:cNvPr id="9" name="矩形 8"/>
            <p:cNvSpPr/>
            <p:nvPr/>
          </p:nvSpPr>
          <p:spPr>
            <a:xfrm>
              <a:off x="976741" y="914400"/>
              <a:ext cx="10262280" cy="5127585"/>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2" name="图片 1" descr="形状&#10;&#10;中度可信度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r="27529" b="76812"/>
          <a:stretch>
            <a:fillRect/>
          </a:stretch>
        </p:blipFill>
        <p:spPr>
          <a:xfrm>
            <a:off x="0" y="1"/>
            <a:ext cx="2835797" cy="2268638"/>
          </a:xfrm>
          <a:prstGeom prst="rect">
            <a:avLst/>
          </a:prstGeom>
        </p:spPr>
      </p:pic>
      <p:pic>
        <p:nvPicPr>
          <p:cNvPr id="4" name="图片 3"/>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3925"/>
            <a:ext cx="4325882" cy="6850150"/>
          </a:xfrm>
          <a:prstGeom prst="rect">
            <a:avLst/>
          </a:prstGeom>
        </p:spPr>
      </p:pic>
      <p:pic>
        <p:nvPicPr>
          <p:cNvPr id="5" name="图片 4"/>
          <p:cNvPicPr>
            <a:picLocks noChangeAspect="1"/>
          </p:cNvPicPr>
          <p:nvPr userDrawn="1"/>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7866118" y="0"/>
            <a:ext cx="4325882" cy="6850150"/>
          </a:xfrm>
          <a:prstGeom prst="rect">
            <a:avLst/>
          </a:prstGeom>
        </p:spPr>
      </p:pic>
      <p:pic>
        <p:nvPicPr>
          <p:cNvPr id="6" name="图片 5" descr="形状&#10;&#10;中度可信度描述已自动生成"/>
          <p:cNvPicPr>
            <a:picLocks noChangeAspect="1"/>
          </p:cNvPicPr>
          <p:nvPr userDrawn="1"/>
        </p:nvPicPr>
        <p:blipFill rotWithShape="1">
          <a:blip r:embed="rId2">
            <a:extLst>
              <a:ext uri="{28A0092B-C50C-407E-A947-70E740481C1C}">
                <a14:useLocalDpi xmlns:a14="http://schemas.microsoft.com/office/drawing/2010/main" val="0"/>
              </a:ext>
            </a:extLst>
          </a:blip>
          <a:srcRect r="27529" b="76812"/>
          <a:stretch>
            <a:fillRect/>
          </a:stretch>
        </p:blipFill>
        <p:spPr>
          <a:xfrm flipH="1" flipV="1">
            <a:off x="9356203" y="4589362"/>
            <a:ext cx="2835797" cy="2268638"/>
          </a:xfrm>
          <a:prstGeom prst="rect">
            <a:avLst/>
          </a:prstGeom>
        </p:spPr>
      </p:pic>
      <p:grpSp>
        <p:nvGrpSpPr>
          <p:cNvPr id="7" name="组合 6"/>
          <p:cNvGrpSpPr/>
          <p:nvPr userDrawn="1"/>
        </p:nvGrpSpPr>
        <p:grpSpPr>
          <a:xfrm>
            <a:off x="76201" y="426720"/>
            <a:ext cx="12039599" cy="6004560"/>
            <a:chOff x="636611" y="914400"/>
            <a:chExt cx="10938069" cy="5127587"/>
          </a:xfrm>
        </p:grpSpPr>
        <p:pic>
          <p:nvPicPr>
            <p:cNvPr id="8" name="图片 7"/>
            <p:cNvPicPr>
              <a:picLocks noChangeAspect="1"/>
            </p:cNvPicPr>
            <p:nvPr/>
          </p:nvPicPr>
          <p:blipFill rotWithShape="1">
            <a:blip r:embed="rId4">
              <a:duotone>
                <a:schemeClr val="bg2">
                  <a:shade val="45000"/>
                  <a:satMod val="135000"/>
                </a:schemeClr>
                <a:prstClr val="white"/>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l="15603" t="46080" r="9209" b="44751"/>
            <a:stretch>
              <a:fillRect/>
            </a:stretch>
          </p:blipFill>
          <p:spPr>
            <a:xfrm rot="16200000">
              <a:off x="8696142" y="3163445"/>
              <a:ext cx="5127584" cy="629493"/>
            </a:xfrm>
            <a:prstGeom prst="rect">
              <a:avLst/>
            </a:prstGeom>
          </p:spPr>
        </p:pic>
        <p:pic>
          <p:nvPicPr>
            <p:cNvPr id="9" name="图片 8"/>
            <p:cNvPicPr>
              <a:picLocks noChangeAspect="1"/>
            </p:cNvPicPr>
            <p:nvPr/>
          </p:nvPicPr>
          <p:blipFill rotWithShape="1">
            <a:blip r:embed="rId4">
              <a:duotone>
                <a:schemeClr val="bg2">
                  <a:shade val="45000"/>
                  <a:satMod val="135000"/>
                </a:schemeClr>
                <a:prstClr val="white"/>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l="15603" t="46080" r="9209" b="44751"/>
            <a:stretch>
              <a:fillRect/>
            </a:stretch>
          </p:blipFill>
          <p:spPr>
            <a:xfrm rot="5400000" flipH="1">
              <a:off x="-1612436" y="3163447"/>
              <a:ext cx="5127587" cy="629493"/>
            </a:xfrm>
            <a:prstGeom prst="rect">
              <a:avLst/>
            </a:prstGeom>
          </p:spPr>
        </p:pic>
        <p:sp>
          <p:nvSpPr>
            <p:cNvPr id="10" name="矩形 9"/>
            <p:cNvSpPr/>
            <p:nvPr/>
          </p:nvSpPr>
          <p:spPr>
            <a:xfrm>
              <a:off x="976741" y="914400"/>
              <a:ext cx="10262280" cy="5127585"/>
            </a:xfrm>
            <a:prstGeom prst="rect">
              <a:avLst/>
            </a:prstGeom>
            <a:solidFill>
              <a:schemeClr val="bg1"/>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defRPr>
            </a:lvl1pPr>
          </a:lstStyle>
          <a:p>
            <a:fld id="{F97582CB-84AC-4D60-852E-86CD62303D7C}"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defRPr>
            </a:lvl1pPr>
          </a:lstStyle>
          <a:p>
            <a:fld id="{B967E011-908A-4C66-A538-31C58D32DF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13528" y="1972125"/>
            <a:ext cx="7764945" cy="1015663"/>
          </a:xfrm>
          <a:prstGeom prst="rect">
            <a:avLst/>
          </a:prstGeom>
          <a:noFill/>
        </p:spPr>
        <p:txBody>
          <a:bodyPr wrap="square">
            <a:spAutoFit/>
          </a:bodyPr>
          <a:lstStyle/>
          <a:p>
            <a:pPr algn="ctr"/>
            <a:r>
              <a:rPr lang="zh-CN" altLang="en-US" sz="6000" dirty="0">
                <a:latin typeface="+mj-ea"/>
                <a:ea typeface="+mj-ea"/>
              </a:rPr>
              <a:t>简约商务风</a:t>
            </a:r>
            <a:r>
              <a:rPr lang="en-US" altLang="zh-CN" sz="6000" dirty="0">
                <a:latin typeface="+mj-ea"/>
                <a:ea typeface="+mj-ea"/>
              </a:rPr>
              <a:t>PPT</a:t>
            </a:r>
            <a:endParaRPr lang="en-US" altLang="zh-CN" sz="6000" dirty="0">
              <a:latin typeface="+mj-ea"/>
              <a:ea typeface="+mj-ea"/>
            </a:endParaRPr>
          </a:p>
        </p:txBody>
      </p:sp>
      <p:sp>
        <p:nvSpPr>
          <p:cNvPr id="13" name="文本框 12"/>
          <p:cNvSpPr txBox="1"/>
          <p:nvPr/>
        </p:nvSpPr>
        <p:spPr>
          <a:xfrm>
            <a:off x="3048965" y="3196847"/>
            <a:ext cx="6094070" cy="276999"/>
          </a:xfrm>
          <a:prstGeom prst="rect">
            <a:avLst/>
          </a:prstGeom>
          <a:noFill/>
        </p:spPr>
        <p:txBody>
          <a:bodyPr wrap="square">
            <a:spAutoFit/>
          </a:bodyPr>
          <a:lstStyle/>
          <a:p>
            <a:pPr algn="ctr"/>
            <a:r>
              <a:rPr lang="zh-CN" altLang="en-US" sz="1200" spc="600" dirty="0">
                <a:solidFill>
                  <a:schemeClr val="tx1">
                    <a:lumMod val="75000"/>
                    <a:lumOff val="25000"/>
                  </a:schemeClr>
                </a:solidFill>
                <a:latin typeface="思源黑体 CN Light" panose="020B0300000000000000" pitchFamily="34" charset="-122"/>
              </a:rPr>
              <a:t>Simple Business Style PPT</a:t>
            </a:r>
            <a:endParaRPr lang="zh-CN" altLang="en-US" sz="1200" spc="600" dirty="0">
              <a:solidFill>
                <a:schemeClr val="tx1">
                  <a:lumMod val="75000"/>
                  <a:lumOff val="25000"/>
                </a:schemeClr>
              </a:solidFill>
              <a:latin typeface="思源黑体 CN Light" panose="020B0300000000000000" pitchFamily="34" charset="-122"/>
            </a:endParaRPr>
          </a:p>
        </p:txBody>
      </p:sp>
      <p:grpSp>
        <p:nvGrpSpPr>
          <p:cNvPr id="14" name="组合 13"/>
          <p:cNvGrpSpPr/>
          <p:nvPr/>
        </p:nvGrpSpPr>
        <p:grpSpPr>
          <a:xfrm>
            <a:off x="4808878" y="4441910"/>
            <a:ext cx="2574244" cy="382438"/>
            <a:chOff x="880043" y="3805302"/>
            <a:chExt cx="2574244" cy="382438"/>
          </a:xfrm>
        </p:grpSpPr>
        <p:sp>
          <p:nvSpPr>
            <p:cNvPr id="15" name="矩形 14"/>
            <p:cNvSpPr/>
            <p:nvPr/>
          </p:nvSpPr>
          <p:spPr>
            <a:xfrm>
              <a:off x="880043" y="3805302"/>
              <a:ext cx="1292928" cy="3689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sp>
          <p:nvSpPr>
            <p:cNvPr id="16" name="矩形 15"/>
            <p:cNvSpPr/>
            <p:nvPr/>
          </p:nvSpPr>
          <p:spPr>
            <a:xfrm>
              <a:off x="2172970" y="3805302"/>
              <a:ext cx="1281317" cy="368911"/>
            </a:xfrm>
            <a:prstGeom prst="rect">
              <a:avLst/>
            </a:prstGeom>
            <a:noFill/>
            <a:ln>
              <a:noFill/>
            </a:ln>
            <a:effectLst>
              <a:innerShdw blurRad="279400" dist="50800" dir="18900000">
                <a:prstClr val="black">
                  <a:alpha val="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sp>
          <p:nvSpPr>
            <p:cNvPr id="17" name="文本框 16"/>
            <p:cNvSpPr txBox="1"/>
            <p:nvPr/>
          </p:nvSpPr>
          <p:spPr>
            <a:xfrm>
              <a:off x="1151209" y="3849186"/>
              <a:ext cx="1005403" cy="338554"/>
            </a:xfrm>
            <a:prstGeom prst="rect">
              <a:avLst/>
            </a:prstGeom>
            <a:noFill/>
          </p:spPr>
          <p:txBody>
            <a:bodyPr wrap="none" rtlCol="0">
              <a:spAutoFit/>
            </a:bodyPr>
            <a:lstStyle/>
            <a:p>
              <a:r>
                <a:rPr lang="zh-CN" altLang="en-US" sz="1600" dirty="0">
                  <a:solidFill>
                    <a:schemeClr val="bg1"/>
                  </a:solidFill>
                  <a:latin typeface="思源黑体 CN Light" panose="020B0300000000000000" pitchFamily="34" charset="-122"/>
                  <a:cs typeface="+mn-ea"/>
                  <a:sym typeface="+mn-lt"/>
                </a:rPr>
                <a:t>主讲人：</a:t>
              </a:r>
              <a:endParaRPr lang="zh-CN" altLang="en-US" sz="1600" dirty="0">
                <a:solidFill>
                  <a:schemeClr val="bg1"/>
                </a:solidFill>
                <a:latin typeface="思源黑体 CN Light" panose="020B0300000000000000" pitchFamily="34" charset="-122"/>
                <a:cs typeface="+mn-ea"/>
                <a:sym typeface="+mn-lt"/>
              </a:endParaRPr>
            </a:p>
          </p:txBody>
        </p:sp>
        <p:sp>
          <p:nvSpPr>
            <p:cNvPr id="18" name="文本框 17"/>
            <p:cNvSpPr txBox="1"/>
            <p:nvPr/>
          </p:nvSpPr>
          <p:spPr>
            <a:xfrm>
              <a:off x="2310927" y="3849186"/>
              <a:ext cx="512445" cy="337185"/>
            </a:xfrm>
            <a:prstGeom prst="rect">
              <a:avLst/>
            </a:prstGeom>
            <a:noFill/>
          </p:spPr>
          <p:txBody>
            <a:bodyPr wrap="none" rtlCol="0">
              <a:spAutoFit/>
            </a:bodyPr>
            <a:lstStyle/>
            <a:p>
              <a:r>
                <a:rPr lang="en-US" altLang="zh-CN" sz="1600" dirty="0">
                  <a:solidFill>
                    <a:schemeClr val="tx1">
                      <a:lumMod val="75000"/>
                      <a:lumOff val="25000"/>
                    </a:schemeClr>
                  </a:solidFill>
                  <a:latin typeface="思源黑体 CN Light" panose="020B0300000000000000" pitchFamily="34" charset="-122"/>
                  <a:cs typeface="+mn-ea"/>
                  <a:sym typeface="+mn-lt"/>
                </a:rPr>
                <a:t>XXX</a:t>
              </a:r>
              <a:endParaRPr lang="en-US" altLang="zh-CN" sz="1600" dirty="0">
                <a:solidFill>
                  <a:schemeClr val="tx1">
                    <a:lumMod val="75000"/>
                    <a:lumOff val="25000"/>
                  </a:schemeClr>
                </a:solidFill>
                <a:latin typeface="思源黑体 CN Light" panose="020B0300000000000000" pitchFamily="34" charset="-122"/>
                <a:cs typeface="+mn-ea"/>
                <a:sym typeface="+mn-lt"/>
              </a:endParaRPr>
            </a:p>
          </p:txBody>
        </p:sp>
        <p:sp>
          <p:nvSpPr>
            <p:cNvPr id="19" name="矩形 18"/>
            <p:cNvSpPr/>
            <p:nvPr/>
          </p:nvSpPr>
          <p:spPr>
            <a:xfrm>
              <a:off x="880043" y="3805302"/>
              <a:ext cx="2574243" cy="368911"/>
            </a:xfrm>
            <a:prstGeom prst="rect">
              <a:avLst/>
            </a:prstGeom>
            <a:noFill/>
            <a:ln w="3175">
              <a:solidFill>
                <a:schemeClr val="accent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sp>
        <p:nvSpPr>
          <p:cNvPr id="2" name="文本框 1"/>
          <p:cNvSpPr txBox="1"/>
          <p:nvPr/>
        </p:nvSpPr>
        <p:spPr>
          <a:xfrm>
            <a:off x="3396177" y="2888800"/>
            <a:ext cx="5399647" cy="246221"/>
          </a:xfrm>
          <a:prstGeom prst="rect">
            <a:avLst/>
          </a:prstGeom>
          <a:noFill/>
        </p:spPr>
        <p:txBody>
          <a:bodyPr wrap="square" lIns="0" tIns="0" rIns="0" bIns="0" rtlCol="0">
            <a:spAutoFit/>
          </a:bodyPr>
          <a:lstStyle/>
          <a:p>
            <a:pPr algn="ctr"/>
            <a:r>
              <a:rPr lang="zh-CN" altLang="en-US" sz="1600" spc="300" dirty="0">
                <a:solidFill>
                  <a:schemeClr val="tx1">
                    <a:lumMod val="75000"/>
                    <a:lumOff val="25000"/>
                  </a:schemeClr>
                </a:solidFill>
                <a:latin typeface="+mn-ea"/>
              </a:rPr>
              <a:t>工作汇报</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商务报告</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个人总结</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季度总结</a:t>
            </a:r>
            <a:endParaRPr lang="zh-CN" altLang="en-US" sz="1600" spc="3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3599" y="507235"/>
            <a:ext cx="8312973" cy="707886"/>
            <a:chOff x="553599" y="507235"/>
            <a:chExt cx="8312973" cy="707886"/>
          </a:xfrm>
        </p:grpSpPr>
        <p:sp>
          <p:nvSpPr>
            <p:cNvPr id="3" name="文本框 2"/>
            <p:cNvSpPr txBox="1"/>
            <p:nvPr/>
          </p:nvSpPr>
          <p:spPr>
            <a:xfrm>
              <a:off x="553599" y="507235"/>
              <a:ext cx="1009720" cy="707886"/>
            </a:xfrm>
            <a:prstGeom prst="rect">
              <a:avLst/>
            </a:prstGeom>
            <a:noFill/>
          </p:spPr>
          <p:txBody>
            <a:bodyPr wrap="square" rtlCol="0">
              <a:spAutoFit/>
            </a:bodyPr>
            <a:lstStyle/>
            <a:p>
              <a:r>
                <a:rPr lang="en-US" altLang="zh-CN" sz="4000" dirty="0">
                  <a:solidFill>
                    <a:schemeClr val="accent1"/>
                  </a:solidFill>
                  <a:latin typeface="+mj-ea"/>
                  <a:ea typeface="+mj-ea"/>
                  <a:cs typeface="+mn-ea"/>
                  <a:sym typeface="+mn-lt"/>
                </a:rPr>
                <a:t>03.</a:t>
              </a:r>
              <a:endParaRPr lang="zh-CN" altLang="en-US" sz="4000" dirty="0">
                <a:solidFill>
                  <a:schemeClr val="accent1"/>
                </a:solidFill>
                <a:latin typeface="+mj-ea"/>
                <a:ea typeface="+mj-ea"/>
                <a:cs typeface="+mn-ea"/>
                <a:sym typeface="+mn-lt"/>
              </a:endParaRPr>
            </a:p>
          </p:txBody>
        </p:sp>
        <p:sp>
          <p:nvSpPr>
            <p:cNvPr id="4" name="文本框 3"/>
            <p:cNvSpPr txBox="1"/>
            <p:nvPr/>
          </p:nvSpPr>
          <p:spPr>
            <a:xfrm>
              <a:off x="1490666" y="599568"/>
              <a:ext cx="2390191"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市场形势分析</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 name="文本框 4"/>
            <p:cNvSpPr txBox="1"/>
            <p:nvPr/>
          </p:nvSpPr>
          <p:spPr>
            <a:xfrm>
              <a:off x="3639062"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Market Situation Analysis</a:t>
              </a:r>
              <a:endPar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6" name="直接连接符 5"/>
            <p:cNvCxnSpPr/>
            <p:nvPr/>
          </p:nvCxnSpPr>
          <p:spPr>
            <a:xfrm>
              <a:off x="3622961"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622961"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8" name="组合 7"/>
          <p:cNvGrpSpPr/>
          <p:nvPr/>
        </p:nvGrpSpPr>
        <p:grpSpPr>
          <a:xfrm>
            <a:off x="8062859" y="2818312"/>
            <a:ext cx="1869563" cy="1869563"/>
            <a:chOff x="8340651" y="3072155"/>
            <a:chExt cx="1869563" cy="1869563"/>
          </a:xfrm>
        </p:grpSpPr>
        <p:sp>
          <p:nvSpPr>
            <p:cNvPr id="9" name="椭圆 8"/>
            <p:cNvSpPr/>
            <p:nvPr/>
          </p:nvSpPr>
          <p:spPr>
            <a:xfrm>
              <a:off x="8400789" y="3132293"/>
              <a:ext cx="1749287" cy="17492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sp>
          <p:nvSpPr>
            <p:cNvPr id="10" name="椭圆 9"/>
            <p:cNvSpPr/>
            <p:nvPr/>
          </p:nvSpPr>
          <p:spPr>
            <a:xfrm>
              <a:off x="8340651" y="3072155"/>
              <a:ext cx="1869563" cy="1869563"/>
            </a:xfrm>
            <a:prstGeom prst="ellipse">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sp>
          <p:nvSpPr>
            <p:cNvPr id="11" name="Freeform 318"/>
            <p:cNvSpPr>
              <a:spLocks noEditPoints="1"/>
            </p:cNvSpPr>
            <p:nvPr/>
          </p:nvSpPr>
          <p:spPr bwMode="auto">
            <a:xfrm>
              <a:off x="9003709" y="3665541"/>
              <a:ext cx="543446" cy="682791"/>
            </a:xfrm>
            <a:custGeom>
              <a:avLst/>
              <a:gdLst>
                <a:gd name="T0" fmla="*/ 330 w 469"/>
                <a:gd name="T1" fmla="*/ 69 h 587"/>
                <a:gd name="T2" fmla="*/ 398 w 469"/>
                <a:gd name="T3" fmla="*/ 135 h 587"/>
                <a:gd name="T4" fmla="*/ 203 w 469"/>
                <a:gd name="T5" fmla="*/ 450 h 587"/>
                <a:gd name="T6" fmla="*/ 148 w 469"/>
                <a:gd name="T7" fmla="*/ 312 h 587"/>
                <a:gd name="T8" fmla="*/ 91 w 469"/>
                <a:gd name="T9" fmla="*/ 450 h 587"/>
                <a:gd name="T10" fmla="*/ 203 w 469"/>
                <a:gd name="T11" fmla="*/ 587 h 587"/>
                <a:gd name="T12" fmla="*/ 104 w 469"/>
                <a:gd name="T13" fmla="*/ 138 h 587"/>
                <a:gd name="T14" fmla="*/ 264 w 469"/>
                <a:gd name="T15" fmla="*/ 114 h 587"/>
                <a:gd name="T16" fmla="*/ 104 w 469"/>
                <a:gd name="T17" fmla="*/ 180 h 587"/>
                <a:gd name="T18" fmla="*/ 357 w 469"/>
                <a:gd name="T19" fmla="*/ 204 h 587"/>
                <a:gd name="T20" fmla="*/ 104 w 469"/>
                <a:gd name="T21" fmla="*/ 180 h 587"/>
                <a:gd name="T22" fmla="*/ 104 w 469"/>
                <a:gd name="T23" fmla="*/ 268 h 587"/>
                <a:gd name="T24" fmla="*/ 357 w 469"/>
                <a:gd name="T25" fmla="*/ 244 h 587"/>
                <a:gd name="T26" fmla="*/ 71 w 469"/>
                <a:gd name="T27" fmla="*/ 0 h 587"/>
                <a:gd name="T28" fmla="*/ 338 w 469"/>
                <a:gd name="T29" fmla="*/ 0 h 587"/>
                <a:gd name="T30" fmla="*/ 461 w 469"/>
                <a:gd name="T31" fmla="*/ 117 h 587"/>
                <a:gd name="T32" fmla="*/ 469 w 469"/>
                <a:gd name="T33" fmla="*/ 138 h 587"/>
                <a:gd name="T34" fmla="*/ 469 w 469"/>
                <a:gd name="T35" fmla="*/ 493 h 587"/>
                <a:gd name="T36" fmla="*/ 466 w 469"/>
                <a:gd name="T37" fmla="*/ 507 h 587"/>
                <a:gd name="T38" fmla="*/ 461 w 469"/>
                <a:gd name="T39" fmla="*/ 520 h 587"/>
                <a:gd name="T40" fmla="*/ 453 w 469"/>
                <a:gd name="T41" fmla="*/ 532 h 587"/>
                <a:gd name="T42" fmla="*/ 448 w 469"/>
                <a:gd name="T43" fmla="*/ 536 h 587"/>
                <a:gd name="T44" fmla="*/ 438 w 469"/>
                <a:gd name="T45" fmla="*/ 546 h 587"/>
                <a:gd name="T46" fmla="*/ 425 w 469"/>
                <a:gd name="T47" fmla="*/ 553 h 587"/>
                <a:gd name="T48" fmla="*/ 412 w 469"/>
                <a:gd name="T49" fmla="*/ 556 h 587"/>
                <a:gd name="T50" fmla="*/ 397 w 469"/>
                <a:gd name="T51" fmla="*/ 559 h 587"/>
                <a:gd name="T52" fmla="*/ 248 w 469"/>
                <a:gd name="T53" fmla="*/ 502 h 587"/>
                <a:gd name="T54" fmla="*/ 400 w 469"/>
                <a:gd name="T55" fmla="*/ 502 h 587"/>
                <a:gd name="T56" fmla="*/ 406 w 469"/>
                <a:gd name="T57" fmla="*/ 500 h 587"/>
                <a:gd name="T58" fmla="*/ 408 w 469"/>
                <a:gd name="T59" fmla="*/ 498 h 587"/>
                <a:gd name="T60" fmla="*/ 412 w 469"/>
                <a:gd name="T61" fmla="*/ 492 h 587"/>
                <a:gd name="T62" fmla="*/ 413 w 469"/>
                <a:gd name="T63" fmla="*/ 486 h 587"/>
                <a:gd name="T64" fmla="*/ 314 w 469"/>
                <a:gd name="T65" fmla="*/ 150 h 587"/>
                <a:gd name="T66" fmla="*/ 304 w 469"/>
                <a:gd name="T67" fmla="*/ 138 h 587"/>
                <a:gd name="T68" fmla="*/ 71 w 469"/>
                <a:gd name="T69" fmla="*/ 55 h 587"/>
                <a:gd name="T70" fmla="*/ 66 w 469"/>
                <a:gd name="T71" fmla="*/ 57 h 587"/>
                <a:gd name="T72" fmla="*/ 61 w 469"/>
                <a:gd name="T73" fmla="*/ 61 h 587"/>
                <a:gd name="T74" fmla="*/ 59 w 469"/>
                <a:gd name="T75" fmla="*/ 63 h 587"/>
                <a:gd name="T76" fmla="*/ 56 w 469"/>
                <a:gd name="T77" fmla="*/ 69 h 587"/>
                <a:gd name="T78" fmla="*/ 56 w 469"/>
                <a:gd name="T79" fmla="*/ 354 h 587"/>
                <a:gd name="T80" fmla="*/ 0 w 469"/>
                <a:gd name="T81" fmla="*/ 72 h 587"/>
                <a:gd name="T82" fmla="*/ 1 w 469"/>
                <a:gd name="T83" fmla="*/ 57 h 587"/>
                <a:gd name="T84" fmla="*/ 6 w 469"/>
                <a:gd name="T85" fmla="*/ 45 h 587"/>
                <a:gd name="T86" fmla="*/ 13 w 469"/>
                <a:gd name="T87" fmla="*/ 32 h 587"/>
                <a:gd name="T88" fmla="*/ 21 w 469"/>
                <a:gd name="T89" fmla="*/ 21 h 587"/>
                <a:gd name="T90" fmla="*/ 26 w 469"/>
                <a:gd name="T91" fmla="*/ 16 h 587"/>
                <a:gd name="T92" fmla="*/ 37 w 469"/>
                <a:gd name="T93" fmla="*/ 8 h 587"/>
                <a:gd name="T94" fmla="*/ 50 w 469"/>
                <a:gd name="T95" fmla="*/ 3 h 587"/>
                <a:gd name="T96" fmla="*/ 64 w 469"/>
                <a:gd name="T97" fmla="*/ 0 h 587"/>
                <a:gd name="T98" fmla="*/ 71 w 469"/>
                <a:gd name="T99"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9" h="587">
                  <a:moveTo>
                    <a:pt x="398" y="135"/>
                  </a:moveTo>
                  <a:lnTo>
                    <a:pt x="330" y="69"/>
                  </a:lnTo>
                  <a:lnTo>
                    <a:pt x="327" y="129"/>
                  </a:lnTo>
                  <a:lnTo>
                    <a:pt x="398" y="135"/>
                  </a:lnTo>
                  <a:close/>
                  <a:moveTo>
                    <a:pt x="203" y="587"/>
                  </a:moveTo>
                  <a:lnTo>
                    <a:pt x="203" y="450"/>
                  </a:lnTo>
                  <a:lnTo>
                    <a:pt x="259" y="450"/>
                  </a:lnTo>
                  <a:lnTo>
                    <a:pt x="148" y="312"/>
                  </a:lnTo>
                  <a:lnTo>
                    <a:pt x="35" y="450"/>
                  </a:lnTo>
                  <a:lnTo>
                    <a:pt x="91" y="450"/>
                  </a:lnTo>
                  <a:lnTo>
                    <a:pt x="91" y="587"/>
                  </a:lnTo>
                  <a:lnTo>
                    <a:pt x="203" y="587"/>
                  </a:lnTo>
                  <a:close/>
                  <a:moveTo>
                    <a:pt x="104" y="114"/>
                  </a:moveTo>
                  <a:lnTo>
                    <a:pt x="104" y="138"/>
                  </a:lnTo>
                  <a:lnTo>
                    <a:pt x="264" y="138"/>
                  </a:lnTo>
                  <a:lnTo>
                    <a:pt x="264" y="114"/>
                  </a:lnTo>
                  <a:lnTo>
                    <a:pt x="104" y="114"/>
                  </a:lnTo>
                  <a:close/>
                  <a:moveTo>
                    <a:pt x="104" y="180"/>
                  </a:moveTo>
                  <a:lnTo>
                    <a:pt x="104" y="204"/>
                  </a:lnTo>
                  <a:lnTo>
                    <a:pt x="357" y="204"/>
                  </a:lnTo>
                  <a:lnTo>
                    <a:pt x="357" y="180"/>
                  </a:lnTo>
                  <a:lnTo>
                    <a:pt x="104" y="180"/>
                  </a:lnTo>
                  <a:close/>
                  <a:moveTo>
                    <a:pt x="104" y="244"/>
                  </a:moveTo>
                  <a:lnTo>
                    <a:pt x="104" y="268"/>
                  </a:lnTo>
                  <a:lnTo>
                    <a:pt x="357" y="268"/>
                  </a:lnTo>
                  <a:lnTo>
                    <a:pt x="357" y="244"/>
                  </a:lnTo>
                  <a:lnTo>
                    <a:pt x="104" y="244"/>
                  </a:lnTo>
                  <a:close/>
                  <a:moveTo>
                    <a:pt x="71" y="0"/>
                  </a:moveTo>
                  <a:lnTo>
                    <a:pt x="326" y="0"/>
                  </a:lnTo>
                  <a:lnTo>
                    <a:pt x="338" y="0"/>
                  </a:lnTo>
                  <a:lnTo>
                    <a:pt x="346" y="8"/>
                  </a:lnTo>
                  <a:lnTo>
                    <a:pt x="461" y="117"/>
                  </a:lnTo>
                  <a:lnTo>
                    <a:pt x="469" y="126"/>
                  </a:lnTo>
                  <a:lnTo>
                    <a:pt x="469" y="138"/>
                  </a:lnTo>
                  <a:lnTo>
                    <a:pt x="469" y="486"/>
                  </a:lnTo>
                  <a:lnTo>
                    <a:pt x="469" y="493"/>
                  </a:lnTo>
                  <a:lnTo>
                    <a:pt x="468" y="500"/>
                  </a:lnTo>
                  <a:lnTo>
                    <a:pt x="466" y="507"/>
                  </a:lnTo>
                  <a:lnTo>
                    <a:pt x="464" y="514"/>
                  </a:lnTo>
                  <a:lnTo>
                    <a:pt x="461" y="520"/>
                  </a:lnTo>
                  <a:lnTo>
                    <a:pt x="456" y="526"/>
                  </a:lnTo>
                  <a:lnTo>
                    <a:pt x="453" y="532"/>
                  </a:lnTo>
                  <a:lnTo>
                    <a:pt x="448" y="536"/>
                  </a:lnTo>
                  <a:lnTo>
                    <a:pt x="448" y="536"/>
                  </a:lnTo>
                  <a:lnTo>
                    <a:pt x="444" y="541"/>
                  </a:lnTo>
                  <a:lnTo>
                    <a:pt x="438" y="546"/>
                  </a:lnTo>
                  <a:lnTo>
                    <a:pt x="432" y="549"/>
                  </a:lnTo>
                  <a:lnTo>
                    <a:pt x="425" y="553"/>
                  </a:lnTo>
                  <a:lnTo>
                    <a:pt x="419" y="555"/>
                  </a:lnTo>
                  <a:lnTo>
                    <a:pt x="412" y="556"/>
                  </a:lnTo>
                  <a:lnTo>
                    <a:pt x="405" y="558"/>
                  </a:lnTo>
                  <a:lnTo>
                    <a:pt x="397" y="559"/>
                  </a:lnTo>
                  <a:lnTo>
                    <a:pt x="248" y="559"/>
                  </a:lnTo>
                  <a:lnTo>
                    <a:pt x="248" y="502"/>
                  </a:lnTo>
                  <a:lnTo>
                    <a:pt x="397" y="502"/>
                  </a:lnTo>
                  <a:lnTo>
                    <a:pt x="400" y="502"/>
                  </a:lnTo>
                  <a:lnTo>
                    <a:pt x="404" y="501"/>
                  </a:lnTo>
                  <a:lnTo>
                    <a:pt x="406" y="500"/>
                  </a:lnTo>
                  <a:lnTo>
                    <a:pt x="408" y="498"/>
                  </a:lnTo>
                  <a:lnTo>
                    <a:pt x="408" y="498"/>
                  </a:lnTo>
                  <a:lnTo>
                    <a:pt x="411" y="495"/>
                  </a:lnTo>
                  <a:lnTo>
                    <a:pt x="412" y="492"/>
                  </a:lnTo>
                  <a:lnTo>
                    <a:pt x="413" y="489"/>
                  </a:lnTo>
                  <a:lnTo>
                    <a:pt x="413" y="486"/>
                  </a:lnTo>
                  <a:lnTo>
                    <a:pt x="413" y="158"/>
                  </a:lnTo>
                  <a:lnTo>
                    <a:pt x="314" y="150"/>
                  </a:lnTo>
                  <a:lnTo>
                    <a:pt x="304" y="149"/>
                  </a:lnTo>
                  <a:lnTo>
                    <a:pt x="304" y="138"/>
                  </a:lnTo>
                  <a:lnTo>
                    <a:pt x="309" y="55"/>
                  </a:lnTo>
                  <a:lnTo>
                    <a:pt x="71" y="55"/>
                  </a:lnTo>
                  <a:lnTo>
                    <a:pt x="69" y="56"/>
                  </a:lnTo>
                  <a:lnTo>
                    <a:pt x="66" y="57"/>
                  </a:lnTo>
                  <a:lnTo>
                    <a:pt x="63" y="59"/>
                  </a:lnTo>
                  <a:lnTo>
                    <a:pt x="61" y="61"/>
                  </a:lnTo>
                  <a:lnTo>
                    <a:pt x="61" y="61"/>
                  </a:lnTo>
                  <a:lnTo>
                    <a:pt x="59" y="63"/>
                  </a:lnTo>
                  <a:lnTo>
                    <a:pt x="57" y="66"/>
                  </a:lnTo>
                  <a:lnTo>
                    <a:pt x="56" y="69"/>
                  </a:lnTo>
                  <a:lnTo>
                    <a:pt x="56" y="72"/>
                  </a:lnTo>
                  <a:lnTo>
                    <a:pt x="56" y="354"/>
                  </a:lnTo>
                  <a:lnTo>
                    <a:pt x="0" y="423"/>
                  </a:lnTo>
                  <a:lnTo>
                    <a:pt x="0" y="72"/>
                  </a:lnTo>
                  <a:lnTo>
                    <a:pt x="0" y="65"/>
                  </a:lnTo>
                  <a:lnTo>
                    <a:pt x="1" y="57"/>
                  </a:lnTo>
                  <a:lnTo>
                    <a:pt x="3" y="50"/>
                  </a:lnTo>
                  <a:lnTo>
                    <a:pt x="6" y="45"/>
                  </a:lnTo>
                  <a:lnTo>
                    <a:pt x="8" y="38"/>
                  </a:lnTo>
                  <a:lnTo>
                    <a:pt x="13" y="32"/>
                  </a:lnTo>
                  <a:lnTo>
                    <a:pt x="16" y="26"/>
                  </a:lnTo>
                  <a:lnTo>
                    <a:pt x="21" y="21"/>
                  </a:lnTo>
                  <a:lnTo>
                    <a:pt x="21" y="21"/>
                  </a:lnTo>
                  <a:lnTo>
                    <a:pt x="26" y="16"/>
                  </a:lnTo>
                  <a:lnTo>
                    <a:pt x="32" y="12"/>
                  </a:lnTo>
                  <a:lnTo>
                    <a:pt x="37" y="8"/>
                  </a:lnTo>
                  <a:lnTo>
                    <a:pt x="45" y="6"/>
                  </a:lnTo>
                  <a:lnTo>
                    <a:pt x="50" y="3"/>
                  </a:lnTo>
                  <a:lnTo>
                    <a:pt x="57" y="1"/>
                  </a:lnTo>
                  <a:lnTo>
                    <a:pt x="64" y="0"/>
                  </a:lnTo>
                  <a:lnTo>
                    <a:pt x="71" y="0"/>
                  </a:lnTo>
                  <a:lnTo>
                    <a:pt x="71" y="0"/>
                  </a:lnTo>
                  <a:close/>
                </a:path>
              </a:pathLst>
            </a:custGeom>
            <a:solidFill>
              <a:schemeClr val="bg1"/>
            </a:solidFill>
            <a:ln>
              <a:noFill/>
            </a:ln>
          </p:spPr>
          <p:txBody>
            <a:bodyPr vert="horz" wrap="square" lIns="91419" tIns="45709" rIns="91419" bIns="45709" numCol="1" anchor="t" anchorCtr="0" compatLnSpc="1"/>
            <a:lstStyle/>
            <a:p>
              <a:pPr defTabSz="1217295"/>
              <a:endParaRPr lang="zh-CN" altLang="en-US" sz="2400" dirty="0">
                <a:solidFill>
                  <a:srgbClr val="080808"/>
                </a:solidFill>
                <a:latin typeface="思源黑体 CN Light" panose="020B0300000000000000" pitchFamily="34" charset="-122"/>
                <a:cs typeface="+mn-ea"/>
                <a:sym typeface="+mn-lt"/>
              </a:endParaRPr>
            </a:p>
          </p:txBody>
        </p:sp>
      </p:grpSp>
      <p:grpSp>
        <p:nvGrpSpPr>
          <p:cNvPr id="12" name="组合 11"/>
          <p:cNvGrpSpPr/>
          <p:nvPr/>
        </p:nvGrpSpPr>
        <p:grpSpPr>
          <a:xfrm>
            <a:off x="-777168" y="1641099"/>
            <a:ext cx="8614721" cy="4223988"/>
            <a:chOff x="-777168" y="1641099"/>
            <a:chExt cx="8614721" cy="4223988"/>
          </a:xfrm>
        </p:grpSpPr>
        <p:sp>
          <p:nvSpPr>
            <p:cNvPr id="13" name="箭头: 右 4"/>
            <p:cNvSpPr/>
            <p:nvPr/>
          </p:nvSpPr>
          <p:spPr>
            <a:xfrm>
              <a:off x="-777168" y="1641099"/>
              <a:ext cx="8614721" cy="4223988"/>
            </a:xfrm>
            <a:custGeom>
              <a:avLst/>
              <a:gdLst>
                <a:gd name="connsiteX0" fmla="*/ 0 w 10810240"/>
                <a:gd name="connsiteY0" fmla="*/ 815340 h 3261360"/>
                <a:gd name="connsiteX1" fmla="*/ 9179560 w 10810240"/>
                <a:gd name="connsiteY1" fmla="*/ 815340 h 3261360"/>
                <a:gd name="connsiteX2" fmla="*/ 9179560 w 10810240"/>
                <a:gd name="connsiteY2" fmla="*/ 0 h 3261360"/>
                <a:gd name="connsiteX3" fmla="*/ 10810240 w 10810240"/>
                <a:gd name="connsiteY3" fmla="*/ 1630680 h 3261360"/>
                <a:gd name="connsiteX4" fmla="*/ 9179560 w 10810240"/>
                <a:gd name="connsiteY4" fmla="*/ 3261360 h 3261360"/>
                <a:gd name="connsiteX5" fmla="*/ 9179560 w 10810240"/>
                <a:gd name="connsiteY5" fmla="*/ 2446020 h 3261360"/>
                <a:gd name="connsiteX6" fmla="*/ 0 w 10810240"/>
                <a:gd name="connsiteY6" fmla="*/ 2446020 h 3261360"/>
                <a:gd name="connsiteX7" fmla="*/ 0 w 10810240"/>
                <a:gd name="connsiteY7" fmla="*/ 815340 h 3261360"/>
                <a:gd name="connsiteX0-1" fmla="*/ 0 w 11856720"/>
                <a:gd name="connsiteY0-2" fmla="*/ 0 h 4386580"/>
                <a:gd name="connsiteX1-3" fmla="*/ 10226040 w 11856720"/>
                <a:gd name="connsiteY1-4" fmla="*/ 1940560 h 4386580"/>
                <a:gd name="connsiteX2-5" fmla="*/ 10226040 w 11856720"/>
                <a:gd name="connsiteY2-6" fmla="*/ 1125220 h 4386580"/>
                <a:gd name="connsiteX3-7" fmla="*/ 11856720 w 11856720"/>
                <a:gd name="connsiteY3-8" fmla="*/ 2755900 h 4386580"/>
                <a:gd name="connsiteX4-9" fmla="*/ 10226040 w 11856720"/>
                <a:gd name="connsiteY4-10" fmla="*/ 4386580 h 4386580"/>
                <a:gd name="connsiteX5-11" fmla="*/ 10226040 w 11856720"/>
                <a:gd name="connsiteY5-12" fmla="*/ 3571240 h 4386580"/>
                <a:gd name="connsiteX6-13" fmla="*/ 1046480 w 11856720"/>
                <a:gd name="connsiteY6-14" fmla="*/ 3571240 h 4386580"/>
                <a:gd name="connsiteX7-15" fmla="*/ 0 w 11856720"/>
                <a:gd name="connsiteY7-16" fmla="*/ 0 h 4386580"/>
                <a:gd name="connsiteX0-17" fmla="*/ 0 w 11856720"/>
                <a:gd name="connsiteY0-18" fmla="*/ 0 h 5552440"/>
                <a:gd name="connsiteX1-19" fmla="*/ 10226040 w 11856720"/>
                <a:gd name="connsiteY1-20" fmla="*/ 1940560 h 5552440"/>
                <a:gd name="connsiteX2-21" fmla="*/ 10226040 w 11856720"/>
                <a:gd name="connsiteY2-22" fmla="*/ 1125220 h 5552440"/>
                <a:gd name="connsiteX3-23" fmla="*/ 11856720 w 11856720"/>
                <a:gd name="connsiteY3-24" fmla="*/ 2755900 h 5552440"/>
                <a:gd name="connsiteX4-25" fmla="*/ 10226040 w 11856720"/>
                <a:gd name="connsiteY4-26" fmla="*/ 4386580 h 5552440"/>
                <a:gd name="connsiteX5-27" fmla="*/ 10226040 w 11856720"/>
                <a:gd name="connsiteY5-28" fmla="*/ 3571240 h 5552440"/>
                <a:gd name="connsiteX6-29" fmla="*/ 10160 w 11856720"/>
                <a:gd name="connsiteY6-30" fmla="*/ 5552440 h 5552440"/>
                <a:gd name="connsiteX7-31" fmla="*/ 0 w 11856720"/>
                <a:gd name="connsiteY7-32" fmla="*/ 0 h 5552440"/>
                <a:gd name="connsiteX0-33" fmla="*/ 0 w 11856720"/>
                <a:gd name="connsiteY0-34" fmla="*/ 0 h 5552440"/>
                <a:gd name="connsiteX1-35" fmla="*/ 10226040 w 11856720"/>
                <a:gd name="connsiteY1-36" fmla="*/ 1940560 h 5552440"/>
                <a:gd name="connsiteX2-37" fmla="*/ 10226040 w 11856720"/>
                <a:gd name="connsiteY2-38" fmla="*/ 1125220 h 5552440"/>
                <a:gd name="connsiteX3-39" fmla="*/ 11856720 w 11856720"/>
                <a:gd name="connsiteY3-40" fmla="*/ 2755900 h 5552440"/>
                <a:gd name="connsiteX4-41" fmla="*/ 10226040 w 11856720"/>
                <a:gd name="connsiteY4-42" fmla="*/ 4386580 h 5552440"/>
                <a:gd name="connsiteX5-43" fmla="*/ 10226040 w 11856720"/>
                <a:gd name="connsiteY5-44" fmla="*/ 3571240 h 5552440"/>
                <a:gd name="connsiteX6-45" fmla="*/ 10160 w 11856720"/>
                <a:gd name="connsiteY6-46" fmla="*/ 5552440 h 5552440"/>
                <a:gd name="connsiteX7-47" fmla="*/ 0 w 11856720"/>
                <a:gd name="connsiteY7-48" fmla="*/ 0 h 5552440"/>
                <a:gd name="connsiteX0-49" fmla="*/ 0 w 11856720"/>
                <a:gd name="connsiteY0-50" fmla="*/ 0 h 5552440"/>
                <a:gd name="connsiteX1-51" fmla="*/ 10226040 w 11856720"/>
                <a:gd name="connsiteY1-52" fmla="*/ 1940560 h 5552440"/>
                <a:gd name="connsiteX2-53" fmla="*/ 10226040 w 11856720"/>
                <a:gd name="connsiteY2-54" fmla="*/ 1125220 h 5552440"/>
                <a:gd name="connsiteX3-55" fmla="*/ 11856720 w 11856720"/>
                <a:gd name="connsiteY3-56" fmla="*/ 2755900 h 5552440"/>
                <a:gd name="connsiteX4-57" fmla="*/ 10226040 w 11856720"/>
                <a:gd name="connsiteY4-58" fmla="*/ 4386580 h 5552440"/>
                <a:gd name="connsiteX5-59" fmla="*/ 10226040 w 11856720"/>
                <a:gd name="connsiteY5-60" fmla="*/ 3571240 h 5552440"/>
                <a:gd name="connsiteX6-61" fmla="*/ 10160 w 11856720"/>
                <a:gd name="connsiteY6-62" fmla="*/ 5552440 h 5552440"/>
                <a:gd name="connsiteX7-63" fmla="*/ 0 w 11856720"/>
                <a:gd name="connsiteY7-64" fmla="*/ 0 h 5552440"/>
                <a:gd name="connsiteX0-65" fmla="*/ 0 w 11856720"/>
                <a:gd name="connsiteY0-66" fmla="*/ 0 h 5552440"/>
                <a:gd name="connsiteX1-67" fmla="*/ 10226040 w 11856720"/>
                <a:gd name="connsiteY1-68" fmla="*/ 1940560 h 5552440"/>
                <a:gd name="connsiteX2-69" fmla="*/ 10226040 w 11856720"/>
                <a:gd name="connsiteY2-70" fmla="*/ 1125220 h 5552440"/>
                <a:gd name="connsiteX3-71" fmla="*/ 11856720 w 11856720"/>
                <a:gd name="connsiteY3-72" fmla="*/ 2755900 h 5552440"/>
                <a:gd name="connsiteX4-73" fmla="*/ 10226040 w 11856720"/>
                <a:gd name="connsiteY4-74" fmla="*/ 4386580 h 5552440"/>
                <a:gd name="connsiteX5-75" fmla="*/ 10226040 w 11856720"/>
                <a:gd name="connsiteY5-76" fmla="*/ 3571240 h 5552440"/>
                <a:gd name="connsiteX6-77" fmla="*/ 10160 w 11856720"/>
                <a:gd name="connsiteY6-78" fmla="*/ 5552440 h 5552440"/>
                <a:gd name="connsiteX7-79" fmla="*/ 0 w 11856720"/>
                <a:gd name="connsiteY7-80" fmla="*/ 0 h 5552440"/>
                <a:gd name="connsiteX0-81" fmla="*/ 0 w 11856720"/>
                <a:gd name="connsiteY0-82" fmla="*/ 0 h 5552440"/>
                <a:gd name="connsiteX1-83" fmla="*/ 10226040 w 11856720"/>
                <a:gd name="connsiteY1-84" fmla="*/ 1940560 h 5552440"/>
                <a:gd name="connsiteX2-85" fmla="*/ 10226040 w 11856720"/>
                <a:gd name="connsiteY2-86" fmla="*/ 1125220 h 5552440"/>
                <a:gd name="connsiteX3-87" fmla="*/ 11856720 w 11856720"/>
                <a:gd name="connsiteY3-88" fmla="*/ 2755900 h 5552440"/>
                <a:gd name="connsiteX4-89" fmla="*/ 10226040 w 11856720"/>
                <a:gd name="connsiteY4-90" fmla="*/ 4386580 h 5552440"/>
                <a:gd name="connsiteX5-91" fmla="*/ 10226040 w 11856720"/>
                <a:gd name="connsiteY5-92" fmla="*/ 3571240 h 5552440"/>
                <a:gd name="connsiteX6-93" fmla="*/ 10160 w 11856720"/>
                <a:gd name="connsiteY6-94" fmla="*/ 5552440 h 5552440"/>
                <a:gd name="connsiteX7-95" fmla="*/ 0 w 11856720"/>
                <a:gd name="connsiteY7-96" fmla="*/ 0 h 5552440"/>
                <a:gd name="connsiteX0-97" fmla="*/ 0 w 11856720"/>
                <a:gd name="connsiteY0-98" fmla="*/ 0 h 5552440"/>
                <a:gd name="connsiteX1-99" fmla="*/ 10226040 w 11856720"/>
                <a:gd name="connsiteY1-100" fmla="*/ 1940560 h 5552440"/>
                <a:gd name="connsiteX2-101" fmla="*/ 10226040 w 11856720"/>
                <a:gd name="connsiteY2-102" fmla="*/ 1125220 h 5552440"/>
                <a:gd name="connsiteX3-103" fmla="*/ 11856720 w 11856720"/>
                <a:gd name="connsiteY3-104" fmla="*/ 2755900 h 5552440"/>
                <a:gd name="connsiteX4-105" fmla="*/ 10226040 w 11856720"/>
                <a:gd name="connsiteY4-106" fmla="*/ 4386580 h 5552440"/>
                <a:gd name="connsiteX5-107" fmla="*/ 10226040 w 11856720"/>
                <a:gd name="connsiteY5-108" fmla="*/ 3571240 h 5552440"/>
                <a:gd name="connsiteX6-109" fmla="*/ 10160 w 11856720"/>
                <a:gd name="connsiteY6-110" fmla="*/ 5552440 h 5552440"/>
                <a:gd name="connsiteX7-111" fmla="*/ 0 w 11856720"/>
                <a:gd name="connsiteY7-112" fmla="*/ 0 h 5552440"/>
                <a:gd name="connsiteX0-113" fmla="*/ 0 w 11856720"/>
                <a:gd name="connsiteY0-114" fmla="*/ 0 h 5552440"/>
                <a:gd name="connsiteX1-115" fmla="*/ 10226040 w 11856720"/>
                <a:gd name="connsiteY1-116" fmla="*/ 1940560 h 5552440"/>
                <a:gd name="connsiteX2-117" fmla="*/ 10226040 w 11856720"/>
                <a:gd name="connsiteY2-118" fmla="*/ 1125220 h 5552440"/>
                <a:gd name="connsiteX3-119" fmla="*/ 11856720 w 11856720"/>
                <a:gd name="connsiteY3-120" fmla="*/ 2755900 h 5552440"/>
                <a:gd name="connsiteX4-121" fmla="*/ 10226040 w 11856720"/>
                <a:gd name="connsiteY4-122" fmla="*/ 4386580 h 5552440"/>
                <a:gd name="connsiteX5-123" fmla="*/ 10226040 w 11856720"/>
                <a:gd name="connsiteY5-124" fmla="*/ 3571240 h 5552440"/>
                <a:gd name="connsiteX6-125" fmla="*/ 10160 w 11856720"/>
                <a:gd name="connsiteY6-126" fmla="*/ 5552440 h 5552440"/>
                <a:gd name="connsiteX7-127" fmla="*/ 0 w 11856720"/>
                <a:gd name="connsiteY7-128" fmla="*/ 0 h 5552440"/>
                <a:gd name="connsiteX0-129" fmla="*/ 0 w 11856720"/>
                <a:gd name="connsiteY0-130" fmla="*/ 0 h 5552440"/>
                <a:gd name="connsiteX1-131" fmla="*/ 10226040 w 11856720"/>
                <a:gd name="connsiteY1-132" fmla="*/ 1940560 h 5552440"/>
                <a:gd name="connsiteX2-133" fmla="*/ 10226040 w 11856720"/>
                <a:gd name="connsiteY2-134" fmla="*/ 1125220 h 5552440"/>
                <a:gd name="connsiteX3-135" fmla="*/ 11856720 w 11856720"/>
                <a:gd name="connsiteY3-136" fmla="*/ 2755900 h 5552440"/>
                <a:gd name="connsiteX4-137" fmla="*/ 10226040 w 11856720"/>
                <a:gd name="connsiteY4-138" fmla="*/ 4386580 h 5552440"/>
                <a:gd name="connsiteX5-139" fmla="*/ 10195560 w 11856720"/>
                <a:gd name="connsiteY5-140" fmla="*/ 3337560 h 5552440"/>
                <a:gd name="connsiteX6-141" fmla="*/ 10160 w 11856720"/>
                <a:gd name="connsiteY6-142" fmla="*/ 5552440 h 5552440"/>
                <a:gd name="connsiteX7-143" fmla="*/ 0 w 11856720"/>
                <a:gd name="connsiteY7-144" fmla="*/ 0 h 5552440"/>
                <a:gd name="connsiteX0-145" fmla="*/ 0 w 11856720"/>
                <a:gd name="connsiteY0-146" fmla="*/ 0 h 5552440"/>
                <a:gd name="connsiteX1-147" fmla="*/ 10246360 w 11856720"/>
                <a:gd name="connsiteY1-148" fmla="*/ 2123440 h 5552440"/>
                <a:gd name="connsiteX2-149" fmla="*/ 10226040 w 11856720"/>
                <a:gd name="connsiteY2-150" fmla="*/ 1125220 h 5552440"/>
                <a:gd name="connsiteX3-151" fmla="*/ 11856720 w 11856720"/>
                <a:gd name="connsiteY3-152" fmla="*/ 2755900 h 5552440"/>
                <a:gd name="connsiteX4-153" fmla="*/ 10226040 w 11856720"/>
                <a:gd name="connsiteY4-154" fmla="*/ 4386580 h 5552440"/>
                <a:gd name="connsiteX5-155" fmla="*/ 10195560 w 11856720"/>
                <a:gd name="connsiteY5-156" fmla="*/ 3337560 h 5552440"/>
                <a:gd name="connsiteX6-157" fmla="*/ 10160 w 11856720"/>
                <a:gd name="connsiteY6-158" fmla="*/ 5552440 h 5552440"/>
                <a:gd name="connsiteX7-159" fmla="*/ 0 w 11856720"/>
                <a:gd name="connsiteY7-160" fmla="*/ 0 h 5552440"/>
                <a:gd name="connsiteX0-161" fmla="*/ 0 w 11856720"/>
                <a:gd name="connsiteY0-162" fmla="*/ 0 h 5552440"/>
                <a:gd name="connsiteX1-163" fmla="*/ 10246360 w 11856720"/>
                <a:gd name="connsiteY1-164" fmla="*/ 2123440 h 5552440"/>
                <a:gd name="connsiteX2-165" fmla="*/ 10226040 w 11856720"/>
                <a:gd name="connsiteY2-166" fmla="*/ 1125220 h 5552440"/>
                <a:gd name="connsiteX3-167" fmla="*/ 11856720 w 11856720"/>
                <a:gd name="connsiteY3-168" fmla="*/ 2755900 h 5552440"/>
                <a:gd name="connsiteX4-169" fmla="*/ 10322560 w 11856720"/>
                <a:gd name="connsiteY4-170" fmla="*/ 3737250 h 5552440"/>
                <a:gd name="connsiteX5-171" fmla="*/ 10195560 w 11856720"/>
                <a:gd name="connsiteY5-172" fmla="*/ 3337560 h 5552440"/>
                <a:gd name="connsiteX6-173" fmla="*/ 10160 w 11856720"/>
                <a:gd name="connsiteY6-174" fmla="*/ 5552440 h 5552440"/>
                <a:gd name="connsiteX7-175" fmla="*/ 0 w 11856720"/>
                <a:gd name="connsiteY7-176" fmla="*/ 0 h 5552440"/>
                <a:gd name="connsiteX0-177" fmla="*/ 0 w 11856720"/>
                <a:gd name="connsiteY0-178" fmla="*/ 0 h 5552440"/>
                <a:gd name="connsiteX1-179" fmla="*/ 10246360 w 11856720"/>
                <a:gd name="connsiteY1-180" fmla="*/ 2123440 h 5552440"/>
                <a:gd name="connsiteX2-181" fmla="*/ 10226040 w 11856720"/>
                <a:gd name="connsiteY2-182" fmla="*/ 1125220 h 5552440"/>
                <a:gd name="connsiteX3-183" fmla="*/ 11856720 w 11856720"/>
                <a:gd name="connsiteY3-184" fmla="*/ 2755900 h 5552440"/>
                <a:gd name="connsiteX4-185" fmla="*/ 10322560 w 11856720"/>
                <a:gd name="connsiteY4-186" fmla="*/ 3737250 h 5552440"/>
                <a:gd name="connsiteX5-187" fmla="*/ 10312400 w 11856720"/>
                <a:gd name="connsiteY5-188" fmla="*/ 3350812 h 5552440"/>
                <a:gd name="connsiteX6-189" fmla="*/ 10160 w 11856720"/>
                <a:gd name="connsiteY6-190" fmla="*/ 5552440 h 5552440"/>
                <a:gd name="connsiteX7-191" fmla="*/ 0 w 11856720"/>
                <a:gd name="connsiteY7-192" fmla="*/ 0 h 5552440"/>
                <a:gd name="connsiteX0-193" fmla="*/ 0 w 11856720"/>
                <a:gd name="connsiteY0-194" fmla="*/ 0 h 5552440"/>
                <a:gd name="connsiteX1-195" fmla="*/ 10246360 w 11856720"/>
                <a:gd name="connsiteY1-196" fmla="*/ 2123440 h 5552440"/>
                <a:gd name="connsiteX2-197" fmla="*/ 10297160 w 11856720"/>
                <a:gd name="connsiteY2-198" fmla="*/ 1642034 h 5552440"/>
                <a:gd name="connsiteX3-199" fmla="*/ 11856720 w 11856720"/>
                <a:gd name="connsiteY3-200" fmla="*/ 2755900 h 5552440"/>
                <a:gd name="connsiteX4-201" fmla="*/ 10322560 w 11856720"/>
                <a:gd name="connsiteY4-202" fmla="*/ 3737250 h 5552440"/>
                <a:gd name="connsiteX5-203" fmla="*/ 10312400 w 11856720"/>
                <a:gd name="connsiteY5-204" fmla="*/ 3350812 h 5552440"/>
                <a:gd name="connsiteX6-205" fmla="*/ 10160 w 11856720"/>
                <a:gd name="connsiteY6-206" fmla="*/ 5552440 h 5552440"/>
                <a:gd name="connsiteX7-207" fmla="*/ 0 w 11856720"/>
                <a:gd name="connsiteY7-208" fmla="*/ 0 h 5552440"/>
                <a:gd name="connsiteX0-209" fmla="*/ 0 w 11856720"/>
                <a:gd name="connsiteY0-210" fmla="*/ 0 h 5552440"/>
                <a:gd name="connsiteX1-211" fmla="*/ 10337800 w 11856720"/>
                <a:gd name="connsiteY1-212" fmla="*/ 2123439 h 5552440"/>
                <a:gd name="connsiteX2-213" fmla="*/ 10297160 w 11856720"/>
                <a:gd name="connsiteY2-214" fmla="*/ 1642034 h 5552440"/>
                <a:gd name="connsiteX3-215" fmla="*/ 11856720 w 11856720"/>
                <a:gd name="connsiteY3-216" fmla="*/ 2755900 h 5552440"/>
                <a:gd name="connsiteX4-217" fmla="*/ 10322560 w 11856720"/>
                <a:gd name="connsiteY4-218" fmla="*/ 3737250 h 5552440"/>
                <a:gd name="connsiteX5-219" fmla="*/ 10312400 w 11856720"/>
                <a:gd name="connsiteY5-220" fmla="*/ 3350812 h 5552440"/>
                <a:gd name="connsiteX6-221" fmla="*/ 10160 w 11856720"/>
                <a:gd name="connsiteY6-222" fmla="*/ 5552440 h 5552440"/>
                <a:gd name="connsiteX7-223" fmla="*/ 0 w 11856720"/>
                <a:gd name="connsiteY7-224" fmla="*/ 0 h 5552440"/>
                <a:gd name="connsiteX0-225" fmla="*/ 0 w 11856720"/>
                <a:gd name="connsiteY0-226" fmla="*/ 0 h 5552440"/>
                <a:gd name="connsiteX1-227" fmla="*/ 10337800 w 11856720"/>
                <a:gd name="connsiteY1-228" fmla="*/ 2123439 h 5552440"/>
                <a:gd name="connsiteX2-229" fmla="*/ 10322560 w 11856720"/>
                <a:gd name="connsiteY2-230" fmla="*/ 1661912 h 5552440"/>
                <a:gd name="connsiteX3-231" fmla="*/ 11856720 w 11856720"/>
                <a:gd name="connsiteY3-232" fmla="*/ 2755900 h 5552440"/>
                <a:gd name="connsiteX4-233" fmla="*/ 10322560 w 11856720"/>
                <a:gd name="connsiteY4-234" fmla="*/ 3737250 h 5552440"/>
                <a:gd name="connsiteX5-235" fmla="*/ 10312400 w 11856720"/>
                <a:gd name="connsiteY5-236" fmla="*/ 3350812 h 5552440"/>
                <a:gd name="connsiteX6-237" fmla="*/ 10160 w 11856720"/>
                <a:gd name="connsiteY6-238" fmla="*/ 5552440 h 5552440"/>
                <a:gd name="connsiteX7-239" fmla="*/ 0 w 11856720"/>
                <a:gd name="connsiteY7-240" fmla="*/ 0 h 5552440"/>
                <a:gd name="connsiteX0-241" fmla="*/ 0 w 11856720"/>
                <a:gd name="connsiteY0-242" fmla="*/ 0 h 5552440"/>
                <a:gd name="connsiteX1-243" fmla="*/ 10332720 w 11856720"/>
                <a:gd name="connsiteY1-244" fmla="*/ 2149943 h 5552440"/>
                <a:gd name="connsiteX2-245" fmla="*/ 10322560 w 11856720"/>
                <a:gd name="connsiteY2-246" fmla="*/ 1661912 h 5552440"/>
                <a:gd name="connsiteX3-247" fmla="*/ 11856720 w 11856720"/>
                <a:gd name="connsiteY3-248" fmla="*/ 2755900 h 5552440"/>
                <a:gd name="connsiteX4-249" fmla="*/ 10322560 w 11856720"/>
                <a:gd name="connsiteY4-250" fmla="*/ 3737250 h 5552440"/>
                <a:gd name="connsiteX5-251" fmla="*/ 10312400 w 11856720"/>
                <a:gd name="connsiteY5-252" fmla="*/ 3350812 h 5552440"/>
                <a:gd name="connsiteX6-253" fmla="*/ 10160 w 11856720"/>
                <a:gd name="connsiteY6-254" fmla="*/ 5552440 h 5552440"/>
                <a:gd name="connsiteX7-255" fmla="*/ 0 w 11856720"/>
                <a:gd name="connsiteY7-256" fmla="*/ 0 h 5552440"/>
                <a:gd name="connsiteX0-257" fmla="*/ 0 w 11856720"/>
                <a:gd name="connsiteY0-258" fmla="*/ 0 h 5552440"/>
                <a:gd name="connsiteX1-259" fmla="*/ 10332720 w 11856720"/>
                <a:gd name="connsiteY1-260" fmla="*/ 2149943 h 5552440"/>
                <a:gd name="connsiteX2-261" fmla="*/ 10332720 w 11856720"/>
                <a:gd name="connsiteY2-262" fmla="*/ 1661912 h 5552440"/>
                <a:gd name="connsiteX3-263" fmla="*/ 11856720 w 11856720"/>
                <a:gd name="connsiteY3-264" fmla="*/ 2755900 h 5552440"/>
                <a:gd name="connsiteX4-265" fmla="*/ 10322560 w 11856720"/>
                <a:gd name="connsiteY4-266" fmla="*/ 3737250 h 5552440"/>
                <a:gd name="connsiteX5-267" fmla="*/ 10312400 w 11856720"/>
                <a:gd name="connsiteY5-268" fmla="*/ 3350812 h 5552440"/>
                <a:gd name="connsiteX6-269" fmla="*/ 10160 w 11856720"/>
                <a:gd name="connsiteY6-270" fmla="*/ 5552440 h 5552440"/>
                <a:gd name="connsiteX7-271" fmla="*/ 0 w 11856720"/>
                <a:gd name="connsiteY7-272" fmla="*/ 0 h 5552440"/>
                <a:gd name="connsiteX0-273" fmla="*/ 0 w 11856720"/>
                <a:gd name="connsiteY0-274" fmla="*/ 0 h 5552440"/>
                <a:gd name="connsiteX1-275" fmla="*/ 10332720 w 11856720"/>
                <a:gd name="connsiteY1-276" fmla="*/ 2149943 h 5552440"/>
                <a:gd name="connsiteX2-277" fmla="*/ 10332720 w 11856720"/>
                <a:gd name="connsiteY2-278" fmla="*/ 1661912 h 5552440"/>
                <a:gd name="connsiteX3-279" fmla="*/ 11856720 w 11856720"/>
                <a:gd name="connsiteY3-280" fmla="*/ 2755900 h 5552440"/>
                <a:gd name="connsiteX4-281" fmla="*/ 10332720 w 11856720"/>
                <a:gd name="connsiteY4-282" fmla="*/ 3803508 h 5552440"/>
                <a:gd name="connsiteX5-283" fmla="*/ 10312400 w 11856720"/>
                <a:gd name="connsiteY5-284" fmla="*/ 3350812 h 5552440"/>
                <a:gd name="connsiteX6-285" fmla="*/ 10160 w 11856720"/>
                <a:gd name="connsiteY6-286" fmla="*/ 5552440 h 5552440"/>
                <a:gd name="connsiteX7-287" fmla="*/ 0 w 11856720"/>
                <a:gd name="connsiteY7-288" fmla="*/ 0 h 5552440"/>
                <a:gd name="connsiteX0-289" fmla="*/ 0 w 11856720"/>
                <a:gd name="connsiteY0-290" fmla="*/ 0 h 5552440"/>
                <a:gd name="connsiteX1-291" fmla="*/ 10332720 w 11856720"/>
                <a:gd name="connsiteY1-292" fmla="*/ 2149943 h 5552440"/>
                <a:gd name="connsiteX2-293" fmla="*/ 10332720 w 11856720"/>
                <a:gd name="connsiteY2-294" fmla="*/ 1536021 h 5552440"/>
                <a:gd name="connsiteX3-295" fmla="*/ 11856720 w 11856720"/>
                <a:gd name="connsiteY3-296" fmla="*/ 2755900 h 5552440"/>
                <a:gd name="connsiteX4-297" fmla="*/ 10332720 w 11856720"/>
                <a:gd name="connsiteY4-298" fmla="*/ 3803508 h 5552440"/>
                <a:gd name="connsiteX5-299" fmla="*/ 10312400 w 11856720"/>
                <a:gd name="connsiteY5-300" fmla="*/ 3350812 h 5552440"/>
                <a:gd name="connsiteX6-301" fmla="*/ 10160 w 11856720"/>
                <a:gd name="connsiteY6-302" fmla="*/ 5552440 h 5552440"/>
                <a:gd name="connsiteX7-303" fmla="*/ 0 w 11856720"/>
                <a:gd name="connsiteY7-304" fmla="*/ 0 h 5552440"/>
                <a:gd name="connsiteX0-305" fmla="*/ 0 w 11856720"/>
                <a:gd name="connsiteY0-306" fmla="*/ 0 h 5552440"/>
                <a:gd name="connsiteX1-307" fmla="*/ 10332720 w 11856720"/>
                <a:gd name="connsiteY1-308" fmla="*/ 2149943 h 5552440"/>
                <a:gd name="connsiteX2-309" fmla="*/ 10332720 w 11856720"/>
                <a:gd name="connsiteY2-310" fmla="*/ 1536021 h 5552440"/>
                <a:gd name="connsiteX3-311" fmla="*/ 11856720 w 11856720"/>
                <a:gd name="connsiteY3-312" fmla="*/ 2755900 h 5552440"/>
                <a:gd name="connsiteX4-313" fmla="*/ 10322560 w 11856720"/>
                <a:gd name="connsiteY4-314" fmla="*/ 3856515 h 5552440"/>
                <a:gd name="connsiteX5-315" fmla="*/ 10312400 w 11856720"/>
                <a:gd name="connsiteY5-316" fmla="*/ 3350812 h 5552440"/>
                <a:gd name="connsiteX6-317" fmla="*/ 10160 w 11856720"/>
                <a:gd name="connsiteY6-318" fmla="*/ 5552440 h 5552440"/>
                <a:gd name="connsiteX7-319" fmla="*/ 0 w 11856720"/>
                <a:gd name="connsiteY7-320" fmla="*/ 0 h 5552440"/>
                <a:gd name="connsiteX0-321" fmla="*/ 0 w 11856720"/>
                <a:gd name="connsiteY0-322" fmla="*/ 0 h 5552440"/>
                <a:gd name="connsiteX1-323" fmla="*/ 10332720 w 11856720"/>
                <a:gd name="connsiteY1-324" fmla="*/ 2149943 h 5552440"/>
                <a:gd name="connsiteX2-325" fmla="*/ 10332720 w 11856720"/>
                <a:gd name="connsiteY2-326" fmla="*/ 1536021 h 5552440"/>
                <a:gd name="connsiteX3-327" fmla="*/ 11856720 w 11856720"/>
                <a:gd name="connsiteY3-328" fmla="*/ 2755900 h 5552440"/>
                <a:gd name="connsiteX4-329" fmla="*/ 10322560 w 11856720"/>
                <a:gd name="connsiteY4-330" fmla="*/ 3856515 h 5552440"/>
                <a:gd name="connsiteX5-331" fmla="*/ 10312400 w 11856720"/>
                <a:gd name="connsiteY5-332" fmla="*/ 3350812 h 5552440"/>
                <a:gd name="connsiteX6-333" fmla="*/ 10160 w 11856720"/>
                <a:gd name="connsiteY6-334" fmla="*/ 5552440 h 5552440"/>
                <a:gd name="connsiteX7-335" fmla="*/ 0 w 11856720"/>
                <a:gd name="connsiteY7-336" fmla="*/ 0 h 5552440"/>
                <a:gd name="connsiteX0-337" fmla="*/ 0 w 11856720"/>
                <a:gd name="connsiteY0-338" fmla="*/ 0 h 5552440"/>
                <a:gd name="connsiteX1-339" fmla="*/ 10332720 w 11856720"/>
                <a:gd name="connsiteY1-340" fmla="*/ 2149943 h 5552440"/>
                <a:gd name="connsiteX2-341" fmla="*/ 10332720 w 11856720"/>
                <a:gd name="connsiteY2-342" fmla="*/ 1536021 h 5552440"/>
                <a:gd name="connsiteX3-343" fmla="*/ 11856720 w 11856720"/>
                <a:gd name="connsiteY3-344" fmla="*/ 2755900 h 5552440"/>
                <a:gd name="connsiteX4-345" fmla="*/ 10322560 w 11856720"/>
                <a:gd name="connsiteY4-346" fmla="*/ 3856515 h 5552440"/>
                <a:gd name="connsiteX5-347" fmla="*/ 10312400 w 11856720"/>
                <a:gd name="connsiteY5-348" fmla="*/ 3350812 h 5552440"/>
                <a:gd name="connsiteX6-349" fmla="*/ 10160 w 11856720"/>
                <a:gd name="connsiteY6-350" fmla="*/ 5552440 h 5552440"/>
                <a:gd name="connsiteX7-351" fmla="*/ 0 w 11856720"/>
                <a:gd name="connsiteY7-352" fmla="*/ 0 h 5552440"/>
                <a:gd name="connsiteX0-353" fmla="*/ 0 w 11856720"/>
                <a:gd name="connsiteY0-354" fmla="*/ 0 h 5552440"/>
                <a:gd name="connsiteX1-355" fmla="*/ 10332720 w 11856720"/>
                <a:gd name="connsiteY1-356" fmla="*/ 2149943 h 5552440"/>
                <a:gd name="connsiteX2-357" fmla="*/ 10332720 w 11856720"/>
                <a:gd name="connsiteY2-358" fmla="*/ 1536021 h 5552440"/>
                <a:gd name="connsiteX3-359" fmla="*/ 11856720 w 11856720"/>
                <a:gd name="connsiteY3-360" fmla="*/ 2755900 h 5552440"/>
                <a:gd name="connsiteX4-361" fmla="*/ 10322560 w 11856720"/>
                <a:gd name="connsiteY4-362" fmla="*/ 3856515 h 5552440"/>
                <a:gd name="connsiteX5-363" fmla="*/ 10312400 w 11856720"/>
                <a:gd name="connsiteY5-364" fmla="*/ 3350812 h 5552440"/>
                <a:gd name="connsiteX6-365" fmla="*/ 10160 w 11856720"/>
                <a:gd name="connsiteY6-366" fmla="*/ 5552440 h 5552440"/>
                <a:gd name="connsiteX7-367" fmla="*/ 0 w 11856720"/>
                <a:gd name="connsiteY7-368" fmla="*/ 0 h 5552440"/>
                <a:gd name="connsiteX0-369" fmla="*/ 0 w 11856720"/>
                <a:gd name="connsiteY0-370" fmla="*/ 0 h 5552440"/>
                <a:gd name="connsiteX1-371" fmla="*/ 10332720 w 11856720"/>
                <a:gd name="connsiteY1-372" fmla="*/ 2149943 h 5552440"/>
                <a:gd name="connsiteX2-373" fmla="*/ 10332720 w 11856720"/>
                <a:gd name="connsiteY2-374" fmla="*/ 1536021 h 5552440"/>
                <a:gd name="connsiteX3-375" fmla="*/ 11856720 w 11856720"/>
                <a:gd name="connsiteY3-376" fmla="*/ 2755900 h 5552440"/>
                <a:gd name="connsiteX4-377" fmla="*/ 10322560 w 11856720"/>
                <a:gd name="connsiteY4-378" fmla="*/ 3856515 h 5552440"/>
                <a:gd name="connsiteX5-379" fmla="*/ 10312400 w 11856720"/>
                <a:gd name="connsiteY5-380" fmla="*/ 3350812 h 5552440"/>
                <a:gd name="connsiteX6-381" fmla="*/ 10160 w 11856720"/>
                <a:gd name="connsiteY6-382" fmla="*/ 5552440 h 5552440"/>
                <a:gd name="connsiteX7-383" fmla="*/ 0 w 11856720"/>
                <a:gd name="connsiteY7-384" fmla="*/ 0 h 5552440"/>
                <a:gd name="connsiteX0-385" fmla="*/ 0 w 11856720"/>
                <a:gd name="connsiteY0-386" fmla="*/ 0 h 5552440"/>
                <a:gd name="connsiteX1-387" fmla="*/ 10597985 w 11856720"/>
                <a:gd name="connsiteY1-388" fmla="*/ 2316516 h 5552440"/>
                <a:gd name="connsiteX2-389" fmla="*/ 10332720 w 11856720"/>
                <a:gd name="connsiteY2-390" fmla="*/ 1536021 h 5552440"/>
                <a:gd name="connsiteX3-391" fmla="*/ 11856720 w 11856720"/>
                <a:gd name="connsiteY3-392" fmla="*/ 2755900 h 5552440"/>
                <a:gd name="connsiteX4-393" fmla="*/ 10322560 w 11856720"/>
                <a:gd name="connsiteY4-394" fmla="*/ 3856515 h 5552440"/>
                <a:gd name="connsiteX5-395" fmla="*/ 10312400 w 11856720"/>
                <a:gd name="connsiteY5-396" fmla="*/ 3350812 h 5552440"/>
                <a:gd name="connsiteX6-397" fmla="*/ 10160 w 11856720"/>
                <a:gd name="connsiteY6-398" fmla="*/ 5552440 h 5552440"/>
                <a:gd name="connsiteX7-399" fmla="*/ 0 w 11856720"/>
                <a:gd name="connsiteY7-400" fmla="*/ 0 h 5552440"/>
                <a:gd name="connsiteX0-401" fmla="*/ 0 w 11856720"/>
                <a:gd name="connsiteY0-402" fmla="*/ 0 h 5552440"/>
                <a:gd name="connsiteX1-403" fmla="*/ 10597985 w 11856720"/>
                <a:gd name="connsiteY1-404" fmla="*/ 2316516 h 5552440"/>
                <a:gd name="connsiteX2-405" fmla="*/ 10332720 w 11856720"/>
                <a:gd name="connsiteY2-406" fmla="*/ 1536021 h 5552440"/>
                <a:gd name="connsiteX3-407" fmla="*/ 11856720 w 11856720"/>
                <a:gd name="connsiteY3-408" fmla="*/ 2755900 h 5552440"/>
                <a:gd name="connsiteX4-409" fmla="*/ 10322560 w 11856720"/>
                <a:gd name="connsiteY4-410" fmla="*/ 3856515 h 5552440"/>
                <a:gd name="connsiteX5-411" fmla="*/ 10600403 w 11856720"/>
                <a:gd name="connsiteY5-412" fmla="*/ 3230510 h 5552440"/>
                <a:gd name="connsiteX6-413" fmla="*/ 10160 w 11856720"/>
                <a:gd name="connsiteY6-414" fmla="*/ 5552440 h 5552440"/>
                <a:gd name="connsiteX7-415" fmla="*/ 0 w 11856720"/>
                <a:gd name="connsiteY7-416" fmla="*/ 0 h 5552440"/>
                <a:gd name="connsiteX0-417" fmla="*/ 0 w 11856720"/>
                <a:gd name="connsiteY0-418" fmla="*/ 0 h 5552440"/>
                <a:gd name="connsiteX1-419" fmla="*/ 10597985 w 11856720"/>
                <a:gd name="connsiteY1-420" fmla="*/ 2316516 h 5552440"/>
                <a:gd name="connsiteX2-421" fmla="*/ 10332720 w 11856720"/>
                <a:gd name="connsiteY2-422" fmla="*/ 1536021 h 5552440"/>
                <a:gd name="connsiteX3-423" fmla="*/ 11856720 w 11856720"/>
                <a:gd name="connsiteY3-424" fmla="*/ 2755900 h 5552440"/>
                <a:gd name="connsiteX4-425" fmla="*/ 10322560 w 11856720"/>
                <a:gd name="connsiteY4-426" fmla="*/ 3856515 h 5552440"/>
                <a:gd name="connsiteX5-427" fmla="*/ 10607982 w 11856720"/>
                <a:gd name="connsiteY5-428" fmla="*/ 3184239 h 5552440"/>
                <a:gd name="connsiteX6-429" fmla="*/ 10160 w 11856720"/>
                <a:gd name="connsiteY6-430" fmla="*/ 5552440 h 5552440"/>
                <a:gd name="connsiteX7-431" fmla="*/ 0 w 11856720"/>
                <a:gd name="connsiteY7-432" fmla="*/ 0 h 5552440"/>
                <a:gd name="connsiteX0-433" fmla="*/ 0 w 11856720"/>
                <a:gd name="connsiteY0-434" fmla="*/ 0 h 5552440"/>
                <a:gd name="connsiteX1-435" fmla="*/ 10681354 w 11856720"/>
                <a:gd name="connsiteY1-436" fmla="*/ 2399803 h 5552440"/>
                <a:gd name="connsiteX2-437" fmla="*/ 10332720 w 11856720"/>
                <a:gd name="connsiteY2-438" fmla="*/ 1536021 h 5552440"/>
                <a:gd name="connsiteX3-439" fmla="*/ 11856720 w 11856720"/>
                <a:gd name="connsiteY3-440" fmla="*/ 2755900 h 5552440"/>
                <a:gd name="connsiteX4-441" fmla="*/ 10322560 w 11856720"/>
                <a:gd name="connsiteY4-442" fmla="*/ 3856515 h 5552440"/>
                <a:gd name="connsiteX5-443" fmla="*/ 10607982 w 11856720"/>
                <a:gd name="connsiteY5-444" fmla="*/ 3184239 h 5552440"/>
                <a:gd name="connsiteX6-445" fmla="*/ 10160 w 11856720"/>
                <a:gd name="connsiteY6-446" fmla="*/ 5552440 h 5552440"/>
                <a:gd name="connsiteX7-447" fmla="*/ 0 w 11856720"/>
                <a:gd name="connsiteY7-448" fmla="*/ 0 h 5552440"/>
                <a:gd name="connsiteX0-449" fmla="*/ 0 w 11856720"/>
                <a:gd name="connsiteY0-450" fmla="*/ 0 h 5552440"/>
                <a:gd name="connsiteX1-451" fmla="*/ 10681354 w 11856720"/>
                <a:gd name="connsiteY1-452" fmla="*/ 2399803 h 5552440"/>
                <a:gd name="connsiteX2-453" fmla="*/ 10332720 w 11856720"/>
                <a:gd name="connsiteY2-454" fmla="*/ 1536021 h 5552440"/>
                <a:gd name="connsiteX3-455" fmla="*/ 11856720 w 11856720"/>
                <a:gd name="connsiteY3-456" fmla="*/ 2755900 h 5552440"/>
                <a:gd name="connsiteX4-457" fmla="*/ 10322560 w 11856720"/>
                <a:gd name="connsiteY4-458" fmla="*/ 3856515 h 5552440"/>
                <a:gd name="connsiteX5-459" fmla="*/ 10661035 w 11856720"/>
                <a:gd name="connsiteY5-460" fmla="*/ 3137969 h 5552440"/>
                <a:gd name="connsiteX6-461" fmla="*/ 10160 w 11856720"/>
                <a:gd name="connsiteY6-462" fmla="*/ 5552440 h 5552440"/>
                <a:gd name="connsiteX7-463" fmla="*/ 0 w 11856720"/>
                <a:gd name="connsiteY7-464" fmla="*/ 0 h 555244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1856720" h="5552440">
                  <a:moveTo>
                    <a:pt x="0" y="0"/>
                  </a:moveTo>
                  <a:cubicBezTo>
                    <a:pt x="4206240" y="2510558"/>
                    <a:pt x="5885834" y="2584761"/>
                    <a:pt x="10681354" y="2399803"/>
                  </a:cubicBezTo>
                  <a:lnTo>
                    <a:pt x="10332720" y="1536021"/>
                  </a:lnTo>
                  <a:lnTo>
                    <a:pt x="11856720" y="2755900"/>
                  </a:lnTo>
                  <a:lnTo>
                    <a:pt x="10322560" y="3856515"/>
                  </a:lnTo>
                  <a:lnTo>
                    <a:pt x="10661035" y="3137969"/>
                  </a:lnTo>
                  <a:cubicBezTo>
                    <a:pt x="6046702" y="2756297"/>
                    <a:pt x="4134273" y="2996085"/>
                    <a:pt x="10160" y="5552440"/>
                  </a:cubicBezTo>
                  <a:cubicBezTo>
                    <a:pt x="6773" y="3701627"/>
                    <a:pt x="3387" y="1850813"/>
                    <a:pt x="0" y="0"/>
                  </a:cubicBezTo>
                  <a:close/>
                </a:path>
              </a:pathLst>
            </a:custGeom>
            <a:gradFill flip="none" rotWithShape="1">
              <a:gsLst>
                <a:gs pos="3000">
                  <a:schemeClr val="bg1">
                    <a:alpha val="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cs typeface="+mn-ea"/>
                <a:sym typeface="+mn-lt"/>
              </a:endParaRPr>
            </a:p>
          </p:txBody>
        </p:sp>
        <p:grpSp>
          <p:nvGrpSpPr>
            <p:cNvPr id="14" name="组合 13"/>
            <p:cNvGrpSpPr/>
            <p:nvPr/>
          </p:nvGrpSpPr>
          <p:grpSpPr>
            <a:xfrm>
              <a:off x="1623301" y="1871892"/>
              <a:ext cx="5119827" cy="1191519"/>
              <a:chOff x="1674511" y="2010788"/>
              <a:chExt cx="5119827" cy="1191519"/>
            </a:xfrm>
          </p:grpSpPr>
          <p:sp>
            <p:nvSpPr>
              <p:cNvPr id="18" name="矩形 17"/>
              <p:cNvSpPr/>
              <p:nvPr/>
            </p:nvSpPr>
            <p:spPr>
              <a:xfrm>
                <a:off x="1684884" y="2010788"/>
                <a:ext cx="2498331" cy="451919"/>
              </a:xfrm>
              <a:prstGeom prst="rect">
                <a:avLst/>
              </a:prstGeom>
            </p:spPr>
            <p:txBody>
              <a:bodyPr wrap="square">
                <a:spAutoFit/>
              </a:bodyPr>
              <a:lstStyle/>
              <a:p>
                <a:pPr>
                  <a:lnSpc>
                    <a:spcPct val="125000"/>
                  </a:lnSpc>
                </a:pPr>
                <a:r>
                  <a:rPr lang="zh-CN" altLang="en-US" sz="2000" dirty="0">
                    <a:solidFill>
                      <a:schemeClr val="accent1"/>
                    </a:solidFill>
                    <a:latin typeface="+mj-ea"/>
                    <a:ea typeface="+mj-ea"/>
                    <a:cs typeface="+mn-ea"/>
                    <a:sym typeface="+mn-lt"/>
                  </a:rPr>
                  <a:t>请在此输入关键标题</a:t>
                </a:r>
                <a:endParaRPr lang="zh-CN" altLang="en-US" sz="2000" dirty="0">
                  <a:solidFill>
                    <a:schemeClr val="accent1"/>
                  </a:solidFill>
                  <a:latin typeface="+mj-ea"/>
                  <a:ea typeface="+mj-ea"/>
                  <a:cs typeface="+mn-ea"/>
                  <a:sym typeface="+mn-lt"/>
                </a:endParaRPr>
              </a:p>
            </p:txBody>
          </p:sp>
          <p:sp>
            <p:nvSpPr>
              <p:cNvPr id="19" name="矩形 18"/>
              <p:cNvSpPr/>
              <p:nvPr/>
            </p:nvSpPr>
            <p:spPr>
              <a:xfrm>
                <a:off x="1674511" y="2409654"/>
                <a:ext cx="5119827" cy="79265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grpSp>
          <p:nvGrpSpPr>
            <p:cNvPr id="15" name="组合 14"/>
            <p:cNvGrpSpPr/>
            <p:nvPr/>
          </p:nvGrpSpPr>
          <p:grpSpPr>
            <a:xfrm>
              <a:off x="1623301" y="4362378"/>
              <a:ext cx="5119827" cy="1191519"/>
              <a:chOff x="1674511" y="2010788"/>
              <a:chExt cx="5119827" cy="1191519"/>
            </a:xfrm>
          </p:grpSpPr>
          <p:sp>
            <p:nvSpPr>
              <p:cNvPr id="16" name="矩形 15"/>
              <p:cNvSpPr/>
              <p:nvPr/>
            </p:nvSpPr>
            <p:spPr>
              <a:xfrm>
                <a:off x="1684884" y="2010788"/>
                <a:ext cx="2498331" cy="451919"/>
              </a:xfrm>
              <a:prstGeom prst="rect">
                <a:avLst/>
              </a:prstGeom>
            </p:spPr>
            <p:txBody>
              <a:bodyPr wrap="square">
                <a:spAutoFit/>
              </a:bodyPr>
              <a:lstStyle/>
              <a:p>
                <a:pPr>
                  <a:lnSpc>
                    <a:spcPct val="125000"/>
                  </a:lnSpc>
                </a:pPr>
                <a:r>
                  <a:rPr lang="zh-CN" altLang="en-US" sz="2000" dirty="0">
                    <a:solidFill>
                      <a:schemeClr val="accent1"/>
                    </a:solidFill>
                    <a:latin typeface="+mj-ea"/>
                    <a:ea typeface="+mj-ea"/>
                    <a:cs typeface="+mn-ea"/>
                    <a:sym typeface="+mn-lt"/>
                  </a:rPr>
                  <a:t>请在此输入关键标题</a:t>
                </a:r>
                <a:endParaRPr lang="zh-CN" altLang="en-US" sz="2000" dirty="0">
                  <a:solidFill>
                    <a:schemeClr val="accent1"/>
                  </a:solidFill>
                  <a:latin typeface="+mj-ea"/>
                  <a:ea typeface="+mj-ea"/>
                  <a:cs typeface="+mn-ea"/>
                  <a:sym typeface="+mn-lt"/>
                </a:endParaRPr>
              </a:p>
            </p:txBody>
          </p:sp>
          <p:sp>
            <p:nvSpPr>
              <p:cNvPr id="17" name="矩形 16"/>
              <p:cNvSpPr/>
              <p:nvPr/>
            </p:nvSpPr>
            <p:spPr>
              <a:xfrm>
                <a:off x="1674511" y="2409654"/>
                <a:ext cx="5119827" cy="79265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grpSp>
      <p:sp>
        <p:nvSpPr>
          <p:cNvPr id="20" name="矩形 19"/>
          <p:cNvSpPr/>
          <p:nvPr/>
        </p:nvSpPr>
        <p:spPr>
          <a:xfrm>
            <a:off x="8118710" y="4796968"/>
            <a:ext cx="1757860" cy="451919"/>
          </a:xfrm>
          <a:prstGeom prst="rect">
            <a:avLst/>
          </a:prstGeom>
        </p:spPr>
        <p:txBody>
          <a:bodyPr wrap="square">
            <a:spAutoFit/>
          </a:bodyPr>
          <a:lstStyle/>
          <a:p>
            <a:pPr algn="ctr">
              <a:lnSpc>
                <a:spcPct val="125000"/>
              </a:lnSpc>
            </a:pP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3599" y="507235"/>
            <a:ext cx="8312973" cy="707886"/>
            <a:chOff x="553599" y="507235"/>
            <a:chExt cx="8312973" cy="707886"/>
          </a:xfrm>
        </p:grpSpPr>
        <p:sp>
          <p:nvSpPr>
            <p:cNvPr id="3" name="文本框 2"/>
            <p:cNvSpPr txBox="1"/>
            <p:nvPr/>
          </p:nvSpPr>
          <p:spPr>
            <a:xfrm>
              <a:off x="553599" y="507235"/>
              <a:ext cx="1009720" cy="707886"/>
            </a:xfrm>
            <a:prstGeom prst="rect">
              <a:avLst/>
            </a:prstGeom>
            <a:noFill/>
          </p:spPr>
          <p:txBody>
            <a:bodyPr wrap="square" rtlCol="0">
              <a:spAutoFit/>
            </a:bodyPr>
            <a:lstStyle/>
            <a:p>
              <a:r>
                <a:rPr lang="en-US" altLang="zh-CN" sz="4000" dirty="0">
                  <a:solidFill>
                    <a:schemeClr val="accent1"/>
                  </a:solidFill>
                  <a:latin typeface="+mj-ea"/>
                  <a:ea typeface="+mj-ea"/>
                  <a:cs typeface="+mn-ea"/>
                  <a:sym typeface="+mn-lt"/>
                </a:rPr>
                <a:t>03.</a:t>
              </a:r>
              <a:endParaRPr lang="zh-CN" altLang="en-US" sz="4000" dirty="0">
                <a:solidFill>
                  <a:schemeClr val="accent1"/>
                </a:solidFill>
                <a:latin typeface="+mj-ea"/>
                <a:ea typeface="+mj-ea"/>
                <a:cs typeface="+mn-ea"/>
                <a:sym typeface="+mn-lt"/>
              </a:endParaRPr>
            </a:p>
          </p:txBody>
        </p:sp>
        <p:sp>
          <p:nvSpPr>
            <p:cNvPr id="4" name="文本框 3"/>
            <p:cNvSpPr txBox="1"/>
            <p:nvPr/>
          </p:nvSpPr>
          <p:spPr>
            <a:xfrm>
              <a:off x="1490666" y="599568"/>
              <a:ext cx="2390191"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市场形势分析</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 name="文本框 4"/>
            <p:cNvSpPr txBox="1"/>
            <p:nvPr/>
          </p:nvSpPr>
          <p:spPr>
            <a:xfrm>
              <a:off x="3639062"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Market Situation Analysis</a:t>
              </a:r>
              <a:endPar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6" name="直接连接符 5"/>
            <p:cNvCxnSpPr/>
            <p:nvPr/>
          </p:nvCxnSpPr>
          <p:spPr>
            <a:xfrm>
              <a:off x="3622961"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622961"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8" name="组合 7"/>
          <p:cNvGrpSpPr/>
          <p:nvPr/>
        </p:nvGrpSpPr>
        <p:grpSpPr>
          <a:xfrm>
            <a:off x="1361538" y="1828080"/>
            <a:ext cx="9420388" cy="2922624"/>
            <a:chOff x="1361538" y="2132880"/>
            <a:chExt cx="9420388" cy="2922624"/>
          </a:xfrm>
        </p:grpSpPr>
        <p:sp>
          <p:nvSpPr>
            <p:cNvPr id="9" name="freeform"/>
            <p:cNvSpPr/>
            <p:nvPr/>
          </p:nvSpPr>
          <p:spPr bwMode="auto">
            <a:xfrm>
              <a:off x="7183333" y="2132880"/>
              <a:ext cx="2922628" cy="2922624"/>
            </a:xfrm>
            <a:custGeom>
              <a:avLst/>
              <a:gdLst/>
              <a:ahLst/>
              <a:cxnLst/>
              <a:rect l="0" t="0" r="r" b="b"/>
              <a:pathLst>
                <a:path w="20465" h="20465">
                  <a:moveTo>
                    <a:pt x="18764" y="6107"/>
                  </a:moveTo>
                  <a:cubicBezTo>
                    <a:pt x="21033" y="8376"/>
                    <a:pt x="21033" y="12090"/>
                    <a:pt x="18764" y="14359"/>
                  </a:cubicBezTo>
                  <a:lnTo>
                    <a:pt x="14359" y="18764"/>
                  </a:lnTo>
                  <a:cubicBezTo>
                    <a:pt x="12090" y="21033"/>
                    <a:pt x="8376" y="21033"/>
                    <a:pt x="6107" y="18764"/>
                  </a:cubicBezTo>
                  <a:lnTo>
                    <a:pt x="1702" y="14359"/>
                  </a:lnTo>
                  <a:cubicBezTo>
                    <a:pt x="-567" y="12090"/>
                    <a:pt x="-567" y="8376"/>
                    <a:pt x="1702" y="6107"/>
                  </a:cubicBezTo>
                  <a:lnTo>
                    <a:pt x="6107" y="1702"/>
                  </a:lnTo>
                  <a:cubicBezTo>
                    <a:pt x="8376" y="-567"/>
                    <a:pt x="12090" y="-567"/>
                    <a:pt x="14359" y="1702"/>
                  </a:cubicBezTo>
                  <a:lnTo>
                    <a:pt x="18764" y="6107"/>
                  </a:lnTo>
                  <a:close/>
                  <a:moveTo>
                    <a:pt x="18764" y="6107"/>
                  </a:moveTo>
                </a:path>
              </a:pathLst>
            </a:custGeom>
            <a:noFill/>
            <a:ln w="34925">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US" sz="2800" dirty="0">
                <a:solidFill>
                  <a:schemeClr val="bg1"/>
                </a:solidFill>
                <a:latin typeface="+mj-ea"/>
                <a:ea typeface="+mj-ea"/>
              </a:endParaRPr>
            </a:p>
          </p:txBody>
        </p:sp>
        <p:sp>
          <p:nvSpPr>
            <p:cNvPr id="10" name="freeform"/>
            <p:cNvSpPr/>
            <p:nvPr/>
          </p:nvSpPr>
          <p:spPr bwMode="auto">
            <a:xfrm>
              <a:off x="2116920" y="2132880"/>
              <a:ext cx="2922628" cy="2922624"/>
            </a:xfrm>
            <a:custGeom>
              <a:avLst/>
              <a:gdLst/>
              <a:ahLst/>
              <a:cxnLst/>
              <a:rect l="0" t="0" r="r" b="b"/>
              <a:pathLst>
                <a:path w="20465" h="20465">
                  <a:moveTo>
                    <a:pt x="18764" y="6107"/>
                  </a:moveTo>
                  <a:cubicBezTo>
                    <a:pt x="21033" y="8376"/>
                    <a:pt x="21033" y="12090"/>
                    <a:pt x="18764" y="14359"/>
                  </a:cubicBezTo>
                  <a:lnTo>
                    <a:pt x="14359" y="18764"/>
                  </a:lnTo>
                  <a:cubicBezTo>
                    <a:pt x="12090" y="21033"/>
                    <a:pt x="8376" y="21033"/>
                    <a:pt x="6107" y="18764"/>
                  </a:cubicBezTo>
                  <a:lnTo>
                    <a:pt x="1702" y="14359"/>
                  </a:lnTo>
                  <a:cubicBezTo>
                    <a:pt x="-567" y="12090"/>
                    <a:pt x="-567" y="8376"/>
                    <a:pt x="1702" y="6107"/>
                  </a:cubicBezTo>
                  <a:lnTo>
                    <a:pt x="6107" y="1702"/>
                  </a:lnTo>
                  <a:cubicBezTo>
                    <a:pt x="8376" y="-567"/>
                    <a:pt x="12090" y="-567"/>
                    <a:pt x="14359" y="1702"/>
                  </a:cubicBezTo>
                  <a:lnTo>
                    <a:pt x="18764" y="6107"/>
                  </a:lnTo>
                  <a:close/>
                  <a:moveTo>
                    <a:pt x="18764" y="6107"/>
                  </a:moveTo>
                </a:path>
              </a:pathLst>
            </a:custGeom>
            <a:noFill/>
            <a:ln w="34925">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US" sz="2800" dirty="0">
                <a:solidFill>
                  <a:schemeClr val="bg1"/>
                </a:solidFill>
                <a:latin typeface="+mj-ea"/>
                <a:ea typeface="+mj-ea"/>
              </a:endParaRPr>
            </a:p>
          </p:txBody>
        </p:sp>
        <p:sp>
          <p:nvSpPr>
            <p:cNvPr id="11" name="freeform"/>
            <p:cNvSpPr/>
            <p:nvPr/>
          </p:nvSpPr>
          <p:spPr bwMode="auto">
            <a:xfrm>
              <a:off x="4634686" y="2132880"/>
              <a:ext cx="2922628" cy="2922624"/>
            </a:xfrm>
            <a:custGeom>
              <a:avLst/>
              <a:gdLst/>
              <a:ahLst/>
              <a:cxnLst/>
              <a:rect l="0" t="0" r="r" b="b"/>
              <a:pathLst>
                <a:path w="20465" h="20465">
                  <a:moveTo>
                    <a:pt x="18764" y="6107"/>
                  </a:moveTo>
                  <a:cubicBezTo>
                    <a:pt x="21033" y="8376"/>
                    <a:pt x="21033" y="12090"/>
                    <a:pt x="18764" y="14359"/>
                  </a:cubicBezTo>
                  <a:lnTo>
                    <a:pt x="14359" y="18764"/>
                  </a:lnTo>
                  <a:cubicBezTo>
                    <a:pt x="12090" y="21033"/>
                    <a:pt x="8376" y="21033"/>
                    <a:pt x="6107" y="18764"/>
                  </a:cubicBezTo>
                  <a:lnTo>
                    <a:pt x="1702" y="14359"/>
                  </a:lnTo>
                  <a:cubicBezTo>
                    <a:pt x="-567" y="12090"/>
                    <a:pt x="-567" y="8376"/>
                    <a:pt x="1702" y="6107"/>
                  </a:cubicBezTo>
                  <a:lnTo>
                    <a:pt x="6107" y="1702"/>
                  </a:lnTo>
                  <a:cubicBezTo>
                    <a:pt x="8376" y="-567"/>
                    <a:pt x="12090" y="-567"/>
                    <a:pt x="14359" y="1702"/>
                  </a:cubicBezTo>
                  <a:lnTo>
                    <a:pt x="18764" y="6107"/>
                  </a:lnTo>
                  <a:close/>
                  <a:moveTo>
                    <a:pt x="18764" y="6107"/>
                  </a:move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2800" dirty="0">
                <a:latin typeface="+mj-ea"/>
                <a:ea typeface="+mj-ea"/>
              </a:endParaRPr>
            </a:p>
          </p:txBody>
        </p:sp>
        <p:sp>
          <p:nvSpPr>
            <p:cNvPr id="12" name="freeform"/>
            <p:cNvSpPr/>
            <p:nvPr/>
          </p:nvSpPr>
          <p:spPr bwMode="auto">
            <a:xfrm>
              <a:off x="1361538" y="3099221"/>
              <a:ext cx="931636" cy="931635"/>
            </a:xfrm>
            <a:custGeom>
              <a:avLst/>
              <a:gdLst/>
              <a:ahLst/>
              <a:cxnLst/>
              <a:rect l="0" t="0" r="r" b="b"/>
              <a:pathLst>
                <a:path w="20465" h="20465">
                  <a:moveTo>
                    <a:pt x="18764" y="6107"/>
                  </a:moveTo>
                  <a:cubicBezTo>
                    <a:pt x="21033" y="8376"/>
                    <a:pt x="21033" y="12090"/>
                    <a:pt x="18764" y="14359"/>
                  </a:cubicBezTo>
                  <a:lnTo>
                    <a:pt x="14359" y="18764"/>
                  </a:lnTo>
                  <a:cubicBezTo>
                    <a:pt x="12090" y="21033"/>
                    <a:pt x="8376" y="21033"/>
                    <a:pt x="6107" y="18764"/>
                  </a:cubicBezTo>
                  <a:lnTo>
                    <a:pt x="1702" y="14359"/>
                  </a:lnTo>
                  <a:cubicBezTo>
                    <a:pt x="-567" y="12090"/>
                    <a:pt x="-567" y="8376"/>
                    <a:pt x="1702" y="6107"/>
                  </a:cubicBezTo>
                  <a:lnTo>
                    <a:pt x="6107" y="1702"/>
                  </a:lnTo>
                  <a:cubicBezTo>
                    <a:pt x="8376" y="-567"/>
                    <a:pt x="12090" y="-567"/>
                    <a:pt x="14359" y="1702"/>
                  </a:cubicBezTo>
                  <a:lnTo>
                    <a:pt x="18764" y="6107"/>
                  </a:lnTo>
                  <a:close/>
                  <a:moveTo>
                    <a:pt x="18764" y="6107"/>
                  </a:move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2800" dirty="0">
                <a:latin typeface="+mj-ea"/>
                <a:ea typeface="+mj-ea"/>
              </a:endParaRPr>
            </a:p>
          </p:txBody>
        </p:sp>
        <p:sp>
          <p:nvSpPr>
            <p:cNvPr id="13" name="freeform"/>
            <p:cNvSpPr/>
            <p:nvPr/>
          </p:nvSpPr>
          <p:spPr bwMode="auto">
            <a:xfrm>
              <a:off x="9850290" y="3149600"/>
              <a:ext cx="931636" cy="931635"/>
            </a:xfrm>
            <a:custGeom>
              <a:avLst/>
              <a:gdLst/>
              <a:ahLst/>
              <a:cxnLst/>
              <a:rect l="0" t="0" r="r" b="b"/>
              <a:pathLst>
                <a:path w="20465" h="20465">
                  <a:moveTo>
                    <a:pt x="18764" y="6107"/>
                  </a:moveTo>
                  <a:cubicBezTo>
                    <a:pt x="21033" y="8376"/>
                    <a:pt x="21033" y="12090"/>
                    <a:pt x="18764" y="14359"/>
                  </a:cubicBezTo>
                  <a:lnTo>
                    <a:pt x="14359" y="18764"/>
                  </a:lnTo>
                  <a:cubicBezTo>
                    <a:pt x="12090" y="21033"/>
                    <a:pt x="8376" y="21033"/>
                    <a:pt x="6107" y="18764"/>
                  </a:cubicBezTo>
                  <a:lnTo>
                    <a:pt x="1702" y="14359"/>
                  </a:lnTo>
                  <a:cubicBezTo>
                    <a:pt x="-567" y="12090"/>
                    <a:pt x="-567" y="8376"/>
                    <a:pt x="1702" y="6107"/>
                  </a:cubicBezTo>
                  <a:lnTo>
                    <a:pt x="6107" y="1702"/>
                  </a:lnTo>
                  <a:cubicBezTo>
                    <a:pt x="8376" y="-567"/>
                    <a:pt x="12090" y="-567"/>
                    <a:pt x="14359" y="1702"/>
                  </a:cubicBezTo>
                  <a:lnTo>
                    <a:pt x="18764" y="6107"/>
                  </a:lnTo>
                  <a:close/>
                  <a:moveTo>
                    <a:pt x="18764" y="6107"/>
                  </a:move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sz="2800" dirty="0">
                <a:latin typeface="+mj-ea"/>
                <a:ea typeface="+mj-ea"/>
              </a:endParaRPr>
            </a:p>
          </p:txBody>
        </p:sp>
        <p:sp>
          <p:nvSpPr>
            <p:cNvPr id="14" name="文本框 13"/>
            <p:cNvSpPr txBox="1"/>
            <p:nvPr/>
          </p:nvSpPr>
          <p:spPr>
            <a:xfrm>
              <a:off x="1515484" y="3303428"/>
              <a:ext cx="623744" cy="523220"/>
            </a:xfrm>
            <a:prstGeom prst="rect">
              <a:avLst/>
            </a:prstGeom>
            <a:noFill/>
          </p:spPr>
          <p:txBody>
            <a:bodyPr wrap="square" rtlCol="0">
              <a:spAutoFit/>
            </a:bodyPr>
            <a:lstStyle/>
            <a:p>
              <a:pPr algn="ctr"/>
              <a:r>
                <a:rPr lang="en-US" altLang="zh-CN" sz="2800" dirty="0">
                  <a:solidFill>
                    <a:schemeClr val="bg1"/>
                  </a:solidFill>
                  <a:latin typeface="+mj-ea"/>
                  <a:ea typeface="+mj-ea"/>
                </a:rPr>
                <a:t>A</a:t>
              </a:r>
              <a:endParaRPr lang="zh-CN" altLang="en-US" sz="2800" dirty="0">
                <a:solidFill>
                  <a:schemeClr val="bg1"/>
                </a:solidFill>
                <a:latin typeface="+mj-ea"/>
                <a:ea typeface="+mj-ea"/>
              </a:endParaRPr>
            </a:p>
          </p:txBody>
        </p:sp>
        <p:sp>
          <p:nvSpPr>
            <p:cNvPr id="15" name="文本框 14"/>
            <p:cNvSpPr txBox="1"/>
            <p:nvPr/>
          </p:nvSpPr>
          <p:spPr>
            <a:xfrm>
              <a:off x="10004236" y="3353807"/>
              <a:ext cx="623744" cy="523220"/>
            </a:xfrm>
            <a:prstGeom prst="rect">
              <a:avLst/>
            </a:prstGeom>
            <a:noFill/>
          </p:spPr>
          <p:txBody>
            <a:bodyPr wrap="square" rtlCol="0">
              <a:spAutoFit/>
            </a:bodyPr>
            <a:lstStyle/>
            <a:p>
              <a:pPr algn="ctr"/>
              <a:r>
                <a:rPr lang="en-US" altLang="zh-CN" sz="2800" dirty="0">
                  <a:solidFill>
                    <a:schemeClr val="bg1"/>
                  </a:solidFill>
                  <a:latin typeface="+mj-ea"/>
                  <a:ea typeface="+mj-ea"/>
                </a:rPr>
                <a:t>B</a:t>
              </a:r>
              <a:endParaRPr lang="zh-CN" altLang="en-US" sz="2800" dirty="0">
                <a:solidFill>
                  <a:schemeClr val="bg1"/>
                </a:solidFill>
                <a:latin typeface="+mj-ea"/>
                <a:ea typeface="+mj-ea"/>
              </a:endParaRPr>
            </a:p>
          </p:txBody>
        </p:sp>
        <p:sp>
          <p:nvSpPr>
            <p:cNvPr id="16" name="freeform"/>
            <p:cNvSpPr/>
            <p:nvPr/>
          </p:nvSpPr>
          <p:spPr>
            <a:xfrm>
              <a:off x="3351618" y="2605471"/>
              <a:ext cx="453232" cy="366363"/>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defTabSz="1219200">
                <a:defRPr/>
              </a:pPr>
              <a:endParaRPr lang="zh-CN" altLang="en-US" sz="2400" dirty="0">
                <a:solidFill>
                  <a:srgbClr val="FFFFFF"/>
                </a:solidFill>
                <a:latin typeface="思源黑体 CN Light" panose="020B0300000000000000" pitchFamily="34" charset="-122"/>
                <a:ea typeface="宋体" panose="02010600030101010101" pitchFamily="2" charset="-122"/>
              </a:endParaRPr>
            </a:p>
          </p:txBody>
        </p:sp>
        <p:sp>
          <p:nvSpPr>
            <p:cNvPr id="17" name="freeform"/>
            <p:cNvSpPr/>
            <p:nvPr/>
          </p:nvSpPr>
          <p:spPr>
            <a:xfrm>
              <a:off x="8465243" y="2562036"/>
              <a:ext cx="358808" cy="453232"/>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en-US" sz="2400" dirty="0">
                <a:solidFill>
                  <a:srgbClr val="FFFFFF"/>
                </a:solidFill>
                <a:latin typeface="思源黑体 CN Light" panose="020B0300000000000000" pitchFamily="34" charset="-122"/>
              </a:endParaRPr>
            </a:p>
          </p:txBody>
        </p:sp>
        <p:grpSp>
          <p:nvGrpSpPr>
            <p:cNvPr id="18" name="组合 17"/>
            <p:cNvGrpSpPr/>
            <p:nvPr/>
          </p:nvGrpSpPr>
          <p:grpSpPr>
            <a:xfrm>
              <a:off x="2515857" y="3079261"/>
              <a:ext cx="2130977" cy="1106185"/>
              <a:chOff x="2515857" y="3096197"/>
              <a:chExt cx="2130977" cy="1106185"/>
            </a:xfrm>
          </p:grpSpPr>
          <p:sp>
            <p:nvSpPr>
              <p:cNvPr id="23" name="矩形 22"/>
              <p:cNvSpPr/>
              <p:nvPr/>
            </p:nvSpPr>
            <p:spPr>
              <a:xfrm>
                <a:off x="2802388" y="3096197"/>
                <a:ext cx="1557914" cy="451919"/>
              </a:xfrm>
              <a:prstGeom prst="rect">
                <a:avLst/>
              </a:prstGeom>
            </p:spPr>
            <p:txBody>
              <a:bodyPr wrap="square">
                <a:spAutoFit/>
              </a:bodyPr>
              <a:lstStyle/>
              <a:p>
                <a:pPr algn="ctr">
                  <a:lnSpc>
                    <a:spcPct val="125000"/>
                  </a:lnSpc>
                </a:pP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24" name="矩形 23"/>
              <p:cNvSpPr/>
              <p:nvPr/>
            </p:nvSpPr>
            <p:spPr>
              <a:xfrm>
                <a:off x="2515857" y="3497253"/>
                <a:ext cx="2130977" cy="705129"/>
              </a:xfrm>
              <a:prstGeom prst="rect">
                <a:avLst/>
              </a:prstGeom>
            </p:spPr>
            <p:txBody>
              <a:bodyPr wrap="square">
                <a:spAutoFit/>
              </a:bodyPr>
              <a:lstStyle/>
              <a:p>
                <a:pPr algn="ctr">
                  <a:lnSpc>
                    <a:spcPct val="150000"/>
                  </a:lnSpc>
                </a:pPr>
                <a:r>
                  <a:rPr lang="zh-CN" altLang="en-US" sz="1400" dirty="0">
                    <a:solidFill>
                      <a:schemeClr val="tx1">
                        <a:lumMod val="75000"/>
                        <a:lumOff val="25000"/>
                      </a:schemeClr>
                    </a:solidFill>
                    <a:latin typeface="思源黑体 CN Light" panose="020B0300000000000000" pitchFamily="34" charset="-122"/>
                    <a:cs typeface="+mn-ea"/>
                    <a:sym typeface="+mn-lt"/>
                  </a:rPr>
                  <a:t>点击文本框即可进行编辑输入相关内容。</a:t>
                </a:r>
                <a:endParaRPr lang="zh-CN" altLang="en-US" sz="1400" dirty="0">
                  <a:solidFill>
                    <a:schemeClr val="tx1">
                      <a:lumMod val="75000"/>
                      <a:lumOff val="25000"/>
                    </a:schemeClr>
                  </a:solidFill>
                  <a:latin typeface="思源黑体 CN Light" panose="020B0300000000000000" pitchFamily="34" charset="-122"/>
                  <a:cs typeface="+mn-ea"/>
                  <a:sym typeface="+mn-lt"/>
                </a:endParaRPr>
              </a:p>
            </p:txBody>
          </p:sp>
        </p:grpSp>
        <p:grpSp>
          <p:nvGrpSpPr>
            <p:cNvPr id="19" name="组合 18"/>
            <p:cNvGrpSpPr/>
            <p:nvPr/>
          </p:nvGrpSpPr>
          <p:grpSpPr>
            <a:xfrm>
              <a:off x="7579158" y="3079261"/>
              <a:ext cx="2130977" cy="1106185"/>
              <a:chOff x="2515857" y="3096197"/>
              <a:chExt cx="2130977" cy="1106185"/>
            </a:xfrm>
          </p:grpSpPr>
          <p:sp>
            <p:nvSpPr>
              <p:cNvPr id="21" name="矩形 20"/>
              <p:cNvSpPr/>
              <p:nvPr/>
            </p:nvSpPr>
            <p:spPr>
              <a:xfrm>
                <a:off x="2802388" y="3096197"/>
                <a:ext cx="1557914" cy="451919"/>
              </a:xfrm>
              <a:prstGeom prst="rect">
                <a:avLst/>
              </a:prstGeom>
            </p:spPr>
            <p:txBody>
              <a:bodyPr wrap="square">
                <a:spAutoFit/>
              </a:bodyPr>
              <a:lstStyle/>
              <a:p>
                <a:pPr algn="ctr">
                  <a:lnSpc>
                    <a:spcPct val="125000"/>
                  </a:lnSpc>
                </a:pP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22" name="矩形 21"/>
              <p:cNvSpPr/>
              <p:nvPr/>
            </p:nvSpPr>
            <p:spPr>
              <a:xfrm>
                <a:off x="2515857" y="3497253"/>
                <a:ext cx="2130977" cy="705129"/>
              </a:xfrm>
              <a:prstGeom prst="rect">
                <a:avLst/>
              </a:prstGeom>
            </p:spPr>
            <p:txBody>
              <a:bodyPr wrap="square">
                <a:spAutoFit/>
              </a:bodyPr>
              <a:lstStyle/>
              <a:p>
                <a:pPr algn="ctr">
                  <a:lnSpc>
                    <a:spcPct val="150000"/>
                  </a:lnSpc>
                </a:pPr>
                <a:r>
                  <a:rPr lang="zh-CN" altLang="en-US" sz="1400" dirty="0">
                    <a:solidFill>
                      <a:schemeClr val="tx1">
                        <a:lumMod val="75000"/>
                        <a:lumOff val="25000"/>
                      </a:schemeClr>
                    </a:solidFill>
                    <a:latin typeface="思源黑体 CN Light" panose="020B0300000000000000" pitchFamily="34" charset="-122"/>
                    <a:cs typeface="+mn-ea"/>
                    <a:sym typeface="+mn-lt"/>
                  </a:rPr>
                  <a:t>点击文本框即可进行编辑输入相关内容。</a:t>
                </a:r>
                <a:endParaRPr lang="zh-CN" altLang="en-US" sz="1400" dirty="0">
                  <a:solidFill>
                    <a:schemeClr val="tx1">
                      <a:lumMod val="75000"/>
                      <a:lumOff val="25000"/>
                    </a:schemeClr>
                  </a:solidFill>
                  <a:latin typeface="思源黑体 CN Light" panose="020B0300000000000000" pitchFamily="34" charset="-122"/>
                  <a:cs typeface="+mn-ea"/>
                  <a:sym typeface="+mn-lt"/>
                </a:endParaRPr>
              </a:p>
            </p:txBody>
          </p:sp>
        </p:grpSp>
        <p:sp>
          <p:nvSpPr>
            <p:cNvPr id="20" name="freeform"/>
            <p:cNvSpPr/>
            <p:nvPr/>
          </p:nvSpPr>
          <p:spPr bwMode="auto">
            <a:xfrm>
              <a:off x="5406382" y="3212605"/>
              <a:ext cx="1379236" cy="763175"/>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defTabSz="1219200">
                <a:defRPr/>
              </a:pPr>
              <a:endParaRPr lang="zh-CN" altLang="en-US" sz="2400" dirty="0">
                <a:solidFill>
                  <a:srgbClr val="FFFFFF"/>
                </a:solidFill>
                <a:latin typeface="思源黑体 CN Light" panose="020B0300000000000000" pitchFamily="34" charset="-122"/>
                <a:ea typeface="宋体" panose="02010600030101010101" pitchFamily="2" charset="-122"/>
              </a:endParaRPr>
            </a:p>
          </p:txBody>
        </p:sp>
      </p:grpSp>
      <p:sp>
        <p:nvSpPr>
          <p:cNvPr id="25" name="文本框 24"/>
          <p:cNvSpPr txBox="1"/>
          <p:nvPr/>
        </p:nvSpPr>
        <p:spPr>
          <a:xfrm>
            <a:off x="4376604" y="4867110"/>
            <a:ext cx="3438793" cy="451919"/>
          </a:xfrm>
          <a:prstGeom prst="rect">
            <a:avLst/>
          </a:prstGeom>
          <a:noFill/>
        </p:spPr>
        <p:txBody>
          <a:bodyPr wrap="square" rtlCol="0">
            <a:spAutoFit/>
          </a:bodyPr>
          <a:lstStyle/>
          <a:p>
            <a:pPr algn="ctr">
              <a:lnSpc>
                <a:spcPct val="125000"/>
              </a:lnSpc>
              <a:defRPr/>
            </a:pPr>
            <a:r>
              <a:rPr lang="zh-CN" altLang="en-US" sz="2000" dirty="0">
                <a:solidFill>
                  <a:schemeClr val="accent1"/>
                </a:solidFill>
                <a:latin typeface="+mj-ea"/>
                <a:ea typeface="+mj-ea"/>
                <a:cs typeface="+mn-ea"/>
                <a:sym typeface="+mn-lt"/>
              </a:rPr>
              <a:t>请在此输入相关的标题</a:t>
            </a:r>
            <a:endParaRPr lang="zh-CN" altLang="en-US" sz="2000" dirty="0">
              <a:solidFill>
                <a:schemeClr val="accent1"/>
              </a:solidFill>
              <a:latin typeface="+mj-ea"/>
              <a:ea typeface="+mj-ea"/>
              <a:cs typeface="+mn-ea"/>
              <a:sym typeface="+mn-lt"/>
            </a:endParaRPr>
          </a:p>
        </p:txBody>
      </p:sp>
      <p:sp>
        <p:nvSpPr>
          <p:cNvPr id="26" name="矩形 25"/>
          <p:cNvSpPr/>
          <p:nvPr/>
        </p:nvSpPr>
        <p:spPr>
          <a:xfrm>
            <a:off x="1066835" y="5272005"/>
            <a:ext cx="10058330" cy="705129"/>
          </a:xfrm>
          <a:prstGeom prst="rect">
            <a:avLst/>
          </a:prstGeom>
        </p:spPr>
        <p:txBody>
          <a:bodyPr wrap="square">
            <a:spAutoFit/>
          </a:bodyPr>
          <a:lstStyle/>
          <a:p>
            <a:pPr algn="ctr">
              <a:lnSpc>
                <a:spcPct val="150000"/>
              </a:lnSpc>
            </a:pPr>
            <a:r>
              <a:rPr lang="zh-CN" altLang="en-US" sz="14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点击文本框即可进行编辑输入相关内容点击文本框即可进行编辑输入相关内容点击文本框即可进行编辑输入相关内容点击文本框即可进行编辑输入相关内容。</a:t>
            </a:r>
            <a:endParaRPr lang="zh-CN" altLang="en-US" sz="1400" dirty="0">
              <a:solidFill>
                <a:schemeClr val="tx1">
                  <a:lumMod val="75000"/>
                  <a:lumOff val="25000"/>
                </a:schemeClr>
              </a:solidFill>
              <a:latin typeface="思源黑体 CN Light" panose="020B03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3518" y="2318543"/>
            <a:ext cx="9313758" cy="1979531"/>
            <a:chOff x="1453518" y="2318543"/>
            <a:chExt cx="9313758" cy="1979531"/>
          </a:xfrm>
        </p:grpSpPr>
        <p:sp>
          <p:nvSpPr>
            <p:cNvPr id="3" name="文本框 2"/>
            <p:cNvSpPr txBox="1"/>
            <p:nvPr/>
          </p:nvSpPr>
          <p:spPr>
            <a:xfrm>
              <a:off x="3894995" y="3303622"/>
              <a:ext cx="4401599" cy="769441"/>
            </a:xfrm>
            <a:prstGeom prst="rect">
              <a:avLst/>
            </a:prstGeom>
            <a:noFill/>
          </p:spPr>
          <p:txBody>
            <a:bodyPr wrap="square" rtlCol="0">
              <a:spAutoFit/>
            </a:bodyPr>
            <a:lstStyle/>
            <a:p>
              <a:pPr marL="0" marR="0" lvl="0" indent="0" algn="ctr" defTabSz="457200" rtl="0" eaLnBrk="1" fontAlgn="auto" latinLnBrk="0" hangingPunct="1">
                <a:lnSpc>
                  <a:spcPct val="100000"/>
                </a:lnSpc>
                <a:spcBef>
                  <a:spcPct val="0"/>
                </a:spcBef>
                <a:spcAft>
                  <a:spcPts val="0"/>
                </a:spcAft>
                <a:buClrTx/>
                <a:buSzTx/>
                <a:buFontTx/>
                <a:buNone/>
                <a:defRPr/>
              </a:pPr>
              <a:r>
                <a:rPr kumimoji="1" lang="zh-CN" altLang="en-US" sz="44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目标计划策略</a:t>
              </a:r>
              <a:endParaRPr kumimoji="1" lang="zh-CN" altLang="en-US" sz="44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4" name="文本框 3"/>
            <p:cNvSpPr txBox="1"/>
            <p:nvPr/>
          </p:nvSpPr>
          <p:spPr>
            <a:xfrm>
              <a:off x="4820798" y="2318543"/>
              <a:ext cx="2573553" cy="1323439"/>
            </a:xfrm>
            <a:prstGeom prst="rect">
              <a:avLst/>
            </a:prstGeom>
            <a:noFill/>
          </p:spPr>
          <p:txBody>
            <a:bodyPr wrap="square" rtlCol="0">
              <a:spAutoFit/>
            </a:bodyPr>
            <a:lstStyle/>
            <a:p>
              <a:pPr algn="ctr"/>
              <a:r>
                <a:rPr lang="en-US" altLang="zh-CN" sz="8000" i="1" spc="300" dirty="0">
                  <a:gradFill flip="none" rotWithShape="1">
                    <a:gsLst>
                      <a:gs pos="0">
                        <a:schemeClr val="accent1">
                          <a:alpha val="0"/>
                        </a:schemeClr>
                      </a:gs>
                      <a:gs pos="75000">
                        <a:schemeClr val="accent1"/>
                      </a:gs>
                    </a:gsLst>
                    <a:lin ang="16200000" scaled="1"/>
                    <a:tileRect/>
                  </a:gradFill>
                  <a:latin typeface="+mj-ea"/>
                  <a:ea typeface="+mj-ea"/>
                  <a:cs typeface="+mn-ea"/>
                  <a:sym typeface="+mn-lt"/>
                </a:rPr>
                <a:t>04</a:t>
              </a:r>
              <a:endParaRPr lang="zh-CN" altLang="en-US" sz="8000" i="1" spc="300" dirty="0">
                <a:gradFill flip="none" rotWithShape="1">
                  <a:gsLst>
                    <a:gs pos="0">
                      <a:schemeClr val="accent1">
                        <a:alpha val="0"/>
                      </a:schemeClr>
                    </a:gs>
                    <a:gs pos="75000">
                      <a:schemeClr val="accent1"/>
                    </a:gs>
                  </a:gsLst>
                  <a:lin ang="16200000" scaled="1"/>
                  <a:tileRect/>
                </a:gradFill>
                <a:latin typeface="+mj-ea"/>
                <a:ea typeface="+mj-ea"/>
                <a:cs typeface="+mn-ea"/>
                <a:sym typeface="+mn-lt"/>
              </a:endParaRPr>
            </a:p>
          </p:txBody>
        </p:sp>
        <p:cxnSp>
          <p:nvCxnSpPr>
            <p:cNvPr id="5" name="直接连接符 4"/>
            <p:cNvCxnSpPr/>
            <p:nvPr/>
          </p:nvCxnSpPr>
          <p:spPr>
            <a:xfrm>
              <a:off x="1453518" y="3794307"/>
              <a:ext cx="2649576" cy="0"/>
            </a:xfrm>
            <a:prstGeom prst="line">
              <a:avLst/>
            </a:prstGeom>
            <a:ln w="15875" cap="rnd">
              <a:gradFill>
                <a:gsLst>
                  <a:gs pos="0">
                    <a:schemeClr val="accent1">
                      <a:alpha val="0"/>
                    </a:schemeClr>
                  </a:gs>
                  <a:gs pos="100000">
                    <a:schemeClr val="accent1"/>
                  </a:gs>
                </a:gsLst>
                <a:lin ang="0" scaled="0"/>
              </a:gradFill>
              <a:prstDash val="dash"/>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981477" y="3794307"/>
              <a:ext cx="1121617" cy="0"/>
            </a:xfrm>
            <a:prstGeom prst="line">
              <a:avLst/>
            </a:prstGeom>
            <a:ln w="19050" cap="rnd">
              <a:gradFill flip="none" rotWithShape="1">
                <a:gsLst>
                  <a:gs pos="0">
                    <a:schemeClr val="accent1">
                      <a:alpha val="0"/>
                    </a:schemeClr>
                  </a:gs>
                  <a:gs pos="100000">
                    <a:schemeClr val="accent1"/>
                  </a:gs>
                </a:gsLst>
                <a:lin ang="0" scaled="1"/>
                <a:tileRect/>
              </a:gradFill>
              <a:round/>
              <a:headEnd type="none"/>
              <a:tailEnd type="diamond" w="sm" len="sm"/>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280981" y="3990297"/>
              <a:ext cx="3659247"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Goal Planning Strategy</a:t>
              </a:r>
              <a:endParaRPr kumimoji="0" lang="zh-CN" altLang="en-US" sz="14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8" name="直接连接符 7"/>
            <p:cNvCxnSpPr/>
            <p:nvPr/>
          </p:nvCxnSpPr>
          <p:spPr>
            <a:xfrm flipH="1">
              <a:off x="8117700" y="3794307"/>
              <a:ext cx="2649576" cy="0"/>
            </a:xfrm>
            <a:prstGeom prst="line">
              <a:avLst/>
            </a:prstGeom>
            <a:ln w="15875" cap="rnd">
              <a:gradFill>
                <a:gsLst>
                  <a:gs pos="0">
                    <a:schemeClr val="accent1">
                      <a:alpha val="0"/>
                    </a:schemeClr>
                  </a:gs>
                  <a:gs pos="100000">
                    <a:schemeClr val="accent1"/>
                  </a:gs>
                </a:gsLst>
                <a:lin ang="0" scaled="0"/>
              </a:gradFill>
              <a:prstDash val="dash"/>
              <a:roun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117700" y="3794307"/>
              <a:ext cx="1121617" cy="0"/>
            </a:xfrm>
            <a:prstGeom prst="line">
              <a:avLst/>
            </a:prstGeom>
            <a:ln w="19050" cap="rnd">
              <a:gradFill flip="none" rotWithShape="1">
                <a:gsLst>
                  <a:gs pos="0">
                    <a:schemeClr val="accent1">
                      <a:alpha val="0"/>
                    </a:schemeClr>
                  </a:gs>
                  <a:gs pos="100000">
                    <a:schemeClr val="accent1"/>
                  </a:gs>
                </a:gsLst>
                <a:lin ang="0" scaled="1"/>
                <a:tileRect/>
              </a:gradFill>
              <a:round/>
              <a:headEnd type="none"/>
              <a:tailEnd type="diamond" w="sm" len="sm"/>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3599" y="507235"/>
            <a:ext cx="8312973" cy="707886"/>
            <a:chOff x="553599" y="507235"/>
            <a:chExt cx="8312973" cy="707886"/>
          </a:xfrm>
        </p:grpSpPr>
        <p:sp>
          <p:nvSpPr>
            <p:cNvPr id="3" name="文本框 2"/>
            <p:cNvSpPr txBox="1"/>
            <p:nvPr/>
          </p:nvSpPr>
          <p:spPr>
            <a:xfrm>
              <a:off x="553599" y="507235"/>
              <a:ext cx="1009720" cy="707886"/>
            </a:xfrm>
            <a:prstGeom prst="rect">
              <a:avLst/>
            </a:prstGeom>
            <a:noFill/>
          </p:spPr>
          <p:txBody>
            <a:bodyPr wrap="square" rtlCol="0">
              <a:spAutoFit/>
            </a:bodyPr>
            <a:lstStyle/>
            <a:p>
              <a:r>
                <a:rPr lang="en-US" altLang="zh-CN" sz="4000" dirty="0">
                  <a:solidFill>
                    <a:schemeClr val="accent1"/>
                  </a:solidFill>
                  <a:latin typeface="+mj-ea"/>
                  <a:ea typeface="+mj-ea"/>
                  <a:cs typeface="+mn-ea"/>
                  <a:sym typeface="+mn-lt"/>
                </a:rPr>
                <a:t>04.</a:t>
              </a:r>
              <a:endParaRPr lang="zh-CN" altLang="en-US" sz="4000" dirty="0">
                <a:solidFill>
                  <a:schemeClr val="accent1"/>
                </a:solidFill>
                <a:latin typeface="+mj-ea"/>
                <a:ea typeface="+mj-ea"/>
                <a:cs typeface="+mn-ea"/>
                <a:sym typeface="+mn-lt"/>
              </a:endParaRPr>
            </a:p>
          </p:txBody>
        </p:sp>
        <p:sp>
          <p:nvSpPr>
            <p:cNvPr id="4" name="文本框 3"/>
            <p:cNvSpPr txBox="1"/>
            <p:nvPr/>
          </p:nvSpPr>
          <p:spPr>
            <a:xfrm>
              <a:off x="1490666" y="599568"/>
              <a:ext cx="2390191"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目标计划策略</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 name="文本框 4"/>
            <p:cNvSpPr txBox="1"/>
            <p:nvPr/>
          </p:nvSpPr>
          <p:spPr>
            <a:xfrm>
              <a:off x="3639062"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Goal Planning Strategy</a:t>
              </a:r>
              <a:endPar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6" name="直接连接符 5"/>
            <p:cNvCxnSpPr/>
            <p:nvPr/>
          </p:nvCxnSpPr>
          <p:spPr>
            <a:xfrm>
              <a:off x="3622961"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622961"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8" name="组合 7"/>
          <p:cNvGrpSpPr/>
          <p:nvPr/>
        </p:nvGrpSpPr>
        <p:grpSpPr>
          <a:xfrm>
            <a:off x="888065" y="1887026"/>
            <a:ext cx="10301897" cy="1069521"/>
            <a:chOff x="1015390" y="2303716"/>
            <a:chExt cx="10301897" cy="1069521"/>
          </a:xfrm>
        </p:grpSpPr>
        <p:grpSp>
          <p:nvGrpSpPr>
            <p:cNvPr id="9" name="组合 8"/>
            <p:cNvGrpSpPr/>
            <p:nvPr/>
          </p:nvGrpSpPr>
          <p:grpSpPr>
            <a:xfrm>
              <a:off x="1015390" y="2519257"/>
              <a:ext cx="3958411" cy="638438"/>
              <a:chOff x="1022715" y="2519258"/>
              <a:chExt cx="3958411" cy="638438"/>
            </a:xfrm>
          </p:grpSpPr>
          <p:sp>
            <p:nvSpPr>
              <p:cNvPr id="13" name="矩形: 圆角 12"/>
              <p:cNvSpPr/>
              <p:nvPr/>
            </p:nvSpPr>
            <p:spPr>
              <a:xfrm>
                <a:off x="1022715" y="2595136"/>
                <a:ext cx="1666058" cy="465762"/>
              </a:xfrm>
              <a:prstGeom prst="roundRect">
                <a:avLst>
                  <a:gd name="adj" fmla="val 135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14" name="文本框 13"/>
              <p:cNvSpPr txBox="1"/>
              <p:nvPr/>
            </p:nvSpPr>
            <p:spPr>
              <a:xfrm>
                <a:off x="1336210" y="2648391"/>
                <a:ext cx="1133644" cy="369332"/>
              </a:xfrm>
              <a:prstGeom prst="rect">
                <a:avLst/>
              </a:prstGeom>
              <a:noFill/>
            </p:spPr>
            <p:txBody>
              <a:bodyPr wrap="none" rtlCol="0">
                <a:spAutoFit/>
              </a:bodyPr>
              <a:lstStyle/>
              <a:p>
                <a:r>
                  <a:rPr lang="zh-CN" altLang="en-US" dirty="0">
                    <a:solidFill>
                      <a:schemeClr val="bg1"/>
                    </a:solidFill>
                    <a:latin typeface="+mn-ea"/>
                  </a:rPr>
                  <a:t>关键标题</a:t>
                </a:r>
                <a:endParaRPr lang="zh-CN" altLang="en-US" dirty="0">
                  <a:solidFill>
                    <a:schemeClr val="bg1"/>
                  </a:solidFill>
                  <a:latin typeface="+mn-ea"/>
                </a:endParaRPr>
              </a:p>
            </p:txBody>
          </p:sp>
          <p:grpSp>
            <p:nvGrpSpPr>
              <p:cNvPr id="15" name="组合 14"/>
              <p:cNvGrpSpPr/>
              <p:nvPr/>
            </p:nvGrpSpPr>
            <p:grpSpPr>
              <a:xfrm>
                <a:off x="3326616" y="2595136"/>
                <a:ext cx="1152246" cy="465762"/>
                <a:chOff x="3579411" y="2464510"/>
                <a:chExt cx="1152246" cy="465762"/>
              </a:xfrm>
            </p:grpSpPr>
            <p:sp>
              <p:nvSpPr>
                <p:cNvPr id="20" name="矩形: 圆角 19"/>
                <p:cNvSpPr/>
                <p:nvPr/>
              </p:nvSpPr>
              <p:spPr>
                <a:xfrm>
                  <a:off x="3579411" y="2464510"/>
                  <a:ext cx="1152246" cy="465762"/>
                </a:xfrm>
                <a:prstGeom prst="roundRect">
                  <a:avLst>
                    <a:gd name="adj" fmla="val 135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21" name="文本框 20"/>
                <p:cNvSpPr txBox="1"/>
                <p:nvPr/>
              </p:nvSpPr>
              <p:spPr>
                <a:xfrm>
                  <a:off x="3707335" y="2517765"/>
                  <a:ext cx="896399" cy="369332"/>
                </a:xfrm>
                <a:prstGeom prst="rect">
                  <a:avLst/>
                </a:prstGeom>
                <a:noFill/>
              </p:spPr>
              <p:txBody>
                <a:bodyPr wrap="none" rtlCol="0">
                  <a:spAutoFit/>
                </a:bodyPr>
                <a:lstStyle/>
                <a:p>
                  <a:pPr algn="ctr"/>
                  <a:r>
                    <a:rPr lang="zh-CN" altLang="en-US" dirty="0">
                      <a:solidFill>
                        <a:schemeClr val="bg1"/>
                      </a:solidFill>
                      <a:latin typeface="+mn-ea"/>
                    </a:rPr>
                    <a:t>关键字</a:t>
                  </a:r>
                  <a:endParaRPr lang="zh-CN" altLang="en-US" dirty="0">
                    <a:solidFill>
                      <a:schemeClr val="bg1"/>
                    </a:solidFill>
                    <a:latin typeface="+mn-ea"/>
                  </a:endParaRPr>
                </a:p>
              </p:txBody>
            </p:sp>
          </p:grpSp>
          <p:sp>
            <p:nvSpPr>
              <p:cNvPr id="16" name="箭头: 右 15"/>
              <p:cNvSpPr/>
              <p:nvPr/>
            </p:nvSpPr>
            <p:spPr>
              <a:xfrm>
                <a:off x="2792796" y="2718099"/>
                <a:ext cx="403601" cy="224662"/>
              </a:xfrm>
              <a:prstGeom prst="rightArrow">
                <a:avLst/>
              </a:pr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nvGrpSpPr>
              <p:cNvPr id="17" name="组合 16"/>
              <p:cNvGrpSpPr/>
              <p:nvPr/>
            </p:nvGrpSpPr>
            <p:grpSpPr>
              <a:xfrm>
                <a:off x="4519167" y="2519258"/>
                <a:ext cx="461959" cy="638438"/>
                <a:chOff x="8670158" y="3136621"/>
                <a:chExt cx="557625" cy="981902"/>
              </a:xfrm>
            </p:grpSpPr>
            <p:sp>
              <p:nvSpPr>
                <p:cNvPr id="18" name="等腰三角形 17"/>
                <p:cNvSpPr/>
                <p:nvPr/>
              </p:nvSpPr>
              <p:spPr>
                <a:xfrm rot="5400000">
                  <a:off x="8513512" y="3404252"/>
                  <a:ext cx="981901" cy="446640"/>
                </a:xfrm>
                <a:prstGeom prst="triangle">
                  <a:avLst/>
                </a:prstGeom>
                <a:gradFill>
                  <a:gsLst>
                    <a:gs pos="0">
                      <a:schemeClr val="accent1">
                        <a:alpha val="38000"/>
                      </a:schemeClr>
                    </a:gs>
                    <a:gs pos="78000">
                      <a:schemeClr val="accent1">
                        <a:alpha val="0"/>
                      </a:schemeClr>
                    </a:gs>
                  </a:gsLst>
                  <a:lin ang="5400000" scaled="0"/>
                </a:gradFill>
                <a:ln>
                  <a:gradFill>
                    <a:gsLst>
                      <a:gs pos="100000">
                        <a:schemeClr val="accent1">
                          <a:lumMod val="5000"/>
                          <a:lumOff val="95000"/>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19" name="等腰三角形 18"/>
                <p:cNvSpPr/>
                <p:nvPr/>
              </p:nvSpPr>
              <p:spPr>
                <a:xfrm rot="5400000">
                  <a:off x="8402527" y="3404253"/>
                  <a:ext cx="981901" cy="446640"/>
                </a:xfrm>
                <a:prstGeom prst="triangle">
                  <a:avLst/>
                </a:prstGeom>
                <a:gradFill>
                  <a:gsLst>
                    <a:gs pos="0">
                      <a:schemeClr val="accent1">
                        <a:alpha val="38000"/>
                      </a:schemeClr>
                    </a:gs>
                    <a:gs pos="78000">
                      <a:schemeClr val="accent1">
                        <a:alpha val="0"/>
                      </a:schemeClr>
                    </a:gs>
                  </a:gsLst>
                  <a:lin ang="5400000" scaled="0"/>
                </a:gradFill>
                <a:ln>
                  <a:gradFill>
                    <a:gsLst>
                      <a:gs pos="100000">
                        <a:schemeClr val="accent1">
                          <a:lumMod val="5000"/>
                          <a:lumOff val="95000"/>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grpSp>
        <p:grpSp>
          <p:nvGrpSpPr>
            <p:cNvPr id="10" name="组合 9"/>
            <p:cNvGrpSpPr/>
            <p:nvPr/>
          </p:nvGrpSpPr>
          <p:grpSpPr>
            <a:xfrm>
              <a:off x="5277514" y="2303716"/>
              <a:ext cx="6039773" cy="1069521"/>
              <a:chOff x="4822495" y="1943876"/>
              <a:chExt cx="6039773" cy="1069521"/>
            </a:xfrm>
          </p:grpSpPr>
          <p:sp>
            <p:nvSpPr>
              <p:cNvPr id="11" name="文本框 10"/>
              <p:cNvSpPr txBox="1"/>
              <p:nvPr/>
            </p:nvSpPr>
            <p:spPr>
              <a:xfrm>
                <a:off x="4822495" y="1943876"/>
                <a:ext cx="1152933" cy="400110"/>
              </a:xfrm>
              <a:prstGeom prst="rect">
                <a:avLst/>
              </a:prstGeom>
              <a:noFill/>
            </p:spPr>
            <p:txBody>
              <a:bodyPr wrap="square">
                <a:spAutoFit/>
              </a:bodyPr>
              <a:lstStyle/>
              <a:p>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12" name="矩形 11"/>
              <p:cNvSpPr/>
              <p:nvPr/>
            </p:nvSpPr>
            <p:spPr>
              <a:xfrm>
                <a:off x="4822495" y="2220744"/>
                <a:ext cx="6039773" cy="792653"/>
              </a:xfrm>
              <a:prstGeom prst="rect">
                <a:avLst/>
              </a:prstGeom>
            </p:spPr>
            <p:txBody>
              <a:bodyPr wrap="square">
                <a:spAutoFit/>
              </a:bodyPr>
              <a:lstStyle/>
              <a:p>
                <a:pPr>
                  <a:lnSpc>
                    <a:spcPct val="150000"/>
                  </a:lnSpc>
                  <a:buClr>
                    <a:schemeClr val="accent1"/>
                  </a:buClr>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a:t>
                </a:r>
                <a:endParaRPr lang="en-US" altLang="zh-CN" sz="1600" dirty="0">
                  <a:solidFill>
                    <a:schemeClr val="tx1">
                      <a:lumMod val="75000"/>
                      <a:lumOff val="25000"/>
                    </a:schemeClr>
                  </a:solidFill>
                  <a:latin typeface="思源黑体 CN Light" panose="020B0300000000000000" pitchFamily="34" charset="-122"/>
                  <a:cs typeface="+mn-ea"/>
                  <a:sym typeface="+mn-lt"/>
                </a:endParaRPr>
              </a:p>
            </p:txBody>
          </p:sp>
        </p:grpSp>
      </p:grpSp>
      <p:grpSp>
        <p:nvGrpSpPr>
          <p:cNvPr id="22" name="组合 21"/>
          <p:cNvGrpSpPr/>
          <p:nvPr/>
        </p:nvGrpSpPr>
        <p:grpSpPr>
          <a:xfrm>
            <a:off x="888065" y="3312619"/>
            <a:ext cx="10301897" cy="1069521"/>
            <a:chOff x="1015390" y="2303716"/>
            <a:chExt cx="10301897" cy="1069521"/>
          </a:xfrm>
        </p:grpSpPr>
        <p:grpSp>
          <p:nvGrpSpPr>
            <p:cNvPr id="23" name="组合 22"/>
            <p:cNvGrpSpPr/>
            <p:nvPr/>
          </p:nvGrpSpPr>
          <p:grpSpPr>
            <a:xfrm>
              <a:off x="1015390" y="2519257"/>
              <a:ext cx="3958411" cy="638438"/>
              <a:chOff x="1022715" y="2519258"/>
              <a:chExt cx="3958411" cy="638438"/>
            </a:xfrm>
          </p:grpSpPr>
          <p:sp>
            <p:nvSpPr>
              <p:cNvPr id="27" name="矩形: 圆角 26"/>
              <p:cNvSpPr/>
              <p:nvPr/>
            </p:nvSpPr>
            <p:spPr>
              <a:xfrm>
                <a:off x="1022715" y="2595136"/>
                <a:ext cx="1666058" cy="465762"/>
              </a:xfrm>
              <a:prstGeom prst="roundRect">
                <a:avLst>
                  <a:gd name="adj" fmla="val 135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28" name="文本框 27"/>
              <p:cNvSpPr txBox="1"/>
              <p:nvPr/>
            </p:nvSpPr>
            <p:spPr>
              <a:xfrm>
                <a:off x="1336210" y="2648391"/>
                <a:ext cx="1133644" cy="369332"/>
              </a:xfrm>
              <a:prstGeom prst="rect">
                <a:avLst/>
              </a:prstGeom>
              <a:noFill/>
            </p:spPr>
            <p:txBody>
              <a:bodyPr wrap="none" rtlCol="0">
                <a:spAutoFit/>
              </a:bodyPr>
              <a:lstStyle/>
              <a:p>
                <a:r>
                  <a:rPr lang="zh-CN" altLang="en-US" dirty="0">
                    <a:solidFill>
                      <a:schemeClr val="bg1"/>
                    </a:solidFill>
                    <a:latin typeface="+mn-ea"/>
                  </a:rPr>
                  <a:t>关键标题</a:t>
                </a:r>
                <a:endParaRPr lang="zh-CN" altLang="en-US" dirty="0">
                  <a:solidFill>
                    <a:schemeClr val="bg1"/>
                  </a:solidFill>
                  <a:latin typeface="+mn-ea"/>
                </a:endParaRPr>
              </a:p>
            </p:txBody>
          </p:sp>
          <p:grpSp>
            <p:nvGrpSpPr>
              <p:cNvPr id="29" name="组合 28"/>
              <p:cNvGrpSpPr/>
              <p:nvPr/>
            </p:nvGrpSpPr>
            <p:grpSpPr>
              <a:xfrm>
                <a:off x="3326616" y="2595136"/>
                <a:ext cx="1152246" cy="465762"/>
                <a:chOff x="3579411" y="2464510"/>
                <a:chExt cx="1152246" cy="465762"/>
              </a:xfrm>
            </p:grpSpPr>
            <p:sp>
              <p:nvSpPr>
                <p:cNvPr id="34" name="矩形: 圆角 33"/>
                <p:cNvSpPr/>
                <p:nvPr/>
              </p:nvSpPr>
              <p:spPr>
                <a:xfrm>
                  <a:off x="3579411" y="2464510"/>
                  <a:ext cx="1152246" cy="465762"/>
                </a:xfrm>
                <a:prstGeom prst="roundRect">
                  <a:avLst>
                    <a:gd name="adj" fmla="val 135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35" name="文本框 34"/>
                <p:cNvSpPr txBox="1"/>
                <p:nvPr/>
              </p:nvSpPr>
              <p:spPr>
                <a:xfrm>
                  <a:off x="3707335" y="2517765"/>
                  <a:ext cx="896399" cy="369332"/>
                </a:xfrm>
                <a:prstGeom prst="rect">
                  <a:avLst/>
                </a:prstGeom>
                <a:noFill/>
              </p:spPr>
              <p:txBody>
                <a:bodyPr wrap="none" rtlCol="0">
                  <a:spAutoFit/>
                </a:bodyPr>
                <a:lstStyle/>
                <a:p>
                  <a:pPr algn="ctr"/>
                  <a:r>
                    <a:rPr lang="zh-CN" altLang="en-US" dirty="0">
                      <a:solidFill>
                        <a:schemeClr val="bg1"/>
                      </a:solidFill>
                      <a:latin typeface="+mn-ea"/>
                    </a:rPr>
                    <a:t>关键字</a:t>
                  </a:r>
                  <a:endParaRPr lang="zh-CN" altLang="en-US" dirty="0">
                    <a:solidFill>
                      <a:schemeClr val="bg1"/>
                    </a:solidFill>
                    <a:latin typeface="+mn-ea"/>
                  </a:endParaRPr>
                </a:p>
              </p:txBody>
            </p:sp>
          </p:grpSp>
          <p:sp>
            <p:nvSpPr>
              <p:cNvPr id="30" name="箭头: 右 29"/>
              <p:cNvSpPr/>
              <p:nvPr/>
            </p:nvSpPr>
            <p:spPr>
              <a:xfrm>
                <a:off x="2792796" y="2718099"/>
                <a:ext cx="403601" cy="224662"/>
              </a:xfrm>
              <a:prstGeom prst="rightArrow">
                <a:avLst/>
              </a:pr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nvGrpSpPr>
              <p:cNvPr id="31" name="组合 30"/>
              <p:cNvGrpSpPr/>
              <p:nvPr/>
            </p:nvGrpSpPr>
            <p:grpSpPr>
              <a:xfrm>
                <a:off x="4519167" y="2519258"/>
                <a:ext cx="461959" cy="638438"/>
                <a:chOff x="8670158" y="3136621"/>
                <a:chExt cx="557625" cy="981902"/>
              </a:xfrm>
            </p:grpSpPr>
            <p:sp>
              <p:nvSpPr>
                <p:cNvPr id="32" name="等腰三角形 31"/>
                <p:cNvSpPr/>
                <p:nvPr/>
              </p:nvSpPr>
              <p:spPr>
                <a:xfrm rot="5400000">
                  <a:off x="8513512" y="3404252"/>
                  <a:ext cx="981901" cy="446640"/>
                </a:xfrm>
                <a:prstGeom prst="triangle">
                  <a:avLst/>
                </a:prstGeom>
                <a:gradFill>
                  <a:gsLst>
                    <a:gs pos="0">
                      <a:schemeClr val="accent1">
                        <a:alpha val="38000"/>
                      </a:schemeClr>
                    </a:gs>
                    <a:gs pos="78000">
                      <a:schemeClr val="accent1">
                        <a:alpha val="0"/>
                      </a:schemeClr>
                    </a:gs>
                  </a:gsLst>
                  <a:lin ang="5400000" scaled="0"/>
                </a:gradFill>
                <a:ln>
                  <a:gradFill>
                    <a:gsLst>
                      <a:gs pos="100000">
                        <a:schemeClr val="accent1">
                          <a:lumMod val="5000"/>
                          <a:lumOff val="95000"/>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33" name="等腰三角形 32"/>
                <p:cNvSpPr/>
                <p:nvPr/>
              </p:nvSpPr>
              <p:spPr>
                <a:xfrm rot="5400000">
                  <a:off x="8402527" y="3404253"/>
                  <a:ext cx="981901" cy="446640"/>
                </a:xfrm>
                <a:prstGeom prst="triangle">
                  <a:avLst/>
                </a:prstGeom>
                <a:gradFill>
                  <a:gsLst>
                    <a:gs pos="0">
                      <a:schemeClr val="accent1">
                        <a:alpha val="38000"/>
                      </a:schemeClr>
                    </a:gs>
                    <a:gs pos="78000">
                      <a:schemeClr val="accent1">
                        <a:alpha val="0"/>
                      </a:schemeClr>
                    </a:gs>
                  </a:gsLst>
                  <a:lin ang="5400000" scaled="0"/>
                </a:gradFill>
                <a:ln>
                  <a:gradFill>
                    <a:gsLst>
                      <a:gs pos="100000">
                        <a:schemeClr val="accent1">
                          <a:lumMod val="5000"/>
                          <a:lumOff val="95000"/>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grpSp>
        <p:grpSp>
          <p:nvGrpSpPr>
            <p:cNvPr id="24" name="组合 23"/>
            <p:cNvGrpSpPr/>
            <p:nvPr/>
          </p:nvGrpSpPr>
          <p:grpSpPr>
            <a:xfrm>
              <a:off x="5277514" y="2303716"/>
              <a:ext cx="6039773" cy="1069521"/>
              <a:chOff x="4822495" y="1943876"/>
              <a:chExt cx="6039773" cy="1069521"/>
            </a:xfrm>
          </p:grpSpPr>
          <p:sp>
            <p:nvSpPr>
              <p:cNvPr id="25" name="文本框 24"/>
              <p:cNvSpPr txBox="1"/>
              <p:nvPr/>
            </p:nvSpPr>
            <p:spPr>
              <a:xfrm>
                <a:off x="4822495" y="1943876"/>
                <a:ext cx="1152933" cy="400110"/>
              </a:xfrm>
              <a:prstGeom prst="rect">
                <a:avLst/>
              </a:prstGeom>
              <a:noFill/>
            </p:spPr>
            <p:txBody>
              <a:bodyPr wrap="square">
                <a:spAutoFit/>
              </a:bodyPr>
              <a:lstStyle/>
              <a:p>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26" name="矩形 25"/>
              <p:cNvSpPr/>
              <p:nvPr/>
            </p:nvSpPr>
            <p:spPr>
              <a:xfrm>
                <a:off x="4822495" y="2220744"/>
                <a:ext cx="6039773" cy="792653"/>
              </a:xfrm>
              <a:prstGeom prst="rect">
                <a:avLst/>
              </a:prstGeom>
            </p:spPr>
            <p:txBody>
              <a:bodyPr wrap="square">
                <a:spAutoFit/>
              </a:bodyPr>
              <a:lstStyle/>
              <a:p>
                <a:pPr>
                  <a:lnSpc>
                    <a:spcPct val="150000"/>
                  </a:lnSpc>
                  <a:buClr>
                    <a:schemeClr val="accent1"/>
                  </a:buClr>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a:t>
                </a:r>
                <a:endParaRPr lang="en-US" altLang="zh-CN" sz="1600" dirty="0">
                  <a:solidFill>
                    <a:schemeClr val="tx1">
                      <a:lumMod val="75000"/>
                      <a:lumOff val="25000"/>
                    </a:schemeClr>
                  </a:solidFill>
                  <a:latin typeface="思源黑体 CN Light" panose="020B0300000000000000" pitchFamily="34" charset="-122"/>
                  <a:cs typeface="+mn-ea"/>
                  <a:sym typeface="+mn-lt"/>
                </a:endParaRPr>
              </a:p>
            </p:txBody>
          </p:sp>
        </p:grpSp>
      </p:grpSp>
      <p:grpSp>
        <p:nvGrpSpPr>
          <p:cNvPr id="36" name="组合 35"/>
          <p:cNvGrpSpPr/>
          <p:nvPr/>
        </p:nvGrpSpPr>
        <p:grpSpPr>
          <a:xfrm>
            <a:off x="888066" y="4738211"/>
            <a:ext cx="10301897" cy="1069521"/>
            <a:chOff x="1015390" y="2303716"/>
            <a:chExt cx="10301897" cy="1069521"/>
          </a:xfrm>
        </p:grpSpPr>
        <p:grpSp>
          <p:nvGrpSpPr>
            <p:cNvPr id="37" name="组合 36"/>
            <p:cNvGrpSpPr/>
            <p:nvPr/>
          </p:nvGrpSpPr>
          <p:grpSpPr>
            <a:xfrm>
              <a:off x="1015390" y="2519257"/>
              <a:ext cx="3958411" cy="638438"/>
              <a:chOff x="1022715" y="2519258"/>
              <a:chExt cx="3958411" cy="638438"/>
            </a:xfrm>
          </p:grpSpPr>
          <p:sp>
            <p:nvSpPr>
              <p:cNvPr id="41" name="矩形: 圆角 40"/>
              <p:cNvSpPr/>
              <p:nvPr/>
            </p:nvSpPr>
            <p:spPr>
              <a:xfrm>
                <a:off x="1022715" y="2595136"/>
                <a:ext cx="1666058" cy="465762"/>
              </a:xfrm>
              <a:prstGeom prst="roundRect">
                <a:avLst>
                  <a:gd name="adj" fmla="val 135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42" name="文本框 41"/>
              <p:cNvSpPr txBox="1"/>
              <p:nvPr/>
            </p:nvSpPr>
            <p:spPr>
              <a:xfrm>
                <a:off x="1336210" y="2648391"/>
                <a:ext cx="1133644" cy="369332"/>
              </a:xfrm>
              <a:prstGeom prst="rect">
                <a:avLst/>
              </a:prstGeom>
              <a:noFill/>
            </p:spPr>
            <p:txBody>
              <a:bodyPr wrap="none" rtlCol="0">
                <a:spAutoFit/>
              </a:bodyPr>
              <a:lstStyle/>
              <a:p>
                <a:r>
                  <a:rPr lang="zh-CN" altLang="en-US" dirty="0">
                    <a:solidFill>
                      <a:schemeClr val="bg1"/>
                    </a:solidFill>
                    <a:latin typeface="+mn-ea"/>
                  </a:rPr>
                  <a:t>关键标题</a:t>
                </a:r>
                <a:endParaRPr lang="zh-CN" altLang="en-US" dirty="0">
                  <a:solidFill>
                    <a:schemeClr val="bg1"/>
                  </a:solidFill>
                  <a:latin typeface="+mn-ea"/>
                </a:endParaRPr>
              </a:p>
            </p:txBody>
          </p:sp>
          <p:grpSp>
            <p:nvGrpSpPr>
              <p:cNvPr id="43" name="组合 42"/>
              <p:cNvGrpSpPr/>
              <p:nvPr/>
            </p:nvGrpSpPr>
            <p:grpSpPr>
              <a:xfrm>
                <a:off x="3326616" y="2595136"/>
                <a:ext cx="1152246" cy="465762"/>
                <a:chOff x="3579411" y="2464510"/>
                <a:chExt cx="1152246" cy="465762"/>
              </a:xfrm>
            </p:grpSpPr>
            <p:sp>
              <p:nvSpPr>
                <p:cNvPr id="48" name="矩形: 圆角 47"/>
                <p:cNvSpPr/>
                <p:nvPr/>
              </p:nvSpPr>
              <p:spPr>
                <a:xfrm>
                  <a:off x="3579411" y="2464510"/>
                  <a:ext cx="1152246" cy="465762"/>
                </a:xfrm>
                <a:prstGeom prst="roundRect">
                  <a:avLst>
                    <a:gd name="adj" fmla="val 135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49" name="文本框 48"/>
                <p:cNvSpPr txBox="1"/>
                <p:nvPr/>
              </p:nvSpPr>
              <p:spPr>
                <a:xfrm>
                  <a:off x="3707335" y="2517765"/>
                  <a:ext cx="896399" cy="369332"/>
                </a:xfrm>
                <a:prstGeom prst="rect">
                  <a:avLst/>
                </a:prstGeom>
                <a:noFill/>
              </p:spPr>
              <p:txBody>
                <a:bodyPr wrap="none" rtlCol="0">
                  <a:spAutoFit/>
                </a:bodyPr>
                <a:lstStyle/>
                <a:p>
                  <a:pPr algn="ctr"/>
                  <a:r>
                    <a:rPr lang="zh-CN" altLang="en-US" dirty="0">
                      <a:solidFill>
                        <a:schemeClr val="bg1"/>
                      </a:solidFill>
                      <a:latin typeface="+mn-ea"/>
                    </a:rPr>
                    <a:t>关键字</a:t>
                  </a:r>
                  <a:endParaRPr lang="zh-CN" altLang="en-US" dirty="0">
                    <a:solidFill>
                      <a:schemeClr val="bg1"/>
                    </a:solidFill>
                    <a:latin typeface="+mn-ea"/>
                  </a:endParaRPr>
                </a:p>
              </p:txBody>
            </p:sp>
          </p:grpSp>
          <p:sp>
            <p:nvSpPr>
              <p:cNvPr id="44" name="箭头: 右 43"/>
              <p:cNvSpPr/>
              <p:nvPr/>
            </p:nvSpPr>
            <p:spPr>
              <a:xfrm>
                <a:off x="2792796" y="2718099"/>
                <a:ext cx="403601" cy="224662"/>
              </a:xfrm>
              <a:prstGeom prst="rightArrow">
                <a:avLst/>
              </a:pr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nvGrpSpPr>
              <p:cNvPr id="45" name="组合 44"/>
              <p:cNvGrpSpPr/>
              <p:nvPr/>
            </p:nvGrpSpPr>
            <p:grpSpPr>
              <a:xfrm>
                <a:off x="4519167" y="2519258"/>
                <a:ext cx="461959" cy="638438"/>
                <a:chOff x="8670158" y="3136621"/>
                <a:chExt cx="557625" cy="981902"/>
              </a:xfrm>
            </p:grpSpPr>
            <p:sp>
              <p:nvSpPr>
                <p:cNvPr id="46" name="等腰三角形 45"/>
                <p:cNvSpPr/>
                <p:nvPr/>
              </p:nvSpPr>
              <p:spPr>
                <a:xfrm rot="5400000">
                  <a:off x="8513512" y="3404252"/>
                  <a:ext cx="981901" cy="446640"/>
                </a:xfrm>
                <a:prstGeom prst="triangle">
                  <a:avLst/>
                </a:prstGeom>
                <a:gradFill>
                  <a:gsLst>
                    <a:gs pos="0">
                      <a:schemeClr val="accent1">
                        <a:alpha val="38000"/>
                      </a:schemeClr>
                    </a:gs>
                    <a:gs pos="78000">
                      <a:schemeClr val="accent1">
                        <a:alpha val="0"/>
                      </a:schemeClr>
                    </a:gs>
                  </a:gsLst>
                  <a:lin ang="5400000" scaled="0"/>
                </a:gradFill>
                <a:ln>
                  <a:gradFill>
                    <a:gsLst>
                      <a:gs pos="100000">
                        <a:schemeClr val="accent1">
                          <a:lumMod val="5000"/>
                          <a:lumOff val="95000"/>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47" name="等腰三角形 46"/>
                <p:cNvSpPr/>
                <p:nvPr/>
              </p:nvSpPr>
              <p:spPr>
                <a:xfrm rot="5400000">
                  <a:off x="8402527" y="3404253"/>
                  <a:ext cx="981901" cy="446640"/>
                </a:xfrm>
                <a:prstGeom prst="triangle">
                  <a:avLst/>
                </a:prstGeom>
                <a:gradFill>
                  <a:gsLst>
                    <a:gs pos="0">
                      <a:schemeClr val="accent1">
                        <a:alpha val="38000"/>
                      </a:schemeClr>
                    </a:gs>
                    <a:gs pos="78000">
                      <a:schemeClr val="accent1">
                        <a:alpha val="0"/>
                      </a:schemeClr>
                    </a:gs>
                  </a:gsLst>
                  <a:lin ang="5400000" scaled="0"/>
                </a:gradFill>
                <a:ln>
                  <a:gradFill>
                    <a:gsLst>
                      <a:gs pos="100000">
                        <a:schemeClr val="accent1">
                          <a:lumMod val="5000"/>
                          <a:lumOff val="95000"/>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grpSp>
        <p:grpSp>
          <p:nvGrpSpPr>
            <p:cNvPr id="38" name="组合 37"/>
            <p:cNvGrpSpPr/>
            <p:nvPr/>
          </p:nvGrpSpPr>
          <p:grpSpPr>
            <a:xfrm>
              <a:off x="5277514" y="2303716"/>
              <a:ext cx="6039773" cy="1069521"/>
              <a:chOff x="4822495" y="1943876"/>
              <a:chExt cx="6039773" cy="1069521"/>
            </a:xfrm>
          </p:grpSpPr>
          <p:sp>
            <p:nvSpPr>
              <p:cNvPr id="39" name="文本框 38"/>
              <p:cNvSpPr txBox="1"/>
              <p:nvPr/>
            </p:nvSpPr>
            <p:spPr>
              <a:xfrm>
                <a:off x="4822495" y="1943876"/>
                <a:ext cx="1152933" cy="400110"/>
              </a:xfrm>
              <a:prstGeom prst="rect">
                <a:avLst/>
              </a:prstGeom>
              <a:noFill/>
            </p:spPr>
            <p:txBody>
              <a:bodyPr wrap="square">
                <a:spAutoFit/>
              </a:bodyPr>
              <a:lstStyle/>
              <a:p>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40" name="矩形 39"/>
              <p:cNvSpPr/>
              <p:nvPr/>
            </p:nvSpPr>
            <p:spPr>
              <a:xfrm>
                <a:off x="4822495" y="2220744"/>
                <a:ext cx="6039773" cy="792653"/>
              </a:xfrm>
              <a:prstGeom prst="rect">
                <a:avLst/>
              </a:prstGeom>
            </p:spPr>
            <p:txBody>
              <a:bodyPr wrap="square">
                <a:spAutoFit/>
              </a:bodyPr>
              <a:lstStyle/>
              <a:p>
                <a:pPr>
                  <a:lnSpc>
                    <a:spcPct val="150000"/>
                  </a:lnSpc>
                  <a:buClr>
                    <a:schemeClr val="accent1"/>
                  </a:buClr>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a:t>
                </a:r>
                <a:endParaRPr lang="en-US" altLang="zh-CN" sz="1600" dirty="0">
                  <a:solidFill>
                    <a:schemeClr val="tx1">
                      <a:lumMod val="75000"/>
                      <a:lumOff val="25000"/>
                    </a:schemeClr>
                  </a:solidFill>
                  <a:latin typeface="思源黑体 CN Light" panose="020B0300000000000000" pitchFamily="34" charset="-122"/>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3599" y="507235"/>
            <a:ext cx="8312973" cy="707886"/>
            <a:chOff x="553599" y="507235"/>
            <a:chExt cx="8312973" cy="707886"/>
          </a:xfrm>
        </p:grpSpPr>
        <p:sp>
          <p:nvSpPr>
            <p:cNvPr id="3" name="文本框 2"/>
            <p:cNvSpPr txBox="1"/>
            <p:nvPr/>
          </p:nvSpPr>
          <p:spPr>
            <a:xfrm>
              <a:off x="553599" y="507235"/>
              <a:ext cx="1009720" cy="707886"/>
            </a:xfrm>
            <a:prstGeom prst="rect">
              <a:avLst/>
            </a:prstGeom>
            <a:noFill/>
          </p:spPr>
          <p:txBody>
            <a:bodyPr wrap="square" rtlCol="0">
              <a:spAutoFit/>
            </a:bodyPr>
            <a:lstStyle/>
            <a:p>
              <a:r>
                <a:rPr lang="en-US" altLang="zh-CN" sz="4000" dirty="0">
                  <a:solidFill>
                    <a:schemeClr val="accent1"/>
                  </a:solidFill>
                  <a:latin typeface="+mj-ea"/>
                  <a:ea typeface="+mj-ea"/>
                  <a:cs typeface="+mn-ea"/>
                  <a:sym typeface="+mn-lt"/>
                </a:rPr>
                <a:t>04.</a:t>
              </a:r>
              <a:endParaRPr lang="zh-CN" altLang="en-US" sz="4000" dirty="0">
                <a:solidFill>
                  <a:schemeClr val="accent1"/>
                </a:solidFill>
                <a:latin typeface="+mj-ea"/>
                <a:ea typeface="+mj-ea"/>
                <a:cs typeface="+mn-ea"/>
                <a:sym typeface="+mn-lt"/>
              </a:endParaRPr>
            </a:p>
          </p:txBody>
        </p:sp>
        <p:sp>
          <p:nvSpPr>
            <p:cNvPr id="4" name="文本框 3"/>
            <p:cNvSpPr txBox="1"/>
            <p:nvPr/>
          </p:nvSpPr>
          <p:spPr>
            <a:xfrm>
              <a:off x="1490666" y="599568"/>
              <a:ext cx="2390191"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目标计划策略</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 name="文本框 4"/>
            <p:cNvSpPr txBox="1"/>
            <p:nvPr/>
          </p:nvSpPr>
          <p:spPr>
            <a:xfrm>
              <a:off x="3639062"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Goal Planning Strategy</a:t>
              </a:r>
              <a:endPar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6" name="直接连接符 5"/>
            <p:cNvCxnSpPr/>
            <p:nvPr/>
          </p:nvCxnSpPr>
          <p:spPr>
            <a:xfrm>
              <a:off x="3622961"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622961"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8" name="组合 7"/>
          <p:cNvGrpSpPr/>
          <p:nvPr/>
        </p:nvGrpSpPr>
        <p:grpSpPr>
          <a:xfrm>
            <a:off x="2266876" y="1030455"/>
            <a:ext cx="8051788" cy="5398921"/>
            <a:chOff x="1927040" y="570607"/>
            <a:chExt cx="8734370" cy="5856609"/>
          </a:xfrm>
        </p:grpSpPr>
        <p:grpSp>
          <p:nvGrpSpPr>
            <p:cNvPr id="9" name="组合 8"/>
            <p:cNvGrpSpPr/>
            <p:nvPr/>
          </p:nvGrpSpPr>
          <p:grpSpPr>
            <a:xfrm>
              <a:off x="3574321" y="570607"/>
              <a:ext cx="5043358" cy="5043358"/>
              <a:chOff x="3047346" y="396337"/>
              <a:chExt cx="6097308" cy="6097308"/>
            </a:xfrm>
          </p:grpSpPr>
          <p:sp>
            <p:nvSpPr>
              <p:cNvPr id="30" name="圆: 空心 29"/>
              <p:cNvSpPr/>
              <p:nvPr/>
            </p:nvSpPr>
            <p:spPr>
              <a:xfrm>
                <a:off x="3866906" y="1215897"/>
                <a:ext cx="4458188" cy="4458188"/>
              </a:xfrm>
              <a:prstGeom prst="donut">
                <a:avLst>
                  <a:gd name="adj" fmla="val 15389"/>
                </a:avLst>
              </a:prstGeom>
              <a:gradFill>
                <a:gsLst>
                  <a:gs pos="17000">
                    <a:schemeClr val="accent1">
                      <a:alpha val="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latin typeface="思源黑体 CN Light" panose="020B0300000000000000" pitchFamily="34" charset="-122"/>
                </a:endParaRPr>
              </a:p>
            </p:txBody>
          </p:sp>
          <p:sp>
            <p:nvSpPr>
              <p:cNvPr id="31" name="圆: 空心 30"/>
              <p:cNvSpPr/>
              <p:nvPr/>
            </p:nvSpPr>
            <p:spPr>
              <a:xfrm>
                <a:off x="3047346" y="396337"/>
                <a:ext cx="6097308" cy="6097308"/>
              </a:xfrm>
              <a:prstGeom prst="donut">
                <a:avLst>
                  <a:gd name="adj" fmla="val 1207"/>
                </a:avLst>
              </a:prstGeom>
              <a:gradFill>
                <a:gsLst>
                  <a:gs pos="14000">
                    <a:schemeClr val="accent1">
                      <a:alpha val="0"/>
                    </a:schemeClr>
                  </a:gs>
                  <a:gs pos="83000">
                    <a:schemeClr val="accent1">
                      <a:alpha val="2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latin typeface="思源黑体 CN Light" panose="020B0300000000000000" pitchFamily="34" charset="-122"/>
                </a:endParaRPr>
              </a:p>
            </p:txBody>
          </p:sp>
          <p:sp>
            <p:nvSpPr>
              <p:cNvPr id="32" name="椭圆 31"/>
              <p:cNvSpPr/>
              <p:nvPr/>
            </p:nvSpPr>
            <p:spPr>
              <a:xfrm>
                <a:off x="4981303" y="2330294"/>
                <a:ext cx="2229394" cy="22293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ndParaRPr>
              </a:p>
            </p:txBody>
          </p:sp>
          <p:sp>
            <p:nvSpPr>
              <p:cNvPr id="33" name="椭圆 32"/>
              <p:cNvSpPr/>
              <p:nvPr/>
            </p:nvSpPr>
            <p:spPr>
              <a:xfrm>
                <a:off x="7271423" y="4238853"/>
                <a:ext cx="711462" cy="7114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ndParaRPr>
              </a:p>
            </p:txBody>
          </p:sp>
          <p:sp>
            <p:nvSpPr>
              <p:cNvPr id="34" name="椭圆 33"/>
              <p:cNvSpPr/>
              <p:nvPr/>
            </p:nvSpPr>
            <p:spPr>
              <a:xfrm>
                <a:off x="3940813" y="2452652"/>
                <a:ext cx="711462" cy="7114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ndParaRPr>
              </a:p>
            </p:txBody>
          </p:sp>
          <p:sp>
            <p:nvSpPr>
              <p:cNvPr id="35" name="椭圆 34"/>
              <p:cNvSpPr/>
              <p:nvPr/>
            </p:nvSpPr>
            <p:spPr>
              <a:xfrm>
                <a:off x="4236044" y="4238853"/>
                <a:ext cx="711462" cy="7114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ndParaRPr>
              </a:p>
            </p:txBody>
          </p:sp>
          <p:sp>
            <p:nvSpPr>
              <p:cNvPr id="36" name="椭圆 35"/>
              <p:cNvSpPr/>
              <p:nvPr/>
            </p:nvSpPr>
            <p:spPr>
              <a:xfrm>
                <a:off x="5740269" y="4978325"/>
                <a:ext cx="711462" cy="7114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ndParaRPr>
              </a:p>
            </p:txBody>
          </p:sp>
          <p:sp>
            <p:nvSpPr>
              <p:cNvPr id="37" name="椭圆 36"/>
              <p:cNvSpPr/>
              <p:nvPr/>
            </p:nvSpPr>
            <p:spPr>
              <a:xfrm>
                <a:off x="7539725" y="2452652"/>
                <a:ext cx="711462" cy="7114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ndParaRPr>
              </a:p>
            </p:txBody>
          </p:sp>
        </p:grpSp>
        <p:sp>
          <p:nvSpPr>
            <p:cNvPr id="10" name="Freeform 71"/>
            <p:cNvSpPr>
              <a:spLocks noEditPoints="1" noChangeArrowheads="1"/>
            </p:cNvSpPr>
            <p:nvPr/>
          </p:nvSpPr>
          <p:spPr bwMode="auto">
            <a:xfrm>
              <a:off x="4435769" y="2373996"/>
              <a:ext cx="343639" cy="360665"/>
            </a:xfrm>
            <a:custGeom>
              <a:avLst/>
              <a:gdLst>
                <a:gd name="T0" fmla="*/ 170 w 222"/>
                <a:gd name="T1" fmla="*/ 28 h 233"/>
                <a:gd name="T2" fmla="*/ 182 w 222"/>
                <a:gd name="T3" fmla="*/ 7 h 233"/>
                <a:gd name="T4" fmla="*/ 151 w 222"/>
                <a:gd name="T5" fmla="*/ 18 h 233"/>
                <a:gd name="T6" fmla="*/ 7 w 222"/>
                <a:gd name="T7" fmla="*/ 158 h 233"/>
                <a:gd name="T8" fmla="*/ 31 w 222"/>
                <a:gd name="T9" fmla="*/ 222 h 233"/>
                <a:gd name="T10" fmla="*/ 31 w 222"/>
                <a:gd name="T11" fmla="*/ 170 h 233"/>
                <a:gd name="T12" fmla="*/ 109 w 222"/>
                <a:gd name="T13" fmla="*/ 113 h 233"/>
                <a:gd name="T14" fmla="*/ 116 w 222"/>
                <a:gd name="T15" fmla="*/ 92 h 233"/>
                <a:gd name="T16" fmla="*/ 88 w 222"/>
                <a:gd name="T17" fmla="*/ 103 h 233"/>
                <a:gd name="T18" fmla="*/ 76 w 222"/>
                <a:gd name="T19" fmla="*/ 99 h 233"/>
                <a:gd name="T20" fmla="*/ 116 w 222"/>
                <a:gd name="T21" fmla="*/ 82 h 233"/>
                <a:gd name="T22" fmla="*/ 132 w 222"/>
                <a:gd name="T23" fmla="*/ 89 h 233"/>
                <a:gd name="T24" fmla="*/ 132 w 222"/>
                <a:gd name="T25" fmla="*/ 18 h 233"/>
                <a:gd name="T26" fmla="*/ 180 w 222"/>
                <a:gd name="T27" fmla="*/ 0 h 233"/>
                <a:gd name="T28" fmla="*/ 182 w 222"/>
                <a:gd name="T29" fmla="*/ 0 h 233"/>
                <a:gd name="T30" fmla="*/ 222 w 222"/>
                <a:gd name="T31" fmla="*/ 18 h 233"/>
                <a:gd name="T32" fmla="*/ 173 w 222"/>
                <a:gd name="T33" fmla="*/ 186 h 233"/>
                <a:gd name="T34" fmla="*/ 158 w 222"/>
                <a:gd name="T35" fmla="*/ 179 h 233"/>
                <a:gd name="T36" fmla="*/ 106 w 222"/>
                <a:gd name="T37" fmla="*/ 210 h 233"/>
                <a:gd name="T38" fmla="*/ 90 w 222"/>
                <a:gd name="T39" fmla="*/ 200 h 233"/>
                <a:gd name="T40" fmla="*/ 38 w 222"/>
                <a:gd name="T41" fmla="*/ 233 h 233"/>
                <a:gd name="T42" fmla="*/ 3 w 222"/>
                <a:gd name="T43" fmla="*/ 217 h 233"/>
                <a:gd name="T44" fmla="*/ 0 w 222"/>
                <a:gd name="T45" fmla="*/ 212 h 233"/>
                <a:gd name="T46" fmla="*/ 0 w 222"/>
                <a:gd name="T47" fmla="*/ 146 h 233"/>
                <a:gd name="T48" fmla="*/ 47 w 222"/>
                <a:gd name="T49" fmla="*/ 127 h 233"/>
                <a:gd name="T50" fmla="*/ 50 w 222"/>
                <a:gd name="T51" fmla="*/ 127 h 233"/>
                <a:gd name="T52" fmla="*/ 90 w 222"/>
                <a:gd name="T53" fmla="*/ 146 h 233"/>
                <a:gd name="T54" fmla="*/ 99 w 222"/>
                <a:gd name="T55" fmla="*/ 198 h 233"/>
                <a:gd name="T56" fmla="*/ 76 w 222"/>
                <a:gd name="T57" fmla="*/ 113 h 233"/>
                <a:gd name="T58" fmla="*/ 69 w 222"/>
                <a:gd name="T59" fmla="*/ 137 h 233"/>
                <a:gd name="T60" fmla="*/ 69 w 222"/>
                <a:gd name="T61" fmla="*/ 101 h 233"/>
                <a:gd name="T62" fmla="*/ 140 w 222"/>
                <a:gd name="T63" fmla="*/ 94 h 233"/>
                <a:gd name="T64" fmla="*/ 158 w 222"/>
                <a:gd name="T65" fmla="*/ 101 h 233"/>
                <a:gd name="T66" fmla="*/ 166 w 222"/>
                <a:gd name="T67" fmla="*/ 174 h 233"/>
                <a:gd name="T68" fmla="*/ 140 w 222"/>
                <a:gd name="T69" fmla="*/ 30 h 233"/>
                <a:gd name="T70" fmla="*/ 140 w 222"/>
                <a:gd name="T71" fmla="*/ 94 h 233"/>
                <a:gd name="T72" fmla="*/ 38 w 222"/>
                <a:gd name="T73" fmla="*/ 158 h 233"/>
                <a:gd name="T74" fmla="*/ 47 w 222"/>
                <a:gd name="T75" fmla="*/ 137 h 233"/>
                <a:gd name="T76" fmla="*/ 19 w 222"/>
                <a:gd name="T77" fmla="*/ 148 h 233"/>
                <a:gd name="T78" fmla="*/ 173 w 222"/>
                <a:gd name="T79" fmla="*/ 35 h 233"/>
                <a:gd name="T80" fmla="*/ 173 w 222"/>
                <a:gd name="T81" fmla="*/ 37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lnTo>
                    <a:pt x="151" y="18"/>
                  </a:lnTo>
                  <a:close/>
                  <a:moveTo>
                    <a:pt x="31" y="170"/>
                  </a:moveTo>
                  <a:lnTo>
                    <a:pt x="7" y="158"/>
                  </a:lnTo>
                  <a:lnTo>
                    <a:pt x="7" y="210"/>
                  </a:lnTo>
                  <a:lnTo>
                    <a:pt x="31" y="222"/>
                  </a:lnTo>
                  <a:lnTo>
                    <a:pt x="31" y="170"/>
                  </a:lnTo>
                  <a:lnTo>
                    <a:pt x="31" y="170"/>
                  </a:lnTo>
                  <a:close/>
                  <a:moveTo>
                    <a:pt x="88" y="103"/>
                  </a:moveTo>
                  <a:lnTo>
                    <a:pt x="109" y="113"/>
                  </a:lnTo>
                  <a:lnTo>
                    <a:pt x="137" y="101"/>
                  </a:lnTo>
                  <a:lnTo>
                    <a:pt x="116" y="92"/>
                  </a:lnTo>
                  <a:lnTo>
                    <a:pt x="88" y="103"/>
                  </a:lnTo>
                  <a:lnTo>
                    <a:pt x="88" y="103"/>
                  </a:lnTo>
                  <a:close/>
                  <a:moveTo>
                    <a:pt x="69" y="101"/>
                  </a:moveTo>
                  <a:lnTo>
                    <a:pt x="76" y="99"/>
                  </a:lnTo>
                  <a:lnTo>
                    <a:pt x="116" y="82"/>
                  </a:lnTo>
                  <a:lnTo>
                    <a:pt x="116" y="82"/>
                  </a:lnTo>
                  <a:lnTo>
                    <a:pt x="118" y="82"/>
                  </a:lnTo>
                  <a:lnTo>
                    <a:pt x="132" y="89"/>
                  </a:lnTo>
                  <a:lnTo>
                    <a:pt x="132" y="23"/>
                  </a:lnTo>
                  <a:lnTo>
                    <a:pt x="132" y="18"/>
                  </a:lnTo>
                  <a:lnTo>
                    <a:pt x="140" y="14"/>
                  </a:lnTo>
                  <a:lnTo>
                    <a:pt x="180" y="0"/>
                  </a:lnTo>
                  <a:lnTo>
                    <a:pt x="182"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lnTo>
                    <a:pt x="69" y="101"/>
                  </a:lnTo>
                  <a:close/>
                  <a:moveTo>
                    <a:pt x="140" y="94"/>
                  </a:moveTo>
                  <a:lnTo>
                    <a:pt x="149" y="99"/>
                  </a:lnTo>
                  <a:lnTo>
                    <a:pt x="158" y="101"/>
                  </a:lnTo>
                  <a:lnTo>
                    <a:pt x="158" y="170"/>
                  </a:lnTo>
                  <a:lnTo>
                    <a:pt x="166" y="174"/>
                  </a:lnTo>
                  <a:lnTo>
                    <a:pt x="166" y="42"/>
                  </a:lnTo>
                  <a:lnTo>
                    <a:pt x="140" y="30"/>
                  </a:lnTo>
                  <a:lnTo>
                    <a:pt x="140" y="94"/>
                  </a:lnTo>
                  <a:lnTo>
                    <a:pt x="140" y="94"/>
                  </a:lnTo>
                  <a:close/>
                  <a:moveTo>
                    <a:pt x="19" y="148"/>
                  </a:moveTo>
                  <a:lnTo>
                    <a:pt x="38" y="158"/>
                  </a:lnTo>
                  <a:lnTo>
                    <a:pt x="71" y="146"/>
                  </a:lnTo>
                  <a:lnTo>
                    <a:pt x="47" y="137"/>
                  </a:lnTo>
                  <a:lnTo>
                    <a:pt x="19" y="148"/>
                  </a:lnTo>
                  <a:lnTo>
                    <a:pt x="19" y="148"/>
                  </a:lnTo>
                  <a:close/>
                  <a:moveTo>
                    <a:pt x="173" y="37"/>
                  </a:moveTo>
                  <a:lnTo>
                    <a:pt x="173" y="35"/>
                  </a:lnTo>
                  <a:lnTo>
                    <a:pt x="173" y="37"/>
                  </a:lnTo>
                  <a:lnTo>
                    <a:pt x="173" y="37"/>
                  </a:lnTo>
                  <a:lnTo>
                    <a:pt x="173" y="37"/>
                  </a:lnTo>
                  <a:close/>
                </a:path>
              </a:pathLst>
            </a:custGeom>
            <a:solidFill>
              <a:schemeClr val="bg1"/>
            </a:solidFill>
            <a:ln>
              <a:noFill/>
            </a:ln>
          </p:spPr>
          <p:txBody>
            <a:bodyPr/>
            <a:lstStyle/>
            <a:p>
              <a:pPr defTabSz="914400">
                <a:defRPr/>
              </a:pPr>
              <a:endParaRPr lang="zh-CN" altLang="zh-CN" sz="2000" dirty="0">
                <a:solidFill>
                  <a:srgbClr val="000000">
                    <a:lumMod val="85000"/>
                    <a:lumOff val="15000"/>
                  </a:srgbClr>
                </a:solidFill>
                <a:latin typeface="思源黑体 CN Light" panose="020B0300000000000000" pitchFamily="34" charset="-122"/>
                <a:ea typeface="方正兰亭黑简体" panose="02000000000000000000" pitchFamily="2" charset="-122"/>
                <a:sym typeface="宋体" panose="02010600030101010101" pitchFamily="2" charset="-122"/>
              </a:endParaRPr>
            </a:p>
          </p:txBody>
        </p:sp>
        <p:sp>
          <p:nvSpPr>
            <p:cNvPr id="11" name="Freeform 99"/>
            <p:cNvSpPr>
              <a:spLocks noEditPoints="1" noChangeArrowheads="1"/>
            </p:cNvSpPr>
            <p:nvPr/>
          </p:nvSpPr>
          <p:spPr bwMode="auto">
            <a:xfrm>
              <a:off x="7394017" y="2465352"/>
              <a:ext cx="380788" cy="222900"/>
            </a:xfrm>
            <a:custGeom>
              <a:avLst/>
              <a:gdLst>
                <a:gd name="T0" fmla="*/ 62 w 246"/>
                <a:gd name="T1" fmla="*/ 0 h 144"/>
                <a:gd name="T2" fmla="*/ 189 w 246"/>
                <a:gd name="T3" fmla="*/ 0 h 144"/>
                <a:gd name="T4" fmla="*/ 246 w 246"/>
                <a:gd name="T5" fmla="*/ 80 h 144"/>
                <a:gd name="T6" fmla="*/ 232 w 246"/>
                <a:gd name="T7" fmla="*/ 80 h 144"/>
                <a:gd name="T8" fmla="*/ 232 w 246"/>
                <a:gd name="T9" fmla="*/ 130 h 144"/>
                <a:gd name="T10" fmla="*/ 246 w 246"/>
                <a:gd name="T11" fmla="*/ 130 h 144"/>
                <a:gd name="T12" fmla="*/ 246 w 246"/>
                <a:gd name="T13" fmla="*/ 144 h 144"/>
                <a:gd name="T14" fmla="*/ 0 w 246"/>
                <a:gd name="T15" fmla="*/ 144 h 144"/>
                <a:gd name="T16" fmla="*/ 0 w 246"/>
                <a:gd name="T17" fmla="*/ 130 h 144"/>
                <a:gd name="T18" fmla="*/ 19 w 246"/>
                <a:gd name="T19" fmla="*/ 130 h 144"/>
                <a:gd name="T20" fmla="*/ 19 w 246"/>
                <a:gd name="T21" fmla="*/ 88 h 144"/>
                <a:gd name="T22" fmla="*/ 7 w 246"/>
                <a:gd name="T23" fmla="*/ 88 h 144"/>
                <a:gd name="T24" fmla="*/ 0 w 246"/>
                <a:gd name="T25" fmla="*/ 73 h 144"/>
                <a:gd name="T26" fmla="*/ 62 w 246"/>
                <a:gd name="T27" fmla="*/ 0 h 144"/>
                <a:gd name="T28" fmla="*/ 62 w 246"/>
                <a:gd name="T29" fmla="*/ 0 h 144"/>
                <a:gd name="T30" fmla="*/ 213 w 246"/>
                <a:gd name="T31" fmla="*/ 130 h 144"/>
                <a:gd name="T32" fmla="*/ 213 w 246"/>
                <a:gd name="T33" fmla="*/ 80 h 144"/>
                <a:gd name="T34" fmla="*/ 142 w 246"/>
                <a:gd name="T35" fmla="*/ 80 h 144"/>
                <a:gd name="T36" fmla="*/ 142 w 246"/>
                <a:gd name="T37" fmla="*/ 130 h 144"/>
                <a:gd name="T38" fmla="*/ 152 w 246"/>
                <a:gd name="T39" fmla="*/ 130 h 144"/>
                <a:gd name="T40" fmla="*/ 152 w 246"/>
                <a:gd name="T41" fmla="*/ 85 h 144"/>
                <a:gd name="T42" fmla="*/ 180 w 246"/>
                <a:gd name="T43" fmla="*/ 85 h 144"/>
                <a:gd name="T44" fmla="*/ 180 w 246"/>
                <a:gd name="T45" fmla="*/ 130 h 144"/>
                <a:gd name="T46" fmla="*/ 213 w 246"/>
                <a:gd name="T47" fmla="*/ 130 h 144"/>
                <a:gd name="T48" fmla="*/ 213 w 246"/>
                <a:gd name="T49" fmla="*/ 130 h 144"/>
                <a:gd name="T50" fmla="*/ 123 w 246"/>
                <a:gd name="T51" fmla="*/ 130 h 144"/>
                <a:gd name="T52" fmla="*/ 123 w 246"/>
                <a:gd name="T53" fmla="*/ 80 h 144"/>
                <a:gd name="T54" fmla="*/ 118 w 246"/>
                <a:gd name="T55" fmla="*/ 80 h 144"/>
                <a:gd name="T56" fmla="*/ 71 w 246"/>
                <a:gd name="T57" fmla="*/ 14 h 144"/>
                <a:gd name="T58" fmla="*/ 26 w 246"/>
                <a:gd name="T59" fmla="*/ 69 h 144"/>
                <a:gd name="T60" fmla="*/ 29 w 246"/>
                <a:gd name="T61" fmla="*/ 69 h 144"/>
                <a:gd name="T62" fmla="*/ 38 w 246"/>
                <a:gd name="T63" fmla="*/ 69 h 144"/>
                <a:gd name="T64" fmla="*/ 38 w 246"/>
                <a:gd name="T65" fmla="*/ 130 h 144"/>
                <a:gd name="T66" fmla="*/ 123 w 246"/>
                <a:gd name="T67" fmla="*/ 130 h 144"/>
                <a:gd name="T68" fmla="*/ 123 w 246"/>
                <a:gd name="T69" fmla="*/ 130 h 144"/>
                <a:gd name="T70" fmla="*/ 62 w 246"/>
                <a:gd name="T71" fmla="*/ 78 h 144"/>
                <a:gd name="T72" fmla="*/ 62 w 246"/>
                <a:gd name="T73" fmla="*/ 114 h 144"/>
                <a:gd name="T74" fmla="*/ 85 w 246"/>
                <a:gd name="T75" fmla="*/ 114 h 144"/>
                <a:gd name="T76" fmla="*/ 85 w 246"/>
                <a:gd name="T77" fmla="*/ 78 h 144"/>
                <a:gd name="T78" fmla="*/ 62 w 246"/>
                <a:gd name="T79" fmla="*/ 78 h 1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6"/>
                <a:gd name="T121" fmla="*/ 0 h 144"/>
                <a:gd name="T122" fmla="*/ 246 w 246"/>
                <a:gd name="T123" fmla="*/ 144 h 1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6" h="144">
                  <a:moveTo>
                    <a:pt x="62" y="0"/>
                  </a:moveTo>
                  <a:lnTo>
                    <a:pt x="189" y="0"/>
                  </a:lnTo>
                  <a:lnTo>
                    <a:pt x="246" y="80"/>
                  </a:lnTo>
                  <a:lnTo>
                    <a:pt x="232" y="80"/>
                  </a:lnTo>
                  <a:lnTo>
                    <a:pt x="232" y="130"/>
                  </a:lnTo>
                  <a:lnTo>
                    <a:pt x="246" y="130"/>
                  </a:lnTo>
                  <a:lnTo>
                    <a:pt x="246" y="144"/>
                  </a:lnTo>
                  <a:lnTo>
                    <a:pt x="0" y="144"/>
                  </a:lnTo>
                  <a:lnTo>
                    <a:pt x="0" y="130"/>
                  </a:lnTo>
                  <a:lnTo>
                    <a:pt x="19" y="130"/>
                  </a:lnTo>
                  <a:lnTo>
                    <a:pt x="19" y="88"/>
                  </a:lnTo>
                  <a:lnTo>
                    <a:pt x="7" y="88"/>
                  </a:lnTo>
                  <a:lnTo>
                    <a:pt x="0" y="73"/>
                  </a:lnTo>
                  <a:lnTo>
                    <a:pt x="62" y="0"/>
                  </a:lnTo>
                  <a:lnTo>
                    <a:pt x="62" y="0"/>
                  </a:lnTo>
                  <a:close/>
                  <a:moveTo>
                    <a:pt x="213" y="130"/>
                  </a:moveTo>
                  <a:lnTo>
                    <a:pt x="213" y="80"/>
                  </a:lnTo>
                  <a:lnTo>
                    <a:pt x="142" y="80"/>
                  </a:lnTo>
                  <a:lnTo>
                    <a:pt x="142" y="130"/>
                  </a:lnTo>
                  <a:lnTo>
                    <a:pt x="152" y="130"/>
                  </a:lnTo>
                  <a:lnTo>
                    <a:pt x="152" y="85"/>
                  </a:lnTo>
                  <a:lnTo>
                    <a:pt x="180" y="85"/>
                  </a:lnTo>
                  <a:lnTo>
                    <a:pt x="180" y="130"/>
                  </a:lnTo>
                  <a:lnTo>
                    <a:pt x="213" y="130"/>
                  </a:lnTo>
                  <a:lnTo>
                    <a:pt x="213" y="130"/>
                  </a:lnTo>
                  <a:close/>
                  <a:moveTo>
                    <a:pt x="123" y="130"/>
                  </a:moveTo>
                  <a:lnTo>
                    <a:pt x="123" y="80"/>
                  </a:lnTo>
                  <a:lnTo>
                    <a:pt x="118" y="80"/>
                  </a:lnTo>
                  <a:lnTo>
                    <a:pt x="71" y="14"/>
                  </a:lnTo>
                  <a:lnTo>
                    <a:pt x="26" y="69"/>
                  </a:lnTo>
                  <a:lnTo>
                    <a:pt x="29" y="69"/>
                  </a:lnTo>
                  <a:lnTo>
                    <a:pt x="38" y="69"/>
                  </a:lnTo>
                  <a:lnTo>
                    <a:pt x="38" y="130"/>
                  </a:lnTo>
                  <a:lnTo>
                    <a:pt x="123" y="130"/>
                  </a:lnTo>
                  <a:lnTo>
                    <a:pt x="123" y="130"/>
                  </a:lnTo>
                  <a:close/>
                  <a:moveTo>
                    <a:pt x="62" y="78"/>
                  </a:moveTo>
                  <a:lnTo>
                    <a:pt x="62" y="114"/>
                  </a:lnTo>
                  <a:lnTo>
                    <a:pt x="85" y="114"/>
                  </a:lnTo>
                  <a:lnTo>
                    <a:pt x="85" y="78"/>
                  </a:lnTo>
                  <a:lnTo>
                    <a:pt x="62" y="78"/>
                  </a:lnTo>
                  <a:close/>
                </a:path>
              </a:pathLst>
            </a:custGeom>
            <a:solidFill>
              <a:schemeClr val="bg1"/>
            </a:solidFill>
            <a:ln>
              <a:noFill/>
            </a:ln>
          </p:spPr>
          <p:txBody>
            <a:bodyPr/>
            <a:lstStyle/>
            <a:p>
              <a:pPr defTabSz="914400">
                <a:defRPr/>
              </a:pPr>
              <a:endParaRPr lang="zh-CN" altLang="zh-CN" sz="2000" dirty="0">
                <a:solidFill>
                  <a:srgbClr val="000000">
                    <a:lumMod val="85000"/>
                    <a:lumOff val="15000"/>
                  </a:srgbClr>
                </a:solidFill>
                <a:latin typeface="思源黑体 CN Light" panose="020B0300000000000000" pitchFamily="34" charset="-122"/>
                <a:ea typeface="方正兰亭黑简体" panose="02000000000000000000" pitchFamily="2" charset="-122"/>
                <a:sym typeface="宋体" panose="02010600030101010101" pitchFamily="2" charset="-122"/>
              </a:endParaRPr>
            </a:p>
          </p:txBody>
        </p:sp>
        <p:sp>
          <p:nvSpPr>
            <p:cNvPr id="12" name="Freeform 6"/>
            <p:cNvSpPr>
              <a:spLocks noEditPoints="1" noChangeArrowheads="1"/>
            </p:cNvSpPr>
            <p:nvPr/>
          </p:nvSpPr>
          <p:spPr bwMode="auto">
            <a:xfrm>
              <a:off x="4712475" y="3915462"/>
              <a:ext cx="278625" cy="255407"/>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70"/>
                <a:gd name="T128" fmla="*/ 77 w 77"/>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p:spPr>
          <p:txBody>
            <a:bodyPr/>
            <a:lstStyle/>
            <a:p>
              <a:pPr defTabSz="914400">
                <a:defRPr/>
              </a:pPr>
              <a:endParaRPr lang="zh-CN" altLang="zh-CN" sz="2000" dirty="0">
                <a:solidFill>
                  <a:srgbClr val="000000">
                    <a:lumMod val="85000"/>
                    <a:lumOff val="15000"/>
                  </a:srgbClr>
                </a:solidFill>
                <a:latin typeface="思源黑体 CN Light" panose="020B0300000000000000" pitchFamily="34" charset="-122"/>
                <a:ea typeface="方正兰亭黑简体" panose="02000000000000000000" pitchFamily="2" charset="-122"/>
                <a:sym typeface="宋体" panose="02010600030101010101" pitchFamily="2" charset="-122"/>
              </a:endParaRPr>
            </a:p>
          </p:txBody>
        </p:sp>
        <p:sp>
          <p:nvSpPr>
            <p:cNvPr id="13" name="Freeform 91"/>
            <p:cNvSpPr>
              <a:spLocks noEditPoints="1" noChangeArrowheads="1"/>
            </p:cNvSpPr>
            <p:nvPr/>
          </p:nvSpPr>
          <p:spPr bwMode="auto">
            <a:xfrm>
              <a:off x="7186596" y="3885974"/>
              <a:ext cx="397815" cy="32196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a:lstStyle/>
            <a:p>
              <a:pPr defTabSz="914400">
                <a:defRPr/>
              </a:pPr>
              <a:endParaRPr lang="zh-CN" altLang="zh-CN" sz="2000" dirty="0">
                <a:solidFill>
                  <a:srgbClr val="000000">
                    <a:lumMod val="85000"/>
                    <a:lumOff val="15000"/>
                  </a:srgbClr>
                </a:solidFill>
                <a:latin typeface="思源黑体 CN Light" panose="020B0300000000000000" pitchFamily="34" charset="-122"/>
                <a:ea typeface="方正兰亭黑简体" panose="02000000000000000000" pitchFamily="2" charset="-122"/>
                <a:sym typeface="宋体" panose="02010600030101010101" pitchFamily="2" charset="-122"/>
              </a:endParaRPr>
            </a:p>
          </p:txBody>
        </p:sp>
        <p:sp>
          <p:nvSpPr>
            <p:cNvPr id="14" name="Freeform 34"/>
            <p:cNvSpPr>
              <a:spLocks noEditPoints="1" noChangeArrowheads="1"/>
            </p:cNvSpPr>
            <p:nvPr/>
          </p:nvSpPr>
          <p:spPr bwMode="auto">
            <a:xfrm>
              <a:off x="5970058" y="4494288"/>
              <a:ext cx="251883" cy="395817"/>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p:spPr>
          <p:txBody>
            <a:bodyPr/>
            <a:lstStyle/>
            <a:p>
              <a:pPr defTabSz="914400">
                <a:defRPr/>
              </a:pPr>
              <a:endParaRPr lang="zh-CN" altLang="zh-CN" sz="2000" dirty="0">
                <a:solidFill>
                  <a:srgbClr val="000000">
                    <a:lumMod val="85000"/>
                    <a:lumOff val="15000"/>
                  </a:srgbClr>
                </a:solidFill>
                <a:latin typeface="思源黑体 CN Light" panose="020B0300000000000000" pitchFamily="34" charset="-122"/>
                <a:ea typeface="方正兰亭黑简体" panose="02000000000000000000" pitchFamily="2" charset="-122"/>
                <a:sym typeface="宋体" panose="02010600030101010101" pitchFamily="2" charset="-122"/>
              </a:endParaRPr>
            </a:p>
          </p:txBody>
        </p:sp>
        <p:sp>
          <p:nvSpPr>
            <p:cNvPr id="15" name="Freeform 35"/>
            <p:cNvSpPr>
              <a:spLocks noEditPoints="1" noChangeArrowheads="1"/>
            </p:cNvSpPr>
            <p:nvPr/>
          </p:nvSpPr>
          <p:spPr bwMode="auto">
            <a:xfrm>
              <a:off x="5748292" y="2780325"/>
              <a:ext cx="695416" cy="623923"/>
            </a:xfrm>
            <a:custGeom>
              <a:avLst/>
              <a:gdLst>
                <a:gd name="T0" fmla="*/ 91 w 91"/>
                <a:gd name="T1" fmla="*/ 17 h 81"/>
                <a:gd name="T2" fmla="*/ 91 w 91"/>
                <a:gd name="T3" fmla="*/ 63 h 81"/>
                <a:gd name="T4" fmla="*/ 86 w 91"/>
                <a:gd name="T5" fmla="*/ 76 h 81"/>
                <a:gd name="T6" fmla="*/ 74 w 91"/>
                <a:gd name="T7" fmla="*/ 81 h 81"/>
                <a:gd name="T8" fmla="*/ 17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30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4 w 91"/>
                <a:gd name="T47" fmla="*/ 30 h 81"/>
                <a:gd name="T48" fmla="*/ 64 w 91"/>
                <a:gd name="T49" fmla="*/ 30 h 81"/>
                <a:gd name="T50" fmla="*/ 67 w 91"/>
                <a:gd name="T51" fmla="*/ 30 h 81"/>
                <a:gd name="T52" fmla="*/ 64 w 91"/>
                <a:gd name="T53" fmla="*/ 24 h 81"/>
                <a:gd name="T54" fmla="*/ 64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4 w 91"/>
                <a:gd name="T71" fmla="*/ 68 h 81"/>
                <a:gd name="T72" fmla="*/ 44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4 w 91"/>
                <a:gd name="T87" fmla="*/ 68 h 81"/>
                <a:gd name="T88" fmla="*/ 54 w 91"/>
                <a:gd name="T89" fmla="*/ 68 h 81"/>
                <a:gd name="T90" fmla="*/ 54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4 w 91"/>
                <a:gd name="T105" fmla="*/ 68 h 81"/>
                <a:gd name="T106" fmla="*/ 81 w 91"/>
                <a:gd name="T107" fmla="*/ 36 h 81"/>
                <a:gd name="T108" fmla="*/ 10 w 91"/>
                <a:gd name="T109" fmla="*/ 36 h 81"/>
                <a:gd name="T110" fmla="*/ 10 w 91"/>
                <a:gd name="T111" fmla="*/ 63 h 81"/>
                <a:gd name="T112" fmla="*/ 12 w 91"/>
                <a:gd name="T113" fmla="*/ 69 h 81"/>
                <a:gd name="T114" fmla="*/ 17 w 91"/>
                <a:gd name="T115" fmla="*/ 71 h 81"/>
                <a:gd name="T116" fmla="*/ 74 w 91"/>
                <a:gd name="T117" fmla="*/ 71 h 81"/>
                <a:gd name="T118" fmla="*/ 79 w 91"/>
                <a:gd name="T119" fmla="*/ 69 h 81"/>
                <a:gd name="T120" fmla="*/ 81 w 91"/>
                <a:gd name="T121" fmla="*/ 63 h 81"/>
                <a:gd name="T122" fmla="*/ 81 w 91"/>
                <a:gd name="T123" fmla="*/ 36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p:spPr>
          <p:txBody>
            <a:bodyPr/>
            <a:lstStyle/>
            <a:p>
              <a:pPr defTabSz="914400">
                <a:defRPr/>
              </a:pPr>
              <a:endParaRPr lang="zh-CN" altLang="zh-CN" sz="2000" dirty="0">
                <a:solidFill>
                  <a:srgbClr val="000000">
                    <a:lumMod val="85000"/>
                    <a:lumOff val="15000"/>
                  </a:srgbClr>
                </a:solidFill>
                <a:latin typeface="思源黑体 CN Light" panose="020B0300000000000000" pitchFamily="34" charset="-122"/>
                <a:ea typeface="方正兰亭黑简体" panose="02000000000000000000" pitchFamily="2" charset="-122"/>
                <a:sym typeface="宋体" panose="02010600030101010101" pitchFamily="2" charset="-122"/>
              </a:endParaRPr>
            </a:p>
          </p:txBody>
        </p:sp>
        <p:grpSp>
          <p:nvGrpSpPr>
            <p:cNvPr id="16" name="组合 15"/>
            <p:cNvGrpSpPr/>
            <p:nvPr/>
          </p:nvGrpSpPr>
          <p:grpSpPr>
            <a:xfrm>
              <a:off x="1927040" y="2258624"/>
              <a:ext cx="1735524" cy="538617"/>
              <a:chOff x="1927040" y="2571142"/>
              <a:chExt cx="1735524" cy="538617"/>
            </a:xfrm>
          </p:grpSpPr>
          <p:sp>
            <p:nvSpPr>
              <p:cNvPr id="28" name="箭头"/>
              <p:cNvSpPr/>
              <p:nvPr>
                <p:custDataLst>
                  <p:tags r:id="rId1"/>
                </p:custDataLst>
              </p:nvPr>
            </p:nvSpPr>
            <p:spPr>
              <a:xfrm rot="16200000">
                <a:off x="1767347" y="2730835"/>
                <a:ext cx="538617" cy="219232"/>
              </a:xfrm>
              <a:prstGeom prst="rightArrow">
                <a:avLst/>
              </a:pr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a typeface="思源黑体 CN Light" panose="020B0300000000000000" pitchFamily="34" charset="-122"/>
                  <a:sym typeface="微软雅黑" panose="020B0503020204020204" pitchFamily="34" charset="-122"/>
                </a:endParaRPr>
              </a:p>
            </p:txBody>
          </p:sp>
          <p:sp>
            <p:nvSpPr>
              <p:cNvPr id="29" name="文本框 28"/>
              <p:cNvSpPr txBox="1"/>
              <p:nvPr/>
            </p:nvSpPr>
            <p:spPr>
              <a:xfrm>
                <a:off x="2144108" y="2599298"/>
                <a:ext cx="1518456" cy="434029"/>
              </a:xfrm>
              <a:prstGeom prst="rect">
                <a:avLst/>
              </a:prstGeom>
              <a:noFill/>
            </p:spPr>
            <p:txBody>
              <a:bodyPr wrap="square">
                <a:spAutoFit/>
              </a:bodyPr>
              <a:lstStyle/>
              <a:p>
                <a:pPr algn="ct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grpSp>
        <p:grpSp>
          <p:nvGrpSpPr>
            <p:cNvPr id="17" name="组合 16"/>
            <p:cNvGrpSpPr/>
            <p:nvPr/>
          </p:nvGrpSpPr>
          <p:grpSpPr>
            <a:xfrm>
              <a:off x="2095212" y="3861760"/>
              <a:ext cx="1735524" cy="538617"/>
              <a:chOff x="1927040" y="2571142"/>
              <a:chExt cx="1735524" cy="538617"/>
            </a:xfrm>
          </p:grpSpPr>
          <p:sp>
            <p:nvSpPr>
              <p:cNvPr id="26" name="箭头"/>
              <p:cNvSpPr/>
              <p:nvPr>
                <p:custDataLst>
                  <p:tags r:id="rId2"/>
                </p:custDataLst>
              </p:nvPr>
            </p:nvSpPr>
            <p:spPr>
              <a:xfrm rot="16200000">
                <a:off x="1767347" y="2730835"/>
                <a:ext cx="538617" cy="219232"/>
              </a:xfrm>
              <a:prstGeom prst="rightArrow">
                <a:avLst/>
              </a:pr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a typeface="思源黑体 CN Light" panose="020B0300000000000000" pitchFamily="34" charset="-122"/>
                  <a:sym typeface="微软雅黑" panose="020B0503020204020204" pitchFamily="34" charset="-122"/>
                </a:endParaRPr>
              </a:p>
            </p:txBody>
          </p:sp>
          <p:sp>
            <p:nvSpPr>
              <p:cNvPr id="27" name="文本框 26"/>
              <p:cNvSpPr txBox="1"/>
              <p:nvPr/>
            </p:nvSpPr>
            <p:spPr>
              <a:xfrm>
                <a:off x="2144108" y="2599298"/>
                <a:ext cx="1518456" cy="434029"/>
              </a:xfrm>
              <a:prstGeom prst="rect">
                <a:avLst/>
              </a:prstGeom>
              <a:noFill/>
            </p:spPr>
            <p:txBody>
              <a:bodyPr wrap="square">
                <a:spAutoFit/>
              </a:bodyPr>
              <a:lstStyle/>
              <a:p>
                <a:pPr algn="ct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grpSp>
        <p:grpSp>
          <p:nvGrpSpPr>
            <p:cNvPr id="18" name="组合 17"/>
            <p:cNvGrpSpPr/>
            <p:nvPr/>
          </p:nvGrpSpPr>
          <p:grpSpPr>
            <a:xfrm>
              <a:off x="8957769" y="2258624"/>
              <a:ext cx="1703641" cy="538617"/>
              <a:chOff x="2144108" y="2571142"/>
              <a:chExt cx="1703641" cy="538617"/>
            </a:xfrm>
          </p:grpSpPr>
          <p:sp>
            <p:nvSpPr>
              <p:cNvPr id="24" name="箭头"/>
              <p:cNvSpPr/>
              <p:nvPr>
                <p:custDataLst>
                  <p:tags r:id="rId3"/>
                </p:custDataLst>
              </p:nvPr>
            </p:nvSpPr>
            <p:spPr>
              <a:xfrm rot="16200000">
                <a:off x="3468824" y="2730835"/>
                <a:ext cx="538617" cy="219232"/>
              </a:xfrm>
              <a:prstGeom prst="rightArrow">
                <a:avLst/>
              </a:pr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a typeface="思源黑体 CN Light" panose="020B0300000000000000" pitchFamily="34" charset="-122"/>
                  <a:sym typeface="微软雅黑" panose="020B0503020204020204" pitchFamily="34" charset="-122"/>
                </a:endParaRPr>
              </a:p>
            </p:txBody>
          </p:sp>
          <p:sp>
            <p:nvSpPr>
              <p:cNvPr id="25" name="文本框 24"/>
              <p:cNvSpPr txBox="1"/>
              <p:nvPr/>
            </p:nvSpPr>
            <p:spPr>
              <a:xfrm>
                <a:off x="2144108" y="2599298"/>
                <a:ext cx="1518456" cy="434029"/>
              </a:xfrm>
              <a:prstGeom prst="rect">
                <a:avLst/>
              </a:prstGeom>
              <a:noFill/>
            </p:spPr>
            <p:txBody>
              <a:bodyPr wrap="square">
                <a:spAutoFit/>
              </a:bodyPr>
              <a:lstStyle/>
              <a:p>
                <a:pPr algn="ct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grpSp>
        <p:grpSp>
          <p:nvGrpSpPr>
            <p:cNvPr id="19" name="组合 18"/>
            <p:cNvGrpSpPr/>
            <p:nvPr/>
          </p:nvGrpSpPr>
          <p:grpSpPr>
            <a:xfrm>
              <a:off x="8751247" y="3861760"/>
              <a:ext cx="1703641" cy="538617"/>
              <a:chOff x="2144108" y="2571142"/>
              <a:chExt cx="1703641" cy="538617"/>
            </a:xfrm>
          </p:grpSpPr>
          <p:sp>
            <p:nvSpPr>
              <p:cNvPr id="22" name="箭头"/>
              <p:cNvSpPr/>
              <p:nvPr>
                <p:custDataLst>
                  <p:tags r:id="rId4"/>
                </p:custDataLst>
              </p:nvPr>
            </p:nvSpPr>
            <p:spPr>
              <a:xfrm rot="16200000">
                <a:off x="3468824" y="2730835"/>
                <a:ext cx="538617" cy="219232"/>
              </a:xfrm>
              <a:prstGeom prst="rightArrow">
                <a:avLst/>
              </a:pr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a typeface="思源黑体 CN Light" panose="020B0300000000000000" pitchFamily="34" charset="-122"/>
                  <a:sym typeface="微软雅黑" panose="020B0503020204020204" pitchFamily="34" charset="-122"/>
                </a:endParaRPr>
              </a:p>
            </p:txBody>
          </p:sp>
          <p:sp>
            <p:nvSpPr>
              <p:cNvPr id="23" name="文本框 22"/>
              <p:cNvSpPr txBox="1"/>
              <p:nvPr/>
            </p:nvSpPr>
            <p:spPr>
              <a:xfrm>
                <a:off x="2144108" y="2599298"/>
                <a:ext cx="1518456" cy="434029"/>
              </a:xfrm>
              <a:prstGeom prst="rect">
                <a:avLst/>
              </a:prstGeom>
              <a:noFill/>
            </p:spPr>
            <p:txBody>
              <a:bodyPr wrap="square">
                <a:spAutoFit/>
              </a:bodyPr>
              <a:lstStyle/>
              <a:p>
                <a:pPr algn="ct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grpSp>
        <p:sp>
          <p:nvSpPr>
            <p:cNvPr id="20" name="文本框 19"/>
            <p:cNvSpPr txBox="1"/>
            <p:nvPr/>
          </p:nvSpPr>
          <p:spPr>
            <a:xfrm>
              <a:off x="5336772" y="5993187"/>
              <a:ext cx="1518456" cy="434029"/>
            </a:xfrm>
            <a:prstGeom prst="rect">
              <a:avLst/>
            </a:prstGeom>
            <a:noFill/>
          </p:spPr>
          <p:txBody>
            <a:bodyPr wrap="square">
              <a:spAutoFit/>
            </a:bodyPr>
            <a:lstStyle/>
            <a:p>
              <a:pPr algn="ct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21" name="箭头"/>
            <p:cNvSpPr/>
            <p:nvPr>
              <p:custDataLst>
                <p:tags r:id="rId5"/>
              </p:custDataLst>
            </p:nvPr>
          </p:nvSpPr>
          <p:spPr>
            <a:xfrm rot="16200000">
              <a:off x="5826692" y="5614262"/>
              <a:ext cx="538617" cy="219232"/>
            </a:xfrm>
            <a:prstGeom prst="rightArrow">
              <a:avLst/>
            </a:prstGeom>
            <a:gradFill>
              <a:gsLst>
                <a:gs pos="100000">
                  <a:schemeClr val="accent1"/>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Light" panose="020B0300000000000000" pitchFamily="34" charset="-122"/>
                <a:ea typeface="思源黑体 CN Light" panose="020B0300000000000000"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13528" y="1972125"/>
            <a:ext cx="7764945" cy="1015663"/>
          </a:xfrm>
          <a:prstGeom prst="rect">
            <a:avLst/>
          </a:prstGeom>
          <a:noFill/>
        </p:spPr>
        <p:txBody>
          <a:bodyPr wrap="square">
            <a:spAutoFit/>
          </a:bodyPr>
          <a:lstStyle/>
          <a:p>
            <a:pPr algn="ctr"/>
            <a:r>
              <a:rPr lang="zh-CN" altLang="en-US" sz="6000" dirty="0">
                <a:latin typeface="+mj-ea"/>
                <a:ea typeface="+mj-ea"/>
              </a:rPr>
              <a:t>感谢您的聆听</a:t>
            </a:r>
            <a:endParaRPr lang="en-US" altLang="zh-CN" sz="6000" dirty="0">
              <a:latin typeface="+mj-ea"/>
              <a:ea typeface="+mj-ea"/>
            </a:endParaRPr>
          </a:p>
        </p:txBody>
      </p:sp>
      <p:grpSp>
        <p:nvGrpSpPr>
          <p:cNvPr id="14" name="组合 13"/>
          <p:cNvGrpSpPr/>
          <p:nvPr/>
        </p:nvGrpSpPr>
        <p:grpSpPr>
          <a:xfrm>
            <a:off x="4808878" y="4441910"/>
            <a:ext cx="2574244" cy="382438"/>
            <a:chOff x="880043" y="3805302"/>
            <a:chExt cx="2574244" cy="382438"/>
          </a:xfrm>
        </p:grpSpPr>
        <p:sp>
          <p:nvSpPr>
            <p:cNvPr id="15" name="矩形 14"/>
            <p:cNvSpPr/>
            <p:nvPr/>
          </p:nvSpPr>
          <p:spPr>
            <a:xfrm>
              <a:off x="880043" y="3805302"/>
              <a:ext cx="1292928" cy="3689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sp>
          <p:nvSpPr>
            <p:cNvPr id="16" name="矩形 15"/>
            <p:cNvSpPr/>
            <p:nvPr/>
          </p:nvSpPr>
          <p:spPr>
            <a:xfrm>
              <a:off x="2172970" y="3805302"/>
              <a:ext cx="1281317" cy="368911"/>
            </a:xfrm>
            <a:prstGeom prst="rect">
              <a:avLst/>
            </a:prstGeom>
            <a:noFill/>
            <a:ln>
              <a:noFill/>
            </a:ln>
            <a:effectLst>
              <a:innerShdw blurRad="279400" dist="50800" dir="18900000">
                <a:prstClr val="black">
                  <a:alpha val="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sp>
          <p:nvSpPr>
            <p:cNvPr id="17" name="文本框 16"/>
            <p:cNvSpPr txBox="1"/>
            <p:nvPr/>
          </p:nvSpPr>
          <p:spPr>
            <a:xfrm>
              <a:off x="1151209" y="3849186"/>
              <a:ext cx="1005403" cy="338554"/>
            </a:xfrm>
            <a:prstGeom prst="rect">
              <a:avLst/>
            </a:prstGeom>
            <a:noFill/>
          </p:spPr>
          <p:txBody>
            <a:bodyPr wrap="none" rtlCol="0">
              <a:spAutoFit/>
            </a:bodyPr>
            <a:lstStyle/>
            <a:p>
              <a:r>
                <a:rPr lang="zh-CN" altLang="en-US" sz="1600" dirty="0">
                  <a:solidFill>
                    <a:schemeClr val="bg1"/>
                  </a:solidFill>
                  <a:latin typeface="思源黑体 CN Light" panose="020B0300000000000000" pitchFamily="34" charset="-122"/>
                  <a:cs typeface="+mn-ea"/>
                  <a:sym typeface="+mn-lt"/>
                </a:rPr>
                <a:t>主讲人：</a:t>
              </a:r>
              <a:endParaRPr lang="zh-CN" altLang="en-US" sz="1600" dirty="0">
                <a:solidFill>
                  <a:schemeClr val="bg1"/>
                </a:solidFill>
                <a:latin typeface="思源黑体 CN Light" panose="020B0300000000000000" pitchFamily="34" charset="-122"/>
                <a:cs typeface="+mn-ea"/>
                <a:sym typeface="+mn-lt"/>
              </a:endParaRPr>
            </a:p>
          </p:txBody>
        </p:sp>
        <p:sp>
          <p:nvSpPr>
            <p:cNvPr id="18" name="文本框 17"/>
            <p:cNvSpPr txBox="1"/>
            <p:nvPr/>
          </p:nvSpPr>
          <p:spPr>
            <a:xfrm>
              <a:off x="2310927" y="3849186"/>
              <a:ext cx="512445" cy="337185"/>
            </a:xfrm>
            <a:prstGeom prst="rect">
              <a:avLst/>
            </a:prstGeom>
            <a:noFill/>
          </p:spPr>
          <p:txBody>
            <a:bodyPr wrap="none" rtlCol="0">
              <a:spAutoFit/>
            </a:bodyPr>
            <a:lstStyle/>
            <a:p>
              <a:r>
                <a:rPr lang="en-US" altLang="zh-CN" sz="1600" dirty="0">
                  <a:solidFill>
                    <a:schemeClr val="tx1">
                      <a:lumMod val="75000"/>
                      <a:lumOff val="25000"/>
                    </a:schemeClr>
                  </a:solidFill>
                  <a:latin typeface="思源黑体 CN Light" panose="020B0300000000000000" pitchFamily="34" charset="-122"/>
                  <a:cs typeface="+mn-ea"/>
                  <a:sym typeface="+mn-lt"/>
                </a:rPr>
                <a:t>XXX</a:t>
              </a:r>
              <a:endParaRPr lang="en-US" altLang="zh-CN" sz="1600" dirty="0">
                <a:solidFill>
                  <a:schemeClr val="tx1">
                    <a:lumMod val="75000"/>
                    <a:lumOff val="25000"/>
                  </a:schemeClr>
                </a:solidFill>
                <a:latin typeface="思源黑体 CN Light" panose="020B0300000000000000" pitchFamily="34" charset="-122"/>
                <a:cs typeface="+mn-ea"/>
                <a:sym typeface="+mn-lt"/>
              </a:endParaRPr>
            </a:p>
          </p:txBody>
        </p:sp>
        <p:sp>
          <p:nvSpPr>
            <p:cNvPr id="19" name="矩形 18"/>
            <p:cNvSpPr/>
            <p:nvPr/>
          </p:nvSpPr>
          <p:spPr>
            <a:xfrm>
              <a:off x="880043" y="3805302"/>
              <a:ext cx="2574243" cy="368911"/>
            </a:xfrm>
            <a:prstGeom prst="rect">
              <a:avLst/>
            </a:prstGeom>
            <a:noFill/>
            <a:ln w="3175">
              <a:solidFill>
                <a:schemeClr val="accent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sp>
        <p:nvSpPr>
          <p:cNvPr id="10" name="文本框 9"/>
          <p:cNvSpPr txBox="1"/>
          <p:nvPr/>
        </p:nvSpPr>
        <p:spPr>
          <a:xfrm>
            <a:off x="3048965" y="3196847"/>
            <a:ext cx="6094070" cy="276999"/>
          </a:xfrm>
          <a:prstGeom prst="rect">
            <a:avLst/>
          </a:prstGeom>
          <a:noFill/>
        </p:spPr>
        <p:txBody>
          <a:bodyPr wrap="square">
            <a:spAutoFit/>
          </a:bodyPr>
          <a:lstStyle/>
          <a:p>
            <a:pPr algn="ctr"/>
            <a:r>
              <a:rPr lang="zh-CN" altLang="en-US" sz="1200" spc="600" dirty="0">
                <a:solidFill>
                  <a:schemeClr val="tx1">
                    <a:lumMod val="75000"/>
                    <a:lumOff val="25000"/>
                  </a:schemeClr>
                </a:solidFill>
                <a:latin typeface="思源黑体 CN Light" panose="020B0300000000000000" pitchFamily="34" charset="-122"/>
              </a:rPr>
              <a:t>Simple Business Style PPT</a:t>
            </a:r>
            <a:endParaRPr lang="zh-CN" altLang="en-US" sz="1200" spc="600" dirty="0">
              <a:solidFill>
                <a:schemeClr val="tx1">
                  <a:lumMod val="75000"/>
                  <a:lumOff val="25000"/>
                </a:schemeClr>
              </a:solidFill>
              <a:latin typeface="思源黑体 CN Light" panose="020B0300000000000000" pitchFamily="34" charset="-122"/>
            </a:endParaRPr>
          </a:p>
        </p:txBody>
      </p:sp>
      <p:sp>
        <p:nvSpPr>
          <p:cNvPr id="11" name="文本框 10"/>
          <p:cNvSpPr txBox="1"/>
          <p:nvPr/>
        </p:nvSpPr>
        <p:spPr>
          <a:xfrm>
            <a:off x="3396177" y="2888800"/>
            <a:ext cx="5399647" cy="246221"/>
          </a:xfrm>
          <a:prstGeom prst="rect">
            <a:avLst/>
          </a:prstGeom>
          <a:noFill/>
        </p:spPr>
        <p:txBody>
          <a:bodyPr wrap="square" lIns="0" tIns="0" rIns="0" bIns="0" rtlCol="0">
            <a:spAutoFit/>
          </a:bodyPr>
          <a:lstStyle/>
          <a:p>
            <a:pPr algn="ctr"/>
            <a:r>
              <a:rPr lang="zh-CN" altLang="en-US" sz="1600" spc="300" dirty="0">
                <a:solidFill>
                  <a:schemeClr val="tx1">
                    <a:lumMod val="75000"/>
                    <a:lumOff val="25000"/>
                  </a:schemeClr>
                </a:solidFill>
                <a:latin typeface="+mn-ea"/>
              </a:rPr>
              <a:t>工作汇报</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商务报告</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个人总结</a:t>
            </a:r>
            <a:r>
              <a:rPr lang="en-US" altLang="zh-CN" sz="1600" spc="300" dirty="0">
                <a:solidFill>
                  <a:schemeClr val="tx1">
                    <a:lumMod val="75000"/>
                    <a:lumOff val="25000"/>
                  </a:schemeClr>
                </a:solidFill>
                <a:latin typeface="+mn-ea"/>
              </a:rPr>
              <a:t>·</a:t>
            </a:r>
            <a:r>
              <a:rPr lang="zh-CN" altLang="en-US" sz="1600" spc="300" dirty="0">
                <a:solidFill>
                  <a:schemeClr val="tx1">
                    <a:lumMod val="75000"/>
                    <a:lumOff val="25000"/>
                  </a:schemeClr>
                </a:solidFill>
                <a:latin typeface="+mn-ea"/>
              </a:rPr>
              <a:t>季度总结</a:t>
            </a:r>
            <a:endParaRPr lang="zh-CN" altLang="en-US" sz="1600" spc="3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325953" y="1913762"/>
            <a:ext cx="7187462" cy="602176"/>
            <a:chOff x="5004538" y="1450397"/>
            <a:chExt cx="7187462" cy="602176"/>
          </a:xfrm>
        </p:grpSpPr>
        <p:sp>
          <p:nvSpPr>
            <p:cNvPr id="7" name="矩形 31"/>
            <p:cNvSpPr/>
            <p:nvPr/>
          </p:nvSpPr>
          <p:spPr>
            <a:xfrm>
              <a:off x="7200900" y="1492613"/>
              <a:ext cx="4991100" cy="541785"/>
            </a:xfrm>
            <a:custGeom>
              <a:avLst/>
              <a:gdLst>
                <a:gd name="connsiteX0" fmla="*/ 0 w 5054600"/>
                <a:gd name="connsiteY0" fmla="*/ 0 h 534665"/>
                <a:gd name="connsiteX1" fmla="*/ 5054600 w 5054600"/>
                <a:gd name="connsiteY1" fmla="*/ 0 h 534665"/>
                <a:gd name="connsiteX2" fmla="*/ 5054600 w 5054600"/>
                <a:gd name="connsiteY2" fmla="*/ 534665 h 534665"/>
                <a:gd name="connsiteX3" fmla="*/ 0 w 5054600"/>
                <a:gd name="connsiteY3" fmla="*/ 534665 h 534665"/>
                <a:gd name="connsiteX4" fmla="*/ 0 w 5054600"/>
                <a:gd name="connsiteY4" fmla="*/ 0 h 534665"/>
                <a:gd name="connsiteX0-1" fmla="*/ 0 w 5054600"/>
                <a:gd name="connsiteY0-2" fmla="*/ 770 h 535435"/>
                <a:gd name="connsiteX1-3" fmla="*/ 438150 w 5054600"/>
                <a:gd name="connsiteY1-4" fmla="*/ 0 h 535435"/>
                <a:gd name="connsiteX2-5" fmla="*/ 5054600 w 5054600"/>
                <a:gd name="connsiteY2-6" fmla="*/ 770 h 535435"/>
                <a:gd name="connsiteX3-7" fmla="*/ 5054600 w 5054600"/>
                <a:gd name="connsiteY3-8" fmla="*/ 535435 h 535435"/>
                <a:gd name="connsiteX4-9" fmla="*/ 0 w 5054600"/>
                <a:gd name="connsiteY4-10" fmla="*/ 535435 h 535435"/>
                <a:gd name="connsiteX5" fmla="*/ 0 w 5054600"/>
                <a:gd name="connsiteY5" fmla="*/ 770 h 535435"/>
                <a:gd name="connsiteX0-11" fmla="*/ 0 w 5054600"/>
                <a:gd name="connsiteY0-12" fmla="*/ 535435 h 535435"/>
                <a:gd name="connsiteX1-13" fmla="*/ 438150 w 5054600"/>
                <a:gd name="connsiteY1-14" fmla="*/ 0 h 535435"/>
                <a:gd name="connsiteX2-15" fmla="*/ 5054600 w 5054600"/>
                <a:gd name="connsiteY2-16" fmla="*/ 770 h 535435"/>
                <a:gd name="connsiteX3-17" fmla="*/ 5054600 w 5054600"/>
                <a:gd name="connsiteY3-18" fmla="*/ 535435 h 535435"/>
                <a:gd name="connsiteX4-19" fmla="*/ 0 w 5054600"/>
                <a:gd name="connsiteY4-20" fmla="*/ 535435 h 535435"/>
                <a:gd name="connsiteX0-21" fmla="*/ 0 w 4997450"/>
                <a:gd name="connsiteY0-22" fmla="*/ 541785 h 541785"/>
                <a:gd name="connsiteX1-23" fmla="*/ 381000 w 4997450"/>
                <a:gd name="connsiteY1-24" fmla="*/ 0 h 541785"/>
                <a:gd name="connsiteX2-25" fmla="*/ 4997450 w 4997450"/>
                <a:gd name="connsiteY2-26" fmla="*/ 770 h 541785"/>
                <a:gd name="connsiteX3-27" fmla="*/ 4997450 w 4997450"/>
                <a:gd name="connsiteY3-28" fmla="*/ 535435 h 541785"/>
                <a:gd name="connsiteX4-29" fmla="*/ 0 w 4997450"/>
                <a:gd name="connsiteY4-30" fmla="*/ 541785 h 541785"/>
                <a:gd name="connsiteX0-31" fmla="*/ 0 w 4991100"/>
                <a:gd name="connsiteY0-32" fmla="*/ 541785 h 541785"/>
                <a:gd name="connsiteX1-33" fmla="*/ 374650 w 4991100"/>
                <a:gd name="connsiteY1-34" fmla="*/ 0 h 541785"/>
                <a:gd name="connsiteX2-35" fmla="*/ 4991100 w 4991100"/>
                <a:gd name="connsiteY2-36" fmla="*/ 770 h 541785"/>
                <a:gd name="connsiteX3-37" fmla="*/ 4991100 w 4991100"/>
                <a:gd name="connsiteY3-38" fmla="*/ 535435 h 541785"/>
                <a:gd name="connsiteX4-39" fmla="*/ 0 w 4991100"/>
                <a:gd name="connsiteY4-40" fmla="*/ 541785 h 5417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91100" h="541785">
                  <a:moveTo>
                    <a:pt x="0" y="541785"/>
                  </a:moveTo>
                  <a:lnTo>
                    <a:pt x="374650" y="0"/>
                  </a:lnTo>
                  <a:lnTo>
                    <a:pt x="4991100" y="770"/>
                  </a:lnTo>
                  <a:lnTo>
                    <a:pt x="4991100" y="535435"/>
                  </a:lnTo>
                  <a:lnTo>
                    <a:pt x="0" y="541785"/>
                  </a:lnTo>
                  <a:close/>
                </a:path>
              </a:pathLst>
            </a:custGeom>
            <a:gradFill>
              <a:gsLst>
                <a:gs pos="52000">
                  <a:schemeClr val="accent1"/>
                </a:gs>
                <a:gs pos="100000">
                  <a:schemeClr val="accent1">
                    <a:alpha val="0"/>
                  </a:schemeClr>
                </a:gs>
              </a:gsLst>
              <a:lin ang="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sp>
          <p:nvSpPr>
            <p:cNvPr id="8" name="文本框 7"/>
            <p:cNvSpPr txBox="1"/>
            <p:nvPr/>
          </p:nvSpPr>
          <p:spPr>
            <a:xfrm>
              <a:off x="7721147" y="1529353"/>
              <a:ext cx="28195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ea"/>
                  <a:ea typeface="+mj-ea"/>
                  <a:cs typeface="+mn-ea"/>
                  <a:sym typeface="+mn-lt"/>
                </a:rPr>
                <a:t>工作内容回顾</a:t>
              </a:r>
              <a:endParaRPr kumimoji="1" lang="zh-CN" altLang="en-US" sz="28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ea"/>
                <a:ea typeface="+mj-ea"/>
                <a:cs typeface="+mn-ea"/>
                <a:sym typeface="+mn-lt"/>
              </a:endParaRPr>
            </a:p>
          </p:txBody>
        </p:sp>
        <p:sp>
          <p:nvSpPr>
            <p:cNvPr id="9" name="矩形 8"/>
            <p:cNvSpPr/>
            <p:nvPr/>
          </p:nvSpPr>
          <p:spPr>
            <a:xfrm>
              <a:off x="5004538" y="1450397"/>
              <a:ext cx="2108269" cy="58477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en-US" altLang="zh-CN" sz="32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PART 01</a:t>
              </a:r>
              <a:endParaRPr kumimoji="0" lang="zh-CN" altLang="en-US" sz="32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10" name="平行四边形 9"/>
            <p:cNvSpPr/>
            <p:nvPr/>
          </p:nvSpPr>
          <p:spPr>
            <a:xfrm>
              <a:off x="7194871" y="1492613"/>
              <a:ext cx="427164" cy="535435"/>
            </a:xfrm>
            <a:prstGeom prst="parallelogram">
              <a:avLst>
                <a:gd name="adj" fmla="val 84462"/>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grpSp>
      <p:sp>
        <p:nvSpPr>
          <p:cNvPr id="11" name="文本框 10"/>
          <p:cNvSpPr txBox="1"/>
          <p:nvPr/>
        </p:nvSpPr>
        <p:spPr>
          <a:xfrm>
            <a:off x="1471640" y="2515938"/>
            <a:ext cx="1401381" cy="203132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目 </a:t>
            </a:r>
            <a:endParaRPr kumimoji="0" lang="en-US" altLang="zh-CN" sz="6600" b="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录 </a:t>
            </a:r>
            <a:endParaRPr kumimoji="0" lang="en-US" altLang="zh-CN" sz="6600" b="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grpSp>
        <p:nvGrpSpPr>
          <p:cNvPr id="12" name="组合 11"/>
          <p:cNvGrpSpPr/>
          <p:nvPr/>
        </p:nvGrpSpPr>
        <p:grpSpPr>
          <a:xfrm>
            <a:off x="3325953" y="2870519"/>
            <a:ext cx="7187462" cy="602176"/>
            <a:chOff x="5004538" y="1450397"/>
            <a:chExt cx="7187462" cy="602176"/>
          </a:xfrm>
        </p:grpSpPr>
        <p:sp>
          <p:nvSpPr>
            <p:cNvPr id="13" name="矩形 31"/>
            <p:cNvSpPr/>
            <p:nvPr/>
          </p:nvSpPr>
          <p:spPr>
            <a:xfrm>
              <a:off x="7200900" y="1492613"/>
              <a:ext cx="4991100" cy="541785"/>
            </a:xfrm>
            <a:custGeom>
              <a:avLst/>
              <a:gdLst>
                <a:gd name="connsiteX0" fmla="*/ 0 w 5054600"/>
                <a:gd name="connsiteY0" fmla="*/ 0 h 534665"/>
                <a:gd name="connsiteX1" fmla="*/ 5054600 w 5054600"/>
                <a:gd name="connsiteY1" fmla="*/ 0 h 534665"/>
                <a:gd name="connsiteX2" fmla="*/ 5054600 w 5054600"/>
                <a:gd name="connsiteY2" fmla="*/ 534665 h 534665"/>
                <a:gd name="connsiteX3" fmla="*/ 0 w 5054600"/>
                <a:gd name="connsiteY3" fmla="*/ 534665 h 534665"/>
                <a:gd name="connsiteX4" fmla="*/ 0 w 5054600"/>
                <a:gd name="connsiteY4" fmla="*/ 0 h 534665"/>
                <a:gd name="connsiteX0-1" fmla="*/ 0 w 5054600"/>
                <a:gd name="connsiteY0-2" fmla="*/ 770 h 535435"/>
                <a:gd name="connsiteX1-3" fmla="*/ 438150 w 5054600"/>
                <a:gd name="connsiteY1-4" fmla="*/ 0 h 535435"/>
                <a:gd name="connsiteX2-5" fmla="*/ 5054600 w 5054600"/>
                <a:gd name="connsiteY2-6" fmla="*/ 770 h 535435"/>
                <a:gd name="connsiteX3-7" fmla="*/ 5054600 w 5054600"/>
                <a:gd name="connsiteY3-8" fmla="*/ 535435 h 535435"/>
                <a:gd name="connsiteX4-9" fmla="*/ 0 w 5054600"/>
                <a:gd name="connsiteY4-10" fmla="*/ 535435 h 535435"/>
                <a:gd name="connsiteX5" fmla="*/ 0 w 5054600"/>
                <a:gd name="connsiteY5" fmla="*/ 770 h 535435"/>
                <a:gd name="connsiteX0-11" fmla="*/ 0 w 5054600"/>
                <a:gd name="connsiteY0-12" fmla="*/ 535435 h 535435"/>
                <a:gd name="connsiteX1-13" fmla="*/ 438150 w 5054600"/>
                <a:gd name="connsiteY1-14" fmla="*/ 0 h 535435"/>
                <a:gd name="connsiteX2-15" fmla="*/ 5054600 w 5054600"/>
                <a:gd name="connsiteY2-16" fmla="*/ 770 h 535435"/>
                <a:gd name="connsiteX3-17" fmla="*/ 5054600 w 5054600"/>
                <a:gd name="connsiteY3-18" fmla="*/ 535435 h 535435"/>
                <a:gd name="connsiteX4-19" fmla="*/ 0 w 5054600"/>
                <a:gd name="connsiteY4-20" fmla="*/ 535435 h 535435"/>
                <a:gd name="connsiteX0-21" fmla="*/ 0 w 4997450"/>
                <a:gd name="connsiteY0-22" fmla="*/ 541785 h 541785"/>
                <a:gd name="connsiteX1-23" fmla="*/ 381000 w 4997450"/>
                <a:gd name="connsiteY1-24" fmla="*/ 0 h 541785"/>
                <a:gd name="connsiteX2-25" fmla="*/ 4997450 w 4997450"/>
                <a:gd name="connsiteY2-26" fmla="*/ 770 h 541785"/>
                <a:gd name="connsiteX3-27" fmla="*/ 4997450 w 4997450"/>
                <a:gd name="connsiteY3-28" fmla="*/ 535435 h 541785"/>
                <a:gd name="connsiteX4-29" fmla="*/ 0 w 4997450"/>
                <a:gd name="connsiteY4-30" fmla="*/ 541785 h 541785"/>
                <a:gd name="connsiteX0-31" fmla="*/ 0 w 4991100"/>
                <a:gd name="connsiteY0-32" fmla="*/ 541785 h 541785"/>
                <a:gd name="connsiteX1-33" fmla="*/ 374650 w 4991100"/>
                <a:gd name="connsiteY1-34" fmla="*/ 0 h 541785"/>
                <a:gd name="connsiteX2-35" fmla="*/ 4991100 w 4991100"/>
                <a:gd name="connsiteY2-36" fmla="*/ 770 h 541785"/>
                <a:gd name="connsiteX3-37" fmla="*/ 4991100 w 4991100"/>
                <a:gd name="connsiteY3-38" fmla="*/ 535435 h 541785"/>
                <a:gd name="connsiteX4-39" fmla="*/ 0 w 4991100"/>
                <a:gd name="connsiteY4-40" fmla="*/ 541785 h 5417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91100" h="541785">
                  <a:moveTo>
                    <a:pt x="0" y="541785"/>
                  </a:moveTo>
                  <a:lnTo>
                    <a:pt x="374650" y="0"/>
                  </a:lnTo>
                  <a:lnTo>
                    <a:pt x="4991100" y="770"/>
                  </a:lnTo>
                  <a:lnTo>
                    <a:pt x="4991100" y="535435"/>
                  </a:lnTo>
                  <a:lnTo>
                    <a:pt x="0" y="541785"/>
                  </a:lnTo>
                  <a:close/>
                </a:path>
              </a:pathLst>
            </a:custGeom>
            <a:gradFill>
              <a:gsLst>
                <a:gs pos="52000">
                  <a:schemeClr val="accent1"/>
                </a:gs>
                <a:gs pos="100000">
                  <a:schemeClr val="accent1">
                    <a:alpha val="0"/>
                  </a:schemeClr>
                </a:gs>
              </a:gsLst>
              <a:lin ang="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sp>
          <p:nvSpPr>
            <p:cNvPr id="14" name="文本框 13"/>
            <p:cNvSpPr txBox="1"/>
            <p:nvPr/>
          </p:nvSpPr>
          <p:spPr>
            <a:xfrm>
              <a:off x="7721147" y="1529353"/>
              <a:ext cx="28195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ea"/>
                  <a:ea typeface="+mj-ea"/>
                  <a:cs typeface="+mn-ea"/>
                  <a:sym typeface="+mn-lt"/>
                </a:rPr>
                <a:t>工作经验总结</a:t>
              </a:r>
              <a:endParaRPr kumimoji="1" lang="zh-CN" altLang="en-US" sz="28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ea"/>
                <a:ea typeface="+mj-ea"/>
                <a:cs typeface="+mn-ea"/>
                <a:sym typeface="+mn-lt"/>
              </a:endParaRPr>
            </a:p>
          </p:txBody>
        </p:sp>
        <p:sp>
          <p:nvSpPr>
            <p:cNvPr id="15" name="矩形 14"/>
            <p:cNvSpPr/>
            <p:nvPr/>
          </p:nvSpPr>
          <p:spPr>
            <a:xfrm>
              <a:off x="5004538" y="1450397"/>
              <a:ext cx="2249334" cy="58477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en-US" altLang="zh-CN" sz="32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PART 02</a:t>
              </a:r>
              <a:endParaRPr kumimoji="0" lang="zh-CN" altLang="en-US" sz="32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16" name="平行四边形 15"/>
            <p:cNvSpPr/>
            <p:nvPr/>
          </p:nvSpPr>
          <p:spPr>
            <a:xfrm>
              <a:off x="7194871" y="1492613"/>
              <a:ext cx="427164" cy="535435"/>
            </a:xfrm>
            <a:prstGeom prst="parallelogram">
              <a:avLst>
                <a:gd name="adj" fmla="val 84462"/>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grpSp>
      <p:grpSp>
        <p:nvGrpSpPr>
          <p:cNvPr id="17" name="组合 16"/>
          <p:cNvGrpSpPr/>
          <p:nvPr/>
        </p:nvGrpSpPr>
        <p:grpSpPr>
          <a:xfrm>
            <a:off x="3325953" y="3827276"/>
            <a:ext cx="7187462" cy="602176"/>
            <a:chOff x="5004538" y="1450397"/>
            <a:chExt cx="7187462" cy="602176"/>
          </a:xfrm>
        </p:grpSpPr>
        <p:sp>
          <p:nvSpPr>
            <p:cNvPr id="18" name="矩形 31"/>
            <p:cNvSpPr/>
            <p:nvPr/>
          </p:nvSpPr>
          <p:spPr>
            <a:xfrm>
              <a:off x="7200900" y="1492613"/>
              <a:ext cx="4991100" cy="541785"/>
            </a:xfrm>
            <a:custGeom>
              <a:avLst/>
              <a:gdLst>
                <a:gd name="connsiteX0" fmla="*/ 0 w 5054600"/>
                <a:gd name="connsiteY0" fmla="*/ 0 h 534665"/>
                <a:gd name="connsiteX1" fmla="*/ 5054600 w 5054600"/>
                <a:gd name="connsiteY1" fmla="*/ 0 h 534665"/>
                <a:gd name="connsiteX2" fmla="*/ 5054600 w 5054600"/>
                <a:gd name="connsiteY2" fmla="*/ 534665 h 534665"/>
                <a:gd name="connsiteX3" fmla="*/ 0 w 5054600"/>
                <a:gd name="connsiteY3" fmla="*/ 534665 h 534665"/>
                <a:gd name="connsiteX4" fmla="*/ 0 w 5054600"/>
                <a:gd name="connsiteY4" fmla="*/ 0 h 534665"/>
                <a:gd name="connsiteX0-1" fmla="*/ 0 w 5054600"/>
                <a:gd name="connsiteY0-2" fmla="*/ 770 h 535435"/>
                <a:gd name="connsiteX1-3" fmla="*/ 438150 w 5054600"/>
                <a:gd name="connsiteY1-4" fmla="*/ 0 h 535435"/>
                <a:gd name="connsiteX2-5" fmla="*/ 5054600 w 5054600"/>
                <a:gd name="connsiteY2-6" fmla="*/ 770 h 535435"/>
                <a:gd name="connsiteX3-7" fmla="*/ 5054600 w 5054600"/>
                <a:gd name="connsiteY3-8" fmla="*/ 535435 h 535435"/>
                <a:gd name="connsiteX4-9" fmla="*/ 0 w 5054600"/>
                <a:gd name="connsiteY4-10" fmla="*/ 535435 h 535435"/>
                <a:gd name="connsiteX5" fmla="*/ 0 w 5054600"/>
                <a:gd name="connsiteY5" fmla="*/ 770 h 535435"/>
                <a:gd name="connsiteX0-11" fmla="*/ 0 w 5054600"/>
                <a:gd name="connsiteY0-12" fmla="*/ 535435 h 535435"/>
                <a:gd name="connsiteX1-13" fmla="*/ 438150 w 5054600"/>
                <a:gd name="connsiteY1-14" fmla="*/ 0 h 535435"/>
                <a:gd name="connsiteX2-15" fmla="*/ 5054600 w 5054600"/>
                <a:gd name="connsiteY2-16" fmla="*/ 770 h 535435"/>
                <a:gd name="connsiteX3-17" fmla="*/ 5054600 w 5054600"/>
                <a:gd name="connsiteY3-18" fmla="*/ 535435 h 535435"/>
                <a:gd name="connsiteX4-19" fmla="*/ 0 w 5054600"/>
                <a:gd name="connsiteY4-20" fmla="*/ 535435 h 535435"/>
                <a:gd name="connsiteX0-21" fmla="*/ 0 w 4997450"/>
                <a:gd name="connsiteY0-22" fmla="*/ 541785 h 541785"/>
                <a:gd name="connsiteX1-23" fmla="*/ 381000 w 4997450"/>
                <a:gd name="connsiteY1-24" fmla="*/ 0 h 541785"/>
                <a:gd name="connsiteX2-25" fmla="*/ 4997450 w 4997450"/>
                <a:gd name="connsiteY2-26" fmla="*/ 770 h 541785"/>
                <a:gd name="connsiteX3-27" fmla="*/ 4997450 w 4997450"/>
                <a:gd name="connsiteY3-28" fmla="*/ 535435 h 541785"/>
                <a:gd name="connsiteX4-29" fmla="*/ 0 w 4997450"/>
                <a:gd name="connsiteY4-30" fmla="*/ 541785 h 541785"/>
                <a:gd name="connsiteX0-31" fmla="*/ 0 w 4991100"/>
                <a:gd name="connsiteY0-32" fmla="*/ 541785 h 541785"/>
                <a:gd name="connsiteX1-33" fmla="*/ 374650 w 4991100"/>
                <a:gd name="connsiteY1-34" fmla="*/ 0 h 541785"/>
                <a:gd name="connsiteX2-35" fmla="*/ 4991100 w 4991100"/>
                <a:gd name="connsiteY2-36" fmla="*/ 770 h 541785"/>
                <a:gd name="connsiteX3-37" fmla="*/ 4991100 w 4991100"/>
                <a:gd name="connsiteY3-38" fmla="*/ 535435 h 541785"/>
                <a:gd name="connsiteX4-39" fmla="*/ 0 w 4991100"/>
                <a:gd name="connsiteY4-40" fmla="*/ 541785 h 5417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91100" h="541785">
                  <a:moveTo>
                    <a:pt x="0" y="541785"/>
                  </a:moveTo>
                  <a:lnTo>
                    <a:pt x="374650" y="0"/>
                  </a:lnTo>
                  <a:lnTo>
                    <a:pt x="4991100" y="770"/>
                  </a:lnTo>
                  <a:lnTo>
                    <a:pt x="4991100" y="535435"/>
                  </a:lnTo>
                  <a:lnTo>
                    <a:pt x="0" y="541785"/>
                  </a:lnTo>
                  <a:close/>
                </a:path>
              </a:pathLst>
            </a:custGeom>
            <a:gradFill>
              <a:gsLst>
                <a:gs pos="52000">
                  <a:schemeClr val="accent1"/>
                </a:gs>
                <a:gs pos="100000">
                  <a:schemeClr val="accent1">
                    <a:alpha val="0"/>
                  </a:schemeClr>
                </a:gs>
              </a:gsLst>
              <a:lin ang="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sp>
          <p:nvSpPr>
            <p:cNvPr id="19" name="文本框 18"/>
            <p:cNvSpPr txBox="1"/>
            <p:nvPr/>
          </p:nvSpPr>
          <p:spPr>
            <a:xfrm>
              <a:off x="7721147" y="1529353"/>
              <a:ext cx="28195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ea"/>
                  <a:ea typeface="+mj-ea"/>
                  <a:cs typeface="+mn-ea"/>
                  <a:sym typeface="+mn-lt"/>
                </a:rPr>
                <a:t>市场形势分析</a:t>
              </a:r>
              <a:endParaRPr kumimoji="1" lang="zh-CN" altLang="en-US" sz="28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ea"/>
                <a:ea typeface="+mj-ea"/>
                <a:cs typeface="+mn-ea"/>
                <a:sym typeface="+mn-lt"/>
              </a:endParaRPr>
            </a:p>
          </p:txBody>
        </p:sp>
        <p:sp>
          <p:nvSpPr>
            <p:cNvPr id="20" name="矩形 19"/>
            <p:cNvSpPr/>
            <p:nvPr/>
          </p:nvSpPr>
          <p:spPr>
            <a:xfrm>
              <a:off x="5004538" y="1450397"/>
              <a:ext cx="2238113" cy="58477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en-US" altLang="zh-CN" sz="32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PART 03</a:t>
              </a:r>
              <a:endParaRPr kumimoji="0" lang="zh-CN" altLang="en-US" sz="32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21" name="平行四边形 20"/>
            <p:cNvSpPr/>
            <p:nvPr/>
          </p:nvSpPr>
          <p:spPr>
            <a:xfrm>
              <a:off x="7194871" y="1492613"/>
              <a:ext cx="427164" cy="535435"/>
            </a:xfrm>
            <a:prstGeom prst="parallelogram">
              <a:avLst>
                <a:gd name="adj" fmla="val 84462"/>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grpSp>
      <p:grpSp>
        <p:nvGrpSpPr>
          <p:cNvPr id="22" name="组合 21"/>
          <p:cNvGrpSpPr/>
          <p:nvPr/>
        </p:nvGrpSpPr>
        <p:grpSpPr>
          <a:xfrm>
            <a:off x="3325953" y="4784032"/>
            <a:ext cx="7187462" cy="602176"/>
            <a:chOff x="5004538" y="1450397"/>
            <a:chExt cx="7187462" cy="602176"/>
          </a:xfrm>
        </p:grpSpPr>
        <p:sp>
          <p:nvSpPr>
            <p:cNvPr id="23" name="矩形 31"/>
            <p:cNvSpPr/>
            <p:nvPr/>
          </p:nvSpPr>
          <p:spPr>
            <a:xfrm>
              <a:off x="7200900" y="1492613"/>
              <a:ext cx="4991100" cy="541785"/>
            </a:xfrm>
            <a:custGeom>
              <a:avLst/>
              <a:gdLst>
                <a:gd name="connsiteX0" fmla="*/ 0 w 5054600"/>
                <a:gd name="connsiteY0" fmla="*/ 0 h 534665"/>
                <a:gd name="connsiteX1" fmla="*/ 5054600 w 5054600"/>
                <a:gd name="connsiteY1" fmla="*/ 0 h 534665"/>
                <a:gd name="connsiteX2" fmla="*/ 5054600 w 5054600"/>
                <a:gd name="connsiteY2" fmla="*/ 534665 h 534665"/>
                <a:gd name="connsiteX3" fmla="*/ 0 w 5054600"/>
                <a:gd name="connsiteY3" fmla="*/ 534665 h 534665"/>
                <a:gd name="connsiteX4" fmla="*/ 0 w 5054600"/>
                <a:gd name="connsiteY4" fmla="*/ 0 h 534665"/>
                <a:gd name="connsiteX0-1" fmla="*/ 0 w 5054600"/>
                <a:gd name="connsiteY0-2" fmla="*/ 770 h 535435"/>
                <a:gd name="connsiteX1-3" fmla="*/ 438150 w 5054600"/>
                <a:gd name="connsiteY1-4" fmla="*/ 0 h 535435"/>
                <a:gd name="connsiteX2-5" fmla="*/ 5054600 w 5054600"/>
                <a:gd name="connsiteY2-6" fmla="*/ 770 h 535435"/>
                <a:gd name="connsiteX3-7" fmla="*/ 5054600 w 5054600"/>
                <a:gd name="connsiteY3-8" fmla="*/ 535435 h 535435"/>
                <a:gd name="connsiteX4-9" fmla="*/ 0 w 5054600"/>
                <a:gd name="connsiteY4-10" fmla="*/ 535435 h 535435"/>
                <a:gd name="connsiteX5" fmla="*/ 0 w 5054600"/>
                <a:gd name="connsiteY5" fmla="*/ 770 h 535435"/>
                <a:gd name="connsiteX0-11" fmla="*/ 0 w 5054600"/>
                <a:gd name="connsiteY0-12" fmla="*/ 535435 h 535435"/>
                <a:gd name="connsiteX1-13" fmla="*/ 438150 w 5054600"/>
                <a:gd name="connsiteY1-14" fmla="*/ 0 h 535435"/>
                <a:gd name="connsiteX2-15" fmla="*/ 5054600 w 5054600"/>
                <a:gd name="connsiteY2-16" fmla="*/ 770 h 535435"/>
                <a:gd name="connsiteX3-17" fmla="*/ 5054600 w 5054600"/>
                <a:gd name="connsiteY3-18" fmla="*/ 535435 h 535435"/>
                <a:gd name="connsiteX4-19" fmla="*/ 0 w 5054600"/>
                <a:gd name="connsiteY4-20" fmla="*/ 535435 h 535435"/>
                <a:gd name="connsiteX0-21" fmla="*/ 0 w 4997450"/>
                <a:gd name="connsiteY0-22" fmla="*/ 541785 h 541785"/>
                <a:gd name="connsiteX1-23" fmla="*/ 381000 w 4997450"/>
                <a:gd name="connsiteY1-24" fmla="*/ 0 h 541785"/>
                <a:gd name="connsiteX2-25" fmla="*/ 4997450 w 4997450"/>
                <a:gd name="connsiteY2-26" fmla="*/ 770 h 541785"/>
                <a:gd name="connsiteX3-27" fmla="*/ 4997450 w 4997450"/>
                <a:gd name="connsiteY3-28" fmla="*/ 535435 h 541785"/>
                <a:gd name="connsiteX4-29" fmla="*/ 0 w 4997450"/>
                <a:gd name="connsiteY4-30" fmla="*/ 541785 h 541785"/>
                <a:gd name="connsiteX0-31" fmla="*/ 0 w 4991100"/>
                <a:gd name="connsiteY0-32" fmla="*/ 541785 h 541785"/>
                <a:gd name="connsiteX1-33" fmla="*/ 374650 w 4991100"/>
                <a:gd name="connsiteY1-34" fmla="*/ 0 h 541785"/>
                <a:gd name="connsiteX2-35" fmla="*/ 4991100 w 4991100"/>
                <a:gd name="connsiteY2-36" fmla="*/ 770 h 541785"/>
                <a:gd name="connsiteX3-37" fmla="*/ 4991100 w 4991100"/>
                <a:gd name="connsiteY3-38" fmla="*/ 535435 h 541785"/>
                <a:gd name="connsiteX4-39" fmla="*/ 0 w 4991100"/>
                <a:gd name="connsiteY4-40" fmla="*/ 541785 h 5417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991100" h="541785">
                  <a:moveTo>
                    <a:pt x="0" y="541785"/>
                  </a:moveTo>
                  <a:lnTo>
                    <a:pt x="374650" y="0"/>
                  </a:lnTo>
                  <a:lnTo>
                    <a:pt x="4991100" y="770"/>
                  </a:lnTo>
                  <a:lnTo>
                    <a:pt x="4991100" y="535435"/>
                  </a:lnTo>
                  <a:lnTo>
                    <a:pt x="0" y="541785"/>
                  </a:lnTo>
                  <a:close/>
                </a:path>
              </a:pathLst>
            </a:custGeom>
            <a:gradFill>
              <a:gsLst>
                <a:gs pos="52000">
                  <a:schemeClr val="accent1"/>
                </a:gs>
                <a:gs pos="100000">
                  <a:schemeClr val="accent1">
                    <a:alpha val="0"/>
                  </a:schemeClr>
                </a:gs>
              </a:gsLst>
              <a:lin ang="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sp>
          <p:nvSpPr>
            <p:cNvPr id="24" name="文本框 23"/>
            <p:cNvSpPr txBox="1"/>
            <p:nvPr/>
          </p:nvSpPr>
          <p:spPr>
            <a:xfrm>
              <a:off x="7721147" y="1529353"/>
              <a:ext cx="28195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ea"/>
                  <a:ea typeface="+mj-ea"/>
                  <a:cs typeface="+mn-ea"/>
                  <a:sym typeface="+mn-lt"/>
                </a:rPr>
                <a:t>目标计划策略</a:t>
              </a:r>
              <a:endParaRPr kumimoji="1" lang="zh-CN" altLang="en-US" sz="28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ea"/>
                <a:ea typeface="+mj-ea"/>
                <a:cs typeface="+mn-ea"/>
                <a:sym typeface="+mn-lt"/>
              </a:endParaRPr>
            </a:p>
          </p:txBody>
        </p:sp>
        <p:sp>
          <p:nvSpPr>
            <p:cNvPr id="25" name="矩形 24"/>
            <p:cNvSpPr/>
            <p:nvPr/>
          </p:nvSpPr>
          <p:spPr>
            <a:xfrm>
              <a:off x="5004538" y="1450397"/>
              <a:ext cx="2233304" cy="58477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en-US" altLang="zh-CN" sz="32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PART 04</a:t>
              </a:r>
              <a:endParaRPr kumimoji="0" lang="zh-CN" altLang="en-US" sz="32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26" name="平行四边形 25"/>
            <p:cNvSpPr/>
            <p:nvPr/>
          </p:nvSpPr>
          <p:spPr>
            <a:xfrm>
              <a:off x="7194871" y="1492613"/>
              <a:ext cx="427164" cy="535435"/>
            </a:xfrm>
            <a:prstGeom prst="parallelogram">
              <a:avLst>
                <a:gd name="adj" fmla="val 84462"/>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53518" y="2318543"/>
            <a:ext cx="9313758" cy="1979531"/>
            <a:chOff x="1453518" y="2318543"/>
            <a:chExt cx="9313758" cy="1979531"/>
          </a:xfrm>
        </p:grpSpPr>
        <p:sp>
          <p:nvSpPr>
            <p:cNvPr id="7" name="文本框 6"/>
            <p:cNvSpPr txBox="1"/>
            <p:nvPr/>
          </p:nvSpPr>
          <p:spPr>
            <a:xfrm>
              <a:off x="3894995" y="3303622"/>
              <a:ext cx="4401599" cy="769441"/>
            </a:xfrm>
            <a:prstGeom prst="rect">
              <a:avLst/>
            </a:prstGeom>
            <a:noFill/>
          </p:spPr>
          <p:txBody>
            <a:bodyPr wrap="square" rtlCol="0">
              <a:spAutoFit/>
            </a:bodyPr>
            <a:lstStyle/>
            <a:p>
              <a:pPr marL="0" marR="0" lvl="0" indent="0" algn="ctr" defTabSz="457200" rtl="0" eaLnBrk="1" fontAlgn="auto" latinLnBrk="0" hangingPunct="1">
                <a:lnSpc>
                  <a:spcPct val="100000"/>
                </a:lnSpc>
                <a:spcBef>
                  <a:spcPct val="0"/>
                </a:spcBef>
                <a:spcAft>
                  <a:spcPts val="0"/>
                </a:spcAft>
                <a:buClrTx/>
                <a:buSzTx/>
                <a:buFontTx/>
                <a:buNone/>
                <a:defRPr/>
              </a:pPr>
              <a:r>
                <a:rPr kumimoji="1" lang="zh-CN" altLang="en-US" sz="44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工作内容回顾</a:t>
              </a:r>
              <a:endParaRPr kumimoji="1" lang="zh-CN" altLang="en-US" sz="44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8" name="文本框 7"/>
            <p:cNvSpPr txBox="1"/>
            <p:nvPr/>
          </p:nvSpPr>
          <p:spPr>
            <a:xfrm>
              <a:off x="4820798" y="2318543"/>
              <a:ext cx="2573553" cy="1323439"/>
            </a:xfrm>
            <a:prstGeom prst="rect">
              <a:avLst/>
            </a:prstGeom>
            <a:noFill/>
          </p:spPr>
          <p:txBody>
            <a:bodyPr wrap="square" rtlCol="0">
              <a:spAutoFit/>
            </a:bodyPr>
            <a:lstStyle/>
            <a:p>
              <a:pPr algn="ctr"/>
              <a:r>
                <a:rPr lang="en-US" altLang="zh-CN" sz="8000" i="1" spc="300" dirty="0">
                  <a:gradFill flip="none" rotWithShape="1">
                    <a:gsLst>
                      <a:gs pos="0">
                        <a:schemeClr val="accent1">
                          <a:alpha val="0"/>
                        </a:schemeClr>
                      </a:gs>
                      <a:gs pos="75000">
                        <a:schemeClr val="accent1"/>
                      </a:gs>
                    </a:gsLst>
                    <a:lin ang="16200000" scaled="1"/>
                    <a:tileRect/>
                  </a:gradFill>
                  <a:latin typeface="+mj-ea"/>
                  <a:ea typeface="+mj-ea"/>
                  <a:cs typeface="+mn-ea"/>
                  <a:sym typeface="+mn-lt"/>
                </a:rPr>
                <a:t>01</a:t>
              </a:r>
              <a:endParaRPr lang="zh-CN" altLang="en-US" sz="8000" i="1" spc="300" dirty="0">
                <a:gradFill flip="none" rotWithShape="1">
                  <a:gsLst>
                    <a:gs pos="0">
                      <a:schemeClr val="accent1">
                        <a:alpha val="0"/>
                      </a:schemeClr>
                    </a:gs>
                    <a:gs pos="75000">
                      <a:schemeClr val="accent1"/>
                    </a:gs>
                  </a:gsLst>
                  <a:lin ang="16200000" scaled="1"/>
                  <a:tileRect/>
                </a:gradFill>
                <a:latin typeface="+mj-ea"/>
                <a:ea typeface="+mj-ea"/>
                <a:cs typeface="+mn-ea"/>
                <a:sym typeface="+mn-lt"/>
              </a:endParaRPr>
            </a:p>
          </p:txBody>
        </p:sp>
        <p:cxnSp>
          <p:nvCxnSpPr>
            <p:cNvPr id="9" name="直接连接符 8"/>
            <p:cNvCxnSpPr/>
            <p:nvPr/>
          </p:nvCxnSpPr>
          <p:spPr>
            <a:xfrm>
              <a:off x="1453518" y="3794307"/>
              <a:ext cx="2649576" cy="0"/>
            </a:xfrm>
            <a:prstGeom prst="line">
              <a:avLst/>
            </a:prstGeom>
            <a:ln w="15875" cap="rnd">
              <a:gradFill>
                <a:gsLst>
                  <a:gs pos="0">
                    <a:schemeClr val="accent1">
                      <a:alpha val="0"/>
                    </a:schemeClr>
                  </a:gs>
                  <a:gs pos="100000">
                    <a:schemeClr val="accent1"/>
                  </a:gs>
                </a:gsLst>
                <a:lin ang="0" scaled="0"/>
              </a:gradFill>
              <a:prstDash val="dash"/>
              <a:roun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981477" y="3794307"/>
              <a:ext cx="1121617" cy="0"/>
            </a:xfrm>
            <a:prstGeom prst="line">
              <a:avLst/>
            </a:prstGeom>
            <a:ln w="19050" cap="rnd">
              <a:gradFill flip="none" rotWithShape="1">
                <a:gsLst>
                  <a:gs pos="0">
                    <a:schemeClr val="accent1">
                      <a:alpha val="0"/>
                    </a:schemeClr>
                  </a:gs>
                  <a:gs pos="100000">
                    <a:schemeClr val="accent1"/>
                  </a:gs>
                </a:gsLst>
                <a:lin ang="0" scaled="1"/>
                <a:tileRect/>
              </a:gradFill>
              <a:round/>
              <a:headEnd type="none"/>
              <a:tailEnd type="diamond" w="sm" len="sm"/>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280981" y="3990297"/>
              <a:ext cx="3659247"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Work Content Review</a:t>
              </a:r>
              <a:endParaRPr kumimoji="0" lang="zh-CN" altLang="en-US" sz="14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12" name="直接连接符 11"/>
            <p:cNvCxnSpPr/>
            <p:nvPr/>
          </p:nvCxnSpPr>
          <p:spPr>
            <a:xfrm flipH="1">
              <a:off x="8117700" y="3794307"/>
              <a:ext cx="2649576" cy="0"/>
            </a:xfrm>
            <a:prstGeom prst="line">
              <a:avLst/>
            </a:prstGeom>
            <a:ln w="15875" cap="rnd">
              <a:gradFill>
                <a:gsLst>
                  <a:gs pos="0">
                    <a:schemeClr val="accent1">
                      <a:alpha val="0"/>
                    </a:schemeClr>
                  </a:gs>
                  <a:gs pos="100000">
                    <a:schemeClr val="accent1"/>
                  </a:gs>
                </a:gsLst>
                <a:lin ang="0" scaled="0"/>
              </a:gradFill>
              <a:prstDash val="dash"/>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8117700" y="3794307"/>
              <a:ext cx="1121617" cy="0"/>
            </a:xfrm>
            <a:prstGeom prst="line">
              <a:avLst/>
            </a:prstGeom>
            <a:ln w="19050" cap="rnd">
              <a:gradFill flip="none" rotWithShape="1">
                <a:gsLst>
                  <a:gs pos="0">
                    <a:schemeClr val="accent1">
                      <a:alpha val="0"/>
                    </a:schemeClr>
                  </a:gs>
                  <a:gs pos="100000">
                    <a:schemeClr val="accent1"/>
                  </a:gs>
                </a:gsLst>
                <a:lin ang="0" scaled="1"/>
                <a:tileRect/>
              </a:gradFill>
              <a:round/>
              <a:headEnd type="none"/>
              <a:tailEnd type="diamond" w="sm" len="sm"/>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53599" y="507235"/>
            <a:ext cx="8312973" cy="707886"/>
            <a:chOff x="553599" y="507235"/>
            <a:chExt cx="8312973" cy="707886"/>
          </a:xfrm>
        </p:grpSpPr>
        <p:sp>
          <p:nvSpPr>
            <p:cNvPr id="7" name="文本框 6"/>
            <p:cNvSpPr txBox="1"/>
            <p:nvPr/>
          </p:nvSpPr>
          <p:spPr>
            <a:xfrm>
              <a:off x="553599" y="507235"/>
              <a:ext cx="1009720" cy="707886"/>
            </a:xfrm>
            <a:prstGeom prst="rect">
              <a:avLst/>
            </a:prstGeom>
            <a:noFill/>
          </p:spPr>
          <p:txBody>
            <a:bodyPr wrap="square" rtlCol="0">
              <a:spAutoFit/>
            </a:bodyPr>
            <a:lstStyle/>
            <a:p>
              <a:r>
                <a:rPr lang="en-US" altLang="zh-CN" sz="4000" dirty="0">
                  <a:solidFill>
                    <a:schemeClr val="accent1"/>
                  </a:solidFill>
                  <a:latin typeface="+mj-ea"/>
                  <a:ea typeface="+mj-ea"/>
                  <a:cs typeface="+mn-ea"/>
                  <a:sym typeface="+mn-lt"/>
                </a:rPr>
                <a:t>01.</a:t>
              </a:r>
              <a:endParaRPr lang="zh-CN" altLang="en-US" sz="4000" dirty="0">
                <a:solidFill>
                  <a:schemeClr val="accent1"/>
                </a:solidFill>
                <a:latin typeface="+mj-ea"/>
                <a:ea typeface="+mj-ea"/>
                <a:cs typeface="+mn-ea"/>
                <a:sym typeface="+mn-lt"/>
              </a:endParaRPr>
            </a:p>
          </p:txBody>
        </p:sp>
        <p:sp>
          <p:nvSpPr>
            <p:cNvPr id="8" name="文本框 7"/>
            <p:cNvSpPr txBox="1"/>
            <p:nvPr/>
          </p:nvSpPr>
          <p:spPr>
            <a:xfrm>
              <a:off x="1490666" y="599568"/>
              <a:ext cx="2390191"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工作内容回顾</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9" name="文本框 8"/>
            <p:cNvSpPr txBox="1"/>
            <p:nvPr/>
          </p:nvSpPr>
          <p:spPr>
            <a:xfrm>
              <a:off x="3639062"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Work Content Review</a:t>
              </a:r>
              <a:endParaRPr kumimoji="0" lang="zh-CN" altLang="en-US"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10" name="直接连接符 9"/>
            <p:cNvCxnSpPr/>
            <p:nvPr/>
          </p:nvCxnSpPr>
          <p:spPr>
            <a:xfrm>
              <a:off x="3622961"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3622961"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12" name="组合 11"/>
          <p:cNvGrpSpPr/>
          <p:nvPr/>
        </p:nvGrpSpPr>
        <p:grpSpPr>
          <a:xfrm>
            <a:off x="1705799" y="2062624"/>
            <a:ext cx="4222035" cy="3741403"/>
            <a:chOff x="1705799" y="2062624"/>
            <a:chExt cx="4222035" cy="3741403"/>
          </a:xfrm>
        </p:grpSpPr>
        <p:grpSp>
          <p:nvGrpSpPr>
            <p:cNvPr id="13" name="组合 12"/>
            <p:cNvGrpSpPr/>
            <p:nvPr/>
          </p:nvGrpSpPr>
          <p:grpSpPr>
            <a:xfrm>
              <a:off x="1705799" y="2062624"/>
              <a:ext cx="4215757" cy="3741403"/>
              <a:chOff x="1705799" y="2062624"/>
              <a:chExt cx="4215757" cy="3741403"/>
            </a:xfrm>
          </p:grpSpPr>
          <p:sp>
            <p:nvSpPr>
              <p:cNvPr id="16" name="矩形 15"/>
              <p:cNvSpPr/>
              <p:nvPr/>
            </p:nvSpPr>
            <p:spPr bwMode="auto">
              <a:xfrm>
                <a:off x="1705799" y="2190723"/>
                <a:ext cx="4215757" cy="3613304"/>
              </a:xfrm>
              <a:prstGeom prst="rect">
                <a:avLst/>
              </a:prstGeom>
              <a:solidFill>
                <a:schemeClr val="bg1"/>
              </a:solidFill>
              <a:ln>
                <a:solidFill>
                  <a:schemeClr val="accent1"/>
                </a:solidFill>
              </a:ln>
            </p:spPr>
            <p:txBody>
              <a:bodyPr vert="horz" wrap="square" lIns="91392" tIns="45696" rIns="91392" bIns="45696" numCol="1" anchor="t" anchorCtr="0" compatLnSpc="1"/>
              <a:lstStyle/>
              <a:p>
                <a:endParaRPr lang="zh-CN" altLang="en-US" sz="1200" dirty="0">
                  <a:solidFill>
                    <a:schemeClr val="bg1"/>
                  </a:solidFill>
                  <a:latin typeface="思源黑体 CN Light" panose="020B0300000000000000" pitchFamily="34" charset="-122"/>
                  <a:cs typeface="+mn-ea"/>
                  <a:sym typeface="+mn-lt"/>
                </a:endParaRPr>
              </a:p>
            </p:txBody>
          </p:sp>
          <p:sp>
            <p:nvSpPr>
              <p:cNvPr id="17" name="Freeform 6"/>
              <p:cNvSpPr/>
              <p:nvPr/>
            </p:nvSpPr>
            <p:spPr bwMode="auto">
              <a:xfrm>
                <a:off x="1964564" y="2062624"/>
                <a:ext cx="3560358" cy="127831"/>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392" tIns="45696" rIns="91392" bIns="45696" numCol="1" anchor="t" anchorCtr="0" compatLnSpc="1"/>
              <a:lstStyle/>
              <a:p>
                <a:endParaRPr lang="zh-CN" altLang="en-US" sz="1200" dirty="0">
                  <a:solidFill>
                    <a:schemeClr val="bg2"/>
                  </a:solidFill>
                  <a:latin typeface="思源黑体 CN Light" panose="020B0300000000000000" pitchFamily="34" charset="-122"/>
                  <a:cs typeface="+mn-ea"/>
                  <a:sym typeface="+mn-lt"/>
                </a:endParaRPr>
              </a:p>
            </p:txBody>
          </p:sp>
          <p:sp>
            <p:nvSpPr>
              <p:cNvPr id="18" name="Freeform 7"/>
              <p:cNvSpPr/>
              <p:nvPr/>
            </p:nvSpPr>
            <p:spPr bwMode="auto">
              <a:xfrm>
                <a:off x="2202358" y="2062624"/>
                <a:ext cx="3095536" cy="745242"/>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chemeClr val="accent1"/>
              </a:solidFill>
              <a:ln>
                <a:noFill/>
              </a:ln>
            </p:spPr>
            <p:txBody>
              <a:bodyPr vert="horz" wrap="square" lIns="91392" tIns="45696" rIns="91392" bIns="45696" numCol="1" anchor="t" anchorCtr="0" compatLnSpc="1"/>
              <a:lstStyle/>
              <a:p>
                <a:endParaRPr lang="zh-CN" altLang="en-US" sz="1200" dirty="0">
                  <a:latin typeface="思源黑体 CN Light" panose="020B0300000000000000" pitchFamily="34" charset="-122"/>
                  <a:cs typeface="+mn-ea"/>
                  <a:sym typeface="+mn-lt"/>
                </a:endParaRPr>
              </a:p>
            </p:txBody>
          </p:sp>
        </p:grpSp>
        <p:sp>
          <p:nvSpPr>
            <p:cNvPr id="14" name="文本框 13"/>
            <p:cNvSpPr txBox="1"/>
            <p:nvPr/>
          </p:nvSpPr>
          <p:spPr>
            <a:xfrm>
              <a:off x="2989593" y="2235190"/>
              <a:ext cx="1648169" cy="400110"/>
            </a:xfrm>
            <a:prstGeom prst="rect">
              <a:avLst/>
            </a:prstGeom>
            <a:noFill/>
          </p:spPr>
          <p:txBody>
            <a:bodyPr wrap="square" rtlCol="0">
              <a:spAutoFit/>
            </a:bodyPr>
            <a:lstStyle/>
            <a:p>
              <a:pPr algn="ctr"/>
              <a:r>
                <a:rPr lang="zh-CN" altLang="en-US" sz="2000" dirty="0">
                  <a:solidFill>
                    <a:schemeClr val="bg1"/>
                  </a:solidFill>
                  <a:latin typeface="+mj-ea"/>
                  <a:ea typeface="+mj-ea"/>
                  <a:cs typeface="+mn-ea"/>
                  <a:sym typeface="+mn-lt"/>
                </a:rPr>
                <a:t>关键标题</a:t>
              </a:r>
              <a:endParaRPr lang="zh-CN" altLang="en-US" sz="2000" dirty="0">
                <a:solidFill>
                  <a:schemeClr val="bg1"/>
                </a:solidFill>
                <a:latin typeface="+mj-ea"/>
                <a:ea typeface="+mj-ea"/>
                <a:cs typeface="+mn-ea"/>
                <a:sym typeface="+mn-lt"/>
              </a:endParaRPr>
            </a:p>
          </p:txBody>
        </p:sp>
        <p:sp>
          <p:nvSpPr>
            <p:cNvPr id="15" name="矩形 14"/>
            <p:cNvSpPr/>
            <p:nvPr/>
          </p:nvSpPr>
          <p:spPr>
            <a:xfrm>
              <a:off x="1751011" y="3001325"/>
              <a:ext cx="4176823" cy="2250616"/>
            </a:xfrm>
            <a:prstGeom prst="rect">
              <a:avLst/>
            </a:prstGeom>
          </p:spPr>
          <p:txBody>
            <a:bodyPr wrap="square">
              <a:spAutoFit/>
            </a:bodyPr>
            <a:lstStyle/>
            <a:p>
              <a:pPr marL="285750" indent="-285750">
                <a:lnSpc>
                  <a:spcPct val="150000"/>
                </a:lnSpc>
                <a:buClr>
                  <a:schemeClr val="accent1"/>
                </a:buClr>
                <a:buFont typeface="Arial" panose="020B0604020202020204" pitchFamily="34" charset="0"/>
                <a:buChar char="•"/>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a:t>
              </a:r>
              <a:endParaRPr lang="en-US" altLang="zh-CN" sz="1600" dirty="0">
                <a:solidFill>
                  <a:schemeClr val="tx1">
                    <a:lumMod val="75000"/>
                    <a:lumOff val="25000"/>
                  </a:schemeClr>
                </a:solidFill>
                <a:latin typeface="思源黑体 CN Light" panose="020B0300000000000000" pitchFamily="34" charset="-122"/>
                <a:cs typeface="+mn-ea"/>
                <a:sym typeface="+mn-lt"/>
              </a:endParaRPr>
            </a:p>
            <a:p>
              <a:pPr marL="285750" indent="-285750">
                <a:lnSpc>
                  <a:spcPct val="150000"/>
                </a:lnSpc>
                <a:buClr>
                  <a:schemeClr val="accent1"/>
                </a:buClr>
                <a:buFont typeface="Arial" panose="020B0604020202020204" pitchFamily="34" charset="0"/>
                <a:buChar char="•"/>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a:t>
              </a:r>
              <a:endParaRPr lang="en-US" altLang="zh-CN" sz="1600" dirty="0">
                <a:solidFill>
                  <a:schemeClr val="tx1">
                    <a:lumMod val="75000"/>
                    <a:lumOff val="25000"/>
                  </a:schemeClr>
                </a:solidFill>
                <a:latin typeface="思源黑体 CN Light" panose="020B0300000000000000" pitchFamily="34" charset="-122"/>
                <a:cs typeface="+mn-ea"/>
                <a:sym typeface="+mn-lt"/>
              </a:endParaRPr>
            </a:p>
            <a:p>
              <a:pPr marL="285750" indent="-285750">
                <a:lnSpc>
                  <a:spcPct val="150000"/>
                </a:lnSpc>
                <a:buClr>
                  <a:schemeClr val="accent1"/>
                </a:buClr>
                <a:buFont typeface="Arial" panose="020B0604020202020204" pitchFamily="34" charset="0"/>
                <a:buChar char="•"/>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sp>
        <p:nvSpPr>
          <p:cNvPr id="19" name="矩形 18"/>
          <p:cNvSpPr/>
          <p:nvPr/>
        </p:nvSpPr>
        <p:spPr>
          <a:xfrm>
            <a:off x="6337601" y="2256845"/>
            <a:ext cx="2498331" cy="451919"/>
          </a:xfrm>
          <a:prstGeom prst="rect">
            <a:avLst/>
          </a:prstGeom>
        </p:spPr>
        <p:txBody>
          <a:bodyPr wrap="square">
            <a:spAutoFit/>
          </a:bodyPr>
          <a:lstStyle/>
          <a:p>
            <a:pPr>
              <a:lnSpc>
                <a:spcPct val="125000"/>
              </a:lnSpc>
            </a:pPr>
            <a:r>
              <a:rPr lang="zh-CN" altLang="en-US" sz="2000" spc="-150" dirty="0">
                <a:solidFill>
                  <a:schemeClr val="accent1"/>
                </a:solidFill>
                <a:latin typeface="+mj-ea"/>
                <a:ea typeface="+mj-ea"/>
                <a:cs typeface="+mn-ea"/>
                <a:sym typeface="+mn-lt"/>
              </a:rPr>
              <a:t>请在此输入关键标题</a:t>
            </a:r>
            <a:endParaRPr lang="zh-CN" altLang="en-US" sz="2000" spc="-150" dirty="0">
              <a:solidFill>
                <a:schemeClr val="accent1"/>
              </a:solidFill>
              <a:latin typeface="+mj-ea"/>
              <a:ea typeface="+mj-ea"/>
              <a:cs typeface="+mn-ea"/>
              <a:sym typeface="+mn-lt"/>
            </a:endParaRPr>
          </a:p>
        </p:txBody>
      </p:sp>
      <p:sp>
        <p:nvSpPr>
          <p:cNvPr id="20" name="矩形 19"/>
          <p:cNvSpPr/>
          <p:nvPr/>
        </p:nvSpPr>
        <p:spPr>
          <a:xfrm>
            <a:off x="6327229" y="2655711"/>
            <a:ext cx="5053120" cy="79265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点击文本框即可进行编辑输入相关内容点击文本框即可进行编辑输入相关内容点击文本框即可。</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21" name="矩形 20"/>
          <p:cNvSpPr/>
          <p:nvPr/>
        </p:nvSpPr>
        <p:spPr>
          <a:xfrm>
            <a:off x="6347973" y="3733548"/>
            <a:ext cx="2498331" cy="451919"/>
          </a:xfrm>
          <a:prstGeom prst="rect">
            <a:avLst/>
          </a:prstGeom>
        </p:spPr>
        <p:txBody>
          <a:bodyPr wrap="square">
            <a:spAutoFit/>
          </a:bodyPr>
          <a:lstStyle/>
          <a:p>
            <a:pPr>
              <a:lnSpc>
                <a:spcPct val="125000"/>
              </a:lnSpc>
            </a:pPr>
            <a:r>
              <a:rPr lang="zh-CN" altLang="en-US" sz="2000" spc="-150" dirty="0">
                <a:solidFill>
                  <a:schemeClr val="accent1"/>
                </a:solidFill>
                <a:latin typeface="+mj-ea"/>
                <a:ea typeface="+mj-ea"/>
                <a:cs typeface="+mn-ea"/>
                <a:sym typeface="+mn-lt"/>
              </a:rPr>
              <a:t>请在此输入关键标题</a:t>
            </a:r>
            <a:endParaRPr lang="zh-CN" altLang="en-US" sz="2000" spc="-150" dirty="0">
              <a:solidFill>
                <a:schemeClr val="accent1"/>
              </a:solidFill>
              <a:latin typeface="+mj-ea"/>
              <a:ea typeface="+mj-ea"/>
              <a:cs typeface="+mn-ea"/>
              <a:sym typeface="+mn-lt"/>
            </a:endParaRPr>
          </a:p>
        </p:txBody>
      </p:sp>
      <p:sp>
        <p:nvSpPr>
          <p:cNvPr id="22" name="矩形 21"/>
          <p:cNvSpPr/>
          <p:nvPr/>
        </p:nvSpPr>
        <p:spPr>
          <a:xfrm>
            <a:off x="6337601" y="4132414"/>
            <a:ext cx="5053120" cy="792653"/>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点击文本框即可进行编辑输入相关内容点击文本框即可进行编辑输入相关内容点击文本框即可。</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nvGrpSpPr>
          <p:cNvPr id="23" name="组合 22"/>
          <p:cNvGrpSpPr/>
          <p:nvPr/>
        </p:nvGrpSpPr>
        <p:grpSpPr>
          <a:xfrm>
            <a:off x="10152168" y="5269264"/>
            <a:ext cx="288821" cy="281492"/>
            <a:chOff x="7770813" y="763588"/>
            <a:chExt cx="1376363" cy="1341438"/>
          </a:xfrm>
          <a:solidFill>
            <a:schemeClr val="accent1"/>
          </a:solidFill>
          <a:effectLst/>
        </p:grpSpPr>
        <p:sp>
          <p:nvSpPr>
            <p:cNvPr id="24" name="Freeform 30"/>
            <p:cNvSpPr/>
            <p:nvPr/>
          </p:nvSpPr>
          <p:spPr bwMode="auto">
            <a:xfrm>
              <a:off x="7770813" y="1501776"/>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5" name="Freeform 31"/>
            <p:cNvSpPr/>
            <p:nvPr/>
          </p:nvSpPr>
          <p:spPr bwMode="auto">
            <a:xfrm>
              <a:off x="7770813" y="992188"/>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2"/>
                    <a:pt x="75" y="21"/>
                  </a:cubicBezTo>
                  <a:cubicBezTo>
                    <a:pt x="75" y="10"/>
                    <a:pt x="65" y="0"/>
                    <a:pt x="54" y="0"/>
                  </a:cubicBezTo>
                  <a:cubicBezTo>
                    <a:pt x="21" y="0"/>
                    <a:pt x="21" y="0"/>
                    <a:pt x="21" y="0"/>
                  </a:cubicBezTo>
                  <a:cubicBezTo>
                    <a:pt x="9" y="0"/>
                    <a:pt x="0" y="10"/>
                    <a:pt x="0" y="21"/>
                  </a:cubicBezTo>
                  <a:cubicBezTo>
                    <a:pt x="0" y="32"/>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6" name="Freeform 32"/>
            <p:cNvSpPr/>
            <p:nvPr/>
          </p:nvSpPr>
          <p:spPr bwMode="auto">
            <a:xfrm>
              <a:off x="7770813" y="1247776"/>
              <a:ext cx="214313" cy="119063"/>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7" name="Freeform 33"/>
            <p:cNvSpPr/>
            <p:nvPr/>
          </p:nvSpPr>
          <p:spPr bwMode="auto">
            <a:xfrm>
              <a:off x="7770813" y="1758951"/>
              <a:ext cx="214313" cy="117475"/>
            </a:xfrm>
            <a:custGeom>
              <a:avLst/>
              <a:gdLst>
                <a:gd name="T0" fmla="*/ 75 w 75"/>
                <a:gd name="T1" fmla="*/ 20 h 41"/>
                <a:gd name="T2" fmla="*/ 54 w 75"/>
                <a:gd name="T3" fmla="*/ 0 h 41"/>
                <a:gd name="T4" fmla="*/ 21 w 75"/>
                <a:gd name="T5" fmla="*/ 0 h 41"/>
                <a:gd name="T6" fmla="*/ 0 w 75"/>
                <a:gd name="T7" fmla="*/ 20 h 41"/>
                <a:gd name="T8" fmla="*/ 21 w 75"/>
                <a:gd name="T9" fmla="*/ 41 h 41"/>
                <a:gd name="T10" fmla="*/ 54 w 75"/>
                <a:gd name="T11" fmla="*/ 41 h 41"/>
                <a:gd name="T12" fmla="*/ 75 w 75"/>
                <a:gd name="T13" fmla="*/ 20 h 41"/>
              </a:gdLst>
              <a:ahLst/>
              <a:cxnLst>
                <a:cxn ang="0">
                  <a:pos x="T0" y="T1"/>
                </a:cxn>
                <a:cxn ang="0">
                  <a:pos x="T2" y="T3"/>
                </a:cxn>
                <a:cxn ang="0">
                  <a:pos x="T4" y="T5"/>
                </a:cxn>
                <a:cxn ang="0">
                  <a:pos x="T6" y="T7"/>
                </a:cxn>
                <a:cxn ang="0">
                  <a:pos x="T8" y="T9"/>
                </a:cxn>
                <a:cxn ang="0">
                  <a:pos x="T10" y="T11"/>
                </a:cxn>
                <a:cxn ang="0">
                  <a:pos x="T12" y="T13"/>
                </a:cxn>
              </a:cxnLst>
              <a:rect l="0" t="0" r="r" b="b"/>
              <a:pathLst>
                <a:path w="75" h="41">
                  <a:moveTo>
                    <a:pt x="75" y="20"/>
                  </a:moveTo>
                  <a:cubicBezTo>
                    <a:pt x="75" y="9"/>
                    <a:pt x="65" y="0"/>
                    <a:pt x="54" y="0"/>
                  </a:cubicBezTo>
                  <a:cubicBezTo>
                    <a:pt x="21" y="0"/>
                    <a:pt x="21" y="0"/>
                    <a:pt x="21" y="0"/>
                  </a:cubicBezTo>
                  <a:cubicBezTo>
                    <a:pt x="9" y="0"/>
                    <a:pt x="0" y="9"/>
                    <a:pt x="0" y="20"/>
                  </a:cubicBezTo>
                  <a:cubicBezTo>
                    <a:pt x="0" y="32"/>
                    <a:pt x="9" y="41"/>
                    <a:pt x="21" y="41"/>
                  </a:cubicBezTo>
                  <a:cubicBezTo>
                    <a:pt x="54" y="41"/>
                    <a:pt x="54" y="41"/>
                    <a:pt x="54" y="41"/>
                  </a:cubicBezTo>
                  <a:cubicBezTo>
                    <a:pt x="65" y="41"/>
                    <a:pt x="75" y="32"/>
                    <a:pt x="7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8" name="Freeform 34"/>
            <p:cNvSpPr>
              <a:spLocks noEditPoints="1"/>
            </p:cNvSpPr>
            <p:nvPr/>
          </p:nvSpPr>
          <p:spPr bwMode="auto">
            <a:xfrm>
              <a:off x="7859713" y="763588"/>
              <a:ext cx="1173163" cy="1341438"/>
            </a:xfrm>
            <a:custGeom>
              <a:avLst/>
              <a:gdLst>
                <a:gd name="T0" fmla="*/ 368 w 411"/>
                <a:gd name="T1" fmla="*/ 0 h 469"/>
                <a:gd name="T2" fmla="*/ 42 w 411"/>
                <a:gd name="T3" fmla="*/ 0 h 469"/>
                <a:gd name="T4" fmla="*/ 0 w 411"/>
                <a:gd name="T5" fmla="*/ 43 h 469"/>
                <a:gd name="T6" fmla="*/ 0 w 411"/>
                <a:gd name="T7" fmla="*/ 68 h 469"/>
                <a:gd name="T8" fmla="*/ 23 w 411"/>
                <a:gd name="T9" fmla="*/ 68 h 469"/>
                <a:gd name="T10" fmla="*/ 56 w 411"/>
                <a:gd name="T11" fmla="*/ 101 h 469"/>
                <a:gd name="T12" fmla="*/ 23 w 411"/>
                <a:gd name="T13" fmla="*/ 134 h 469"/>
                <a:gd name="T14" fmla="*/ 0 w 411"/>
                <a:gd name="T15" fmla="*/ 134 h 469"/>
                <a:gd name="T16" fmla="*/ 0 w 411"/>
                <a:gd name="T17" fmla="*/ 157 h 469"/>
                <a:gd name="T18" fmla="*/ 23 w 411"/>
                <a:gd name="T19" fmla="*/ 157 h 469"/>
                <a:gd name="T20" fmla="*/ 56 w 411"/>
                <a:gd name="T21" fmla="*/ 190 h 469"/>
                <a:gd name="T22" fmla="*/ 23 w 411"/>
                <a:gd name="T23" fmla="*/ 223 h 469"/>
                <a:gd name="T24" fmla="*/ 0 w 411"/>
                <a:gd name="T25" fmla="*/ 223 h 469"/>
                <a:gd name="T26" fmla="*/ 0 w 411"/>
                <a:gd name="T27" fmla="*/ 246 h 469"/>
                <a:gd name="T28" fmla="*/ 23 w 411"/>
                <a:gd name="T29" fmla="*/ 246 h 469"/>
                <a:gd name="T30" fmla="*/ 56 w 411"/>
                <a:gd name="T31" fmla="*/ 279 h 469"/>
                <a:gd name="T32" fmla="*/ 23 w 411"/>
                <a:gd name="T33" fmla="*/ 312 h 469"/>
                <a:gd name="T34" fmla="*/ 0 w 411"/>
                <a:gd name="T35" fmla="*/ 312 h 469"/>
                <a:gd name="T36" fmla="*/ 0 w 411"/>
                <a:gd name="T37" fmla="*/ 335 h 469"/>
                <a:gd name="T38" fmla="*/ 23 w 411"/>
                <a:gd name="T39" fmla="*/ 335 h 469"/>
                <a:gd name="T40" fmla="*/ 56 w 411"/>
                <a:gd name="T41" fmla="*/ 368 h 469"/>
                <a:gd name="T42" fmla="*/ 23 w 411"/>
                <a:gd name="T43" fmla="*/ 401 h 469"/>
                <a:gd name="T44" fmla="*/ 0 w 411"/>
                <a:gd name="T45" fmla="*/ 401 h 469"/>
                <a:gd name="T46" fmla="*/ 0 w 411"/>
                <a:gd name="T47" fmla="*/ 426 h 469"/>
                <a:gd name="T48" fmla="*/ 42 w 411"/>
                <a:gd name="T49" fmla="*/ 469 h 469"/>
                <a:gd name="T50" fmla="*/ 368 w 411"/>
                <a:gd name="T51" fmla="*/ 469 h 469"/>
                <a:gd name="T52" fmla="*/ 411 w 411"/>
                <a:gd name="T53" fmla="*/ 426 h 469"/>
                <a:gd name="T54" fmla="*/ 411 w 411"/>
                <a:gd name="T55" fmla="*/ 43 h 469"/>
                <a:gd name="T56" fmla="*/ 368 w 411"/>
                <a:gd name="T57" fmla="*/ 0 h 469"/>
                <a:gd name="T58" fmla="*/ 212 w 411"/>
                <a:gd name="T59" fmla="*/ 87 h 469"/>
                <a:gd name="T60" fmla="*/ 271 w 411"/>
                <a:gd name="T61" fmla="*/ 146 h 469"/>
                <a:gd name="T62" fmla="*/ 212 w 411"/>
                <a:gd name="T63" fmla="*/ 205 h 469"/>
                <a:gd name="T64" fmla="*/ 153 w 411"/>
                <a:gd name="T65" fmla="*/ 146 h 469"/>
                <a:gd name="T66" fmla="*/ 212 w 411"/>
                <a:gd name="T67" fmla="*/ 87 h 469"/>
                <a:gd name="T68" fmla="*/ 307 w 411"/>
                <a:gd name="T69" fmla="*/ 363 h 469"/>
                <a:gd name="T70" fmla="*/ 307 w 411"/>
                <a:gd name="T71" fmla="*/ 363 h 469"/>
                <a:gd name="T72" fmla="*/ 212 w 411"/>
                <a:gd name="T73" fmla="*/ 383 h 469"/>
                <a:gd name="T74" fmla="*/ 117 w 411"/>
                <a:gd name="T75" fmla="*/ 363 h 469"/>
                <a:gd name="T76" fmla="*/ 117 w 411"/>
                <a:gd name="T77" fmla="*/ 363 h 469"/>
                <a:gd name="T78" fmla="*/ 117 w 411"/>
                <a:gd name="T79" fmla="*/ 306 h 469"/>
                <a:gd name="T80" fmla="*/ 180 w 411"/>
                <a:gd name="T81" fmla="*/ 215 h 469"/>
                <a:gd name="T82" fmla="*/ 212 w 411"/>
                <a:gd name="T83" fmla="*/ 257 h 469"/>
                <a:gd name="T84" fmla="*/ 244 w 411"/>
                <a:gd name="T85" fmla="*/ 215 h 469"/>
                <a:gd name="T86" fmla="*/ 307 w 411"/>
                <a:gd name="T87" fmla="*/ 306 h 469"/>
                <a:gd name="T88" fmla="*/ 307 w 411"/>
                <a:gd name="T89" fmla="*/ 36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1" h="469">
                  <a:moveTo>
                    <a:pt x="368" y="0"/>
                  </a:moveTo>
                  <a:cubicBezTo>
                    <a:pt x="42" y="0"/>
                    <a:pt x="42" y="0"/>
                    <a:pt x="42" y="0"/>
                  </a:cubicBezTo>
                  <a:cubicBezTo>
                    <a:pt x="19" y="0"/>
                    <a:pt x="0" y="20"/>
                    <a:pt x="0" y="43"/>
                  </a:cubicBezTo>
                  <a:cubicBezTo>
                    <a:pt x="0" y="68"/>
                    <a:pt x="0" y="68"/>
                    <a:pt x="0" y="68"/>
                  </a:cubicBezTo>
                  <a:cubicBezTo>
                    <a:pt x="23" y="68"/>
                    <a:pt x="23" y="68"/>
                    <a:pt x="23" y="68"/>
                  </a:cubicBezTo>
                  <a:cubicBezTo>
                    <a:pt x="41" y="68"/>
                    <a:pt x="56" y="83"/>
                    <a:pt x="56" y="101"/>
                  </a:cubicBezTo>
                  <a:cubicBezTo>
                    <a:pt x="56" y="119"/>
                    <a:pt x="41" y="134"/>
                    <a:pt x="23" y="134"/>
                  </a:cubicBezTo>
                  <a:cubicBezTo>
                    <a:pt x="0" y="134"/>
                    <a:pt x="0" y="134"/>
                    <a:pt x="0" y="134"/>
                  </a:cubicBezTo>
                  <a:cubicBezTo>
                    <a:pt x="0" y="157"/>
                    <a:pt x="0" y="157"/>
                    <a:pt x="0" y="157"/>
                  </a:cubicBezTo>
                  <a:cubicBezTo>
                    <a:pt x="23" y="157"/>
                    <a:pt x="23" y="157"/>
                    <a:pt x="23" y="157"/>
                  </a:cubicBezTo>
                  <a:cubicBezTo>
                    <a:pt x="41" y="157"/>
                    <a:pt x="56" y="172"/>
                    <a:pt x="56" y="190"/>
                  </a:cubicBezTo>
                  <a:cubicBezTo>
                    <a:pt x="56" y="208"/>
                    <a:pt x="41" y="223"/>
                    <a:pt x="23" y="223"/>
                  </a:cubicBezTo>
                  <a:cubicBezTo>
                    <a:pt x="0" y="223"/>
                    <a:pt x="0" y="223"/>
                    <a:pt x="0" y="223"/>
                  </a:cubicBezTo>
                  <a:cubicBezTo>
                    <a:pt x="0" y="246"/>
                    <a:pt x="0" y="246"/>
                    <a:pt x="0" y="246"/>
                  </a:cubicBezTo>
                  <a:cubicBezTo>
                    <a:pt x="23" y="246"/>
                    <a:pt x="23" y="246"/>
                    <a:pt x="23" y="246"/>
                  </a:cubicBezTo>
                  <a:cubicBezTo>
                    <a:pt x="41" y="246"/>
                    <a:pt x="56" y="261"/>
                    <a:pt x="56" y="279"/>
                  </a:cubicBezTo>
                  <a:cubicBezTo>
                    <a:pt x="56" y="298"/>
                    <a:pt x="41" y="312"/>
                    <a:pt x="23" y="312"/>
                  </a:cubicBezTo>
                  <a:cubicBezTo>
                    <a:pt x="0" y="312"/>
                    <a:pt x="0" y="312"/>
                    <a:pt x="0" y="312"/>
                  </a:cubicBezTo>
                  <a:cubicBezTo>
                    <a:pt x="0" y="335"/>
                    <a:pt x="0" y="335"/>
                    <a:pt x="0" y="335"/>
                  </a:cubicBezTo>
                  <a:cubicBezTo>
                    <a:pt x="23" y="335"/>
                    <a:pt x="23" y="335"/>
                    <a:pt x="23" y="335"/>
                  </a:cubicBezTo>
                  <a:cubicBezTo>
                    <a:pt x="41" y="335"/>
                    <a:pt x="56" y="350"/>
                    <a:pt x="56" y="368"/>
                  </a:cubicBezTo>
                  <a:cubicBezTo>
                    <a:pt x="56" y="387"/>
                    <a:pt x="41" y="401"/>
                    <a:pt x="23" y="401"/>
                  </a:cubicBezTo>
                  <a:cubicBezTo>
                    <a:pt x="0" y="401"/>
                    <a:pt x="0" y="401"/>
                    <a:pt x="0" y="401"/>
                  </a:cubicBezTo>
                  <a:cubicBezTo>
                    <a:pt x="0" y="426"/>
                    <a:pt x="0" y="426"/>
                    <a:pt x="0" y="426"/>
                  </a:cubicBezTo>
                  <a:cubicBezTo>
                    <a:pt x="0" y="450"/>
                    <a:pt x="19" y="469"/>
                    <a:pt x="42" y="469"/>
                  </a:cubicBezTo>
                  <a:cubicBezTo>
                    <a:pt x="368" y="469"/>
                    <a:pt x="368" y="469"/>
                    <a:pt x="368" y="469"/>
                  </a:cubicBezTo>
                  <a:cubicBezTo>
                    <a:pt x="392" y="469"/>
                    <a:pt x="411" y="450"/>
                    <a:pt x="411" y="426"/>
                  </a:cubicBezTo>
                  <a:cubicBezTo>
                    <a:pt x="411" y="43"/>
                    <a:pt x="411" y="43"/>
                    <a:pt x="411" y="43"/>
                  </a:cubicBezTo>
                  <a:cubicBezTo>
                    <a:pt x="411" y="20"/>
                    <a:pt x="392" y="0"/>
                    <a:pt x="368" y="0"/>
                  </a:cubicBezTo>
                  <a:close/>
                  <a:moveTo>
                    <a:pt x="212" y="87"/>
                  </a:moveTo>
                  <a:cubicBezTo>
                    <a:pt x="245" y="87"/>
                    <a:pt x="271" y="113"/>
                    <a:pt x="271" y="146"/>
                  </a:cubicBezTo>
                  <a:cubicBezTo>
                    <a:pt x="271" y="179"/>
                    <a:pt x="245" y="205"/>
                    <a:pt x="212" y="205"/>
                  </a:cubicBezTo>
                  <a:cubicBezTo>
                    <a:pt x="179" y="205"/>
                    <a:pt x="153" y="179"/>
                    <a:pt x="153" y="146"/>
                  </a:cubicBezTo>
                  <a:cubicBezTo>
                    <a:pt x="153" y="113"/>
                    <a:pt x="179" y="87"/>
                    <a:pt x="212" y="87"/>
                  </a:cubicBezTo>
                  <a:close/>
                  <a:moveTo>
                    <a:pt x="307" y="363"/>
                  </a:moveTo>
                  <a:cubicBezTo>
                    <a:pt x="307" y="363"/>
                    <a:pt x="307" y="363"/>
                    <a:pt x="307" y="363"/>
                  </a:cubicBezTo>
                  <a:cubicBezTo>
                    <a:pt x="305" y="374"/>
                    <a:pt x="263" y="383"/>
                    <a:pt x="212" y="383"/>
                  </a:cubicBezTo>
                  <a:cubicBezTo>
                    <a:pt x="161" y="383"/>
                    <a:pt x="119" y="374"/>
                    <a:pt x="117" y="363"/>
                  </a:cubicBezTo>
                  <a:cubicBezTo>
                    <a:pt x="117" y="363"/>
                    <a:pt x="117" y="363"/>
                    <a:pt x="117" y="363"/>
                  </a:cubicBezTo>
                  <a:cubicBezTo>
                    <a:pt x="117" y="306"/>
                    <a:pt x="117" y="306"/>
                    <a:pt x="117" y="306"/>
                  </a:cubicBezTo>
                  <a:cubicBezTo>
                    <a:pt x="117" y="264"/>
                    <a:pt x="143" y="228"/>
                    <a:pt x="180" y="215"/>
                  </a:cubicBezTo>
                  <a:cubicBezTo>
                    <a:pt x="212" y="257"/>
                    <a:pt x="212" y="257"/>
                    <a:pt x="212" y="257"/>
                  </a:cubicBezTo>
                  <a:cubicBezTo>
                    <a:pt x="244" y="215"/>
                    <a:pt x="244" y="215"/>
                    <a:pt x="244" y="215"/>
                  </a:cubicBezTo>
                  <a:cubicBezTo>
                    <a:pt x="281" y="228"/>
                    <a:pt x="307" y="264"/>
                    <a:pt x="307" y="306"/>
                  </a:cubicBezTo>
                  <a:lnTo>
                    <a:pt x="307" y="3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9" name="Freeform 35"/>
            <p:cNvSpPr/>
            <p:nvPr/>
          </p:nvSpPr>
          <p:spPr bwMode="auto">
            <a:xfrm>
              <a:off x="9056688" y="892176"/>
              <a:ext cx="90488" cy="169863"/>
            </a:xfrm>
            <a:custGeom>
              <a:avLst/>
              <a:gdLst>
                <a:gd name="T0" fmla="*/ 23 w 32"/>
                <a:gd name="T1" fmla="*/ 0 h 59"/>
                <a:gd name="T2" fmla="*/ 9 w 32"/>
                <a:gd name="T3" fmla="*/ 0 h 59"/>
                <a:gd name="T4" fmla="*/ 0 w 32"/>
                <a:gd name="T5" fmla="*/ 8 h 59"/>
                <a:gd name="T6" fmla="*/ 0 w 32"/>
                <a:gd name="T7" fmla="*/ 59 h 59"/>
                <a:gd name="T8" fmla="*/ 9 w 32"/>
                <a:gd name="T9" fmla="*/ 51 h 59"/>
                <a:gd name="T10" fmla="*/ 23 w 32"/>
                <a:gd name="T11" fmla="*/ 51 h 59"/>
                <a:gd name="T12" fmla="*/ 32 w 32"/>
                <a:gd name="T13" fmla="*/ 59 h 59"/>
                <a:gd name="T14" fmla="*/ 32 w 32"/>
                <a:gd name="T15" fmla="*/ 8 h 59"/>
                <a:gd name="T16" fmla="*/ 23 w 32"/>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59">
                  <a:moveTo>
                    <a:pt x="23" y="0"/>
                  </a:moveTo>
                  <a:cubicBezTo>
                    <a:pt x="9" y="0"/>
                    <a:pt x="9" y="0"/>
                    <a:pt x="9" y="0"/>
                  </a:cubicBezTo>
                  <a:cubicBezTo>
                    <a:pt x="4" y="0"/>
                    <a:pt x="0" y="4"/>
                    <a:pt x="0" y="8"/>
                  </a:cubicBezTo>
                  <a:cubicBezTo>
                    <a:pt x="0" y="59"/>
                    <a:pt x="0" y="59"/>
                    <a:pt x="0" y="59"/>
                  </a:cubicBezTo>
                  <a:cubicBezTo>
                    <a:pt x="0" y="55"/>
                    <a:pt x="4" y="51"/>
                    <a:pt x="9" y="51"/>
                  </a:cubicBezTo>
                  <a:cubicBezTo>
                    <a:pt x="23" y="51"/>
                    <a:pt x="23" y="51"/>
                    <a:pt x="23" y="51"/>
                  </a:cubicBezTo>
                  <a:cubicBezTo>
                    <a:pt x="28" y="51"/>
                    <a:pt x="32" y="55"/>
                    <a:pt x="32" y="59"/>
                  </a:cubicBezTo>
                  <a:cubicBezTo>
                    <a:pt x="32" y="8"/>
                    <a:pt x="32" y="8"/>
                    <a:pt x="32" y="8"/>
                  </a:cubicBezTo>
                  <a:cubicBezTo>
                    <a:pt x="32"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30" name="Freeform 36"/>
            <p:cNvSpPr/>
            <p:nvPr/>
          </p:nvSpPr>
          <p:spPr bwMode="auto">
            <a:xfrm>
              <a:off x="9056688" y="1076326"/>
              <a:ext cx="90488" cy="171450"/>
            </a:xfrm>
            <a:custGeom>
              <a:avLst/>
              <a:gdLst>
                <a:gd name="T0" fmla="*/ 23 w 32"/>
                <a:gd name="T1" fmla="*/ 0 h 60"/>
                <a:gd name="T2" fmla="*/ 9 w 32"/>
                <a:gd name="T3" fmla="*/ 0 h 60"/>
                <a:gd name="T4" fmla="*/ 0 w 32"/>
                <a:gd name="T5" fmla="*/ 9 h 60"/>
                <a:gd name="T6" fmla="*/ 0 w 32"/>
                <a:gd name="T7" fmla="*/ 60 h 60"/>
                <a:gd name="T8" fmla="*/ 9 w 32"/>
                <a:gd name="T9" fmla="*/ 51 h 60"/>
                <a:gd name="T10" fmla="*/ 23 w 32"/>
                <a:gd name="T11" fmla="*/ 51 h 60"/>
                <a:gd name="T12" fmla="*/ 32 w 32"/>
                <a:gd name="T13" fmla="*/ 60 h 60"/>
                <a:gd name="T14" fmla="*/ 32 w 32"/>
                <a:gd name="T15" fmla="*/ 9 h 60"/>
                <a:gd name="T16" fmla="*/ 23 w 32"/>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0">
                  <a:moveTo>
                    <a:pt x="23" y="0"/>
                  </a:moveTo>
                  <a:cubicBezTo>
                    <a:pt x="9" y="0"/>
                    <a:pt x="9" y="0"/>
                    <a:pt x="9" y="0"/>
                  </a:cubicBezTo>
                  <a:cubicBezTo>
                    <a:pt x="4" y="0"/>
                    <a:pt x="0" y="4"/>
                    <a:pt x="0" y="9"/>
                  </a:cubicBezTo>
                  <a:cubicBezTo>
                    <a:pt x="0" y="60"/>
                    <a:pt x="0" y="60"/>
                    <a:pt x="0" y="60"/>
                  </a:cubicBezTo>
                  <a:cubicBezTo>
                    <a:pt x="0" y="55"/>
                    <a:pt x="4" y="51"/>
                    <a:pt x="9" y="51"/>
                  </a:cubicBezTo>
                  <a:cubicBezTo>
                    <a:pt x="23" y="51"/>
                    <a:pt x="23" y="51"/>
                    <a:pt x="23" y="51"/>
                  </a:cubicBezTo>
                  <a:cubicBezTo>
                    <a:pt x="28" y="51"/>
                    <a:pt x="32" y="55"/>
                    <a:pt x="32" y="60"/>
                  </a:cubicBezTo>
                  <a:cubicBezTo>
                    <a:pt x="32" y="9"/>
                    <a:pt x="32" y="9"/>
                    <a:pt x="32" y="9"/>
                  </a:cubicBezTo>
                  <a:cubicBezTo>
                    <a:pt x="32"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31" name="Freeform 37"/>
            <p:cNvSpPr/>
            <p:nvPr/>
          </p:nvSpPr>
          <p:spPr bwMode="auto">
            <a:xfrm>
              <a:off x="9056688" y="1252538"/>
              <a:ext cx="90488" cy="209550"/>
            </a:xfrm>
            <a:custGeom>
              <a:avLst/>
              <a:gdLst>
                <a:gd name="T0" fmla="*/ 32 w 32"/>
                <a:gd name="T1" fmla="*/ 64 h 73"/>
                <a:gd name="T2" fmla="*/ 23 w 32"/>
                <a:gd name="T3" fmla="*/ 73 h 73"/>
                <a:gd name="T4" fmla="*/ 9 w 32"/>
                <a:gd name="T5" fmla="*/ 73 h 73"/>
                <a:gd name="T6" fmla="*/ 0 w 32"/>
                <a:gd name="T7" fmla="*/ 64 h 73"/>
                <a:gd name="T8" fmla="*/ 0 w 32"/>
                <a:gd name="T9" fmla="*/ 9 h 73"/>
                <a:gd name="T10" fmla="*/ 9 w 32"/>
                <a:gd name="T11" fmla="*/ 0 h 73"/>
                <a:gd name="T12" fmla="*/ 23 w 32"/>
                <a:gd name="T13" fmla="*/ 0 h 73"/>
                <a:gd name="T14" fmla="*/ 32 w 32"/>
                <a:gd name="T15" fmla="*/ 9 h 73"/>
                <a:gd name="T16" fmla="*/ 32 w 32"/>
                <a:gd name="T17"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3">
                  <a:moveTo>
                    <a:pt x="32" y="64"/>
                  </a:moveTo>
                  <a:cubicBezTo>
                    <a:pt x="32" y="69"/>
                    <a:pt x="28" y="73"/>
                    <a:pt x="23" y="73"/>
                  </a:cubicBezTo>
                  <a:cubicBezTo>
                    <a:pt x="9" y="73"/>
                    <a:pt x="9" y="73"/>
                    <a:pt x="9" y="73"/>
                  </a:cubicBezTo>
                  <a:cubicBezTo>
                    <a:pt x="4" y="73"/>
                    <a:pt x="0" y="69"/>
                    <a:pt x="0" y="64"/>
                  </a:cubicBezTo>
                  <a:cubicBezTo>
                    <a:pt x="0" y="9"/>
                    <a:pt x="0" y="9"/>
                    <a:pt x="0" y="9"/>
                  </a:cubicBezTo>
                  <a:cubicBezTo>
                    <a:pt x="0" y="4"/>
                    <a:pt x="4" y="0"/>
                    <a:pt x="9" y="0"/>
                  </a:cubicBezTo>
                  <a:cubicBezTo>
                    <a:pt x="23" y="0"/>
                    <a:pt x="23" y="0"/>
                    <a:pt x="23" y="0"/>
                  </a:cubicBezTo>
                  <a:cubicBezTo>
                    <a:pt x="28" y="0"/>
                    <a:pt x="32" y="4"/>
                    <a:pt x="32" y="9"/>
                  </a:cubicBezTo>
                  <a:lnTo>
                    <a:pt x="3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grpSp>
      <p:grpSp>
        <p:nvGrpSpPr>
          <p:cNvPr id="32" name="组合 31"/>
          <p:cNvGrpSpPr/>
          <p:nvPr/>
        </p:nvGrpSpPr>
        <p:grpSpPr>
          <a:xfrm>
            <a:off x="9398561" y="5269930"/>
            <a:ext cx="333794" cy="280826"/>
            <a:chOff x="5146675" y="766763"/>
            <a:chExt cx="1590676" cy="1338263"/>
          </a:xfrm>
          <a:solidFill>
            <a:schemeClr val="accent1"/>
          </a:solidFill>
          <a:effectLst/>
        </p:grpSpPr>
        <p:sp>
          <p:nvSpPr>
            <p:cNvPr id="33"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34"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35"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36"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37"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38"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39"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40"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41"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42"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43"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44"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grpSp>
      <p:grpSp>
        <p:nvGrpSpPr>
          <p:cNvPr id="45" name="组合 44"/>
          <p:cNvGrpSpPr/>
          <p:nvPr/>
        </p:nvGrpSpPr>
        <p:grpSpPr>
          <a:xfrm>
            <a:off x="10868296" y="5234619"/>
            <a:ext cx="293152" cy="316137"/>
            <a:chOff x="10279063" y="681038"/>
            <a:chExt cx="1397000" cy="1506538"/>
          </a:xfrm>
          <a:solidFill>
            <a:schemeClr val="accent1"/>
          </a:solidFill>
          <a:effectLst/>
        </p:grpSpPr>
        <p:sp>
          <p:nvSpPr>
            <p:cNvPr id="46"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47" name="Freeform 39"/>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48" name="Freeform 40"/>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53599" y="507235"/>
            <a:ext cx="8312973" cy="707886"/>
            <a:chOff x="553599" y="507235"/>
            <a:chExt cx="8312973" cy="707886"/>
          </a:xfrm>
        </p:grpSpPr>
        <p:sp>
          <p:nvSpPr>
            <p:cNvPr id="7" name="文本框 6"/>
            <p:cNvSpPr txBox="1"/>
            <p:nvPr/>
          </p:nvSpPr>
          <p:spPr>
            <a:xfrm>
              <a:off x="553599" y="507235"/>
              <a:ext cx="1009720" cy="707886"/>
            </a:xfrm>
            <a:prstGeom prst="rect">
              <a:avLst/>
            </a:prstGeom>
            <a:noFill/>
          </p:spPr>
          <p:txBody>
            <a:bodyPr wrap="square" rtlCol="0">
              <a:spAutoFit/>
            </a:bodyPr>
            <a:lstStyle/>
            <a:p>
              <a:r>
                <a:rPr lang="en-US" altLang="zh-CN" sz="4000" dirty="0">
                  <a:solidFill>
                    <a:schemeClr val="accent1"/>
                  </a:solidFill>
                  <a:latin typeface="+mj-ea"/>
                  <a:ea typeface="+mj-ea"/>
                  <a:cs typeface="+mn-ea"/>
                  <a:sym typeface="+mn-lt"/>
                </a:rPr>
                <a:t>01.</a:t>
              </a:r>
              <a:endParaRPr lang="zh-CN" altLang="en-US" sz="4000" dirty="0">
                <a:solidFill>
                  <a:schemeClr val="accent1"/>
                </a:solidFill>
                <a:latin typeface="+mj-ea"/>
                <a:ea typeface="+mj-ea"/>
                <a:cs typeface="+mn-ea"/>
                <a:sym typeface="+mn-lt"/>
              </a:endParaRPr>
            </a:p>
          </p:txBody>
        </p:sp>
        <p:sp>
          <p:nvSpPr>
            <p:cNvPr id="8" name="文本框 7"/>
            <p:cNvSpPr txBox="1"/>
            <p:nvPr/>
          </p:nvSpPr>
          <p:spPr>
            <a:xfrm>
              <a:off x="1490666" y="599568"/>
              <a:ext cx="2390191"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工作内容回顾</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9" name="文本框 8"/>
            <p:cNvSpPr txBox="1"/>
            <p:nvPr/>
          </p:nvSpPr>
          <p:spPr>
            <a:xfrm>
              <a:off x="3639062"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Work Content Review</a:t>
              </a:r>
              <a:endParaRPr kumimoji="0" lang="zh-CN" altLang="en-US"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10" name="直接连接符 9"/>
            <p:cNvCxnSpPr/>
            <p:nvPr/>
          </p:nvCxnSpPr>
          <p:spPr>
            <a:xfrm>
              <a:off x="3622961"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3622961"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sp>
        <p:nvSpPr>
          <p:cNvPr id="12" name="矩形 11"/>
          <p:cNvSpPr/>
          <p:nvPr/>
        </p:nvSpPr>
        <p:spPr>
          <a:xfrm>
            <a:off x="1003434" y="1598871"/>
            <a:ext cx="10313854" cy="792653"/>
          </a:xfrm>
          <a:prstGeom prst="rect">
            <a:avLst/>
          </a:prstGeom>
        </p:spPr>
        <p:txBody>
          <a:bodyPr wrap="square">
            <a:spAutoFit/>
          </a:bodyPr>
          <a:lstStyle/>
          <a:p>
            <a:pPr>
              <a:lnSpc>
                <a:spcPct val="150000"/>
              </a:lnSpc>
              <a:buClr>
                <a:srgbClr val="ACE5DA"/>
              </a:buClr>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点击文本框即可进行编辑输入相关内容点击文本框即可进行编辑输入相关内容点击文本框即可进行编辑点击文本框即可进行编辑输入相关内容点击文本框即可进行编辑输入相关内容。</a:t>
            </a:r>
            <a:endParaRPr lang="en-US" altLang="zh-CN" sz="1600" dirty="0">
              <a:solidFill>
                <a:schemeClr val="tx1">
                  <a:lumMod val="75000"/>
                  <a:lumOff val="25000"/>
                </a:schemeClr>
              </a:solidFill>
              <a:latin typeface="思源黑体 CN Light" panose="020B0300000000000000" pitchFamily="34" charset="-122"/>
              <a:cs typeface="+mn-ea"/>
              <a:sym typeface="+mn-lt"/>
            </a:endParaRPr>
          </a:p>
        </p:txBody>
      </p:sp>
      <p:grpSp>
        <p:nvGrpSpPr>
          <p:cNvPr id="13" name="组合 12"/>
          <p:cNvGrpSpPr/>
          <p:nvPr/>
        </p:nvGrpSpPr>
        <p:grpSpPr>
          <a:xfrm>
            <a:off x="1087514" y="2472959"/>
            <a:ext cx="10011913" cy="3459494"/>
            <a:chOff x="950883" y="2472959"/>
            <a:chExt cx="10011913" cy="3459494"/>
          </a:xfrm>
        </p:grpSpPr>
        <p:sp>
          <p:nvSpPr>
            <p:cNvPr id="14" name="矩形 4"/>
            <p:cNvSpPr>
              <a:spLocks noChangeArrowheads="1"/>
            </p:cNvSpPr>
            <p:nvPr/>
          </p:nvSpPr>
          <p:spPr bwMode="auto">
            <a:xfrm>
              <a:off x="3008141" y="2472959"/>
              <a:ext cx="1999630" cy="1699974"/>
            </a:xfrm>
            <a:prstGeom prst="rect">
              <a:avLst/>
            </a:prstGeom>
            <a:solidFill>
              <a:srgbClr val="1074AD"/>
            </a:solidFill>
            <a:ln>
              <a:noFill/>
            </a:ln>
          </p:spPr>
          <p:txBody>
            <a:bodyPr lIns="91439" tIns="45719" rIns="91439" bIns="45719"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dirty="0">
                <a:solidFill>
                  <a:schemeClr val="tx1">
                    <a:lumMod val="75000"/>
                    <a:lumOff val="25000"/>
                  </a:schemeClr>
                </a:solidFill>
                <a:latin typeface="思源黑体 CN Light" panose="020B0300000000000000" pitchFamily="34" charset="-122"/>
                <a:ea typeface="+mn-ea"/>
                <a:cs typeface="+mn-ea"/>
                <a:sym typeface="+mn-lt"/>
              </a:endParaRPr>
            </a:p>
          </p:txBody>
        </p:sp>
        <p:sp>
          <p:nvSpPr>
            <p:cNvPr id="15" name="文本框 14"/>
            <p:cNvSpPr txBox="1">
              <a:spLocks noChangeArrowheads="1"/>
            </p:cNvSpPr>
            <p:nvPr/>
          </p:nvSpPr>
          <p:spPr bwMode="auto">
            <a:xfrm>
              <a:off x="2950515" y="2918263"/>
              <a:ext cx="2071537" cy="79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9" tIns="45719" rIns="91439" bIns="45719">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600" dirty="0">
                  <a:solidFill>
                    <a:schemeClr val="bg1"/>
                  </a:solidFill>
                  <a:latin typeface="思源黑体 CN Light" panose="020B0300000000000000" pitchFamily="34" charset="-122"/>
                  <a:ea typeface="+mn-ea"/>
                  <a:cs typeface="+mn-ea"/>
                  <a:sym typeface="+mn-lt"/>
                </a:rPr>
                <a:t>点击文本框即可进行编辑输入相关内容</a:t>
              </a:r>
              <a:endParaRPr lang="zh-CN" altLang="en-US" sz="1600" dirty="0">
                <a:solidFill>
                  <a:schemeClr val="bg1"/>
                </a:solidFill>
                <a:latin typeface="思源黑体 CN Light" panose="020B0300000000000000" pitchFamily="34" charset="-122"/>
                <a:ea typeface="+mn-ea"/>
                <a:cs typeface="+mn-ea"/>
                <a:sym typeface="+mn-lt"/>
              </a:endParaRPr>
            </a:p>
          </p:txBody>
        </p:sp>
        <p:sp>
          <p:nvSpPr>
            <p:cNvPr id="16" name="矩形 1"/>
            <p:cNvSpPr>
              <a:spLocks noChangeArrowheads="1"/>
            </p:cNvSpPr>
            <p:nvPr/>
          </p:nvSpPr>
          <p:spPr bwMode="auto">
            <a:xfrm>
              <a:off x="950883" y="4232479"/>
              <a:ext cx="1999632" cy="1699974"/>
            </a:xfrm>
            <a:prstGeom prst="rect">
              <a:avLst/>
            </a:prstGeom>
            <a:solidFill>
              <a:srgbClr val="368CBB"/>
            </a:solidFill>
            <a:ln>
              <a:noFill/>
            </a:ln>
          </p:spPr>
          <p:txBody>
            <a:bodyPr lIns="91439" tIns="45719" rIns="91439" bIns="45719" anchor="ctr"/>
            <a:lstStyle/>
            <a:p>
              <a:pPr algn="ctr">
                <a:buFont typeface="Arial" panose="020B0604020202020204" pitchFamily="34" charset="0"/>
              </a:pP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17" name="文本框 16"/>
            <p:cNvSpPr txBox="1">
              <a:spLocks noChangeArrowheads="1"/>
            </p:cNvSpPr>
            <p:nvPr/>
          </p:nvSpPr>
          <p:spPr bwMode="auto">
            <a:xfrm>
              <a:off x="1005418" y="5214033"/>
              <a:ext cx="1999632" cy="50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9" tIns="45719" rIns="91439" bIns="45719">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dirty="0">
                  <a:solidFill>
                    <a:schemeClr val="bg1"/>
                  </a:solidFill>
                  <a:latin typeface="+mj-ea"/>
                  <a:ea typeface="+mj-ea"/>
                  <a:cs typeface="+mn-ea"/>
                  <a:sym typeface="+mn-lt"/>
                </a:rPr>
                <a:t>关键标题</a:t>
              </a:r>
              <a:endParaRPr lang="zh-CN" altLang="en-US" sz="2000" dirty="0">
                <a:solidFill>
                  <a:schemeClr val="bg1"/>
                </a:solidFill>
                <a:latin typeface="+mj-ea"/>
                <a:ea typeface="+mj-ea"/>
                <a:cs typeface="+mn-ea"/>
                <a:sym typeface="+mn-lt"/>
              </a:endParaRPr>
            </a:p>
          </p:txBody>
        </p:sp>
        <p:grpSp>
          <p:nvGrpSpPr>
            <p:cNvPr id="18" name="组合 17"/>
            <p:cNvGrpSpPr/>
            <p:nvPr/>
          </p:nvGrpSpPr>
          <p:grpSpPr>
            <a:xfrm>
              <a:off x="1722700" y="4611442"/>
              <a:ext cx="531745" cy="547616"/>
              <a:chOff x="1757425" y="4611442"/>
              <a:chExt cx="531745" cy="547616"/>
            </a:xfrm>
            <a:effectLst>
              <a:outerShdw blurRad="63500" sx="102000" sy="102000" algn="ctr" rotWithShape="0">
                <a:prstClr val="black">
                  <a:alpha val="40000"/>
                </a:prstClr>
              </a:outerShdw>
            </a:effectLst>
          </p:grpSpPr>
          <p:sp>
            <p:nvSpPr>
              <p:cNvPr id="28" name="Freeform 149"/>
              <p:cNvSpPr>
                <a:spLocks noEditPoints="1"/>
              </p:cNvSpPr>
              <p:nvPr/>
            </p:nvSpPr>
            <p:spPr bwMode="auto">
              <a:xfrm>
                <a:off x="1757425" y="4805092"/>
                <a:ext cx="355554" cy="353966"/>
              </a:xfrm>
              <a:custGeom>
                <a:avLst/>
                <a:gdLst>
                  <a:gd name="T0" fmla="*/ 62 w 125"/>
                  <a:gd name="T1" fmla="*/ 0 h 124"/>
                  <a:gd name="T2" fmla="*/ 0 w 125"/>
                  <a:gd name="T3" fmla="*/ 62 h 124"/>
                  <a:gd name="T4" fmla="*/ 62 w 125"/>
                  <a:gd name="T5" fmla="*/ 124 h 124"/>
                  <a:gd name="T6" fmla="*/ 125 w 125"/>
                  <a:gd name="T7" fmla="*/ 62 h 124"/>
                  <a:gd name="T8" fmla="*/ 62 w 125"/>
                  <a:gd name="T9" fmla="*/ 0 h 124"/>
                  <a:gd name="T10" fmla="*/ 65 w 125"/>
                  <a:gd name="T11" fmla="*/ 93 h 124"/>
                  <a:gd name="T12" fmla="*/ 65 w 125"/>
                  <a:gd name="T13" fmla="*/ 103 h 124"/>
                  <a:gd name="T14" fmla="*/ 59 w 125"/>
                  <a:gd name="T15" fmla="*/ 103 h 124"/>
                  <a:gd name="T16" fmla="*/ 59 w 125"/>
                  <a:gd name="T17" fmla="*/ 93 h 124"/>
                  <a:gd name="T18" fmla="*/ 44 w 125"/>
                  <a:gd name="T19" fmla="*/ 89 h 124"/>
                  <a:gd name="T20" fmla="*/ 46 w 125"/>
                  <a:gd name="T21" fmla="*/ 82 h 124"/>
                  <a:gd name="T22" fmla="*/ 61 w 125"/>
                  <a:gd name="T23" fmla="*/ 86 h 124"/>
                  <a:gd name="T24" fmla="*/ 73 w 125"/>
                  <a:gd name="T25" fmla="*/ 76 h 124"/>
                  <a:gd name="T26" fmla="*/ 61 w 125"/>
                  <a:gd name="T27" fmla="*/ 64 h 124"/>
                  <a:gd name="T28" fmla="*/ 44 w 125"/>
                  <a:gd name="T29" fmla="*/ 47 h 124"/>
                  <a:gd name="T30" fmla="*/ 60 w 125"/>
                  <a:gd name="T31" fmla="*/ 31 h 124"/>
                  <a:gd name="T32" fmla="*/ 60 w 125"/>
                  <a:gd name="T33" fmla="*/ 20 h 124"/>
                  <a:gd name="T34" fmla="*/ 66 w 125"/>
                  <a:gd name="T35" fmla="*/ 20 h 124"/>
                  <a:gd name="T36" fmla="*/ 66 w 125"/>
                  <a:gd name="T37" fmla="*/ 30 h 124"/>
                  <a:gd name="T38" fmla="*/ 79 w 125"/>
                  <a:gd name="T39" fmla="*/ 34 h 124"/>
                  <a:gd name="T40" fmla="*/ 77 w 125"/>
                  <a:gd name="T41" fmla="*/ 40 h 124"/>
                  <a:gd name="T42" fmla="*/ 64 w 125"/>
                  <a:gd name="T43" fmla="*/ 37 h 124"/>
                  <a:gd name="T44" fmla="*/ 53 w 125"/>
                  <a:gd name="T45" fmla="*/ 46 h 124"/>
                  <a:gd name="T46" fmla="*/ 66 w 125"/>
                  <a:gd name="T47" fmla="*/ 57 h 124"/>
                  <a:gd name="T48" fmla="*/ 81 w 125"/>
                  <a:gd name="T49" fmla="*/ 76 h 124"/>
                  <a:gd name="T50" fmla="*/ 65 w 125"/>
                  <a:gd name="T51" fmla="*/ 9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24">
                    <a:moveTo>
                      <a:pt x="62" y="0"/>
                    </a:moveTo>
                    <a:cubicBezTo>
                      <a:pt x="28" y="0"/>
                      <a:pt x="0" y="28"/>
                      <a:pt x="0" y="62"/>
                    </a:cubicBezTo>
                    <a:cubicBezTo>
                      <a:pt x="0" y="96"/>
                      <a:pt x="28" y="124"/>
                      <a:pt x="62" y="124"/>
                    </a:cubicBezTo>
                    <a:cubicBezTo>
                      <a:pt x="97" y="124"/>
                      <a:pt x="125" y="96"/>
                      <a:pt x="125" y="62"/>
                    </a:cubicBezTo>
                    <a:cubicBezTo>
                      <a:pt x="125" y="28"/>
                      <a:pt x="97" y="0"/>
                      <a:pt x="62" y="0"/>
                    </a:cubicBezTo>
                    <a:close/>
                    <a:moveTo>
                      <a:pt x="65" y="93"/>
                    </a:moveTo>
                    <a:cubicBezTo>
                      <a:pt x="65" y="103"/>
                      <a:pt x="65" y="103"/>
                      <a:pt x="65" y="103"/>
                    </a:cubicBezTo>
                    <a:cubicBezTo>
                      <a:pt x="59" y="103"/>
                      <a:pt x="59" y="103"/>
                      <a:pt x="59" y="103"/>
                    </a:cubicBezTo>
                    <a:cubicBezTo>
                      <a:pt x="59" y="93"/>
                      <a:pt x="59" y="93"/>
                      <a:pt x="59" y="93"/>
                    </a:cubicBezTo>
                    <a:cubicBezTo>
                      <a:pt x="53" y="93"/>
                      <a:pt x="47" y="91"/>
                      <a:pt x="44" y="89"/>
                    </a:cubicBezTo>
                    <a:cubicBezTo>
                      <a:pt x="46" y="82"/>
                      <a:pt x="46" y="82"/>
                      <a:pt x="46" y="82"/>
                    </a:cubicBezTo>
                    <a:cubicBezTo>
                      <a:pt x="50" y="84"/>
                      <a:pt x="55" y="86"/>
                      <a:pt x="61" y="86"/>
                    </a:cubicBezTo>
                    <a:cubicBezTo>
                      <a:pt x="68" y="86"/>
                      <a:pt x="73" y="82"/>
                      <a:pt x="73" y="76"/>
                    </a:cubicBezTo>
                    <a:cubicBezTo>
                      <a:pt x="73" y="71"/>
                      <a:pt x="69" y="67"/>
                      <a:pt x="61" y="64"/>
                    </a:cubicBezTo>
                    <a:cubicBezTo>
                      <a:pt x="51" y="60"/>
                      <a:pt x="44" y="56"/>
                      <a:pt x="44" y="47"/>
                    </a:cubicBezTo>
                    <a:cubicBezTo>
                      <a:pt x="44" y="38"/>
                      <a:pt x="50" y="32"/>
                      <a:pt x="60" y="31"/>
                    </a:cubicBezTo>
                    <a:cubicBezTo>
                      <a:pt x="60" y="20"/>
                      <a:pt x="60" y="20"/>
                      <a:pt x="60" y="20"/>
                    </a:cubicBezTo>
                    <a:cubicBezTo>
                      <a:pt x="66" y="20"/>
                      <a:pt x="66" y="20"/>
                      <a:pt x="66" y="20"/>
                    </a:cubicBezTo>
                    <a:cubicBezTo>
                      <a:pt x="66" y="30"/>
                      <a:pt x="66" y="30"/>
                      <a:pt x="66" y="30"/>
                    </a:cubicBezTo>
                    <a:cubicBezTo>
                      <a:pt x="72" y="30"/>
                      <a:pt x="76" y="32"/>
                      <a:pt x="79" y="34"/>
                    </a:cubicBezTo>
                    <a:cubicBezTo>
                      <a:pt x="77" y="40"/>
                      <a:pt x="77" y="40"/>
                      <a:pt x="77" y="40"/>
                    </a:cubicBezTo>
                    <a:cubicBezTo>
                      <a:pt x="74" y="39"/>
                      <a:pt x="70" y="37"/>
                      <a:pt x="64" y="37"/>
                    </a:cubicBezTo>
                    <a:cubicBezTo>
                      <a:pt x="56" y="37"/>
                      <a:pt x="53" y="42"/>
                      <a:pt x="53" y="46"/>
                    </a:cubicBezTo>
                    <a:cubicBezTo>
                      <a:pt x="53" y="51"/>
                      <a:pt x="57" y="53"/>
                      <a:pt x="66" y="57"/>
                    </a:cubicBezTo>
                    <a:cubicBezTo>
                      <a:pt x="76" y="61"/>
                      <a:pt x="81" y="67"/>
                      <a:pt x="81" y="76"/>
                    </a:cubicBezTo>
                    <a:cubicBezTo>
                      <a:pt x="81" y="84"/>
                      <a:pt x="76" y="91"/>
                      <a:pt x="65" y="9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29" name="Oval 150"/>
              <p:cNvSpPr>
                <a:spLocks noChangeArrowheads="1"/>
              </p:cNvSpPr>
              <p:nvPr/>
            </p:nvSpPr>
            <p:spPr bwMode="auto">
              <a:xfrm>
                <a:off x="1905044" y="4611442"/>
                <a:ext cx="384125" cy="12063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30" name="Freeform 151"/>
              <p:cNvSpPr/>
              <p:nvPr/>
            </p:nvSpPr>
            <p:spPr bwMode="auto">
              <a:xfrm>
                <a:off x="1905044" y="4714617"/>
                <a:ext cx="384125" cy="79365"/>
              </a:xfrm>
              <a:custGeom>
                <a:avLst/>
                <a:gdLst>
                  <a:gd name="T0" fmla="*/ 131 w 135"/>
                  <a:gd name="T1" fmla="*/ 0 h 28"/>
                  <a:gd name="T2" fmla="*/ 130 w 135"/>
                  <a:gd name="T3" fmla="*/ 0 h 28"/>
                  <a:gd name="T4" fmla="*/ 67 w 135"/>
                  <a:gd name="T5" fmla="*/ 12 h 28"/>
                  <a:gd name="T6" fmla="*/ 4 w 135"/>
                  <a:gd name="T7" fmla="*/ 0 h 28"/>
                  <a:gd name="T8" fmla="*/ 4 w 135"/>
                  <a:gd name="T9" fmla="*/ 0 h 28"/>
                  <a:gd name="T10" fmla="*/ 3 w 135"/>
                  <a:gd name="T11" fmla="*/ 0 h 28"/>
                  <a:gd name="T12" fmla="*/ 0 w 135"/>
                  <a:gd name="T13" fmla="*/ 7 h 28"/>
                  <a:gd name="T14" fmla="*/ 67 w 135"/>
                  <a:gd name="T15" fmla="*/ 28 h 28"/>
                  <a:gd name="T16" fmla="*/ 135 w 135"/>
                  <a:gd name="T17" fmla="*/ 7 h 28"/>
                  <a:gd name="T18" fmla="*/ 132 w 135"/>
                  <a:gd name="T19" fmla="*/ 0 h 28"/>
                  <a:gd name="T20" fmla="*/ 131 w 135"/>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28">
                    <a:moveTo>
                      <a:pt x="131" y="0"/>
                    </a:moveTo>
                    <a:cubicBezTo>
                      <a:pt x="130" y="0"/>
                      <a:pt x="130" y="0"/>
                      <a:pt x="130" y="0"/>
                    </a:cubicBezTo>
                    <a:cubicBezTo>
                      <a:pt x="116" y="9"/>
                      <a:pt x="88" y="12"/>
                      <a:pt x="67" y="12"/>
                    </a:cubicBezTo>
                    <a:cubicBezTo>
                      <a:pt x="47" y="12"/>
                      <a:pt x="19" y="9"/>
                      <a:pt x="4" y="0"/>
                    </a:cubicBezTo>
                    <a:cubicBezTo>
                      <a:pt x="4" y="0"/>
                      <a:pt x="4" y="0"/>
                      <a:pt x="4" y="0"/>
                    </a:cubicBezTo>
                    <a:cubicBezTo>
                      <a:pt x="3" y="0"/>
                      <a:pt x="3" y="0"/>
                      <a:pt x="3" y="0"/>
                    </a:cubicBezTo>
                    <a:cubicBezTo>
                      <a:pt x="1" y="2"/>
                      <a:pt x="0" y="4"/>
                      <a:pt x="0" y="7"/>
                    </a:cubicBezTo>
                    <a:cubicBezTo>
                      <a:pt x="0" y="18"/>
                      <a:pt x="30" y="28"/>
                      <a:pt x="67" y="28"/>
                    </a:cubicBezTo>
                    <a:cubicBezTo>
                      <a:pt x="105" y="28"/>
                      <a:pt x="135" y="18"/>
                      <a:pt x="135" y="7"/>
                    </a:cubicBezTo>
                    <a:cubicBezTo>
                      <a:pt x="135" y="4"/>
                      <a:pt x="134" y="2"/>
                      <a:pt x="132" y="0"/>
                    </a:cubicBezTo>
                    <a:lnTo>
                      <a:pt x="13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31" name="Freeform 152"/>
              <p:cNvSpPr/>
              <p:nvPr/>
            </p:nvSpPr>
            <p:spPr bwMode="auto">
              <a:xfrm>
                <a:off x="1905044" y="4771759"/>
                <a:ext cx="38095" cy="14286"/>
              </a:xfrm>
              <a:custGeom>
                <a:avLst/>
                <a:gdLst>
                  <a:gd name="T0" fmla="*/ 13 w 13"/>
                  <a:gd name="T1" fmla="*/ 4 h 5"/>
                  <a:gd name="T2" fmla="*/ 4 w 13"/>
                  <a:gd name="T3" fmla="*/ 0 h 5"/>
                  <a:gd name="T4" fmla="*/ 4 w 13"/>
                  <a:gd name="T5" fmla="*/ 0 h 5"/>
                  <a:gd name="T6" fmla="*/ 3 w 13"/>
                  <a:gd name="T7" fmla="*/ 0 h 5"/>
                  <a:gd name="T8" fmla="*/ 0 w 13"/>
                  <a:gd name="T9" fmla="*/ 5 h 5"/>
                  <a:gd name="T10" fmla="*/ 10 w 13"/>
                  <a:gd name="T11" fmla="*/ 4 h 5"/>
                  <a:gd name="T12" fmla="*/ 13 w 1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13" y="4"/>
                    </a:moveTo>
                    <a:cubicBezTo>
                      <a:pt x="10" y="3"/>
                      <a:pt x="7" y="2"/>
                      <a:pt x="4" y="0"/>
                    </a:cubicBezTo>
                    <a:cubicBezTo>
                      <a:pt x="4" y="0"/>
                      <a:pt x="4" y="0"/>
                      <a:pt x="4" y="0"/>
                    </a:cubicBezTo>
                    <a:cubicBezTo>
                      <a:pt x="3" y="0"/>
                      <a:pt x="3" y="0"/>
                      <a:pt x="3" y="0"/>
                    </a:cubicBezTo>
                    <a:cubicBezTo>
                      <a:pt x="2" y="2"/>
                      <a:pt x="1" y="3"/>
                      <a:pt x="0" y="5"/>
                    </a:cubicBezTo>
                    <a:cubicBezTo>
                      <a:pt x="4" y="4"/>
                      <a:pt x="7" y="4"/>
                      <a:pt x="10" y="4"/>
                    </a:cubicBezTo>
                    <a:cubicBezTo>
                      <a:pt x="11" y="4"/>
                      <a:pt x="12" y="4"/>
                      <a:pt x="13"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32" name="Freeform 153"/>
              <p:cNvSpPr/>
              <p:nvPr/>
            </p:nvSpPr>
            <p:spPr bwMode="auto">
              <a:xfrm>
                <a:off x="2016154" y="4771760"/>
                <a:ext cx="273014" cy="79365"/>
              </a:xfrm>
              <a:custGeom>
                <a:avLst/>
                <a:gdLst>
                  <a:gd name="T0" fmla="*/ 92 w 96"/>
                  <a:gd name="T1" fmla="*/ 0 h 28"/>
                  <a:gd name="T2" fmla="*/ 91 w 96"/>
                  <a:gd name="T3" fmla="*/ 0 h 28"/>
                  <a:gd name="T4" fmla="*/ 28 w 96"/>
                  <a:gd name="T5" fmla="*/ 12 h 28"/>
                  <a:gd name="T6" fmla="*/ 0 w 96"/>
                  <a:gd name="T7" fmla="*/ 10 h 28"/>
                  <a:gd name="T8" fmla="*/ 24 w 96"/>
                  <a:gd name="T9" fmla="*/ 28 h 28"/>
                  <a:gd name="T10" fmla="*/ 28 w 96"/>
                  <a:gd name="T11" fmla="*/ 28 h 28"/>
                  <a:gd name="T12" fmla="*/ 96 w 96"/>
                  <a:gd name="T13" fmla="*/ 7 h 28"/>
                  <a:gd name="T14" fmla="*/ 93 w 96"/>
                  <a:gd name="T15" fmla="*/ 0 h 28"/>
                  <a:gd name="T16" fmla="*/ 92 w 9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28">
                    <a:moveTo>
                      <a:pt x="92" y="0"/>
                    </a:moveTo>
                    <a:cubicBezTo>
                      <a:pt x="91" y="0"/>
                      <a:pt x="91" y="0"/>
                      <a:pt x="91" y="0"/>
                    </a:cubicBezTo>
                    <a:cubicBezTo>
                      <a:pt x="77" y="9"/>
                      <a:pt x="49" y="12"/>
                      <a:pt x="28" y="12"/>
                    </a:cubicBezTo>
                    <a:cubicBezTo>
                      <a:pt x="20" y="12"/>
                      <a:pt x="10" y="12"/>
                      <a:pt x="0" y="10"/>
                    </a:cubicBezTo>
                    <a:cubicBezTo>
                      <a:pt x="9" y="15"/>
                      <a:pt x="17" y="20"/>
                      <a:pt x="24" y="28"/>
                    </a:cubicBezTo>
                    <a:cubicBezTo>
                      <a:pt x="25" y="28"/>
                      <a:pt x="27" y="28"/>
                      <a:pt x="28" y="28"/>
                    </a:cubicBezTo>
                    <a:cubicBezTo>
                      <a:pt x="66" y="28"/>
                      <a:pt x="96" y="19"/>
                      <a:pt x="96" y="7"/>
                    </a:cubicBezTo>
                    <a:cubicBezTo>
                      <a:pt x="96" y="4"/>
                      <a:pt x="95" y="2"/>
                      <a:pt x="93" y="0"/>
                    </a:cubicBezTo>
                    <a:lnTo>
                      <a:pt x="9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33" name="Freeform 154"/>
              <p:cNvSpPr/>
              <p:nvPr/>
            </p:nvSpPr>
            <p:spPr bwMode="auto">
              <a:xfrm>
                <a:off x="2097106" y="4828902"/>
                <a:ext cx="192062" cy="79365"/>
              </a:xfrm>
              <a:custGeom>
                <a:avLst/>
                <a:gdLst>
                  <a:gd name="T0" fmla="*/ 64 w 68"/>
                  <a:gd name="T1" fmla="*/ 0 h 28"/>
                  <a:gd name="T2" fmla="*/ 63 w 68"/>
                  <a:gd name="T3" fmla="*/ 0 h 28"/>
                  <a:gd name="T4" fmla="*/ 0 w 68"/>
                  <a:gd name="T5" fmla="*/ 12 h 28"/>
                  <a:gd name="T6" fmla="*/ 0 w 68"/>
                  <a:gd name="T7" fmla="*/ 12 h 28"/>
                  <a:gd name="T8" fmla="*/ 8 w 68"/>
                  <a:gd name="T9" fmla="*/ 28 h 28"/>
                  <a:gd name="T10" fmla="*/ 68 w 68"/>
                  <a:gd name="T11" fmla="*/ 7 h 28"/>
                  <a:gd name="T12" fmla="*/ 65 w 68"/>
                  <a:gd name="T13" fmla="*/ 0 h 28"/>
                  <a:gd name="T14" fmla="*/ 64 w 68"/>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28">
                    <a:moveTo>
                      <a:pt x="64" y="0"/>
                    </a:moveTo>
                    <a:cubicBezTo>
                      <a:pt x="63" y="0"/>
                      <a:pt x="63" y="0"/>
                      <a:pt x="63" y="0"/>
                    </a:cubicBezTo>
                    <a:cubicBezTo>
                      <a:pt x="49" y="9"/>
                      <a:pt x="21" y="12"/>
                      <a:pt x="0" y="12"/>
                    </a:cubicBezTo>
                    <a:cubicBezTo>
                      <a:pt x="0" y="12"/>
                      <a:pt x="0" y="12"/>
                      <a:pt x="0" y="12"/>
                    </a:cubicBezTo>
                    <a:cubicBezTo>
                      <a:pt x="3" y="17"/>
                      <a:pt x="6" y="22"/>
                      <a:pt x="8" y="28"/>
                    </a:cubicBezTo>
                    <a:cubicBezTo>
                      <a:pt x="42" y="27"/>
                      <a:pt x="68" y="18"/>
                      <a:pt x="68" y="7"/>
                    </a:cubicBezTo>
                    <a:cubicBezTo>
                      <a:pt x="68" y="5"/>
                      <a:pt x="67" y="2"/>
                      <a:pt x="65" y="0"/>
                    </a:cubicBezTo>
                    <a:lnTo>
                      <a:pt x="6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34" name="Freeform 155"/>
              <p:cNvSpPr/>
              <p:nvPr/>
            </p:nvSpPr>
            <p:spPr bwMode="auto">
              <a:xfrm>
                <a:off x="2124091" y="4886045"/>
                <a:ext cx="165079" cy="79365"/>
              </a:xfrm>
              <a:custGeom>
                <a:avLst/>
                <a:gdLst>
                  <a:gd name="T0" fmla="*/ 54 w 58"/>
                  <a:gd name="T1" fmla="*/ 0 h 28"/>
                  <a:gd name="T2" fmla="*/ 53 w 58"/>
                  <a:gd name="T3" fmla="*/ 0 h 28"/>
                  <a:gd name="T4" fmla="*/ 0 w 58"/>
                  <a:gd name="T5" fmla="*/ 12 h 28"/>
                  <a:gd name="T6" fmla="*/ 3 w 58"/>
                  <a:gd name="T7" fmla="*/ 28 h 28"/>
                  <a:gd name="T8" fmla="*/ 58 w 58"/>
                  <a:gd name="T9" fmla="*/ 7 h 28"/>
                  <a:gd name="T10" fmla="*/ 55 w 58"/>
                  <a:gd name="T11" fmla="*/ 0 h 28"/>
                  <a:gd name="T12" fmla="*/ 54 w 5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8" h="28">
                    <a:moveTo>
                      <a:pt x="54" y="0"/>
                    </a:moveTo>
                    <a:cubicBezTo>
                      <a:pt x="53" y="0"/>
                      <a:pt x="53" y="0"/>
                      <a:pt x="53" y="0"/>
                    </a:cubicBezTo>
                    <a:cubicBezTo>
                      <a:pt x="41" y="8"/>
                      <a:pt x="19" y="11"/>
                      <a:pt x="0" y="12"/>
                    </a:cubicBezTo>
                    <a:cubicBezTo>
                      <a:pt x="2" y="17"/>
                      <a:pt x="3" y="22"/>
                      <a:pt x="3" y="28"/>
                    </a:cubicBezTo>
                    <a:cubicBezTo>
                      <a:pt x="35" y="26"/>
                      <a:pt x="58" y="17"/>
                      <a:pt x="58" y="7"/>
                    </a:cubicBezTo>
                    <a:cubicBezTo>
                      <a:pt x="58" y="5"/>
                      <a:pt x="57" y="2"/>
                      <a:pt x="55" y="0"/>
                    </a:cubicBezTo>
                    <a:lnTo>
                      <a:pt x="5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35" name="Freeform 156"/>
              <p:cNvSpPr/>
              <p:nvPr/>
            </p:nvSpPr>
            <p:spPr bwMode="auto">
              <a:xfrm>
                <a:off x="2130440" y="4943187"/>
                <a:ext cx="158729" cy="79365"/>
              </a:xfrm>
              <a:custGeom>
                <a:avLst/>
                <a:gdLst>
                  <a:gd name="T0" fmla="*/ 52 w 56"/>
                  <a:gd name="T1" fmla="*/ 0 h 28"/>
                  <a:gd name="T2" fmla="*/ 51 w 56"/>
                  <a:gd name="T3" fmla="*/ 0 h 28"/>
                  <a:gd name="T4" fmla="*/ 1 w 56"/>
                  <a:gd name="T5" fmla="*/ 12 h 28"/>
                  <a:gd name="T6" fmla="*/ 1 w 56"/>
                  <a:gd name="T7" fmla="*/ 14 h 28"/>
                  <a:gd name="T8" fmla="*/ 0 w 56"/>
                  <a:gd name="T9" fmla="*/ 28 h 28"/>
                  <a:gd name="T10" fmla="*/ 56 w 56"/>
                  <a:gd name="T11" fmla="*/ 7 h 28"/>
                  <a:gd name="T12" fmla="*/ 53 w 56"/>
                  <a:gd name="T13" fmla="*/ 0 h 28"/>
                  <a:gd name="T14" fmla="*/ 52 w 5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28">
                    <a:moveTo>
                      <a:pt x="52" y="0"/>
                    </a:moveTo>
                    <a:cubicBezTo>
                      <a:pt x="51" y="0"/>
                      <a:pt x="51" y="0"/>
                      <a:pt x="51" y="0"/>
                    </a:cubicBezTo>
                    <a:cubicBezTo>
                      <a:pt x="40" y="8"/>
                      <a:pt x="20" y="11"/>
                      <a:pt x="1" y="12"/>
                    </a:cubicBezTo>
                    <a:cubicBezTo>
                      <a:pt x="1" y="13"/>
                      <a:pt x="1" y="13"/>
                      <a:pt x="1" y="14"/>
                    </a:cubicBezTo>
                    <a:cubicBezTo>
                      <a:pt x="1" y="19"/>
                      <a:pt x="1" y="23"/>
                      <a:pt x="0" y="28"/>
                    </a:cubicBezTo>
                    <a:cubicBezTo>
                      <a:pt x="32" y="26"/>
                      <a:pt x="56" y="18"/>
                      <a:pt x="56" y="7"/>
                    </a:cubicBezTo>
                    <a:cubicBezTo>
                      <a:pt x="56" y="5"/>
                      <a:pt x="55" y="2"/>
                      <a:pt x="53" y="0"/>
                    </a:cubicBezTo>
                    <a:lnTo>
                      <a:pt x="5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sp>
          <p:nvSpPr>
            <p:cNvPr id="19" name="矩形 3"/>
            <p:cNvSpPr>
              <a:spLocks noChangeArrowheads="1"/>
            </p:cNvSpPr>
            <p:nvPr/>
          </p:nvSpPr>
          <p:spPr bwMode="auto">
            <a:xfrm>
              <a:off x="950883" y="2472959"/>
              <a:ext cx="1999632" cy="1699974"/>
            </a:xfrm>
            <a:prstGeom prst="rect">
              <a:avLst/>
            </a:prstGeom>
            <a:solidFill>
              <a:srgbClr val="83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schemeClr val="lt1"/>
                </a:solidFill>
                <a:latin typeface="思源黑体 CN Light" panose="020B0300000000000000" pitchFamily="34" charset="-122"/>
                <a:sym typeface="+mn-lt"/>
              </a:endParaRPr>
            </a:p>
          </p:txBody>
        </p:sp>
        <p:sp>
          <p:nvSpPr>
            <p:cNvPr id="20" name="文本框 12"/>
            <p:cNvSpPr txBox="1">
              <a:spLocks noChangeArrowheads="1"/>
            </p:cNvSpPr>
            <p:nvPr/>
          </p:nvSpPr>
          <p:spPr bwMode="auto">
            <a:xfrm>
              <a:off x="951559" y="3549618"/>
              <a:ext cx="1999632" cy="50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tIns="45719" rIns="91439" bIns="45719">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dirty="0">
                  <a:solidFill>
                    <a:schemeClr val="bg1"/>
                  </a:solidFill>
                  <a:latin typeface="+mj-ea"/>
                  <a:ea typeface="+mj-ea"/>
                  <a:cs typeface="+mn-ea"/>
                  <a:sym typeface="+mn-lt"/>
                </a:rPr>
                <a:t>关键标题</a:t>
              </a:r>
              <a:endParaRPr lang="zh-CN" altLang="en-US" sz="2000" dirty="0">
                <a:solidFill>
                  <a:schemeClr val="bg1"/>
                </a:solidFill>
                <a:latin typeface="+mj-ea"/>
                <a:ea typeface="+mj-ea"/>
                <a:cs typeface="+mn-ea"/>
                <a:sym typeface="+mn-lt"/>
              </a:endParaRPr>
            </a:p>
          </p:txBody>
        </p:sp>
        <p:sp>
          <p:nvSpPr>
            <p:cNvPr id="21" name="Freeform 54"/>
            <p:cNvSpPr>
              <a:spLocks noEditPoints="1"/>
            </p:cNvSpPr>
            <p:nvPr/>
          </p:nvSpPr>
          <p:spPr bwMode="auto">
            <a:xfrm>
              <a:off x="1630309" y="2784785"/>
              <a:ext cx="617832" cy="672770"/>
            </a:xfrm>
            <a:custGeom>
              <a:avLst/>
              <a:gdLst>
                <a:gd name="T0" fmla="*/ 174 w 271"/>
                <a:gd name="T1" fmla="*/ 156 h 295"/>
                <a:gd name="T2" fmla="*/ 171 w 271"/>
                <a:gd name="T3" fmla="*/ 142 h 295"/>
                <a:gd name="T4" fmla="*/ 123 w 271"/>
                <a:gd name="T5" fmla="*/ 37 h 295"/>
                <a:gd name="T6" fmla="*/ 208 w 271"/>
                <a:gd name="T7" fmla="*/ 65 h 295"/>
                <a:gd name="T8" fmla="*/ 4 w 271"/>
                <a:gd name="T9" fmla="*/ 93 h 295"/>
                <a:gd name="T10" fmla="*/ 67 w 271"/>
                <a:gd name="T11" fmla="*/ 60 h 295"/>
                <a:gd name="T12" fmla="*/ 163 w 271"/>
                <a:gd name="T13" fmla="*/ 103 h 295"/>
                <a:gd name="T14" fmla="*/ 170 w 271"/>
                <a:gd name="T15" fmla="*/ 129 h 295"/>
                <a:gd name="T16" fmla="*/ 91 w 271"/>
                <a:gd name="T17" fmla="*/ 146 h 295"/>
                <a:gd name="T18" fmla="*/ 158 w 271"/>
                <a:gd name="T19" fmla="*/ 90 h 295"/>
                <a:gd name="T20" fmla="*/ 188 w 271"/>
                <a:gd name="T21" fmla="*/ 146 h 295"/>
                <a:gd name="T22" fmla="*/ 114 w 271"/>
                <a:gd name="T23" fmla="*/ 70 h 295"/>
                <a:gd name="T24" fmla="*/ 218 w 271"/>
                <a:gd name="T25" fmla="*/ 234 h 295"/>
                <a:gd name="T26" fmla="*/ 37 w 271"/>
                <a:gd name="T27" fmla="*/ 177 h 295"/>
                <a:gd name="T28" fmla="*/ 111 w 271"/>
                <a:gd name="T29" fmla="*/ 3 h 295"/>
                <a:gd name="T30" fmla="*/ 247 w 271"/>
                <a:gd name="T31" fmla="*/ 73 h 295"/>
                <a:gd name="T32" fmla="*/ 194 w 271"/>
                <a:gd name="T33" fmla="*/ 220 h 295"/>
                <a:gd name="T34" fmla="*/ 102 w 271"/>
                <a:gd name="T35" fmla="*/ 180 h 295"/>
                <a:gd name="T36" fmla="*/ 61 w 271"/>
                <a:gd name="T37" fmla="*/ 202 h 295"/>
                <a:gd name="T38" fmla="*/ 203 w 271"/>
                <a:gd name="T39" fmla="*/ 180 h 295"/>
                <a:gd name="T40" fmla="*/ 102 w 271"/>
                <a:gd name="T41" fmla="*/ 14 h 295"/>
                <a:gd name="T42" fmla="*/ 203 w 271"/>
                <a:gd name="T43" fmla="*/ 180 h 295"/>
                <a:gd name="T44" fmla="*/ 222 w 271"/>
                <a:gd name="T45" fmla="*/ 146 h 295"/>
                <a:gd name="T46" fmla="*/ 207 w 271"/>
                <a:gd name="T47" fmla="*/ 219 h 295"/>
                <a:gd name="T48" fmla="*/ 267 w 271"/>
                <a:gd name="T49" fmla="*/ 190 h 295"/>
                <a:gd name="T50" fmla="*/ 229 w 271"/>
                <a:gd name="T51" fmla="*/ 212 h 295"/>
                <a:gd name="T52" fmla="*/ 253 w 271"/>
                <a:gd name="T53" fmla="*/ 223 h 295"/>
                <a:gd name="T54" fmla="*/ 115 w 271"/>
                <a:gd name="T55" fmla="*/ 260 h 295"/>
                <a:gd name="T56" fmla="*/ 66 w 271"/>
                <a:gd name="T57" fmla="*/ 222 h 295"/>
                <a:gd name="T58" fmla="*/ 128 w 271"/>
                <a:gd name="T59" fmla="*/ 287 h 295"/>
                <a:gd name="T60" fmla="*/ 258 w 271"/>
                <a:gd name="T61" fmla="*/ 208 h 295"/>
                <a:gd name="T62" fmla="*/ 120 w 271"/>
                <a:gd name="T63" fmla="*/ 65 h 295"/>
                <a:gd name="T64" fmla="*/ 198 w 271"/>
                <a:gd name="T65" fmla="*/ 6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95">
                  <a:moveTo>
                    <a:pt x="171" y="142"/>
                  </a:moveTo>
                  <a:cubicBezTo>
                    <a:pt x="171" y="145"/>
                    <a:pt x="173" y="152"/>
                    <a:pt x="174" y="156"/>
                  </a:cubicBezTo>
                  <a:cubicBezTo>
                    <a:pt x="159" y="154"/>
                    <a:pt x="145" y="152"/>
                    <a:pt x="130" y="150"/>
                  </a:cubicBezTo>
                  <a:cubicBezTo>
                    <a:pt x="138" y="133"/>
                    <a:pt x="156" y="138"/>
                    <a:pt x="171" y="142"/>
                  </a:cubicBezTo>
                  <a:close/>
                  <a:moveTo>
                    <a:pt x="210" y="48"/>
                  </a:moveTo>
                  <a:cubicBezTo>
                    <a:pt x="181" y="44"/>
                    <a:pt x="152" y="40"/>
                    <a:pt x="123" y="37"/>
                  </a:cubicBezTo>
                  <a:cubicBezTo>
                    <a:pt x="122" y="42"/>
                    <a:pt x="121" y="50"/>
                    <a:pt x="120" y="54"/>
                  </a:cubicBezTo>
                  <a:cubicBezTo>
                    <a:pt x="149" y="57"/>
                    <a:pt x="178" y="62"/>
                    <a:pt x="208" y="65"/>
                  </a:cubicBezTo>
                  <a:cubicBezTo>
                    <a:pt x="208" y="61"/>
                    <a:pt x="209" y="52"/>
                    <a:pt x="210" y="48"/>
                  </a:cubicBezTo>
                  <a:close/>
                  <a:moveTo>
                    <a:pt x="4" y="93"/>
                  </a:moveTo>
                  <a:cubicBezTo>
                    <a:pt x="0" y="119"/>
                    <a:pt x="23" y="140"/>
                    <a:pt x="33" y="163"/>
                  </a:cubicBezTo>
                  <a:cubicBezTo>
                    <a:pt x="45" y="129"/>
                    <a:pt x="56" y="94"/>
                    <a:pt x="67" y="60"/>
                  </a:cubicBezTo>
                  <a:cubicBezTo>
                    <a:pt x="46" y="69"/>
                    <a:pt x="14" y="68"/>
                    <a:pt x="4" y="93"/>
                  </a:cubicBezTo>
                  <a:close/>
                  <a:moveTo>
                    <a:pt x="163" y="103"/>
                  </a:moveTo>
                  <a:cubicBezTo>
                    <a:pt x="158" y="111"/>
                    <a:pt x="153" y="118"/>
                    <a:pt x="148" y="126"/>
                  </a:cubicBezTo>
                  <a:cubicBezTo>
                    <a:pt x="155" y="127"/>
                    <a:pt x="162" y="128"/>
                    <a:pt x="170" y="129"/>
                  </a:cubicBezTo>
                  <a:cubicBezTo>
                    <a:pt x="167" y="120"/>
                    <a:pt x="165" y="112"/>
                    <a:pt x="163" y="103"/>
                  </a:cubicBezTo>
                  <a:close/>
                  <a:moveTo>
                    <a:pt x="91" y="146"/>
                  </a:moveTo>
                  <a:cubicBezTo>
                    <a:pt x="100" y="145"/>
                    <a:pt x="112" y="152"/>
                    <a:pt x="118" y="143"/>
                  </a:cubicBezTo>
                  <a:cubicBezTo>
                    <a:pt x="132" y="126"/>
                    <a:pt x="144" y="107"/>
                    <a:pt x="158" y="90"/>
                  </a:cubicBezTo>
                  <a:cubicBezTo>
                    <a:pt x="164" y="89"/>
                    <a:pt x="169" y="87"/>
                    <a:pt x="175" y="86"/>
                  </a:cubicBezTo>
                  <a:cubicBezTo>
                    <a:pt x="180" y="106"/>
                    <a:pt x="183" y="126"/>
                    <a:pt x="188" y="146"/>
                  </a:cubicBezTo>
                  <a:cubicBezTo>
                    <a:pt x="194" y="125"/>
                    <a:pt x="198" y="103"/>
                    <a:pt x="203" y="81"/>
                  </a:cubicBezTo>
                  <a:cubicBezTo>
                    <a:pt x="173" y="78"/>
                    <a:pt x="144" y="74"/>
                    <a:pt x="114" y="70"/>
                  </a:cubicBezTo>
                  <a:cubicBezTo>
                    <a:pt x="107" y="95"/>
                    <a:pt x="99" y="121"/>
                    <a:pt x="91" y="146"/>
                  </a:cubicBezTo>
                  <a:close/>
                  <a:moveTo>
                    <a:pt x="218" y="234"/>
                  </a:moveTo>
                  <a:cubicBezTo>
                    <a:pt x="165" y="229"/>
                    <a:pt x="112" y="220"/>
                    <a:pt x="59" y="213"/>
                  </a:cubicBezTo>
                  <a:cubicBezTo>
                    <a:pt x="43" y="211"/>
                    <a:pt x="29" y="193"/>
                    <a:pt x="37" y="177"/>
                  </a:cubicBezTo>
                  <a:cubicBezTo>
                    <a:pt x="54" y="125"/>
                    <a:pt x="71" y="73"/>
                    <a:pt x="88" y="20"/>
                  </a:cubicBezTo>
                  <a:cubicBezTo>
                    <a:pt x="90" y="10"/>
                    <a:pt x="100" y="0"/>
                    <a:pt x="111" y="3"/>
                  </a:cubicBezTo>
                  <a:cubicBezTo>
                    <a:pt x="157" y="8"/>
                    <a:pt x="203" y="14"/>
                    <a:pt x="248" y="20"/>
                  </a:cubicBezTo>
                  <a:cubicBezTo>
                    <a:pt x="244" y="38"/>
                    <a:pt x="244" y="55"/>
                    <a:pt x="247" y="73"/>
                  </a:cubicBezTo>
                  <a:cubicBezTo>
                    <a:pt x="238" y="127"/>
                    <a:pt x="227" y="180"/>
                    <a:pt x="218" y="234"/>
                  </a:cubicBezTo>
                  <a:close/>
                  <a:moveTo>
                    <a:pt x="194" y="220"/>
                  </a:moveTo>
                  <a:cubicBezTo>
                    <a:pt x="193" y="210"/>
                    <a:pt x="192" y="200"/>
                    <a:pt x="192" y="190"/>
                  </a:cubicBezTo>
                  <a:cubicBezTo>
                    <a:pt x="162" y="188"/>
                    <a:pt x="132" y="183"/>
                    <a:pt x="102" y="180"/>
                  </a:cubicBezTo>
                  <a:cubicBezTo>
                    <a:pt x="83" y="178"/>
                    <a:pt x="64" y="173"/>
                    <a:pt x="46" y="178"/>
                  </a:cubicBezTo>
                  <a:cubicBezTo>
                    <a:pt x="45" y="188"/>
                    <a:pt x="48" y="200"/>
                    <a:pt x="61" y="202"/>
                  </a:cubicBezTo>
                  <a:cubicBezTo>
                    <a:pt x="105" y="209"/>
                    <a:pt x="149" y="215"/>
                    <a:pt x="194" y="220"/>
                  </a:cubicBezTo>
                  <a:close/>
                  <a:moveTo>
                    <a:pt x="203" y="180"/>
                  </a:moveTo>
                  <a:cubicBezTo>
                    <a:pt x="214" y="130"/>
                    <a:pt x="225" y="80"/>
                    <a:pt x="236" y="30"/>
                  </a:cubicBezTo>
                  <a:cubicBezTo>
                    <a:pt x="191" y="24"/>
                    <a:pt x="147" y="17"/>
                    <a:pt x="102" y="14"/>
                  </a:cubicBezTo>
                  <a:cubicBezTo>
                    <a:pt x="84" y="63"/>
                    <a:pt x="69" y="114"/>
                    <a:pt x="52" y="164"/>
                  </a:cubicBezTo>
                  <a:cubicBezTo>
                    <a:pt x="103" y="167"/>
                    <a:pt x="153" y="176"/>
                    <a:pt x="203" y="180"/>
                  </a:cubicBezTo>
                  <a:close/>
                  <a:moveTo>
                    <a:pt x="207" y="219"/>
                  </a:moveTo>
                  <a:cubicBezTo>
                    <a:pt x="216" y="196"/>
                    <a:pt x="218" y="170"/>
                    <a:pt x="222" y="146"/>
                  </a:cubicBezTo>
                  <a:cubicBezTo>
                    <a:pt x="217" y="162"/>
                    <a:pt x="217" y="179"/>
                    <a:pt x="207" y="193"/>
                  </a:cubicBezTo>
                  <a:cubicBezTo>
                    <a:pt x="200" y="200"/>
                    <a:pt x="206" y="210"/>
                    <a:pt x="207" y="219"/>
                  </a:cubicBezTo>
                  <a:close/>
                  <a:moveTo>
                    <a:pt x="258" y="208"/>
                  </a:moveTo>
                  <a:cubicBezTo>
                    <a:pt x="261" y="202"/>
                    <a:pt x="265" y="196"/>
                    <a:pt x="267" y="190"/>
                  </a:cubicBezTo>
                  <a:cubicBezTo>
                    <a:pt x="259" y="176"/>
                    <a:pt x="250" y="162"/>
                    <a:pt x="240" y="149"/>
                  </a:cubicBezTo>
                  <a:cubicBezTo>
                    <a:pt x="237" y="170"/>
                    <a:pt x="233" y="191"/>
                    <a:pt x="229" y="212"/>
                  </a:cubicBezTo>
                  <a:cubicBezTo>
                    <a:pt x="235" y="210"/>
                    <a:pt x="241" y="208"/>
                    <a:pt x="247" y="205"/>
                  </a:cubicBezTo>
                  <a:cubicBezTo>
                    <a:pt x="249" y="211"/>
                    <a:pt x="251" y="217"/>
                    <a:pt x="253" y="223"/>
                  </a:cubicBezTo>
                  <a:cubicBezTo>
                    <a:pt x="205" y="243"/>
                    <a:pt x="158" y="263"/>
                    <a:pt x="110" y="282"/>
                  </a:cubicBezTo>
                  <a:cubicBezTo>
                    <a:pt x="109" y="274"/>
                    <a:pt x="105" y="264"/>
                    <a:pt x="115" y="260"/>
                  </a:cubicBezTo>
                  <a:cubicBezTo>
                    <a:pt x="132" y="250"/>
                    <a:pt x="151" y="245"/>
                    <a:pt x="168" y="236"/>
                  </a:cubicBezTo>
                  <a:cubicBezTo>
                    <a:pt x="134" y="231"/>
                    <a:pt x="100" y="226"/>
                    <a:pt x="66" y="222"/>
                  </a:cubicBezTo>
                  <a:cubicBezTo>
                    <a:pt x="78" y="243"/>
                    <a:pt x="89" y="265"/>
                    <a:pt x="102" y="286"/>
                  </a:cubicBezTo>
                  <a:cubicBezTo>
                    <a:pt x="108" y="295"/>
                    <a:pt x="120" y="291"/>
                    <a:pt x="128" y="287"/>
                  </a:cubicBezTo>
                  <a:cubicBezTo>
                    <a:pt x="176" y="267"/>
                    <a:pt x="224" y="248"/>
                    <a:pt x="271" y="226"/>
                  </a:cubicBezTo>
                  <a:cubicBezTo>
                    <a:pt x="267" y="220"/>
                    <a:pt x="263" y="214"/>
                    <a:pt x="258" y="208"/>
                  </a:cubicBezTo>
                  <a:close/>
                  <a:moveTo>
                    <a:pt x="114" y="59"/>
                  </a:moveTo>
                  <a:cubicBezTo>
                    <a:pt x="115" y="61"/>
                    <a:pt x="119" y="64"/>
                    <a:pt x="120" y="65"/>
                  </a:cubicBezTo>
                  <a:cubicBezTo>
                    <a:pt x="149" y="70"/>
                    <a:pt x="179" y="76"/>
                    <a:pt x="208" y="75"/>
                  </a:cubicBezTo>
                  <a:cubicBezTo>
                    <a:pt x="206" y="73"/>
                    <a:pt x="201" y="70"/>
                    <a:pt x="198" y="68"/>
                  </a:cubicBezTo>
                  <a:cubicBezTo>
                    <a:pt x="170" y="65"/>
                    <a:pt x="142" y="59"/>
                    <a:pt x="114" y="59"/>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22" name="矩形 2"/>
            <p:cNvSpPr>
              <a:spLocks noChangeArrowheads="1"/>
            </p:cNvSpPr>
            <p:nvPr/>
          </p:nvSpPr>
          <p:spPr bwMode="auto">
            <a:xfrm>
              <a:off x="3008141" y="4232479"/>
              <a:ext cx="1999630" cy="16999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pPr>
              <a:endParaRPr lang="zh-CN" altLang="en-US" dirty="0">
                <a:solidFill>
                  <a:schemeClr val="lt1"/>
                </a:solidFill>
                <a:latin typeface="思源黑体 CN Light" panose="020B0300000000000000" pitchFamily="34" charset="-122"/>
                <a:ea typeface="宋体" panose="02010600030101010101" pitchFamily="2" charset="-122"/>
                <a:sym typeface="+mn-lt"/>
              </a:endParaRPr>
            </a:p>
          </p:txBody>
        </p:sp>
        <p:sp>
          <p:nvSpPr>
            <p:cNvPr id="23" name="文本框 14"/>
            <p:cNvSpPr txBox="1">
              <a:spLocks noChangeArrowheads="1"/>
            </p:cNvSpPr>
            <p:nvPr/>
          </p:nvSpPr>
          <p:spPr bwMode="auto">
            <a:xfrm>
              <a:off x="3046547" y="5228817"/>
              <a:ext cx="1892001" cy="50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9" tIns="45719" rIns="91439" bIns="45719">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000" dirty="0">
                  <a:solidFill>
                    <a:schemeClr val="bg1"/>
                  </a:solidFill>
                  <a:latin typeface="+mj-ea"/>
                  <a:ea typeface="+mj-ea"/>
                  <a:cs typeface="+mn-ea"/>
                  <a:sym typeface="+mn-lt"/>
                </a:rPr>
                <a:t>关键标题</a:t>
              </a:r>
              <a:endParaRPr lang="zh-CN" altLang="en-US" sz="2000" dirty="0">
                <a:solidFill>
                  <a:schemeClr val="bg1"/>
                </a:solidFill>
                <a:latin typeface="+mj-ea"/>
                <a:ea typeface="+mj-ea"/>
                <a:cs typeface="+mn-ea"/>
                <a:sym typeface="+mn-lt"/>
              </a:endParaRPr>
            </a:p>
          </p:txBody>
        </p:sp>
        <p:grpSp>
          <p:nvGrpSpPr>
            <p:cNvPr id="24" name="组合 23"/>
            <p:cNvGrpSpPr/>
            <p:nvPr/>
          </p:nvGrpSpPr>
          <p:grpSpPr>
            <a:xfrm>
              <a:off x="3647816" y="4668093"/>
              <a:ext cx="915601" cy="568218"/>
              <a:chOff x="3682541" y="4668093"/>
              <a:chExt cx="915601" cy="568218"/>
            </a:xfrm>
            <a:effectLst>
              <a:outerShdw blurRad="63500" sx="102000" sy="102000" algn="ctr" rotWithShape="0">
                <a:prstClr val="black">
                  <a:alpha val="40000"/>
                </a:prstClr>
              </a:outerShdw>
            </a:effectLst>
          </p:grpSpPr>
          <p:sp>
            <p:nvSpPr>
              <p:cNvPr id="26" name="Freeform 82"/>
              <p:cNvSpPr>
                <a:spLocks noEditPoints="1"/>
              </p:cNvSpPr>
              <p:nvPr/>
            </p:nvSpPr>
            <p:spPr bwMode="auto">
              <a:xfrm>
                <a:off x="3682541" y="4668093"/>
                <a:ext cx="915601" cy="568218"/>
              </a:xfrm>
              <a:custGeom>
                <a:avLst/>
                <a:gdLst>
                  <a:gd name="T0" fmla="*/ 18 w 312"/>
                  <a:gd name="T1" fmla="*/ 158 h 194"/>
                  <a:gd name="T2" fmla="*/ 18 w 312"/>
                  <a:gd name="T3" fmla="*/ 194 h 194"/>
                  <a:gd name="T4" fmla="*/ 250 w 312"/>
                  <a:gd name="T5" fmla="*/ 176 h 194"/>
                  <a:gd name="T6" fmla="*/ 65 w 312"/>
                  <a:gd name="T7" fmla="*/ 179 h 194"/>
                  <a:gd name="T8" fmla="*/ 15 w 312"/>
                  <a:gd name="T9" fmla="*/ 176 h 194"/>
                  <a:gd name="T10" fmla="*/ 65 w 312"/>
                  <a:gd name="T11" fmla="*/ 174 h 194"/>
                  <a:gd name="T12" fmla="*/ 99 w 312"/>
                  <a:gd name="T13" fmla="*/ 179 h 194"/>
                  <a:gd name="T14" fmla="*/ 77 w 312"/>
                  <a:gd name="T15" fmla="*/ 174 h 194"/>
                  <a:gd name="T16" fmla="*/ 99 w 312"/>
                  <a:gd name="T17" fmla="*/ 179 h 194"/>
                  <a:gd name="T18" fmla="*/ 208 w 312"/>
                  <a:gd name="T19" fmla="*/ 179 h 194"/>
                  <a:gd name="T20" fmla="*/ 232 w 312"/>
                  <a:gd name="T21" fmla="*/ 174 h 194"/>
                  <a:gd name="T22" fmla="*/ 232 w 312"/>
                  <a:gd name="T23" fmla="*/ 179 h 194"/>
                  <a:gd name="T24" fmla="*/ 27 w 312"/>
                  <a:gd name="T25" fmla="*/ 151 h 194"/>
                  <a:gd name="T26" fmla="*/ 41 w 312"/>
                  <a:gd name="T27" fmla="*/ 0 h 194"/>
                  <a:gd name="T28" fmla="*/ 221 w 312"/>
                  <a:gd name="T29" fmla="*/ 15 h 194"/>
                  <a:gd name="T30" fmla="*/ 204 w 312"/>
                  <a:gd name="T31" fmla="*/ 18 h 194"/>
                  <a:gd name="T32" fmla="*/ 195 w 312"/>
                  <a:gd name="T33" fmla="*/ 16 h 194"/>
                  <a:gd name="T34" fmla="*/ 177 w 312"/>
                  <a:gd name="T35" fmla="*/ 16 h 194"/>
                  <a:gd name="T36" fmla="*/ 43 w 312"/>
                  <a:gd name="T37" fmla="*/ 143 h 194"/>
                  <a:gd name="T38" fmla="*/ 189 w 312"/>
                  <a:gd name="T39" fmla="*/ 147 h 194"/>
                  <a:gd name="T40" fmla="*/ 221 w 312"/>
                  <a:gd name="T41" fmla="*/ 138 h 194"/>
                  <a:gd name="T42" fmla="*/ 221 w 312"/>
                  <a:gd name="T43" fmla="*/ 154 h 194"/>
                  <a:gd name="T44" fmla="*/ 132 w 312"/>
                  <a:gd name="T45" fmla="*/ 46 h 194"/>
                  <a:gd name="T46" fmla="*/ 68 w 312"/>
                  <a:gd name="T47" fmla="*/ 35 h 194"/>
                  <a:gd name="T48" fmla="*/ 132 w 312"/>
                  <a:gd name="T49" fmla="*/ 46 h 194"/>
                  <a:gd name="T50" fmla="*/ 126 w 312"/>
                  <a:gd name="T51" fmla="*/ 60 h 194"/>
                  <a:gd name="T52" fmla="*/ 67 w 312"/>
                  <a:gd name="T53" fmla="*/ 71 h 194"/>
                  <a:gd name="T54" fmla="*/ 123 w 312"/>
                  <a:gd name="T55" fmla="*/ 87 h 194"/>
                  <a:gd name="T56" fmla="*/ 68 w 312"/>
                  <a:gd name="T57" fmla="*/ 98 h 194"/>
                  <a:gd name="T58" fmla="*/ 123 w 312"/>
                  <a:gd name="T59" fmla="*/ 87 h 194"/>
                  <a:gd name="T60" fmla="*/ 131 w 312"/>
                  <a:gd name="T61" fmla="*/ 112 h 194"/>
                  <a:gd name="T62" fmla="*/ 66 w 312"/>
                  <a:gd name="T63" fmla="*/ 123 h 194"/>
                  <a:gd name="T64" fmla="*/ 304 w 312"/>
                  <a:gd name="T65" fmla="*/ 143 h 194"/>
                  <a:gd name="T66" fmla="*/ 244 w 312"/>
                  <a:gd name="T67" fmla="*/ 101 h 194"/>
                  <a:gd name="T68" fmla="*/ 160 w 312"/>
                  <a:gd name="T69" fmla="*/ 26 h 194"/>
                  <a:gd name="T70" fmla="*/ 215 w 312"/>
                  <a:gd name="T71" fmla="*/ 136 h 194"/>
                  <a:gd name="T72" fmla="*/ 227 w 312"/>
                  <a:gd name="T73" fmla="*/ 132 h 194"/>
                  <a:gd name="T74" fmla="*/ 304 w 312"/>
                  <a:gd name="T75" fmla="*/ 169 h 194"/>
                  <a:gd name="T76" fmla="*/ 304 w 312"/>
                  <a:gd name="T77" fmla="*/ 143 h 194"/>
                  <a:gd name="T78" fmla="*/ 151 w 312"/>
                  <a:gd name="T79" fmla="*/ 99 h 194"/>
                  <a:gd name="T80" fmla="*/ 224 w 312"/>
                  <a:gd name="T81" fmla="*/ 6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194">
                    <a:moveTo>
                      <a:pt x="232" y="158"/>
                    </a:moveTo>
                    <a:cubicBezTo>
                      <a:pt x="18" y="158"/>
                      <a:pt x="18" y="158"/>
                      <a:pt x="18" y="158"/>
                    </a:cubicBezTo>
                    <a:cubicBezTo>
                      <a:pt x="8" y="158"/>
                      <a:pt x="0" y="167"/>
                      <a:pt x="0" y="176"/>
                    </a:cubicBezTo>
                    <a:cubicBezTo>
                      <a:pt x="0" y="186"/>
                      <a:pt x="8" y="194"/>
                      <a:pt x="18" y="194"/>
                    </a:cubicBezTo>
                    <a:cubicBezTo>
                      <a:pt x="232" y="194"/>
                      <a:pt x="232" y="194"/>
                      <a:pt x="232" y="194"/>
                    </a:cubicBezTo>
                    <a:cubicBezTo>
                      <a:pt x="242" y="194"/>
                      <a:pt x="250" y="186"/>
                      <a:pt x="250" y="176"/>
                    </a:cubicBezTo>
                    <a:cubicBezTo>
                      <a:pt x="250" y="167"/>
                      <a:pt x="242" y="158"/>
                      <a:pt x="232" y="158"/>
                    </a:cubicBezTo>
                    <a:close/>
                    <a:moveTo>
                      <a:pt x="65" y="179"/>
                    </a:moveTo>
                    <a:cubicBezTo>
                      <a:pt x="18" y="179"/>
                      <a:pt x="18" y="179"/>
                      <a:pt x="18" y="179"/>
                    </a:cubicBezTo>
                    <a:cubicBezTo>
                      <a:pt x="16" y="179"/>
                      <a:pt x="15" y="178"/>
                      <a:pt x="15" y="176"/>
                    </a:cubicBezTo>
                    <a:cubicBezTo>
                      <a:pt x="15" y="175"/>
                      <a:pt x="16" y="174"/>
                      <a:pt x="18" y="174"/>
                    </a:cubicBezTo>
                    <a:cubicBezTo>
                      <a:pt x="65" y="174"/>
                      <a:pt x="65" y="174"/>
                      <a:pt x="65" y="174"/>
                    </a:cubicBezTo>
                    <a:lnTo>
                      <a:pt x="65" y="179"/>
                    </a:lnTo>
                    <a:close/>
                    <a:moveTo>
                      <a:pt x="99" y="179"/>
                    </a:moveTo>
                    <a:cubicBezTo>
                      <a:pt x="77" y="179"/>
                      <a:pt x="77" y="179"/>
                      <a:pt x="77" y="179"/>
                    </a:cubicBezTo>
                    <a:cubicBezTo>
                      <a:pt x="77" y="174"/>
                      <a:pt x="77" y="174"/>
                      <a:pt x="77" y="174"/>
                    </a:cubicBezTo>
                    <a:cubicBezTo>
                      <a:pt x="99" y="174"/>
                      <a:pt x="99" y="174"/>
                      <a:pt x="99" y="174"/>
                    </a:cubicBezTo>
                    <a:lnTo>
                      <a:pt x="99" y="179"/>
                    </a:lnTo>
                    <a:close/>
                    <a:moveTo>
                      <a:pt x="232" y="179"/>
                    </a:moveTo>
                    <a:cubicBezTo>
                      <a:pt x="208" y="179"/>
                      <a:pt x="208" y="179"/>
                      <a:pt x="208" y="179"/>
                    </a:cubicBezTo>
                    <a:cubicBezTo>
                      <a:pt x="208" y="174"/>
                      <a:pt x="208" y="174"/>
                      <a:pt x="208" y="174"/>
                    </a:cubicBezTo>
                    <a:cubicBezTo>
                      <a:pt x="232" y="174"/>
                      <a:pt x="232" y="174"/>
                      <a:pt x="232" y="174"/>
                    </a:cubicBezTo>
                    <a:cubicBezTo>
                      <a:pt x="233" y="174"/>
                      <a:pt x="234" y="175"/>
                      <a:pt x="234" y="176"/>
                    </a:cubicBezTo>
                    <a:cubicBezTo>
                      <a:pt x="234" y="178"/>
                      <a:pt x="233" y="179"/>
                      <a:pt x="232" y="179"/>
                    </a:cubicBezTo>
                    <a:close/>
                    <a:moveTo>
                      <a:pt x="27" y="154"/>
                    </a:moveTo>
                    <a:cubicBezTo>
                      <a:pt x="27" y="153"/>
                      <a:pt x="27" y="152"/>
                      <a:pt x="27" y="151"/>
                    </a:cubicBezTo>
                    <a:cubicBezTo>
                      <a:pt x="27" y="15"/>
                      <a:pt x="27" y="15"/>
                      <a:pt x="27" y="15"/>
                    </a:cubicBezTo>
                    <a:cubicBezTo>
                      <a:pt x="27" y="7"/>
                      <a:pt x="33" y="0"/>
                      <a:pt x="41" y="0"/>
                    </a:cubicBezTo>
                    <a:cubicBezTo>
                      <a:pt x="206" y="0"/>
                      <a:pt x="206" y="0"/>
                      <a:pt x="206" y="0"/>
                    </a:cubicBezTo>
                    <a:cubicBezTo>
                      <a:pt x="214" y="0"/>
                      <a:pt x="221" y="7"/>
                      <a:pt x="221" y="15"/>
                    </a:cubicBezTo>
                    <a:cubicBezTo>
                      <a:pt x="221" y="26"/>
                      <a:pt x="221" y="26"/>
                      <a:pt x="221" y="26"/>
                    </a:cubicBezTo>
                    <a:cubicBezTo>
                      <a:pt x="216" y="22"/>
                      <a:pt x="210" y="20"/>
                      <a:pt x="204" y="18"/>
                    </a:cubicBezTo>
                    <a:cubicBezTo>
                      <a:pt x="204" y="16"/>
                      <a:pt x="204" y="16"/>
                      <a:pt x="204" y="16"/>
                    </a:cubicBezTo>
                    <a:cubicBezTo>
                      <a:pt x="195" y="16"/>
                      <a:pt x="195" y="16"/>
                      <a:pt x="195" y="16"/>
                    </a:cubicBezTo>
                    <a:cubicBezTo>
                      <a:pt x="192" y="15"/>
                      <a:pt x="189" y="15"/>
                      <a:pt x="186" y="15"/>
                    </a:cubicBezTo>
                    <a:cubicBezTo>
                      <a:pt x="183" y="15"/>
                      <a:pt x="180" y="16"/>
                      <a:pt x="177" y="16"/>
                    </a:cubicBezTo>
                    <a:cubicBezTo>
                      <a:pt x="43" y="16"/>
                      <a:pt x="43" y="16"/>
                      <a:pt x="43" y="16"/>
                    </a:cubicBezTo>
                    <a:cubicBezTo>
                      <a:pt x="43" y="143"/>
                      <a:pt x="43" y="143"/>
                      <a:pt x="43" y="143"/>
                    </a:cubicBezTo>
                    <a:cubicBezTo>
                      <a:pt x="169" y="143"/>
                      <a:pt x="169" y="143"/>
                      <a:pt x="169" y="143"/>
                    </a:cubicBezTo>
                    <a:cubicBezTo>
                      <a:pt x="175" y="145"/>
                      <a:pt x="182" y="147"/>
                      <a:pt x="189" y="147"/>
                    </a:cubicBezTo>
                    <a:cubicBezTo>
                      <a:pt x="199" y="147"/>
                      <a:pt x="208" y="144"/>
                      <a:pt x="217" y="140"/>
                    </a:cubicBezTo>
                    <a:cubicBezTo>
                      <a:pt x="218" y="139"/>
                      <a:pt x="220" y="138"/>
                      <a:pt x="221" y="138"/>
                    </a:cubicBezTo>
                    <a:cubicBezTo>
                      <a:pt x="221" y="151"/>
                      <a:pt x="221" y="151"/>
                      <a:pt x="221" y="151"/>
                    </a:cubicBezTo>
                    <a:cubicBezTo>
                      <a:pt x="221" y="152"/>
                      <a:pt x="221" y="153"/>
                      <a:pt x="221" y="154"/>
                    </a:cubicBezTo>
                    <a:lnTo>
                      <a:pt x="27" y="154"/>
                    </a:lnTo>
                    <a:close/>
                    <a:moveTo>
                      <a:pt x="132" y="46"/>
                    </a:moveTo>
                    <a:cubicBezTo>
                      <a:pt x="68" y="46"/>
                      <a:pt x="68" y="46"/>
                      <a:pt x="68" y="46"/>
                    </a:cubicBezTo>
                    <a:cubicBezTo>
                      <a:pt x="68" y="35"/>
                      <a:pt x="68" y="35"/>
                      <a:pt x="68" y="35"/>
                    </a:cubicBezTo>
                    <a:cubicBezTo>
                      <a:pt x="141" y="35"/>
                      <a:pt x="141" y="35"/>
                      <a:pt x="141" y="35"/>
                    </a:cubicBezTo>
                    <a:cubicBezTo>
                      <a:pt x="138" y="38"/>
                      <a:pt x="135" y="42"/>
                      <a:pt x="132" y="46"/>
                    </a:cubicBezTo>
                    <a:close/>
                    <a:moveTo>
                      <a:pt x="67" y="60"/>
                    </a:moveTo>
                    <a:cubicBezTo>
                      <a:pt x="126" y="60"/>
                      <a:pt x="126" y="60"/>
                      <a:pt x="126" y="60"/>
                    </a:cubicBezTo>
                    <a:cubicBezTo>
                      <a:pt x="125" y="64"/>
                      <a:pt x="124" y="68"/>
                      <a:pt x="123" y="71"/>
                    </a:cubicBezTo>
                    <a:cubicBezTo>
                      <a:pt x="67" y="71"/>
                      <a:pt x="67" y="71"/>
                      <a:pt x="67" y="71"/>
                    </a:cubicBezTo>
                    <a:lnTo>
                      <a:pt x="67" y="60"/>
                    </a:lnTo>
                    <a:close/>
                    <a:moveTo>
                      <a:pt x="123" y="87"/>
                    </a:moveTo>
                    <a:cubicBezTo>
                      <a:pt x="124" y="90"/>
                      <a:pt x="124" y="94"/>
                      <a:pt x="125" y="98"/>
                    </a:cubicBezTo>
                    <a:cubicBezTo>
                      <a:pt x="68" y="98"/>
                      <a:pt x="68" y="98"/>
                      <a:pt x="68" y="98"/>
                    </a:cubicBezTo>
                    <a:cubicBezTo>
                      <a:pt x="68" y="87"/>
                      <a:pt x="68" y="87"/>
                      <a:pt x="68" y="87"/>
                    </a:cubicBezTo>
                    <a:lnTo>
                      <a:pt x="123" y="87"/>
                    </a:lnTo>
                    <a:close/>
                    <a:moveTo>
                      <a:pt x="66" y="112"/>
                    </a:moveTo>
                    <a:cubicBezTo>
                      <a:pt x="131" y="112"/>
                      <a:pt x="131" y="112"/>
                      <a:pt x="131" y="112"/>
                    </a:cubicBezTo>
                    <a:cubicBezTo>
                      <a:pt x="134" y="116"/>
                      <a:pt x="136" y="120"/>
                      <a:pt x="139" y="123"/>
                    </a:cubicBezTo>
                    <a:cubicBezTo>
                      <a:pt x="66" y="123"/>
                      <a:pt x="66" y="123"/>
                      <a:pt x="66" y="123"/>
                    </a:cubicBezTo>
                    <a:lnTo>
                      <a:pt x="66" y="112"/>
                    </a:lnTo>
                    <a:close/>
                    <a:moveTo>
                      <a:pt x="304" y="143"/>
                    </a:moveTo>
                    <a:cubicBezTo>
                      <a:pt x="248" y="103"/>
                      <a:pt x="248" y="103"/>
                      <a:pt x="248" y="103"/>
                    </a:cubicBezTo>
                    <a:cubicBezTo>
                      <a:pt x="247" y="102"/>
                      <a:pt x="246" y="101"/>
                      <a:pt x="244" y="101"/>
                    </a:cubicBezTo>
                    <a:cubicBezTo>
                      <a:pt x="249" y="86"/>
                      <a:pt x="248" y="70"/>
                      <a:pt x="241" y="54"/>
                    </a:cubicBezTo>
                    <a:cubicBezTo>
                      <a:pt x="226" y="24"/>
                      <a:pt x="190" y="12"/>
                      <a:pt x="160" y="26"/>
                    </a:cubicBezTo>
                    <a:cubicBezTo>
                      <a:pt x="131" y="41"/>
                      <a:pt x="119" y="77"/>
                      <a:pt x="134" y="107"/>
                    </a:cubicBezTo>
                    <a:cubicBezTo>
                      <a:pt x="149" y="138"/>
                      <a:pt x="185" y="150"/>
                      <a:pt x="215" y="136"/>
                    </a:cubicBezTo>
                    <a:cubicBezTo>
                      <a:pt x="218" y="134"/>
                      <a:pt x="221" y="132"/>
                      <a:pt x="224" y="129"/>
                    </a:cubicBezTo>
                    <a:cubicBezTo>
                      <a:pt x="225" y="130"/>
                      <a:pt x="226" y="131"/>
                      <a:pt x="227" y="132"/>
                    </a:cubicBezTo>
                    <a:cubicBezTo>
                      <a:pt x="283" y="172"/>
                      <a:pt x="283" y="172"/>
                      <a:pt x="283" y="172"/>
                    </a:cubicBezTo>
                    <a:cubicBezTo>
                      <a:pt x="289" y="177"/>
                      <a:pt x="299" y="175"/>
                      <a:pt x="304" y="169"/>
                    </a:cubicBezTo>
                    <a:cubicBezTo>
                      <a:pt x="307" y="164"/>
                      <a:pt x="307" y="164"/>
                      <a:pt x="307" y="164"/>
                    </a:cubicBezTo>
                    <a:cubicBezTo>
                      <a:pt x="312" y="157"/>
                      <a:pt x="310" y="148"/>
                      <a:pt x="304" y="143"/>
                    </a:cubicBezTo>
                    <a:close/>
                    <a:moveTo>
                      <a:pt x="206" y="119"/>
                    </a:moveTo>
                    <a:cubicBezTo>
                      <a:pt x="186" y="128"/>
                      <a:pt x="162" y="120"/>
                      <a:pt x="151" y="99"/>
                    </a:cubicBezTo>
                    <a:cubicBezTo>
                      <a:pt x="141" y="78"/>
                      <a:pt x="149" y="53"/>
                      <a:pt x="169" y="43"/>
                    </a:cubicBezTo>
                    <a:cubicBezTo>
                      <a:pt x="189" y="33"/>
                      <a:pt x="213" y="42"/>
                      <a:pt x="224" y="63"/>
                    </a:cubicBezTo>
                    <a:cubicBezTo>
                      <a:pt x="234" y="84"/>
                      <a:pt x="226" y="109"/>
                      <a:pt x="206" y="119"/>
                    </a:cubicBezTo>
                    <a:close/>
                  </a:path>
                </a:pathLst>
              </a:custGeom>
              <a:solidFill>
                <a:schemeClr val="bg1"/>
              </a:solidFill>
              <a:ln>
                <a:noFill/>
              </a:ln>
            </p:spPr>
            <p:txBody>
              <a:bodyPr vert="horz" wrap="square" lIns="91440" tIns="45720" rIns="91440" bIns="45720" numCol="1" anchor="t" anchorCtr="0" compatLnSpc="1"/>
              <a:lstStyle/>
              <a:p>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sp>
            <p:nvSpPr>
              <p:cNvPr id="27" name="文本框 26"/>
              <p:cNvSpPr txBox="1"/>
              <p:nvPr/>
            </p:nvSpPr>
            <p:spPr>
              <a:xfrm>
                <a:off x="4055259" y="4739777"/>
                <a:ext cx="211015" cy="338554"/>
              </a:xfrm>
              <a:prstGeom prst="rect">
                <a:avLst/>
              </a:prstGeom>
              <a:noFill/>
            </p:spPr>
            <p:txBody>
              <a:bodyPr wrap="square" rtlCol="0">
                <a:spAutoFit/>
              </a:bodyPr>
              <a:lstStyle/>
              <a:p>
                <a:r>
                  <a:rPr lang="zh-CN" altLang="en-US" sz="1600" dirty="0">
                    <a:solidFill>
                      <a:schemeClr val="bg1"/>
                    </a:solidFill>
                    <a:latin typeface="思源黑体 CN Light" panose="020B0300000000000000" pitchFamily="34" charset="-122"/>
                    <a:cs typeface="+mn-ea"/>
                    <a:sym typeface="+mn-lt"/>
                  </a:rPr>
                  <a:t>认</a:t>
                </a:r>
                <a:endParaRPr lang="zh-CN" altLang="en-US" sz="1600" dirty="0">
                  <a:solidFill>
                    <a:schemeClr val="bg1"/>
                  </a:solidFill>
                  <a:latin typeface="思源黑体 CN Light" panose="020B0300000000000000" pitchFamily="34" charset="-122"/>
                  <a:cs typeface="+mn-ea"/>
                  <a:sym typeface="+mn-lt"/>
                </a:endParaRPr>
              </a:p>
            </p:txBody>
          </p:sp>
        </p:grpSp>
        <p:pic>
          <p:nvPicPr>
            <p:cNvPr id="25" name="图片 24"/>
            <p:cNvPicPr>
              <a:picLocks noChangeAspect="1"/>
            </p:cNvPicPr>
            <p:nvPr/>
          </p:nvPicPr>
          <p:blipFill>
            <a:blip r:embed="rId1"/>
            <a:stretch>
              <a:fillRect/>
            </a:stretch>
          </p:blipFill>
          <p:spPr>
            <a:xfrm>
              <a:off x="5079002" y="2472959"/>
              <a:ext cx="5883794" cy="345949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3518" y="2318543"/>
            <a:ext cx="9313758" cy="1979531"/>
            <a:chOff x="1453518" y="2318543"/>
            <a:chExt cx="9313758" cy="1979531"/>
          </a:xfrm>
        </p:grpSpPr>
        <p:sp>
          <p:nvSpPr>
            <p:cNvPr id="3" name="文本框 2"/>
            <p:cNvSpPr txBox="1"/>
            <p:nvPr/>
          </p:nvSpPr>
          <p:spPr>
            <a:xfrm>
              <a:off x="3894995" y="3303622"/>
              <a:ext cx="4401599" cy="769441"/>
            </a:xfrm>
            <a:prstGeom prst="rect">
              <a:avLst/>
            </a:prstGeom>
            <a:noFill/>
          </p:spPr>
          <p:txBody>
            <a:bodyPr wrap="square" rtlCol="0">
              <a:spAutoFit/>
            </a:bodyPr>
            <a:lstStyle/>
            <a:p>
              <a:pPr marL="0" marR="0" lvl="0" indent="0" algn="ctr" defTabSz="457200" rtl="0" eaLnBrk="1" fontAlgn="auto" latinLnBrk="0" hangingPunct="1">
                <a:lnSpc>
                  <a:spcPct val="100000"/>
                </a:lnSpc>
                <a:spcBef>
                  <a:spcPct val="0"/>
                </a:spcBef>
                <a:spcAft>
                  <a:spcPts val="0"/>
                </a:spcAft>
                <a:buClrTx/>
                <a:buSzTx/>
                <a:buFontTx/>
                <a:buNone/>
                <a:defRPr/>
              </a:pPr>
              <a:r>
                <a:rPr kumimoji="1" lang="zh-CN" altLang="en-US" sz="44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工作经验总结</a:t>
              </a:r>
              <a:endParaRPr kumimoji="1" lang="zh-CN" altLang="en-US" sz="44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4" name="文本框 3"/>
            <p:cNvSpPr txBox="1"/>
            <p:nvPr/>
          </p:nvSpPr>
          <p:spPr>
            <a:xfrm>
              <a:off x="4820798" y="2318543"/>
              <a:ext cx="2573553" cy="1323439"/>
            </a:xfrm>
            <a:prstGeom prst="rect">
              <a:avLst/>
            </a:prstGeom>
            <a:noFill/>
          </p:spPr>
          <p:txBody>
            <a:bodyPr wrap="square" rtlCol="0">
              <a:spAutoFit/>
            </a:bodyPr>
            <a:lstStyle/>
            <a:p>
              <a:pPr algn="ctr"/>
              <a:r>
                <a:rPr lang="en-US" altLang="zh-CN" sz="8000" i="1" spc="300" dirty="0">
                  <a:gradFill flip="none" rotWithShape="1">
                    <a:gsLst>
                      <a:gs pos="0">
                        <a:schemeClr val="accent1">
                          <a:alpha val="0"/>
                        </a:schemeClr>
                      </a:gs>
                      <a:gs pos="75000">
                        <a:schemeClr val="accent1"/>
                      </a:gs>
                    </a:gsLst>
                    <a:lin ang="16200000" scaled="1"/>
                    <a:tileRect/>
                  </a:gradFill>
                  <a:latin typeface="+mj-ea"/>
                  <a:ea typeface="+mj-ea"/>
                  <a:cs typeface="+mn-ea"/>
                  <a:sym typeface="+mn-lt"/>
                </a:rPr>
                <a:t>02</a:t>
              </a:r>
              <a:endParaRPr lang="zh-CN" altLang="en-US" sz="8000" i="1" spc="300" dirty="0">
                <a:gradFill flip="none" rotWithShape="1">
                  <a:gsLst>
                    <a:gs pos="0">
                      <a:schemeClr val="accent1">
                        <a:alpha val="0"/>
                      </a:schemeClr>
                    </a:gs>
                    <a:gs pos="75000">
                      <a:schemeClr val="accent1"/>
                    </a:gs>
                  </a:gsLst>
                  <a:lin ang="16200000" scaled="1"/>
                  <a:tileRect/>
                </a:gradFill>
                <a:latin typeface="+mj-ea"/>
                <a:ea typeface="+mj-ea"/>
                <a:cs typeface="+mn-ea"/>
                <a:sym typeface="+mn-lt"/>
              </a:endParaRPr>
            </a:p>
          </p:txBody>
        </p:sp>
        <p:cxnSp>
          <p:nvCxnSpPr>
            <p:cNvPr id="5" name="直接连接符 4"/>
            <p:cNvCxnSpPr/>
            <p:nvPr/>
          </p:nvCxnSpPr>
          <p:spPr>
            <a:xfrm>
              <a:off x="1453518" y="3794307"/>
              <a:ext cx="2649576" cy="0"/>
            </a:xfrm>
            <a:prstGeom prst="line">
              <a:avLst/>
            </a:prstGeom>
            <a:ln w="15875" cap="rnd">
              <a:gradFill>
                <a:gsLst>
                  <a:gs pos="0">
                    <a:schemeClr val="accent1">
                      <a:alpha val="0"/>
                    </a:schemeClr>
                  </a:gs>
                  <a:gs pos="100000">
                    <a:schemeClr val="accent1"/>
                  </a:gs>
                </a:gsLst>
                <a:lin ang="0" scaled="0"/>
              </a:gradFill>
              <a:prstDash val="dash"/>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981477" y="3794307"/>
              <a:ext cx="1121617" cy="0"/>
            </a:xfrm>
            <a:prstGeom prst="line">
              <a:avLst/>
            </a:prstGeom>
            <a:ln w="19050" cap="rnd">
              <a:gradFill flip="none" rotWithShape="1">
                <a:gsLst>
                  <a:gs pos="0">
                    <a:schemeClr val="accent1">
                      <a:alpha val="0"/>
                    </a:schemeClr>
                  </a:gs>
                  <a:gs pos="100000">
                    <a:schemeClr val="accent1"/>
                  </a:gs>
                </a:gsLst>
                <a:lin ang="0" scaled="1"/>
                <a:tileRect/>
              </a:gradFill>
              <a:round/>
              <a:headEnd type="none"/>
              <a:tailEnd type="diamond" w="sm" len="sm"/>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280981" y="3990297"/>
              <a:ext cx="3659247"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Summary Of Work Experience</a:t>
              </a:r>
              <a:endParaRPr kumimoji="0" lang="zh-CN" altLang="en-US" sz="14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8" name="直接连接符 7"/>
            <p:cNvCxnSpPr/>
            <p:nvPr/>
          </p:nvCxnSpPr>
          <p:spPr>
            <a:xfrm flipH="1">
              <a:off x="8117700" y="3794307"/>
              <a:ext cx="2649576" cy="0"/>
            </a:xfrm>
            <a:prstGeom prst="line">
              <a:avLst/>
            </a:prstGeom>
            <a:ln w="15875" cap="rnd">
              <a:gradFill>
                <a:gsLst>
                  <a:gs pos="0">
                    <a:schemeClr val="accent1">
                      <a:alpha val="0"/>
                    </a:schemeClr>
                  </a:gs>
                  <a:gs pos="100000">
                    <a:schemeClr val="accent1"/>
                  </a:gs>
                </a:gsLst>
                <a:lin ang="0" scaled="0"/>
              </a:gradFill>
              <a:prstDash val="dash"/>
              <a:roun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117700" y="3794307"/>
              <a:ext cx="1121617" cy="0"/>
            </a:xfrm>
            <a:prstGeom prst="line">
              <a:avLst/>
            </a:prstGeom>
            <a:ln w="19050" cap="rnd">
              <a:gradFill flip="none" rotWithShape="1">
                <a:gsLst>
                  <a:gs pos="0">
                    <a:schemeClr val="accent1">
                      <a:alpha val="0"/>
                    </a:schemeClr>
                  </a:gs>
                  <a:gs pos="100000">
                    <a:schemeClr val="accent1"/>
                  </a:gs>
                </a:gsLst>
                <a:lin ang="0" scaled="1"/>
                <a:tileRect/>
              </a:gradFill>
              <a:round/>
              <a:headEnd type="none"/>
              <a:tailEnd type="diamond" w="sm" len="sm"/>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3599" y="507235"/>
            <a:ext cx="8312973" cy="707886"/>
            <a:chOff x="553599" y="507235"/>
            <a:chExt cx="8312973" cy="707886"/>
          </a:xfrm>
        </p:grpSpPr>
        <p:sp>
          <p:nvSpPr>
            <p:cNvPr id="3" name="文本框 2"/>
            <p:cNvSpPr txBox="1"/>
            <p:nvPr/>
          </p:nvSpPr>
          <p:spPr>
            <a:xfrm>
              <a:off x="553599" y="507235"/>
              <a:ext cx="1009720" cy="707886"/>
            </a:xfrm>
            <a:prstGeom prst="rect">
              <a:avLst/>
            </a:prstGeom>
            <a:noFill/>
          </p:spPr>
          <p:txBody>
            <a:bodyPr wrap="square" rtlCol="0">
              <a:spAutoFit/>
            </a:bodyPr>
            <a:lstStyle/>
            <a:p>
              <a:r>
                <a:rPr lang="en-US" altLang="zh-CN" sz="4000" dirty="0">
                  <a:solidFill>
                    <a:schemeClr val="accent1"/>
                  </a:solidFill>
                  <a:latin typeface="+mj-ea"/>
                  <a:ea typeface="+mj-ea"/>
                  <a:cs typeface="+mn-ea"/>
                  <a:sym typeface="+mn-lt"/>
                </a:rPr>
                <a:t>02.</a:t>
              </a:r>
              <a:endParaRPr lang="zh-CN" altLang="en-US" sz="4000" dirty="0">
                <a:solidFill>
                  <a:schemeClr val="accent1"/>
                </a:solidFill>
                <a:latin typeface="+mj-ea"/>
                <a:ea typeface="+mj-ea"/>
                <a:cs typeface="+mn-ea"/>
                <a:sym typeface="+mn-lt"/>
              </a:endParaRPr>
            </a:p>
          </p:txBody>
        </p:sp>
        <p:sp>
          <p:nvSpPr>
            <p:cNvPr id="4" name="文本框 3"/>
            <p:cNvSpPr txBox="1"/>
            <p:nvPr/>
          </p:nvSpPr>
          <p:spPr>
            <a:xfrm>
              <a:off x="1490666" y="599568"/>
              <a:ext cx="2390191"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工作经验总结</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 name="文本框 4"/>
            <p:cNvSpPr txBox="1"/>
            <p:nvPr/>
          </p:nvSpPr>
          <p:spPr>
            <a:xfrm>
              <a:off x="3639062"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Summary Of Work Experience</a:t>
              </a:r>
              <a:endPar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6" name="直接连接符 5"/>
            <p:cNvCxnSpPr/>
            <p:nvPr/>
          </p:nvCxnSpPr>
          <p:spPr>
            <a:xfrm>
              <a:off x="3622961"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622961"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8" name="组合 7"/>
          <p:cNvGrpSpPr/>
          <p:nvPr/>
        </p:nvGrpSpPr>
        <p:grpSpPr>
          <a:xfrm>
            <a:off x="874713" y="2409017"/>
            <a:ext cx="3203543" cy="3146622"/>
            <a:chOff x="874713" y="2409017"/>
            <a:chExt cx="3203543" cy="3146622"/>
          </a:xfrm>
        </p:grpSpPr>
        <p:grpSp>
          <p:nvGrpSpPr>
            <p:cNvPr id="9" name="Group 38"/>
            <p:cNvGrpSpPr/>
            <p:nvPr/>
          </p:nvGrpSpPr>
          <p:grpSpPr>
            <a:xfrm>
              <a:off x="874713" y="2409017"/>
              <a:ext cx="3203543" cy="3146622"/>
              <a:chOff x="3685337" y="1514384"/>
              <a:chExt cx="4821324" cy="4797721"/>
            </a:xfrm>
          </p:grpSpPr>
          <p:sp>
            <p:nvSpPr>
              <p:cNvPr id="21"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chemeClr val="accent1"/>
              </a:solidFill>
              <a:ln>
                <a:solidFill>
                  <a:srgbClr val="AAC3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dirty="0">
                  <a:latin typeface="思源黑体 CN Light" panose="020B0300000000000000" pitchFamily="34" charset="-122"/>
                  <a:cs typeface="+mn-ea"/>
                  <a:sym typeface="+mn-lt"/>
                </a:endParaRPr>
              </a:p>
            </p:txBody>
          </p:sp>
          <p:sp>
            <p:nvSpPr>
              <p:cNvPr id="22"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chemeClr val="accent1"/>
              </a:solidFill>
              <a:ln>
                <a:solidFill>
                  <a:srgbClr val="AAC3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dirty="0">
                  <a:latin typeface="思源黑体 CN Light" panose="020B0300000000000000" pitchFamily="34" charset="-122"/>
                  <a:cs typeface="+mn-ea"/>
                  <a:sym typeface="+mn-lt"/>
                </a:endParaRPr>
              </a:p>
            </p:txBody>
          </p:sp>
          <p:sp>
            <p:nvSpPr>
              <p:cNvPr id="23"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chemeClr val="accent1"/>
              </a:solidFill>
              <a:ln>
                <a:solidFill>
                  <a:srgbClr val="AAC3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dirty="0">
                  <a:latin typeface="思源黑体 CN Light" panose="020B0300000000000000" pitchFamily="34" charset="-122"/>
                  <a:cs typeface="+mn-ea"/>
                  <a:sym typeface="+mn-lt"/>
                </a:endParaRPr>
              </a:p>
            </p:txBody>
          </p:sp>
          <p:sp>
            <p:nvSpPr>
              <p:cNvPr id="24" name="freeform5"/>
              <p:cNvSpPr/>
              <p:nvPr/>
            </p:nvSpPr>
            <p:spPr>
              <a:xfrm>
                <a:off x="3856462" y="1514384"/>
                <a:ext cx="4650199" cy="4650202"/>
              </a:xfrm>
              <a:prstGeom prst="circularArrow">
                <a:avLst>
                  <a:gd name="adj1" fmla="val 5085"/>
                  <a:gd name="adj2" fmla="val 327528"/>
                  <a:gd name="adj3" fmla="val 1472472"/>
                  <a:gd name="adj4" fmla="val 1619943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675" dirty="0">
                  <a:latin typeface="思源黑体 CN Light" panose="020B0300000000000000" pitchFamily="34" charset="-122"/>
                  <a:cs typeface="+mn-ea"/>
                  <a:sym typeface="+mn-lt"/>
                </a:endParaRPr>
              </a:p>
            </p:txBody>
          </p:sp>
          <p:sp>
            <p:nvSpPr>
              <p:cNvPr id="25" name="freeform4"/>
              <p:cNvSpPr/>
              <p:nvPr/>
            </p:nvSpPr>
            <p:spPr>
              <a:xfrm>
                <a:off x="3770899" y="1661904"/>
                <a:ext cx="4650199" cy="4650201"/>
              </a:xfrm>
              <a:prstGeom prst="circularArrow">
                <a:avLst>
                  <a:gd name="adj1" fmla="val 5085"/>
                  <a:gd name="adj2" fmla="val 327528"/>
                  <a:gd name="adj3" fmla="val 8671970"/>
                  <a:gd name="adj4" fmla="val 180050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675" dirty="0">
                  <a:latin typeface="思源黑体 CN Light" panose="020B0300000000000000" pitchFamily="34" charset="-122"/>
                  <a:cs typeface="+mn-ea"/>
                  <a:sym typeface="+mn-lt"/>
                </a:endParaRPr>
              </a:p>
            </p:txBody>
          </p:sp>
          <p:sp>
            <p:nvSpPr>
              <p:cNvPr id="26" name="freeform3"/>
              <p:cNvSpPr/>
              <p:nvPr/>
            </p:nvSpPr>
            <p:spPr>
              <a:xfrm>
                <a:off x="3685337" y="1514384"/>
                <a:ext cx="4650199" cy="4650202"/>
              </a:xfrm>
              <a:prstGeom prst="circularArrow">
                <a:avLst>
                  <a:gd name="adj1" fmla="val 5085"/>
                  <a:gd name="adj2" fmla="val 327528"/>
                  <a:gd name="adj3" fmla="val 15873039"/>
                  <a:gd name="adj4" fmla="val 9000000"/>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675" dirty="0">
                  <a:latin typeface="思源黑体 CN Light" panose="020B0300000000000000" pitchFamily="34" charset="-122"/>
                  <a:cs typeface="+mn-ea"/>
                  <a:sym typeface="+mn-lt"/>
                </a:endParaRPr>
              </a:p>
            </p:txBody>
          </p:sp>
        </p:grpSp>
        <p:grpSp>
          <p:nvGrpSpPr>
            <p:cNvPr id="10" name="组合 9"/>
            <p:cNvGrpSpPr/>
            <p:nvPr/>
          </p:nvGrpSpPr>
          <p:grpSpPr>
            <a:xfrm>
              <a:off x="2236761" y="4543113"/>
              <a:ext cx="479443" cy="522209"/>
              <a:chOff x="6169025" y="6338888"/>
              <a:chExt cx="338138" cy="368300"/>
            </a:xfrm>
            <a:solidFill>
              <a:schemeClr val="bg1"/>
            </a:solidFill>
            <a:effectLst/>
          </p:grpSpPr>
          <p:sp>
            <p:nvSpPr>
              <p:cNvPr id="15" name="Oval 5"/>
              <p:cNvSpPr>
                <a:spLocks noChangeArrowheads="1"/>
              </p:cNvSpPr>
              <p:nvPr/>
            </p:nvSpPr>
            <p:spPr bwMode="auto">
              <a:xfrm>
                <a:off x="6296025" y="6338888"/>
                <a:ext cx="79375"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16" name="Freeform 6"/>
              <p:cNvSpPr/>
              <p:nvPr/>
            </p:nvSpPr>
            <p:spPr bwMode="auto">
              <a:xfrm>
                <a:off x="6262688" y="6435725"/>
                <a:ext cx="146050" cy="271463"/>
              </a:xfrm>
              <a:custGeom>
                <a:avLst/>
                <a:gdLst>
                  <a:gd name="T0" fmla="*/ 31 w 39"/>
                  <a:gd name="T1" fmla="*/ 0 h 71"/>
                  <a:gd name="T2" fmla="*/ 28 w 39"/>
                  <a:gd name="T3" fmla="*/ 0 h 71"/>
                  <a:gd name="T4" fmla="*/ 19 w 39"/>
                  <a:gd name="T5" fmla="*/ 8 h 71"/>
                  <a:gd name="T6" fmla="*/ 11 w 39"/>
                  <a:gd name="T7" fmla="*/ 0 h 71"/>
                  <a:gd name="T8" fmla="*/ 8 w 39"/>
                  <a:gd name="T9" fmla="*/ 0 h 71"/>
                  <a:gd name="T10" fmla="*/ 0 w 39"/>
                  <a:gd name="T11" fmla="*/ 8 h 71"/>
                  <a:gd name="T12" fmla="*/ 0 w 39"/>
                  <a:gd name="T13" fmla="*/ 26 h 71"/>
                  <a:gd name="T14" fmla="*/ 8 w 39"/>
                  <a:gd name="T15" fmla="*/ 34 h 71"/>
                  <a:gd name="T16" fmla="*/ 8 w 39"/>
                  <a:gd name="T17" fmla="*/ 34 h 71"/>
                  <a:gd name="T18" fmla="*/ 8 w 39"/>
                  <a:gd name="T19" fmla="*/ 36 h 71"/>
                  <a:gd name="T20" fmla="*/ 8 w 39"/>
                  <a:gd name="T21" fmla="*/ 65 h 71"/>
                  <a:gd name="T22" fmla="*/ 14 w 39"/>
                  <a:gd name="T23" fmla="*/ 71 h 71"/>
                  <a:gd name="T24" fmla="*/ 20 w 39"/>
                  <a:gd name="T25" fmla="*/ 65 h 71"/>
                  <a:gd name="T26" fmla="*/ 26 w 39"/>
                  <a:gd name="T27" fmla="*/ 71 h 71"/>
                  <a:gd name="T28" fmla="*/ 31 w 39"/>
                  <a:gd name="T29" fmla="*/ 65 h 71"/>
                  <a:gd name="T30" fmla="*/ 31 w 39"/>
                  <a:gd name="T31" fmla="*/ 36 h 71"/>
                  <a:gd name="T32" fmla="*/ 31 w 39"/>
                  <a:gd name="T33" fmla="*/ 34 h 71"/>
                  <a:gd name="T34" fmla="*/ 31 w 39"/>
                  <a:gd name="T35" fmla="*/ 34 h 71"/>
                  <a:gd name="T36" fmla="*/ 39 w 39"/>
                  <a:gd name="T37" fmla="*/ 26 h 71"/>
                  <a:gd name="T38" fmla="*/ 39 w 39"/>
                  <a:gd name="T39" fmla="*/ 8 h 71"/>
                  <a:gd name="T40" fmla="*/ 31 w 39"/>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71">
                    <a:moveTo>
                      <a:pt x="31" y="0"/>
                    </a:moveTo>
                    <a:cubicBezTo>
                      <a:pt x="28" y="0"/>
                      <a:pt x="28" y="0"/>
                      <a:pt x="28" y="0"/>
                    </a:cubicBezTo>
                    <a:cubicBezTo>
                      <a:pt x="19" y="8"/>
                      <a:pt x="19" y="8"/>
                      <a:pt x="19" y="8"/>
                    </a:cubicBezTo>
                    <a:cubicBezTo>
                      <a:pt x="11" y="0"/>
                      <a:pt x="11" y="0"/>
                      <a:pt x="11" y="0"/>
                    </a:cubicBezTo>
                    <a:cubicBezTo>
                      <a:pt x="8" y="0"/>
                      <a:pt x="8" y="0"/>
                      <a:pt x="8" y="0"/>
                    </a:cubicBezTo>
                    <a:cubicBezTo>
                      <a:pt x="4" y="0"/>
                      <a:pt x="0" y="3"/>
                      <a:pt x="0" y="8"/>
                    </a:cubicBezTo>
                    <a:cubicBezTo>
                      <a:pt x="0" y="26"/>
                      <a:pt x="0" y="26"/>
                      <a:pt x="0" y="26"/>
                    </a:cubicBezTo>
                    <a:cubicBezTo>
                      <a:pt x="0" y="30"/>
                      <a:pt x="4" y="34"/>
                      <a:pt x="8" y="34"/>
                    </a:cubicBezTo>
                    <a:cubicBezTo>
                      <a:pt x="8" y="34"/>
                      <a:pt x="8" y="34"/>
                      <a:pt x="8" y="34"/>
                    </a:cubicBezTo>
                    <a:cubicBezTo>
                      <a:pt x="8" y="35"/>
                      <a:pt x="8" y="36"/>
                      <a:pt x="8" y="36"/>
                    </a:cubicBezTo>
                    <a:cubicBezTo>
                      <a:pt x="8" y="65"/>
                      <a:pt x="8" y="65"/>
                      <a:pt x="8" y="65"/>
                    </a:cubicBezTo>
                    <a:cubicBezTo>
                      <a:pt x="8" y="69"/>
                      <a:pt x="11" y="71"/>
                      <a:pt x="14" y="71"/>
                    </a:cubicBezTo>
                    <a:cubicBezTo>
                      <a:pt x="17" y="71"/>
                      <a:pt x="20" y="69"/>
                      <a:pt x="20" y="65"/>
                    </a:cubicBezTo>
                    <a:cubicBezTo>
                      <a:pt x="20" y="69"/>
                      <a:pt x="22" y="71"/>
                      <a:pt x="26" y="71"/>
                    </a:cubicBezTo>
                    <a:cubicBezTo>
                      <a:pt x="29" y="71"/>
                      <a:pt x="31" y="69"/>
                      <a:pt x="31" y="65"/>
                    </a:cubicBezTo>
                    <a:cubicBezTo>
                      <a:pt x="31" y="36"/>
                      <a:pt x="31" y="36"/>
                      <a:pt x="31" y="36"/>
                    </a:cubicBezTo>
                    <a:cubicBezTo>
                      <a:pt x="31" y="36"/>
                      <a:pt x="31" y="35"/>
                      <a:pt x="31" y="34"/>
                    </a:cubicBezTo>
                    <a:cubicBezTo>
                      <a:pt x="31" y="34"/>
                      <a:pt x="31" y="34"/>
                      <a:pt x="31" y="34"/>
                    </a:cubicBezTo>
                    <a:cubicBezTo>
                      <a:pt x="36" y="34"/>
                      <a:pt x="39" y="30"/>
                      <a:pt x="39" y="26"/>
                    </a:cubicBezTo>
                    <a:cubicBezTo>
                      <a:pt x="39" y="8"/>
                      <a:pt x="39" y="8"/>
                      <a:pt x="39" y="8"/>
                    </a:cubicBezTo>
                    <a:cubicBezTo>
                      <a:pt x="39" y="3"/>
                      <a:pt x="36"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17" name="Oval 7"/>
              <p:cNvSpPr>
                <a:spLocks noChangeArrowheads="1"/>
              </p:cNvSpPr>
              <p:nvPr/>
            </p:nvSpPr>
            <p:spPr bwMode="auto">
              <a:xfrm>
                <a:off x="6419850" y="6362700"/>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18" name="Freeform 8"/>
              <p:cNvSpPr/>
              <p:nvPr/>
            </p:nvSpPr>
            <p:spPr bwMode="auto">
              <a:xfrm>
                <a:off x="6416675" y="6430963"/>
                <a:ext cx="90488" cy="227013"/>
              </a:xfrm>
              <a:custGeom>
                <a:avLst/>
                <a:gdLst>
                  <a:gd name="T0" fmla="*/ 18 w 24"/>
                  <a:gd name="T1" fmla="*/ 0 h 59"/>
                  <a:gd name="T2" fmla="*/ 15 w 24"/>
                  <a:gd name="T3" fmla="*/ 0 h 59"/>
                  <a:gd name="T4" fmla="*/ 8 w 24"/>
                  <a:gd name="T5" fmla="*/ 7 h 59"/>
                  <a:gd name="T6" fmla="*/ 2 w 24"/>
                  <a:gd name="T7" fmla="*/ 0 h 59"/>
                  <a:gd name="T8" fmla="*/ 1 w 24"/>
                  <a:gd name="T9" fmla="*/ 0 h 59"/>
                  <a:gd name="T10" fmla="*/ 4 w 24"/>
                  <a:gd name="T11" fmla="*/ 7 h 59"/>
                  <a:gd name="T12" fmla="*/ 4 w 24"/>
                  <a:gd name="T13" fmla="*/ 30 h 59"/>
                  <a:gd name="T14" fmla="*/ 0 w 24"/>
                  <a:gd name="T15" fmla="*/ 38 h 59"/>
                  <a:gd name="T16" fmla="*/ 0 w 24"/>
                  <a:gd name="T17" fmla="*/ 54 h 59"/>
                  <a:gd name="T18" fmla="*/ 4 w 24"/>
                  <a:gd name="T19" fmla="*/ 59 h 59"/>
                  <a:gd name="T20" fmla="*/ 9 w 24"/>
                  <a:gd name="T21" fmla="*/ 54 h 59"/>
                  <a:gd name="T22" fmla="*/ 13 w 24"/>
                  <a:gd name="T23" fmla="*/ 59 h 59"/>
                  <a:gd name="T24" fmla="*/ 18 w 24"/>
                  <a:gd name="T25" fmla="*/ 54 h 59"/>
                  <a:gd name="T26" fmla="*/ 18 w 24"/>
                  <a:gd name="T27" fmla="*/ 29 h 59"/>
                  <a:gd name="T28" fmla="*/ 18 w 24"/>
                  <a:gd name="T29" fmla="*/ 27 h 59"/>
                  <a:gd name="T30" fmla="*/ 18 w 24"/>
                  <a:gd name="T31" fmla="*/ 27 h 59"/>
                  <a:gd name="T32" fmla="*/ 24 w 24"/>
                  <a:gd name="T33" fmla="*/ 21 h 59"/>
                  <a:gd name="T34" fmla="*/ 24 w 24"/>
                  <a:gd name="T35" fmla="*/ 7 h 59"/>
                  <a:gd name="T36" fmla="*/ 18 w 24"/>
                  <a:gd name="T3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9">
                    <a:moveTo>
                      <a:pt x="18" y="0"/>
                    </a:moveTo>
                    <a:cubicBezTo>
                      <a:pt x="15" y="0"/>
                      <a:pt x="15" y="0"/>
                      <a:pt x="15" y="0"/>
                    </a:cubicBezTo>
                    <a:cubicBezTo>
                      <a:pt x="8" y="7"/>
                      <a:pt x="8" y="7"/>
                      <a:pt x="8" y="7"/>
                    </a:cubicBezTo>
                    <a:cubicBezTo>
                      <a:pt x="2" y="0"/>
                      <a:pt x="2" y="0"/>
                      <a:pt x="2" y="0"/>
                    </a:cubicBezTo>
                    <a:cubicBezTo>
                      <a:pt x="1" y="0"/>
                      <a:pt x="1" y="0"/>
                      <a:pt x="1" y="0"/>
                    </a:cubicBezTo>
                    <a:cubicBezTo>
                      <a:pt x="3" y="2"/>
                      <a:pt x="4" y="4"/>
                      <a:pt x="4" y="7"/>
                    </a:cubicBezTo>
                    <a:cubicBezTo>
                      <a:pt x="4" y="30"/>
                      <a:pt x="4" y="30"/>
                      <a:pt x="4" y="30"/>
                    </a:cubicBezTo>
                    <a:cubicBezTo>
                      <a:pt x="4" y="34"/>
                      <a:pt x="2" y="36"/>
                      <a:pt x="0" y="38"/>
                    </a:cubicBezTo>
                    <a:cubicBezTo>
                      <a:pt x="0" y="54"/>
                      <a:pt x="0" y="54"/>
                      <a:pt x="0" y="54"/>
                    </a:cubicBezTo>
                    <a:cubicBezTo>
                      <a:pt x="0" y="57"/>
                      <a:pt x="2" y="59"/>
                      <a:pt x="4" y="59"/>
                    </a:cubicBezTo>
                    <a:cubicBezTo>
                      <a:pt x="7" y="59"/>
                      <a:pt x="9" y="57"/>
                      <a:pt x="9" y="54"/>
                    </a:cubicBezTo>
                    <a:cubicBezTo>
                      <a:pt x="9" y="57"/>
                      <a:pt x="11" y="59"/>
                      <a:pt x="13" y="59"/>
                    </a:cubicBezTo>
                    <a:cubicBezTo>
                      <a:pt x="16" y="59"/>
                      <a:pt x="18" y="57"/>
                      <a:pt x="18" y="54"/>
                    </a:cubicBezTo>
                    <a:cubicBezTo>
                      <a:pt x="18" y="29"/>
                      <a:pt x="18" y="29"/>
                      <a:pt x="18" y="29"/>
                    </a:cubicBezTo>
                    <a:cubicBezTo>
                      <a:pt x="18" y="28"/>
                      <a:pt x="18" y="27"/>
                      <a:pt x="18" y="27"/>
                    </a:cubicBezTo>
                    <a:cubicBezTo>
                      <a:pt x="18" y="27"/>
                      <a:pt x="18" y="27"/>
                      <a:pt x="18" y="27"/>
                    </a:cubicBezTo>
                    <a:cubicBezTo>
                      <a:pt x="21" y="27"/>
                      <a:pt x="24" y="24"/>
                      <a:pt x="24" y="21"/>
                    </a:cubicBezTo>
                    <a:cubicBezTo>
                      <a:pt x="24" y="7"/>
                      <a:pt x="24" y="7"/>
                      <a:pt x="24" y="7"/>
                    </a:cubicBezTo>
                    <a:cubicBezTo>
                      <a:pt x="24" y="3"/>
                      <a:pt x="21"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19" name="Oval 9"/>
              <p:cNvSpPr>
                <a:spLocks noChangeArrowheads="1"/>
              </p:cNvSpPr>
              <p:nvPr/>
            </p:nvSpPr>
            <p:spPr bwMode="auto">
              <a:xfrm>
                <a:off x="6194425" y="6362700"/>
                <a:ext cx="60325"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0" name="Freeform 10"/>
              <p:cNvSpPr/>
              <p:nvPr/>
            </p:nvSpPr>
            <p:spPr bwMode="auto">
              <a:xfrm>
                <a:off x="6169025" y="6430963"/>
                <a:ext cx="88900" cy="227013"/>
              </a:xfrm>
              <a:custGeom>
                <a:avLst/>
                <a:gdLst>
                  <a:gd name="T0" fmla="*/ 6 w 24"/>
                  <a:gd name="T1" fmla="*/ 0 h 59"/>
                  <a:gd name="T2" fmla="*/ 9 w 24"/>
                  <a:gd name="T3" fmla="*/ 0 h 59"/>
                  <a:gd name="T4" fmla="*/ 15 w 24"/>
                  <a:gd name="T5" fmla="*/ 7 h 59"/>
                  <a:gd name="T6" fmla="*/ 22 w 24"/>
                  <a:gd name="T7" fmla="*/ 0 h 59"/>
                  <a:gd name="T8" fmla="*/ 23 w 24"/>
                  <a:gd name="T9" fmla="*/ 0 h 59"/>
                  <a:gd name="T10" fmla="*/ 20 w 24"/>
                  <a:gd name="T11" fmla="*/ 7 h 59"/>
                  <a:gd name="T12" fmla="*/ 20 w 24"/>
                  <a:gd name="T13" fmla="*/ 30 h 59"/>
                  <a:gd name="T14" fmla="*/ 24 w 24"/>
                  <a:gd name="T15" fmla="*/ 38 h 59"/>
                  <a:gd name="T16" fmla="*/ 24 w 24"/>
                  <a:gd name="T17" fmla="*/ 54 h 59"/>
                  <a:gd name="T18" fmla="*/ 20 w 24"/>
                  <a:gd name="T19" fmla="*/ 59 h 59"/>
                  <a:gd name="T20" fmla="*/ 15 w 24"/>
                  <a:gd name="T21" fmla="*/ 54 h 59"/>
                  <a:gd name="T22" fmla="*/ 10 w 24"/>
                  <a:gd name="T23" fmla="*/ 59 h 59"/>
                  <a:gd name="T24" fmla="*/ 6 w 24"/>
                  <a:gd name="T25" fmla="*/ 54 h 59"/>
                  <a:gd name="T26" fmla="*/ 6 w 24"/>
                  <a:gd name="T27" fmla="*/ 29 h 59"/>
                  <a:gd name="T28" fmla="*/ 6 w 24"/>
                  <a:gd name="T29" fmla="*/ 27 h 59"/>
                  <a:gd name="T30" fmla="*/ 6 w 24"/>
                  <a:gd name="T31" fmla="*/ 27 h 59"/>
                  <a:gd name="T32" fmla="*/ 0 w 24"/>
                  <a:gd name="T33" fmla="*/ 21 h 59"/>
                  <a:gd name="T34" fmla="*/ 0 w 24"/>
                  <a:gd name="T35" fmla="*/ 7 h 59"/>
                  <a:gd name="T36" fmla="*/ 6 w 24"/>
                  <a:gd name="T3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9">
                    <a:moveTo>
                      <a:pt x="6" y="0"/>
                    </a:moveTo>
                    <a:cubicBezTo>
                      <a:pt x="9" y="0"/>
                      <a:pt x="9" y="0"/>
                      <a:pt x="9" y="0"/>
                    </a:cubicBezTo>
                    <a:cubicBezTo>
                      <a:pt x="15" y="7"/>
                      <a:pt x="15" y="7"/>
                      <a:pt x="15" y="7"/>
                    </a:cubicBezTo>
                    <a:cubicBezTo>
                      <a:pt x="22" y="0"/>
                      <a:pt x="22" y="0"/>
                      <a:pt x="22" y="0"/>
                    </a:cubicBezTo>
                    <a:cubicBezTo>
                      <a:pt x="23" y="0"/>
                      <a:pt x="23" y="0"/>
                      <a:pt x="23" y="0"/>
                    </a:cubicBezTo>
                    <a:cubicBezTo>
                      <a:pt x="21" y="2"/>
                      <a:pt x="20" y="4"/>
                      <a:pt x="20" y="7"/>
                    </a:cubicBezTo>
                    <a:cubicBezTo>
                      <a:pt x="20" y="30"/>
                      <a:pt x="20" y="30"/>
                      <a:pt x="20" y="30"/>
                    </a:cubicBezTo>
                    <a:cubicBezTo>
                      <a:pt x="20" y="34"/>
                      <a:pt x="22" y="36"/>
                      <a:pt x="24" y="38"/>
                    </a:cubicBezTo>
                    <a:cubicBezTo>
                      <a:pt x="24" y="54"/>
                      <a:pt x="24" y="54"/>
                      <a:pt x="24" y="54"/>
                    </a:cubicBezTo>
                    <a:cubicBezTo>
                      <a:pt x="24" y="57"/>
                      <a:pt x="22" y="59"/>
                      <a:pt x="20" y="59"/>
                    </a:cubicBezTo>
                    <a:cubicBezTo>
                      <a:pt x="17" y="59"/>
                      <a:pt x="15" y="57"/>
                      <a:pt x="15" y="54"/>
                    </a:cubicBezTo>
                    <a:cubicBezTo>
                      <a:pt x="15" y="57"/>
                      <a:pt x="13" y="59"/>
                      <a:pt x="10" y="59"/>
                    </a:cubicBezTo>
                    <a:cubicBezTo>
                      <a:pt x="8" y="59"/>
                      <a:pt x="6" y="57"/>
                      <a:pt x="6" y="54"/>
                    </a:cubicBezTo>
                    <a:cubicBezTo>
                      <a:pt x="6" y="29"/>
                      <a:pt x="6" y="29"/>
                      <a:pt x="6" y="29"/>
                    </a:cubicBezTo>
                    <a:cubicBezTo>
                      <a:pt x="6" y="28"/>
                      <a:pt x="6" y="27"/>
                      <a:pt x="6" y="27"/>
                    </a:cubicBezTo>
                    <a:cubicBezTo>
                      <a:pt x="6" y="27"/>
                      <a:pt x="6" y="27"/>
                      <a:pt x="6" y="27"/>
                    </a:cubicBezTo>
                    <a:cubicBezTo>
                      <a:pt x="3" y="27"/>
                      <a:pt x="0" y="24"/>
                      <a:pt x="0" y="21"/>
                    </a:cubicBezTo>
                    <a:cubicBezTo>
                      <a:pt x="0" y="7"/>
                      <a:pt x="0" y="7"/>
                      <a:pt x="0" y="7"/>
                    </a:cubicBezTo>
                    <a:cubicBezTo>
                      <a:pt x="0" y="3"/>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grpSp>
        <p:grpSp>
          <p:nvGrpSpPr>
            <p:cNvPr id="11" name="组合 10"/>
            <p:cNvGrpSpPr/>
            <p:nvPr/>
          </p:nvGrpSpPr>
          <p:grpSpPr>
            <a:xfrm>
              <a:off x="1548233" y="3318932"/>
              <a:ext cx="618809" cy="537451"/>
              <a:chOff x="9021763" y="5654676"/>
              <a:chExt cx="796925" cy="692150"/>
            </a:xfrm>
            <a:solidFill>
              <a:schemeClr val="bg1"/>
            </a:solidFill>
            <a:effectLst/>
          </p:grpSpPr>
          <p:sp>
            <p:nvSpPr>
              <p:cNvPr id="13" name="Freeform 13"/>
              <p:cNvSpPr/>
              <p:nvPr/>
            </p:nvSpPr>
            <p:spPr bwMode="auto">
              <a:xfrm>
                <a:off x="9163051" y="5835651"/>
                <a:ext cx="514350" cy="511175"/>
              </a:xfrm>
              <a:custGeom>
                <a:avLst/>
                <a:gdLst>
                  <a:gd name="T0" fmla="*/ 88 w 176"/>
                  <a:gd name="T1" fmla="*/ 0 h 175"/>
                  <a:gd name="T2" fmla="*/ 0 w 176"/>
                  <a:gd name="T3" fmla="*/ 63 h 175"/>
                  <a:gd name="T4" fmla="*/ 0 w 176"/>
                  <a:gd name="T5" fmla="*/ 151 h 175"/>
                  <a:gd name="T6" fmla="*/ 24 w 176"/>
                  <a:gd name="T7" fmla="*/ 175 h 175"/>
                  <a:gd name="T8" fmla="*/ 65 w 176"/>
                  <a:gd name="T9" fmla="*/ 175 h 175"/>
                  <a:gd name="T10" fmla="*/ 65 w 176"/>
                  <a:gd name="T11" fmla="*/ 93 h 175"/>
                  <a:gd name="T12" fmla="*/ 111 w 176"/>
                  <a:gd name="T13" fmla="*/ 93 h 175"/>
                  <a:gd name="T14" fmla="*/ 111 w 176"/>
                  <a:gd name="T15" fmla="*/ 175 h 175"/>
                  <a:gd name="T16" fmla="*/ 151 w 176"/>
                  <a:gd name="T17" fmla="*/ 175 h 175"/>
                  <a:gd name="T18" fmla="*/ 176 w 176"/>
                  <a:gd name="T19" fmla="*/ 151 h 175"/>
                  <a:gd name="T20" fmla="*/ 176 w 176"/>
                  <a:gd name="T21" fmla="*/ 63 h 175"/>
                  <a:gd name="T22" fmla="*/ 88 w 176"/>
                  <a:gd name="T2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75">
                    <a:moveTo>
                      <a:pt x="88" y="0"/>
                    </a:moveTo>
                    <a:cubicBezTo>
                      <a:pt x="0" y="63"/>
                      <a:pt x="0" y="63"/>
                      <a:pt x="0" y="63"/>
                    </a:cubicBezTo>
                    <a:cubicBezTo>
                      <a:pt x="0" y="151"/>
                      <a:pt x="0" y="151"/>
                      <a:pt x="0" y="151"/>
                    </a:cubicBezTo>
                    <a:cubicBezTo>
                      <a:pt x="0" y="164"/>
                      <a:pt x="11" y="175"/>
                      <a:pt x="24" y="175"/>
                    </a:cubicBezTo>
                    <a:cubicBezTo>
                      <a:pt x="65" y="175"/>
                      <a:pt x="65" y="175"/>
                      <a:pt x="65" y="175"/>
                    </a:cubicBezTo>
                    <a:cubicBezTo>
                      <a:pt x="65" y="93"/>
                      <a:pt x="65" y="93"/>
                      <a:pt x="65" y="93"/>
                    </a:cubicBezTo>
                    <a:cubicBezTo>
                      <a:pt x="111" y="93"/>
                      <a:pt x="111" y="93"/>
                      <a:pt x="111" y="93"/>
                    </a:cubicBezTo>
                    <a:cubicBezTo>
                      <a:pt x="111" y="175"/>
                      <a:pt x="111" y="175"/>
                      <a:pt x="111" y="175"/>
                    </a:cubicBezTo>
                    <a:cubicBezTo>
                      <a:pt x="151" y="175"/>
                      <a:pt x="151" y="175"/>
                      <a:pt x="151" y="175"/>
                    </a:cubicBezTo>
                    <a:cubicBezTo>
                      <a:pt x="165" y="175"/>
                      <a:pt x="176" y="164"/>
                      <a:pt x="176" y="151"/>
                    </a:cubicBezTo>
                    <a:cubicBezTo>
                      <a:pt x="176" y="63"/>
                      <a:pt x="176" y="63"/>
                      <a:pt x="176" y="63"/>
                    </a:cubicBez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14" name="Freeform 14"/>
              <p:cNvSpPr/>
              <p:nvPr/>
            </p:nvSpPr>
            <p:spPr bwMode="auto">
              <a:xfrm>
                <a:off x="9021763" y="5654676"/>
                <a:ext cx="796925" cy="354013"/>
              </a:xfrm>
              <a:custGeom>
                <a:avLst/>
                <a:gdLst>
                  <a:gd name="T0" fmla="*/ 9 w 272"/>
                  <a:gd name="T1" fmla="*/ 116 h 121"/>
                  <a:gd name="T2" fmla="*/ 20 w 272"/>
                  <a:gd name="T3" fmla="*/ 121 h 121"/>
                  <a:gd name="T4" fmla="*/ 136 w 272"/>
                  <a:gd name="T5" fmla="*/ 37 h 121"/>
                  <a:gd name="T6" fmla="*/ 136 w 272"/>
                  <a:gd name="T7" fmla="*/ 37 h 121"/>
                  <a:gd name="T8" fmla="*/ 136 w 272"/>
                  <a:gd name="T9" fmla="*/ 37 h 121"/>
                  <a:gd name="T10" fmla="*/ 136 w 272"/>
                  <a:gd name="T11" fmla="*/ 37 h 121"/>
                  <a:gd name="T12" fmla="*/ 136 w 272"/>
                  <a:gd name="T13" fmla="*/ 37 h 121"/>
                  <a:gd name="T14" fmla="*/ 252 w 272"/>
                  <a:gd name="T15" fmla="*/ 121 h 121"/>
                  <a:gd name="T16" fmla="*/ 263 w 272"/>
                  <a:gd name="T17" fmla="*/ 116 h 121"/>
                  <a:gd name="T18" fmla="*/ 268 w 272"/>
                  <a:gd name="T19" fmla="*/ 110 h 121"/>
                  <a:gd name="T20" fmla="*/ 265 w 272"/>
                  <a:gd name="T21" fmla="*/ 93 h 121"/>
                  <a:gd name="T22" fmla="*/ 233 w 272"/>
                  <a:gd name="T23" fmla="*/ 70 h 121"/>
                  <a:gd name="T24" fmla="*/ 223 w 272"/>
                  <a:gd name="T25" fmla="*/ 51 h 121"/>
                  <a:gd name="T26" fmla="*/ 223 w 272"/>
                  <a:gd name="T27" fmla="*/ 12 h 121"/>
                  <a:gd name="T28" fmla="*/ 211 w 272"/>
                  <a:gd name="T29" fmla="*/ 0 h 121"/>
                  <a:gd name="T30" fmla="*/ 200 w 272"/>
                  <a:gd name="T31" fmla="*/ 0 h 121"/>
                  <a:gd name="T32" fmla="*/ 188 w 272"/>
                  <a:gd name="T33" fmla="*/ 12 h 121"/>
                  <a:gd name="T34" fmla="*/ 188 w 272"/>
                  <a:gd name="T35" fmla="*/ 25 h 121"/>
                  <a:gd name="T36" fmla="*/ 178 w 272"/>
                  <a:gd name="T37" fmla="*/ 30 h 121"/>
                  <a:gd name="T38" fmla="*/ 146 w 272"/>
                  <a:gd name="T39" fmla="*/ 7 h 121"/>
                  <a:gd name="T40" fmla="*/ 136 w 272"/>
                  <a:gd name="T41" fmla="*/ 0 h 121"/>
                  <a:gd name="T42" fmla="*/ 136 w 272"/>
                  <a:gd name="T43" fmla="*/ 0 h 121"/>
                  <a:gd name="T44" fmla="*/ 136 w 272"/>
                  <a:gd name="T45" fmla="*/ 0 h 121"/>
                  <a:gd name="T46" fmla="*/ 136 w 272"/>
                  <a:gd name="T47" fmla="*/ 0 h 121"/>
                  <a:gd name="T48" fmla="*/ 126 w 272"/>
                  <a:gd name="T49" fmla="*/ 7 h 121"/>
                  <a:gd name="T50" fmla="*/ 7 w 272"/>
                  <a:gd name="T51" fmla="*/ 93 h 121"/>
                  <a:gd name="T52" fmla="*/ 4 w 272"/>
                  <a:gd name="T53" fmla="*/ 110 h 121"/>
                  <a:gd name="T54" fmla="*/ 9 w 272"/>
                  <a:gd name="T55" fmla="*/ 1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2" h="121">
                    <a:moveTo>
                      <a:pt x="9" y="116"/>
                    </a:moveTo>
                    <a:cubicBezTo>
                      <a:pt x="11" y="120"/>
                      <a:pt x="16" y="121"/>
                      <a:pt x="20" y="121"/>
                    </a:cubicBezTo>
                    <a:cubicBezTo>
                      <a:pt x="136" y="37"/>
                      <a:pt x="136" y="37"/>
                      <a:pt x="136" y="37"/>
                    </a:cubicBezTo>
                    <a:cubicBezTo>
                      <a:pt x="136" y="37"/>
                      <a:pt x="136" y="37"/>
                      <a:pt x="136" y="37"/>
                    </a:cubicBezTo>
                    <a:cubicBezTo>
                      <a:pt x="136" y="37"/>
                      <a:pt x="136" y="37"/>
                      <a:pt x="136" y="37"/>
                    </a:cubicBezTo>
                    <a:cubicBezTo>
                      <a:pt x="136" y="37"/>
                      <a:pt x="136" y="37"/>
                      <a:pt x="136" y="37"/>
                    </a:cubicBezTo>
                    <a:cubicBezTo>
                      <a:pt x="136" y="37"/>
                      <a:pt x="136" y="37"/>
                      <a:pt x="136" y="37"/>
                    </a:cubicBezTo>
                    <a:cubicBezTo>
                      <a:pt x="252" y="121"/>
                      <a:pt x="252" y="121"/>
                      <a:pt x="252" y="121"/>
                    </a:cubicBezTo>
                    <a:cubicBezTo>
                      <a:pt x="256" y="121"/>
                      <a:pt x="261" y="120"/>
                      <a:pt x="263" y="116"/>
                    </a:cubicBezTo>
                    <a:cubicBezTo>
                      <a:pt x="268" y="110"/>
                      <a:pt x="268" y="110"/>
                      <a:pt x="268" y="110"/>
                    </a:cubicBezTo>
                    <a:cubicBezTo>
                      <a:pt x="272" y="104"/>
                      <a:pt x="270" y="97"/>
                      <a:pt x="265" y="93"/>
                    </a:cubicBezTo>
                    <a:cubicBezTo>
                      <a:pt x="233" y="70"/>
                      <a:pt x="233" y="70"/>
                      <a:pt x="233" y="70"/>
                    </a:cubicBezTo>
                    <a:cubicBezTo>
                      <a:pt x="227" y="66"/>
                      <a:pt x="223" y="57"/>
                      <a:pt x="223" y="51"/>
                    </a:cubicBezTo>
                    <a:cubicBezTo>
                      <a:pt x="223" y="12"/>
                      <a:pt x="223" y="12"/>
                      <a:pt x="223" y="12"/>
                    </a:cubicBezTo>
                    <a:cubicBezTo>
                      <a:pt x="223" y="6"/>
                      <a:pt x="218" y="0"/>
                      <a:pt x="211" y="0"/>
                    </a:cubicBezTo>
                    <a:cubicBezTo>
                      <a:pt x="200" y="0"/>
                      <a:pt x="200" y="0"/>
                      <a:pt x="200" y="0"/>
                    </a:cubicBezTo>
                    <a:cubicBezTo>
                      <a:pt x="193" y="0"/>
                      <a:pt x="188" y="6"/>
                      <a:pt x="188" y="12"/>
                    </a:cubicBezTo>
                    <a:cubicBezTo>
                      <a:pt x="188" y="25"/>
                      <a:pt x="188" y="25"/>
                      <a:pt x="188" y="25"/>
                    </a:cubicBezTo>
                    <a:cubicBezTo>
                      <a:pt x="188" y="32"/>
                      <a:pt x="183" y="34"/>
                      <a:pt x="178" y="30"/>
                    </a:cubicBezTo>
                    <a:cubicBezTo>
                      <a:pt x="146" y="7"/>
                      <a:pt x="146" y="7"/>
                      <a:pt x="146" y="7"/>
                    </a:cubicBezTo>
                    <a:cubicBezTo>
                      <a:pt x="141" y="3"/>
                      <a:pt x="136" y="0"/>
                      <a:pt x="136" y="0"/>
                    </a:cubicBezTo>
                    <a:cubicBezTo>
                      <a:pt x="136" y="0"/>
                      <a:pt x="136" y="0"/>
                      <a:pt x="136" y="0"/>
                    </a:cubicBezTo>
                    <a:cubicBezTo>
                      <a:pt x="136" y="0"/>
                      <a:pt x="136" y="0"/>
                      <a:pt x="136" y="0"/>
                    </a:cubicBezTo>
                    <a:cubicBezTo>
                      <a:pt x="136" y="0"/>
                      <a:pt x="136" y="0"/>
                      <a:pt x="136" y="0"/>
                    </a:cubicBezTo>
                    <a:cubicBezTo>
                      <a:pt x="136" y="0"/>
                      <a:pt x="131" y="3"/>
                      <a:pt x="126" y="7"/>
                    </a:cubicBezTo>
                    <a:cubicBezTo>
                      <a:pt x="7" y="93"/>
                      <a:pt x="7" y="93"/>
                      <a:pt x="7" y="93"/>
                    </a:cubicBezTo>
                    <a:cubicBezTo>
                      <a:pt x="2" y="97"/>
                      <a:pt x="0" y="104"/>
                      <a:pt x="4" y="110"/>
                    </a:cubicBezTo>
                    <a:lnTo>
                      <a:pt x="9"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grpSp>
        <p:sp>
          <p:nvSpPr>
            <p:cNvPr id="12" name="Freeform 121"/>
            <p:cNvSpPr>
              <a:spLocks noEditPoints="1"/>
            </p:cNvSpPr>
            <p:nvPr/>
          </p:nvSpPr>
          <p:spPr bwMode="auto">
            <a:xfrm>
              <a:off x="2843618" y="3353196"/>
              <a:ext cx="477478" cy="475355"/>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bg1"/>
            </a:solidFill>
            <a:ln>
              <a:noFill/>
            </a:ln>
            <a:effec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grpSp>
      <p:grpSp>
        <p:nvGrpSpPr>
          <p:cNvPr id="27" name="组合 26"/>
          <p:cNvGrpSpPr/>
          <p:nvPr/>
        </p:nvGrpSpPr>
        <p:grpSpPr>
          <a:xfrm>
            <a:off x="4486120" y="1947890"/>
            <a:ext cx="6578316" cy="1779284"/>
            <a:chOff x="4486120" y="1947890"/>
            <a:chExt cx="6578316" cy="1779284"/>
          </a:xfrm>
        </p:grpSpPr>
        <p:grpSp>
          <p:nvGrpSpPr>
            <p:cNvPr id="28" name="组合 27"/>
            <p:cNvGrpSpPr/>
            <p:nvPr/>
          </p:nvGrpSpPr>
          <p:grpSpPr>
            <a:xfrm>
              <a:off x="4486120" y="1947890"/>
              <a:ext cx="6578316" cy="1779284"/>
              <a:chOff x="4486120" y="1947890"/>
              <a:chExt cx="6578316" cy="1779284"/>
            </a:xfrm>
          </p:grpSpPr>
          <p:sp>
            <p:nvSpPr>
              <p:cNvPr id="30" name="矩形 29"/>
              <p:cNvSpPr/>
              <p:nvPr/>
            </p:nvSpPr>
            <p:spPr>
              <a:xfrm>
                <a:off x="4486120" y="1947890"/>
                <a:ext cx="6578316" cy="17792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sp>
            <p:nvSpPr>
              <p:cNvPr id="31" name="矩形: 圆角 30"/>
              <p:cNvSpPr/>
              <p:nvPr/>
            </p:nvSpPr>
            <p:spPr>
              <a:xfrm>
                <a:off x="4790861" y="2230115"/>
                <a:ext cx="1632912" cy="36896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cs typeface="+mn-ea"/>
                    <a:sym typeface="+mn-lt"/>
                  </a:rPr>
                  <a:t>经验</a:t>
                </a:r>
                <a:r>
                  <a:rPr lang="en-US" altLang="zh-CN" sz="2000" dirty="0">
                    <a:latin typeface="+mj-ea"/>
                    <a:ea typeface="+mj-ea"/>
                    <a:cs typeface="+mn-ea"/>
                    <a:sym typeface="+mn-lt"/>
                  </a:rPr>
                  <a:t>1</a:t>
                </a:r>
                <a:r>
                  <a:rPr lang="zh-CN" altLang="en-US" sz="2000" dirty="0">
                    <a:latin typeface="+mj-ea"/>
                    <a:ea typeface="+mj-ea"/>
                    <a:cs typeface="+mn-ea"/>
                    <a:sym typeface="+mn-lt"/>
                  </a:rPr>
                  <a:t>介绍</a:t>
                </a:r>
                <a:endParaRPr lang="zh-CN" altLang="en-US" sz="2000" dirty="0">
                  <a:latin typeface="+mj-ea"/>
                  <a:ea typeface="+mj-ea"/>
                  <a:cs typeface="+mn-ea"/>
                  <a:sym typeface="+mn-lt"/>
                </a:endParaRPr>
              </a:p>
            </p:txBody>
          </p:sp>
        </p:grpSp>
        <p:sp>
          <p:nvSpPr>
            <p:cNvPr id="29" name="矩形 28"/>
            <p:cNvSpPr/>
            <p:nvPr/>
          </p:nvSpPr>
          <p:spPr>
            <a:xfrm>
              <a:off x="4750836" y="2634766"/>
              <a:ext cx="6092756" cy="78874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点击文本框即可进行编辑输入相关内容点击文本框即可进行编辑输入相关内容点击文本框即可进行编辑输入相关内容。</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grpSp>
        <p:nvGrpSpPr>
          <p:cNvPr id="32" name="组合 31"/>
          <p:cNvGrpSpPr/>
          <p:nvPr/>
        </p:nvGrpSpPr>
        <p:grpSpPr>
          <a:xfrm>
            <a:off x="4486120" y="3933952"/>
            <a:ext cx="6578316" cy="1779284"/>
            <a:chOff x="4486120" y="1947890"/>
            <a:chExt cx="6578316" cy="1779284"/>
          </a:xfrm>
        </p:grpSpPr>
        <p:grpSp>
          <p:nvGrpSpPr>
            <p:cNvPr id="33" name="组合 32"/>
            <p:cNvGrpSpPr/>
            <p:nvPr/>
          </p:nvGrpSpPr>
          <p:grpSpPr>
            <a:xfrm>
              <a:off x="4486120" y="1947890"/>
              <a:ext cx="6578316" cy="1779284"/>
              <a:chOff x="4486120" y="1947890"/>
              <a:chExt cx="6578316" cy="1779284"/>
            </a:xfrm>
          </p:grpSpPr>
          <p:sp>
            <p:nvSpPr>
              <p:cNvPr id="35" name="矩形 34"/>
              <p:cNvSpPr/>
              <p:nvPr/>
            </p:nvSpPr>
            <p:spPr>
              <a:xfrm>
                <a:off x="4486120" y="1947890"/>
                <a:ext cx="6578316" cy="17792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sp>
            <p:nvSpPr>
              <p:cNvPr id="36" name="矩形: 圆角 35"/>
              <p:cNvSpPr/>
              <p:nvPr/>
            </p:nvSpPr>
            <p:spPr>
              <a:xfrm>
                <a:off x="4790861" y="2230115"/>
                <a:ext cx="1632912" cy="36896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cs typeface="+mn-ea"/>
                    <a:sym typeface="+mn-lt"/>
                  </a:rPr>
                  <a:t>经验</a:t>
                </a:r>
                <a:r>
                  <a:rPr lang="en-US" altLang="zh-CN" sz="2000" dirty="0">
                    <a:latin typeface="+mj-ea"/>
                    <a:ea typeface="+mj-ea"/>
                    <a:cs typeface="+mn-ea"/>
                    <a:sym typeface="+mn-lt"/>
                  </a:rPr>
                  <a:t>2</a:t>
                </a:r>
                <a:r>
                  <a:rPr lang="zh-CN" altLang="en-US" sz="2000" dirty="0">
                    <a:latin typeface="+mj-ea"/>
                    <a:ea typeface="+mj-ea"/>
                    <a:cs typeface="+mn-ea"/>
                    <a:sym typeface="+mn-lt"/>
                  </a:rPr>
                  <a:t>介绍</a:t>
                </a:r>
                <a:endParaRPr lang="zh-CN" altLang="en-US" sz="2000" dirty="0">
                  <a:latin typeface="+mj-ea"/>
                  <a:ea typeface="+mj-ea"/>
                  <a:cs typeface="+mn-ea"/>
                  <a:sym typeface="+mn-lt"/>
                </a:endParaRPr>
              </a:p>
            </p:txBody>
          </p:sp>
        </p:grpSp>
        <p:sp>
          <p:nvSpPr>
            <p:cNvPr id="34" name="矩形 33"/>
            <p:cNvSpPr/>
            <p:nvPr/>
          </p:nvSpPr>
          <p:spPr>
            <a:xfrm>
              <a:off x="4750836" y="2634766"/>
              <a:ext cx="6092756" cy="78874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点击文本框即可进行编辑输入相关内容点击文本框即可进行编辑输入相关内容点击文本框即可进行编辑输入相关内容。</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3599" y="507235"/>
            <a:ext cx="8312973" cy="707886"/>
            <a:chOff x="553599" y="507235"/>
            <a:chExt cx="8312973" cy="707886"/>
          </a:xfrm>
        </p:grpSpPr>
        <p:sp>
          <p:nvSpPr>
            <p:cNvPr id="3" name="文本框 2"/>
            <p:cNvSpPr txBox="1"/>
            <p:nvPr/>
          </p:nvSpPr>
          <p:spPr>
            <a:xfrm>
              <a:off x="553599" y="507235"/>
              <a:ext cx="1009720" cy="707886"/>
            </a:xfrm>
            <a:prstGeom prst="rect">
              <a:avLst/>
            </a:prstGeom>
            <a:noFill/>
          </p:spPr>
          <p:txBody>
            <a:bodyPr wrap="square" rtlCol="0">
              <a:spAutoFit/>
            </a:bodyPr>
            <a:lstStyle/>
            <a:p>
              <a:r>
                <a:rPr lang="en-US" altLang="zh-CN" sz="4000" dirty="0">
                  <a:solidFill>
                    <a:schemeClr val="accent1"/>
                  </a:solidFill>
                  <a:latin typeface="+mj-ea"/>
                  <a:ea typeface="+mj-ea"/>
                  <a:cs typeface="+mn-ea"/>
                  <a:sym typeface="+mn-lt"/>
                </a:rPr>
                <a:t>02.</a:t>
              </a:r>
              <a:endParaRPr lang="zh-CN" altLang="en-US" sz="4000" dirty="0">
                <a:solidFill>
                  <a:schemeClr val="accent1"/>
                </a:solidFill>
                <a:latin typeface="+mj-ea"/>
                <a:ea typeface="+mj-ea"/>
                <a:cs typeface="+mn-ea"/>
                <a:sym typeface="+mn-lt"/>
              </a:endParaRPr>
            </a:p>
          </p:txBody>
        </p:sp>
        <p:sp>
          <p:nvSpPr>
            <p:cNvPr id="4" name="文本框 3"/>
            <p:cNvSpPr txBox="1"/>
            <p:nvPr/>
          </p:nvSpPr>
          <p:spPr>
            <a:xfrm>
              <a:off x="1490666" y="599568"/>
              <a:ext cx="2390191"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defRPr/>
              </a:pPr>
              <a:r>
                <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工作经验总结</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 name="文本框 4"/>
            <p:cNvSpPr txBox="1"/>
            <p:nvPr/>
          </p:nvSpPr>
          <p:spPr>
            <a:xfrm>
              <a:off x="3639062"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Summary Of Work Experience</a:t>
              </a:r>
              <a:endPar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6" name="直接连接符 5"/>
            <p:cNvCxnSpPr/>
            <p:nvPr/>
          </p:nvCxnSpPr>
          <p:spPr>
            <a:xfrm>
              <a:off x="3622961"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平行四边形 6"/>
            <p:cNvSpPr/>
            <p:nvPr/>
          </p:nvSpPr>
          <p:spPr>
            <a:xfrm>
              <a:off x="3622961"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8" name="组合 7"/>
          <p:cNvGrpSpPr/>
          <p:nvPr/>
        </p:nvGrpSpPr>
        <p:grpSpPr>
          <a:xfrm>
            <a:off x="4260545" y="2105804"/>
            <a:ext cx="3687405" cy="3579611"/>
            <a:chOff x="4260545" y="1777815"/>
            <a:chExt cx="3687405" cy="3579611"/>
          </a:xfrm>
        </p:grpSpPr>
        <p:grpSp>
          <p:nvGrpSpPr>
            <p:cNvPr id="9" name="组合 8"/>
            <p:cNvGrpSpPr/>
            <p:nvPr/>
          </p:nvGrpSpPr>
          <p:grpSpPr>
            <a:xfrm>
              <a:off x="4472363" y="2093089"/>
              <a:ext cx="3235700" cy="3081622"/>
              <a:chOff x="4652638" y="1999665"/>
              <a:chExt cx="3235700" cy="3081622"/>
            </a:xfrm>
          </p:grpSpPr>
          <p:grpSp>
            <p:nvGrpSpPr>
              <p:cNvPr id="38" name="组合 37"/>
              <p:cNvGrpSpPr/>
              <p:nvPr/>
            </p:nvGrpSpPr>
            <p:grpSpPr>
              <a:xfrm>
                <a:off x="4966600" y="2298677"/>
                <a:ext cx="2607776" cy="2483598"/>
                <a:chOff x="5670727" y="2308322"/>
                <a:chExt cx="2607776" cy="2483598"/>
              </a:xfrm>
            </p:grpSpPr>
            <p:sp>
              <p:nvSpPr>
                <p:cNvPr id="40" name="五边形 39"/>
                <p:cNvSpPr/>
                <p:nvPr/>
              </p:nvSpPr>
              <p:spPr>
                <a:xfrm>
                  <a:off x="6054428" y="2673753"/>
                  <a:ext cx="1840374" cy="1752737"/>
                </a:xfrm>
                <a:prstGeom prst="pentagon">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latin typeface="思源黑体 CN Light" panose="020B0300000000000000" pitchFamily="34" charset="-122"/>
                    <a:cs typeface="+mn-ea"/>
                    <a:sym typeface="+mn-lt"/>
                  </a:endParaRPr>
                </a:p>
              </p:txBody>
            </p:sp>
            <p:sp>
              <p:nvSpPr>
                <p:cNvPr id="41" name="五边形 40"/>
                <p:cNvSpPr/>
                <p:nvPr/>
              </p:nvSpPr>
              <p:spPr>
                <a:xfrm>
                  <a:off x="5670727" y="2308322"/>
                  <a:ext cx="2607776" cy="2483598"/>
                </a:xfrm>
                <a:prstGeom prst="pentagon">
                  <a:avLst/>
                </a:prstGeom>
                <a:noFill/>
                <a:ln w="2857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sp>
            <p:nvSpPr>
              <p:cNvPr id="39" name="五边形 38"/>
              <p:cNvSpPr/>
              <p:nvPr/>
            </p:nvSpPr>
            <p:spPr>
              <a:xfrm>
                <a:off x="4652638" y="1999665"/>
                <a:ext cx="3235700" cy="3081622"/>
              </a:xfrm>
              <a:prstGeom prst="pentag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10" name="组合 9"/>
            <p:cNvGrpSpPr/>
            <p:nvPr/>
          </p:nvGrpSpPr>
          <p:grpSpPr>
            <a:xfrm>
              <a:off x="7450238" y="2989161"/>
              <a:ext cx="497712" cy="497712"/>
              <a:chOff x="6458673" y="1585732"/>
              <a:chExt cx="497712" cy="497712"/>
            </a:xfrm>
          </p:grpSpPr>
          <p:sp>
            <p:nvSpPr>
              <p:cNvPr id="36" name="椭圆 35"/>
              <p:cNvSpPr/>
              <p:nvPr/>
            </p:nvSpPr>
            <p:spPr>
              <a:xfrm>
                <a:off x="6609144" y="1736203"/>
                <a:ext cx="196770" cy="196770"/>
              </a:xfrm>
              <a:prstGeom prst="ellipse">
                <a:avLst/>
              </a:prstGeom>
              <a:solidFill>
                <a:schemeClr val="accent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latin typeface="思源黑体 CN Light" panose="020B0300000000000000" pitchFamily="34" charset="-122"/>
                  <a:cs typeface="+mn-ea"/>
                  <a:sym typeface="+mn-lt"/>
                </a:endParaRPr>
              </a:p>
            </p:txBody>
          </p:sp>
          <p:sp>
            <p:nvSpPr>
              <p:cNvPr id="37" name="椭圆 36"/>
              <p:cNvSpPr/>
              <p:nvPr/>
            </p:nvSpPr>
            <p:spPr>
              <a:xfrm>
                <a:off x="6458673" y="1585732"/>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11" name="组合 10"/>
            <p:cNvGrpSpPr/>
            <p:nvPr/>
          </p:nvGrpSpPr>
          <p:grpSpPr>
            <a:xfrm>
              <a:off x="5841357" y="1777815"/>
              <a:ext cx="497712" cy="497712"/>
              <a:chOff x="6458673" y="1585732"/>
              <a:chExt cx="497712" cy="497712"/>
            </a:xfrm>
          </p:grpSpPr>
          <p:sp>
            <p:nvSpPr>
              <p:cNvPr id="34" name="椭圆 33"/>
              <p:cNvSpPr/>
              <p:nvPr/>
            </p:nvSpPr>
            <p:spPr>
              <a:xfrm>
                <a:off x="6609144" y="1736203"/>
                <a:ext cx="196770" cy="196770"/>
              </a:xfrm>
              <a:prstGeom prst="ellipse">
                <a:avLst/>
              </a:prstGeom>
              <a:solidFill>
                <a:schemeClr val="accent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latin typeface="思源黑体 CN Light" panose="020B0300000000000000" pitchFamily="34" charset="-122"/>
                  <a:cs typeface="+mn-ea"/>
                  <a:sym typeface="+mn-lt"/>
                </a:endParaRPr>
              </a:p>
            </p:txBody>
          </p:sp>
          <p:sp>
            <p:nvSpPr>
              <p:cNvPr id="35" name="椭圆 34"/>
              <p:cNvSpPr/>
              <p:nvPr/>
            </p:nvSpPr>
            <p:spPr>
              <a:xfrm>
                <a:off x="6458673" y="1585732"/>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12" name="组合 11"/>
            <p:cNvGrpSpPr/>
            <p:nvPr/>
          </p:nvGrpSpPr>
          <p:grpSpPr>
            <a:xfrm>
              <a:off x="4260545" y="2992054"/>
              <a:ext cx="497712" cy="497712"/>
              <a:chOff x="6458673" y="1585732"/>
              <a:chExt cx="497712" cy="497712"/>
            </a:xfrm>
          </p:grpSpPr>
          <p:sp>
            <p:nvSpPr>
              <p:cNvPr id="32" name="椭圆 31"/>
              <p:cNvSpPr/>
              <p:nvPr/>
            </p:nvSpPr>
            <p:spPr>
              <a:xfrm>
                <a:off x="6609144" y="1736203"/>
                <a:ext cx="196770" cy="196770"/>
              </a:xfrm>
              <a:prstGeom prst="ellipse">
                <a:avLst/>
              </a:prstGeom>
              <a:solidFill>
                <a:schemeClr val="accent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latin typeface="思源黑体 CN Light" panose="020B0300000000000000" pitchFamily="34" charset="-122"/>
                  <a:cs typeface="+mn-ea"/>
                  <a:sym typeface="+mn-lt"/>
                </a:endParaRPr>
              </a:p>
            </p:txBody>
          </p:sp>
          <p:sp>
            <p:nvSpPr>
              <p:cNvPr id="33" name="椭圆 32"/>
              <p:cNvSpPr/>
              <p:nvPr/>
            </p:nvSpPr>
            <p:spPr>
              <a:xfrm>
                <a:off x="6458673" y="1585732"/>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13" name="组合 12"/>
            <p:cNvGrpSpPr/>
            <p:nvPr/>
          </p:nvGrpSpPr>
          <p:grpSpPr>
            <a:xfrm>
              <a:off x="4795487" y="4841802"/>
              <a:ext cx="497712" cy="497712"/>
              <a:chOff x="6458673" y="1585732"/>
              <a:chExt cx="497712" cy="497712"/>
            </a:xfrm>
          </p:grpSpPr>
          <p:sp>
            <p:nvSpPr>
              <p:cNvPr id="30" name="椭圆 29"/>
              <p:cNvSpPr/>
              <p:nvPr/>
            </p:nvSpPr>
            <p:spPr>
              <a:xfrm>
                <a:off x="6609144" y="1736203"/>
                <a:ext cx="196770" cy="196770"/>
              </a:xfrm>
              <a:prstGeom prst="ellipse">
                <a:avLst/>
              </a:prstGeom>
              <a:solidFill>
                <a:schemeClr val="accent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latin typeface="思源黑体 CN Light" panose="020B0300000000000000" pitchFamily="34" charset="-122"/>
                  <a:cs typeface="+mn-ea"/>
                  <a:sym typeface="+mn-lt"/>
                </a:endParaRPr>
              </a:p>
            </p:txBody>
          </p:sp>
          <p:sp>
            <p:nvSpPr>
              <p:cNvPr id="31" name="椭圆 30"/>
              <p:cNvSpPr/>
              <p:nvPr/>
            </p:nvSpPr>
            <p:spPr>
              <a:xfrm>
                <a:off x="6458673" y="1585732"/>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14" name="组合 13"/>
            <p:cNvGrpSpPr/>
            <p:nvPr/>
          </p:nvGrpSpPr>
          <p:grpSpPr>
            <a:xfrm>
              <a:off x="6866294" y="4859714"/>
              <a:ext cx="497712" cy="497712"/>
              <a:chOff x="6458673" y="1585732"/>
              <a:chExt cx="497712" cy="497712"/>
            </a:xfrm>
          </p:grpSpPr>
          <p:sp>
            <p:nvSpPr>
              <p:cNvPr id="28" name="椭圆 27"/>
              <p:cNvSpPr/>
              <p:nvPr/>
            </p:nvSpPr>
            <p:spPr>
              <a:xfrm>
                <a:off x="6609144" y="1736203"/>
                <a:ext cx="196770" cy="196770"/>
              </a:xfrm>
              <a:prstGeom prst="ellipse">
                <a:avLst/>
              </a:prstGeom>
              <a:solidFill>
                <a:schemeClr val="accent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300" dirty="0">
                  <a:latin typeface="思源黑体 CN Light" panose="020B0300000000000000" pitchFamily="34" charset="-122"/>
                  <a:cs typeface="+mn-ea"/>
                  <a:sym typeface="+mn-lt"/>
                </a:endParaRPr>
              </a:p>
            </p:txBody>
          </p:sp>
          <p:sp>
            <p:nvSpPr>
              <p:cNvPr id="29" name="椭圆 28"/>
              <p:cNvSpPr/>
              <p:nvPr/>
            </p:nvSpPr>
            <p:spPr>
              <a:xfrm>
                <a:off x="6458673" y="1585732"/>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cs typeface="+mn-ea"/>
                  <a:sym typeface="+mn-lt"/>
                </a:endParaRPr>
              </a:p>
            </p:txBody>
          </p:sp>
        </p:grpSp>
        <p:grpSp>
          <p:nvGrpSpPr>
            <p:cNvPr id="15" name="组合 14"/>
            <p:cNvGrpSpPr/>
            <p:nvPr/>
          </p:nvGrpSpPr>
          <p:grpSpPr>
            <a:xfrm>
              <a:off x="5730978" y="3465609"/>
              <a:ext cx="718469" cy="604459"/>
              <a:chOff x="5146675" y="766763"/>
              <a:chExt cx="1590676" cy="1338263"/>
            </a:xfrm>
            <a:solidFill>
              <a:schemeClr val="bg1"/>
            </a:solidFill>
            <a:effectLst/>
          </p:grpSpPr>
          <p:sp>
            <p:nvSpPr>
              <p:cNvPr id="16"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17"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18"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19"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0"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1"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2"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3"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4"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5"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6"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sp>
            <p:nvSpPr>
              <p:cNvPr id="27"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思源黑体 CN Light" panose="020B0300000000000000" pitchFamily="34" charset="-122"/>
                  <a:cs typeface="+mn-ea"/>
                  <a:sym typeface="+mn-lt"/>
                </a:endParaRPr>
              </a:p>
            </p:txBody>
          </p:sp>
        </p:grpSp>
      </p:grpSp>
      <p:grpSp>
        <p:nvGrpSpPr>
          <p:cNvPr id="42" name="组合 41"/>
          <p:cNvGrpSpPr/>
          <p:nvPr/>
        </p:nvGrpSpPr>
        <p:grpSpPr>
          <a:xfrm>
            <a:off x="7514478" y="5010802"/>
            <a:ext cx="3517958" cy="1120049"/>
            <a:chOff x="6008206" y="2377096"/>
            <a:chExt cx="3657107" cy="1120049"/>
          </a:xfrm>
        </p:grpSpPr>
        <p:sp>
          <p:nvSpPr>
            <p:cNvPr id="43" name="文本框 42"/>
            <p:cNvSpPr txBox="1"/>
            <p:nvPr/>
          </p:nvSpPr>
          <p:spPr>
            <a:xfrm>
              <a:off x="6008206" y="2377096"/>
              <a:ext cx="1482587" cy="451919"/>
            </a:xfrm>
            <a:prstGeom prst="rect">
              <a:avLst/>
            </a:prstGeom>
            <a:noFill/>
          </p:spPr>
          <p:txBody>
            <a:bodyPr wrap="square" rtlCol="0">
              <a:spAutoFit/>
            </a:bodyPr>
            <a:lstStyle/>
            <a:p>
              <a:pPr>
                <a:lnSpc>
                  <a:spcPct val="125000"/>
                </a:lnSpc>
                <a:defRPr/>
              </a:pP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44" name="矩形 43"/>
            <p:cNvSpPr/>
            <p:nvPr/>
          </p:nvSpPr>
          <p:spPr>
            <a:xfrm>
              <a:off x="6008207" y="2708403"/>
              <a:ext cx="3657106" cy="78874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grpSp>
        <p:nvGrpSpPr>
          <p:cNvPr id="45" name="组合 44"/>
          <p:cNvGrpSpPr/>
          <p:nvPr/>
        </p:nvGrpSpPr>
        <p:grpSpPr>
          <a:xfrm>
            <a:off x="8098422" y="3096828"/>
            <a:ext cx="3053284" cy="1120049"/>
            <a:chOff x="6008206" y="2377096"/>
            <a:chExt cx="3174053" cy="1120049"/>
          </a:xfrm>
        </p:grpSpPr>
        <p:sp>
          <p:nvSpPr>
            <p:cNvPr id="46" name="文本框 45"/>
            <p:cNvSpPr txBox="1"/>
            <p:nvPr/>
          </p:nvSpPr>
          <p:spPr>
            <a:xfrm>
              <a:off x="6008206" y="2377096"/>
              <a:ext cx="1482587" cy="451919"/>
            </a:xfrm>
            <a:prstGeom prst="rect">
              <a:avLst/>
            </a:prstGeom>
            <a:noFill/>
          </p:spPr>
          <p:txBody>
            <a:bodyPr wrap="square" rtlCol="0">
              <a:spAutoFit/>
            </a:bodyPr>
            <a:lstStyle/>
            <a:p>
              <a:pPr>
                <a:lnSpc>
                  <a:spcPct val="125000"/>
                </a:lnSpc>
                <a:defRPr/>
              </a:pP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47" name="矩形 46"/>
            <p:cNvSpPr/>
            <p:nvPr/>
          </p:nvSpPr>
          <p:spPr>
            <a:xfrm>
              <a:off x="6008208" y="2708403"/>
              <a:ext cx="3174051" cy="78874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grpSp>
        <p:nvGrpSpPr>
          <p:cNvPr id="48" name="组合 47"/>
          <p:cNvGrpSpPr/>
          <p:nvPr/>
        </p:nvGrpSpPr>
        <p:grpSpPr>
          <a:xfrm>
            <a:off x="1214153" y="3096828"/>
            <a:ext cx="3053282" cy="1120049"/>
            <a:chOff x="6008208" y="2377096"/>
            <a:chExt cx="3174051" cy="1120049"/>
          </a:xfrm>
        </p:grpSpPr>
        <p:sp>
          <p:nvSpPr>
            <p:cNvPr id="49" name="文本框 48"/>
            <p:cNvSpPr txBox="1"/>
            <p:nvPr/>
          </p:nvSpPr>
          <p:spPr>
            <a:xfrm>
              <a:off x="7630370" y="2377096"/>
              <a:ext cx="1482587" cy="451919"/>
            </a:xfrm>
            <a:prstGeom prst="rect">
              <a:avLst/>
            </a:prstGeom>
            <a:noFill/>
          </p:spPr>
          <p:txBody>
            <a:bodyPr wrap="square" rtlCol="0">
              <a:spAutoFit/>
            </a:bodyPr>
            <a:lstStyle/>
            <a:p>
              <a:pPr algn="r">
                <a:lnSpc>
                  <a:spcPct val="125000"/>
                </a:lnSpc>
                <a:defRPr/>
              </a:pP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50" name="矩形 49"/>
            <p:cNvSpPr/>
            <p:nvPr/>
          </p:nvSpPr>
          <p:spPr>
            <a:xfrm>
              <a:off x="6008208" y="2708403"/>
              <a:ext cx="3174051" cy="788742"/>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grpSp>
        <p:nvGrpSpPr>
          <p:cNvPr id="51" name="组合 50"/>
          <p:cNvGrpSpPr/>
          <p:nvPr/>
        </p:nvGrpSpPr>
        <p:grpSpPr>
          <a:xfrm>
            <a:off x="1143266" y="5010802"/>
            <a:ext cx="3517957" cy="1120049"/>
            <a:chOff x="6008207" y="2377096"/>
            <a:chExt cx="3657106" cy="1120049"/>
          </a:xfrm>
        </p:grpSpPr>
        <p:sp>
          <p:nvSpPr>
            <p:cNvPr id="52" name="文本框 51"/>
            <p:cNvSpPr txBox="1"/>
            <p:nvPr/>
          </p:nvSpPr>
          <p:spPr>
            <a:xfrm>
              <a:off x="8126315" y="2377096"/>
              <a:ext cx="1482587" cy="451919"/>
            </a:xfrm>
            <a:prstGeom prst="rect">
              <a:avLst/>
            </a:prstGeom>
            <a:noFill/>
          </p:spPr>
          <p:txBody>
            <a:bodyPr wrap="square" rtlCol="0">
              <a:spAutoFit/>
            </a:bodyPr>
            <a:lstStyle/>
            <a:p>
              <a:pPr algn="r">
                <a:lnSpc>
                  <a:spcPct val="125000"/>
                </a:lnSpc>
                <a:defRPr/>
              </a:pP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53" name="矩形 52"/>
            <p:cNvSpPr/>
            <p:nvPr/>
          </p:nvSpPr>
          <p:spPr>
            <a:xfrm>
              <a:off x="6008207" y="2708403"/>
              <a:ext cx="3657106" cy="788742"/>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grpSp>
        <p:nvGrpSpPr>
          <p:cNvPr id="54" name="组合 53"/>
          <p:cNvGrpSpPr/>
          <p:nvPr/>
        </p:nvGrpSpPr>
        <p:grpSpPr>
          <a:xfrm>
            <a:off x="2990022" y="1391822"/>
            <a:ext cx="6211956" cy="770595"/>
            <a:chOff x="2990022" y="1292432"/>
            <a:chExt cx="6211956" cy="770595"/>
          </a:xfrm>
        </p:grpSpPr>
        <p:sp>
          <p:nvSpPr>
            <p:cNvPr id="55" name="文本框 54"/>
            <p:cNvSpPr txBox="1"/>
            <p:nvPr/>
          </p:nvSpPr>
          <p:spPr>
            <a:xfrm>
              <a:off x="5227457" y="1292432"/>
              <a:ext cx="1737086" cy="451919"/>
            </a:xfrm>
            <a:prstGeom prst="rect">
              <a:avLst/>
            </a:prstGeom>
            <a:noFill/>
          </p:spPr>
          <p:txBody>
            <a:bodyPr wrap="square" rtlCol="0">
              <a:spAutoFit/>
            </a:bodyPr>
            <a:lstStyle/>
            <a:p>
              <a:pPr algn="ctr">
                <a:lnSpc>
                  <a:spcPct val="125000"/>
                </a:lnSpc>
                <a:defRPr/>
              </a:pPr>
              <a:r>
                <a:rPr lang="zh-CN" altLang="en-US" sz="2000" dirty="0">
                  <a:solidFill>
                    <a:schemeClr val="accent1"/>
                  </a:solidFill>
                  <a:latin typeface="+mj-ea"/>
                  <a:ea typeface="+mj-ea"/>
                  <a:cs typeface="+mn-ea"/>
                  <a:sym typeface="+mn-lt"/>
                </a:rPr>
                <a:t>关键标题</a:t>
              </a:r>
              <a:endParaRPr lang="zh-CN" altLang="en-US" sz="2000" dirty="0">
                <a:solidFill>
                  <a:schemeClr val="accent1"/>
                </a:solidFill>
                <a:latin typeface="+mj-ea"/>
                <a:ea typeface="+mj-ea"/>
                <a:cs typeface="+mn-ea"/>
                <a:sym typeface="+mn-lt"/>
              </a:endParaRPr>
            </a:p>
          </p:txBody>
        </p:sp>
        <p:sp>
          <p:nvSpPr>
            <p:cNvPr id="56" name="矩形 55"/>
            <p:cNvSpPr/>
            <p:nvPr/>
          </p:nvSpPr>
          <p:spPr>
            <a:xfrm>
              <a:off x="2990022" y="1643617"/>
              <a:ext cx="6211956" cy="419410"/>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思源黑体 CN Light" panose="020B0300000000000000" pitchFamily="34" charset="-122"/>
                  <a:cs typeface="+mn-ea"/>
                  <a:sym typeface="+mn-lt"/>
                </a:rPr>
                <a:t>点击文本框即可进行编辑输入相关内容点击文本框即可进行编辑。</a:t>
              </a:r>
              <a:endParaRPr lang="zh-CN" altLang="en-US" sz="1600" dirty="0">
                <a:solidFill>
                  <a:schemeClr val="tx1">
                    <a:lumMod val="75000"/>
                    <a:lumOff val="25000"/>
                  </a:schemeClr>
                </a:solidFill>
                <a:latin typeface="思源黑体 CN Light" panose="020B0300000000000000"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3518" y="2318543"/>
            <a:ext cx="9313758" cy="1979531"/>
            <a:chOff x="1453518" y="2318543"/>
            <a:chExt cx="9313758" cy="1979531"/>
          </a:xfrm>
        </p:grpSpPr>
        <p:sp>
          <p:nvSpPr>
            <p:cNvPr id="3" name="文本框 2"/>
            <p:cNvSpPr txBox="1"/>
            <p:nvPr/>
          </p:nvSpPr>
          <p:spPr>
            <a:xfrm>
              <a:off x="3894995" y="3303622"/>
              <a:ext cx="4401599" cy="769441"/>
            </a:xfrm>
            <a:prstGeom prst="rect">
              <a:avLst/>
            </a:prstGeom>
            <a:noFill/>
          </p:spPr>
          <p:txBody>
            <a:bodyPr wrap="square" rtlCol="0">
              <a:spAutoFit/>
            </a:bodyPr>
            <a:lstStyle/>
            <a:p>
              <a:pPr marL="0" marR="0" lvl="0" indent="0" algn="ctr" defTabSz="457200" rtl="0" eaLnBrk="1" fontAlgn="auto" latinLnBrk="0" hangingPunct="1">
                <a:lnSpc>
                  <a:spcPct val="100000"/>
                </a:lnSpc>
                <a:spcBef>
                  <a:spcPct val="0"/>
                </a:spcBef>
                <a:spcAft>
                  <a:spcPts val="0"/>
                </a:spcAft>
                <a:buClrTx/>
                <a:buSzTx/>
                <a:buFontTx/>
                <a:buNone/>
                <a:defRPr/>
              </a:pPr>
              <a:r>
                <a:rPr kumimoji="1" lang="zh-CN" altLang="en-US" sz="4400" dirty="0">
                  <a:solidFill>
                    <a:schemeClr val="tx1">
                      <a:lumMod val="75000"/>
                      <a:lumOff val="25000"/>
                    </a:schemeClr>
                  </a:solidFill>
                  <a:latin typeface="+mj-ea"/>
                  <a:ea typeface="+mj-ea"/>
                  <a:cs typeface="+mn-ea"/>
                  <a:sym typeface="+mn-lt"/>
                </a:rPr>
                <a:t>市场形势分析</a:t>
              </a:r>
              <a:endParaRPr kumimoji="1" lang="zh-CN" altLang="en-US" sz="44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4" name="文本框 3"/>
            <p:cNvSpPr txBox="1"/>
            <p:nvPr/>
          </p:nvSpPr>
          <p:spPr>
            <a:xfrm>
              <a:off x="4820798" y="2318543"/>
              <a:ext cx="2573553" cy="1323439"/>
            </a:xfrm>
            <a:prstGeom prst="rect">
              <a:avLst/>
            </a:prstGeom>
            <a:noFill/>
          </p:spPr>
          <p:txBody>
            <a:bodyPr wrap="square" rtlCol="0">
              <a:spAutoFit/>
            </a:bodyPr>
            <a:lstStyle/>
            <a:p>
              <a:pPr algn="ctr"/>
              <a:r>
                <a:rPr lang="en-US" altLang="zh-CN" sz="8000" i="1" spc="300" dirty="0">
                  <a:gradFill flip="none" rotWithShape="1">
                    <a:gsLst>
                      <a:gs pos="0">
                        <a:schemeClr val="accent1">
                          <a:alpha val="0"/>
                        </a:schemeClr>
                      </a:gs>
                      <a:gs pos="75000">
                        <a:schemeClr val="accent1"/>
                      </a:gs>
                    </a:gsLst>
                    <a:lin ang="16200000" scaled="1"/>
                    <a:tileRect/>
                  </a:gradFill>
                  <a:latin typeface="+mj-ea"/>
                  <a:ea typeface="+mj-ea"/>
                  <a:cs typeface="+mn-ea"/>
                  <a:sym typeface="+mn-lt"/>
                </a:rPr>
                <a:t>03</a:t>
              </a:r>
              <a:endParaRPr lang="zh-CN" altLang="en-US" sz="8000" i="1" spc="300" dirty="0">
                <a:gradFill flip="none" rotWithShape="1">
                  <a:gsLst>
                    <a:gs pos="0">
                      <a:schemeClr val="accent1">
                        <a:alpha val="0"/>
                      </a:schemeClr>
                    </a:gs>
                    <a:gs pos="75000">
                      <a:schemeClr val="accent1"/>
                    </a:gs>
                  </a:gsLst>
                  <a:lin ang="16200000" scaled="1"/>
                  <a:tileRect/>
                </a:gradFill>
                <a:latin typeface="+mj-ea"/>
                <a:ea typeface="+mj-ea"/>
                <a:cs typeface="+mn-ea"/>
                <a:sym typeface="+mn-lt"/>
              </a:endParaRPr>
            </a:p>
          </p:txBody>
        </p:sp>
        <p:cxnSp>
          <p:nvCxnSpPr>
            <p:cNvPr id="5" name="直接连接符 4"/>
            <p:cNvCxnSpPr/>
            <p:nvPr/>
          </p:nvCxnSpPr>
          <p:spPr>
            <a:xfrm>
              <a:off x="1453518" y="3794307"/>
              <a:ext cx="2649576" cy="0"/>
            </a:xfrm>
            <a:prstGeom prst="line">
              <a:avLst/>
            </a:prstGeom>
            <a:ln w="15875" cap="rnd">
              <a:gradFill>
                <a:gsLst>
                  <a:gs pos="0">
                    <a:schemeClr val="accent1">
                      <a:alpha val="0"/>
                    </a:schemeClr>
                  </a:gs>
                  <a:gs pos="100000">
                    <a:schemeClr val="accent1"/>
                  </a:gs>
                </a:gsLst>
                <a:lin ang="0" scaled="0"/>
              </a:gradFill>
              <a:prstDash val="dash"/>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981477" y="3794307"/>
              <a:ext cx="1121617" cy="0"/>
            </a:xfrm>
            <a:prstGeom prst="line">
              <a:avLst/>
            </a:prstGeom>
            <a:ln w="19050" cap="rnd">
              <a:gradFill flip="none" rotWithShape="1">
                <a:gsLst>
                  <a:gs pos="0">
                    <a:schemeClr val="accent1">
                      <a:alpha val="0"/>
                    </a:schemeClr>
                  </a:gs>
                  <a:gs pos="100000">
                    <a:schemeClr val="accent1"/>
                  </a:gs>
                </a:gsLst>
                <a:lin ang="0" scaled="1"/>
                <a:tileRect/>
              </a:gradFill>
              <a:round/>
              <a:headEnd type="none"/>
              <a:tailEnd type="diamond" w="sm" len="sm"/>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280981" y="3990297"/>
              <a:ext cx="3659247"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rPr>
                <a:t>Market Situation Analysis</a:t>
              </a:r>
              <a:endParaRPr kumimoji="0" lang="zh-CN" altLang="en-US" sz="1400" b="0" i="1" u="none" strike="noStrike" kern="1200" cap="none" spc="300" normalizeH="0" baseline="0" noProof="0" dirty="0">
                <a:ln>
                  <a:noFill/>
                </a:ln>
                <a:solidFill>
                  <a:prstClr val="black">
                    <a:lumMod val="75000"/>
                    <a:lumOff val="25000"/>
                  </a:prstClr>
                </a:solidFill>
                <a:effectLst/>
                <a:uLnTx/>
                <a:uFillTx/>
                <a:latin typeface="思源黑体 CN Light" panose="020B0300000000000000" pitchFamily="34" charset="-122"/>
                <a:cs typeface="+mn-ea"/>
                <a:sym typeface="+mn-lt"/>
              </a:endParaRPr>
            </a:p>
          </p:txBody>
        </p:sp>
        <p:cxnSp>
          <p:nvCxnSpPr>
            <p:cNvPr id="8" name="直接连接符 7"/>
            <p:cNvCxnSpPr/>
            <p:nvPr/>
          </p:nvCxnSpPr>
          <p:spPr>
            <a:xfrm flipH="1">
              <a:off x="8117700" y="3794307"/>
              <a:ext cx="2649576" cy="0"/>
            </a:xfrm>
            <a:prstGeom prst="line">
              <a:avLst/>
            </a:prstGeom>
            <a:ln w="15875" cap="rnd">
              <a:gradFill>
                <a:gsLst>
                  <a:gs pos="0">
                    <a:schemeClr val="accent1">
                      <a:alpha val="0"/>
                    </a:schemeClr>
                  </a:gs>
                  <a:gs pos="100000">
                    <a:schemeClr val="accent1"/>
                  </a:gs>
                </a:gsLst>
                <a:lin ang="0" scaled="0"/>
              </a:gradFill>
              <a:prstDash val="dash"/>
              <a:roun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117700" y="3794307"/>
              <a:ext cx="1121617" cy="0"/>
            </a:xfrm>
            <a:prstGeom prst="line">
              <a:avLst/>
            </a:prstGeom>
            <a:ln w="19050" cap="rnd">
              <a:gradFill flip="none" rotWithShape="1">
                <a:gsLst>
                  <a:gs pos="0">
                    <a:schemeClr val="accent1">
                      <a:alpha val="0"/>
                    </a:schemeClr>
                  </a:gs>
                  <a:gs pos="100000">
                    <a:schemeClr val="accent1"/>
                  </a:gs>
                </a:gsLst>
                <a:lin ang="0" scaled="1"/>
                <a:tileRect/>
              </a:gradFill>
              <a:round/>
              <a:headEnd type="none"/>
              <a:tailEnd type="diamond" w="sm" len="sm"/>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heme/theme1.xml><?xml version="1.0" encoding="utf-8"?>
<a:theme xmlns:a="http://schemas.openxmlformats.org/drawingml/2006/main" name="Office 主题​​">
  <a:themeElements>
    <a:clrScheme name="自定义 372">
      <a:dk1>
        <a:sysClr val="windowText" lastClr="000000"/>
      </a:dk1>
      <a:lt1>
        <a:sysClr val="window" lastClr="FFFFFF"/>
      </a:lt1>
      <a:dk2>
        <a:srgbClr val="17406D"/>
      </a:dk2>
      <a:lt2>
        <a:srgbClr val="DBEFF9"/>
      </a:lt2>
      <a:accent1>
        <a:srgbClr val="003F7C"/>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23">
      <a:majorFont>
        <a:latin typeface="等线 Light"/>
        <a:ea typeface="优设标题黑"/>
        <a:cs typeface=""/>
      </a:majorFont>
      <a:minorFont>
        <a:latin typeface="等线"/>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稻壳儿模板制作</Template>
  <TotalTime>0</TotalTime>
  <Words>1511</Words>
  <Application>WPS 演示</Application>
  <PresentationFormat>宽屏</PresentationFormat>
  <Paragraphs>225</Paragraphs>
  <Slides>15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15</vt:i4>
      </vt:variant>
    </vt:vector>
  </HeadingPairs>
  <TitlesOfParts>
    <vt:vector size="27" baseType="lpstr">
      <vt:lpstr>Arial</vt:lpstr>
      <vt:lpstr>宋体</vt:lpstr>
      <vt:lpstr>Wingdings</vt:lpstr>
      <vt:lpstr>思源黑体 CN Light</vt:lpstr>
      <vt:lpstr>Calibri</vt:lpstr>
      <vt:lpstr>方正兰亭黑简体</vt:lpstr>
      <vt:lpstr>微软雅黑</vt:lpstr>
      <vt:lpstr>优设标题黑</vt:lpstr>
      <vt:lpstr>Arial Unicode MS</vt:lpstr>
      <vt:lpstr>等线</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 建平</dc:creator>
  <cp:lastModifiedBy>铭</cp:lastModifiedBy>
  <cp:revision>39</cp:revision>
  <dcterms:created xsi:type="dcterms:W3CDTF">2021-03-10T08:18:00Z</dcterms:created>
  <dcterms:modified xsi:type="dcterms:W3CDTF">2022-03-01T06:14:54Z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v1.0_mb_Ov4ky868N3hM+T1+9fQMjQ==</vt:lpwstr>
  </property>
  <property fmtid="{D5CDD505-2E9C-101B-9397-08002B2CF9AE}" pid="4" name="ICV">
    <vt:lpwstr>A86B36E48F89486DAC62EC9FFC848AF4</vt:lpwstr>
  </property>
</Properties>
</file>