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663" r:id="rId3"/>
    <p:sldId id="664" r:id="rId5"/>
    <p:sldId id="666" r:id="rId6"/>
    <p:sldId id="667" r:id="rId7"/>
    <p:sldId id="675" r:id="rId8"/>
    <p:sldId id="693" r:id="rId9"/>
    <p:sldId id="694" r:id="rId10"/>
    <p:sldId id="678" r:id="rId11"/>
    <p:sldId id="679" r:id="rId12"/>
    <p:sldId id="681" r:id="rId13"/>
    <p:sldId id="695" r:id="rId14"/>
    <p:sldId id="682" r:id="rId15"/>
    <p:sldId id="683" r:id="rId16"/>
    <p:sldId id="684" r:id="rId17"/>
    <p:sldId id="685" r:id="rId18"/>
    <p:sldId id="696" r:id="rId19"/>
    <p:sldId id="686" r:id="rId20"/>
    <p:sldId id="687" r:id="rId21"/>
    <p:sldId id="688" r:id="rId22"/>
    <p:sldId id="690" r:id="rId23"/>
    <p:sldId id="697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E1BE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8" d="100"/>
          <a:sy n="118" d="100"/>
        </p:scale>
        <p:origin x="102" y="120"/>
      </p:cViewPr>
      <p:guideLst>
        <p:guide orient="horz" pos="2160"/>
        <p:guide pos="380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17001B-46B3-4E1D-B6EF-B4501937CC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ACABDD-95A6-43DB-97E0-ECC9E6C946A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ACABDD-95A6-43DB-97E0-ECC9E6C946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ACABDD-95A6-43DB-97E0-ECC9E6C946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ACABDD-95A6-43DB-97E0-ECC9E6C946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ACABDD-95A6-43DB-97E0-ECC9E6C946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ACABDD-95A6-43DB-97E0-ECC9E6C946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ACABDD-95A6-43DB-97E0-ECC9E6C946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ACABDD-95A6-43DB-97E0-ECC9E6C946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ACABDD-95A6-43DB-97E0-ECC9E6C946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ACABDD-95A6-43DB-97E0-ECC9E6C946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ACABDD-95A6-43DB-97E0-ECC9E6C946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ACABDD-95A6-43DB-97E0-ECC9E6C946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ACABDD-95A6-43DB-97E0-ECC9E6C946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ACABDD-95A6-43DB-97E0-ECC9E6C946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ACABDD-95A6-43DB-97E0-ECC9E6C946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ACABDD-95A6-43DB-97E0-ECC9E6C946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ACABDD-95A6-43DB-97E0-ECC9E6C946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ACABDD-95A6-43DB-97E0-ECC9E6C946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ACABDD-95A6-43DB-97E0-ECC9E6C946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ACABDD-95A6-43DB-97E0-ECC9E6C946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ACABDD-95A6-43DB-97E0-ECC9E6C946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ACABDD-95A6-43DB-97E0-ECC9E6C946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57D9A-D686-4684-B839-4252AA217F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CA6B8-6A4B-4EAB-9335-F37BFFFBE2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57D9A-D686-4684-B839-4252AA217F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CA6B8-6A4B-4EAB-9335-F37BFFFBE2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57D9A-D686-4684-B839-4252AA217F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CA6B8-6A4B-4EAB-9335-F37BFFFBE2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57D9A-D686-4684-B839-4252AA217F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CA6B8-6A4B-4EAB-9335-F37BFFFBE2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57D9A-D686-4684-B839-4252AA217F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CA6B8-6A4B-4EAB-9335-F37BFFFBE2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57D9A-D686-4684-B839-4252AA217F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CA6B8-6A4B-4EAB-9335-F37BFFFBE2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57D9A-D686-4684-B839-4252AA217F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CA6B8-6A4B-4EAB-9335-F37BFFFBE2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57D9A-D686-4684-B839-4252AA217F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CA6B8-6A4B-4EAB-9335-F37BFFFBE2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57D9A-D686-4684-B839-4252AA217F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CA6B8-6A4B-4EAB-9335-F37BFFFBE2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57D9A-D686-4684-B839-4252AA217F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CA6B8-6A4B-4EAB-9335-F37BFFFBE2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57D9A-D686-4684-B839-4252AA217F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CA6B8-6A4B-4EAB-9335-F37BFFFBE2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D57D9A-D686-4684-B839-4252AA217F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DCA6B8-6A4B-4EAB-9335-F37BFFFBE245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3">
            <a:lum bright="70000" contrast="-70000"/>
          </a:blip>
          <a:stretch>
            <a:fillRect/>
          </a:stretch>
        </p:blipFill>
        <p:spPr>
          <a:xfrm rot="5400000">
            <a:off x="2855822" y="-2409035"/>
            <a:ext cx="6480354" cy="1167606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1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39" name="椭圆 38"/>
          <p:cNvSpPr/>
          <p:nvPr/>
        </p:nvSpPr>
        <p:spPr>
          <a:xfrm>
            <a:off x="2281726" y="3463868"/>
            <a:ext cx="7052774" cy="7052774"/>
          </a:xfrm>
          <a:prstGeom prst="ellipse">
            <a:avLst/>
          </a:prstGeom>
          <a:gradFill>
            <a:gsLst>
              <a:gs pos="23000">
                <a:srgbClr val="F8F8F8">
                  <a:alpha val="0"/>
                </a:srgbClr>
              </a:gs>
              <a:gs pos="100000">
                <a:srgbClr val="C00000">
                  <a:alpha val="70000"/>
                </a:srgbClr>
              </a:gs>
            </a:gsLst>
            <a:lin ang="16200000" scaled="1"/>
          </a:gradFill>
          <a:ln w="38100">
            <a:gradFill>
              <a:gsLst>
                <a:gs pos="0">
                  <a:schemeClr val="accent1">
                    <a:lumMod val="5000"/>
                    <a:lumOff val="95000"/>
                    <a:alpha val="40000"/>
                  </a:schemeClr>
                </a:gs>
                <a:gs pos="37000">
                  <a:srgbClr val="F8F8F8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3045863" y="4228005"/>
            <a:ext cx="5524500" cy="5524500"/>
          </a:xfrm>
          <a:prstGeom prst="ellipse">
            <a:avLst/>
          </a:prstGeom>
          <a:gradFill>
            <a:gsLst>
              <a:gs pos="23000">
                <a:srgbClr val="C00000"/>
              </a:gs>
              <a:gs pos="100000">
                <a:srgbClr val="C00000">
                  <a:alpha val="0"/>
                </a:srgbClr>
              </a:gs>
            </a:gsLst>
            <a:lin ang="16200000" scaled="1"/>
          </a:gradFill>
          <a:ln w="38100">
            <a:gradFill>
              <a:gsLst>
                <a:gs pos="0">
                  <a:schemeClr val="accent1">
                    <a:lumMod val="5000"/>
                    <a:lumOff val="95000"/>
                    <a:alpha val="32000"/>
                  </a:schemeClr>
                </a:gs>
                <a:gs pos="33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44238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208" y="4964299"/>
            <a:ext cx="2999811" cy="178322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 rot="20678619">
            <a:off x="3157523" y="1091124"/>
            <a:ext cx="1421747" cy="221599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 prstMaterial="plastic">
              <a:bevelT w="114300" h="38100" prst="angle"/>
            </a:sp3d>
          </a:bodyPr>
          <a:lstStyle/>
          <a:p>
            <a:pPr algn="ctr"/>
            <a:r>
              <a:rPr lang="zh-CN" altLang="en-US" sz="138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喜</a:t>
            </a:r>
            <a:endParaRPr lang="zh-CN" altLang="en-US" sz="13800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 rot="439263">
            <a:off x="4579270" y="1414289"/>
            <a:ext cx="1421747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 prstMaterial="plastic">
              <a:bevelT w="114300" h="38100" prst="angle"/>
            </a:sp3d>
          </a:bodyPr>
          <a:lstStyle/>
          <a:p>
            <a:pPr algn="ctr"/>
            <a:r>
              <a:rPr lang="zh-CN" altLang="en-US" sz="96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</a:rPr>
              <a:t>乐</a:t>
            </a:r>
            <a:endParaRPr lang="zh-CN" altLang="en-US" sz="9600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 rot="21441210">
            <a:off x="6001017" y="1414289"/>
            <a:ext cx="1421747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 prstMaterial="plastic">
              <a:bevelT w="114300" h="38100" prst="angle"/>
            </a:sp3d>
          </a:bodyPr>
          <a:lstStyle/>
          <a:p>
            <a:pPr algn="ctr"/>
            <a:r>
              <a:rPr lang="zh-CN" altLang="en-US" sz="96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元</a:t>
            </a:r>
            <a:endParaRPr lang="zh-CN" altLang="en-US" sz="9600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 rot="987354">
            <a:off x="7384663" y="1075049"/>
            <a:ext cx="1421747" cy="221599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 prstMaterial="plastic">
              <a:bevelT w="114300" h="38100" prst="angle"/>
            </a:sp3d>
          </a:bodyPr>
          <a:lstStyle/>
          <a:p>
            <a:pPr algn="ctr"/>
            <a:r>
              <a:rPr lang="zh-CN" altLang="en-US" sz="138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宵</a:t>
            </a:r>
            <a:endParaRPr lang="zh-CN" altLang="en-US" sz="13800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5910"/>
            <a:ext cx="12192000" cy="1020157"/>
          </a:xfrm>
          <a:prstGeom prst="rect">
            <a:avLst/>
          </a:prstGeom>
        </p:spPr>
      </p:pic>
      <p:sp>
        <p:nvSpPr>
          <p:cNvPr id="40" name="椭圆 39"/>
          <p:cNvSpPr/>
          <p:nvPr/>
        </p:nvSpPr>
        <p:spPr>
          <a:xfrm>
            <a:off x="1735626" y="2917768"/>
            <a:ext cx="8144974" cy="8144974"/>
          </a:xfrm>
          <a:prstGeom prst="ellipse">
            <a:avLst/>
          </a:prstGeom>
          <a:noFill/>
          <a:ln w="381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42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6974" y="3815615"/>
            <a:ext cx="2219325" cy="242887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51976" y="4318645"/>
            <a:ext cx="2088618" cy="2428875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23" t="62633" r="63067" b="13209"/>
          <a:stretch>
            <a:fillRect/>
          </a:stretch>
        </p:blipFill>
        <p:spPr>
          <a:xfrm>
            <a:off x="1117391" y="1797053"/>
            <a:ext cx="2473375" cy="2044819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23" t="62633" r="63067" b="13209"/>
          <a:stretch>
            <a:fillRect/>
          </a:stretch>
        </p:blipFill>
        <p:spPr>
          <a:xfrm rot="4636134">
            <a:off x="7180969" y="4940284"/>
            <a:ext cx="1721551" cy="1423261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4218751" y="561239"/>
            <a:ext cx="3752961" cy="11068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 prstMaterial="plastic">
              <a:bevelT w="114300" h="38100" prst="angle"/>
            </a:sp3d>
          </a:bodyPr>
          <a:lstStyle/>
          <a:p>
            <a:pPr algn="ctr"/>
            <a:r>
              <a:rPr lang="en-US" altLang="zh-CN" sz="66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2022</a:t>
            </a:r>
            <a:endParaRPr lang="zh-CN" altLang="en-US" sz="6600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054800" y="1390797"/>
            <a:ext cx="19728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LANTERN FESTIVAL</a:t>
            </a:r>
            <a:endParaRPr lang="zh-CN" altLang="en-US" sz="1200" dirty="0">
              <a:solidFill>
                <a:schemeClr val="accent4">
                  <a:lumMod val="20000"/>
                  <a:lumOff val="8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884597" y="3060004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农</a:t>
            </a:r>
            <a:r>
              <a:rPr lang="zh-CN" altLang="en-US" dirty="0">
                <a:solidFill>
                  <a:schemeClr val="accent4">
                    <a:lumMod val="20000"/>
                    <a:lumOff val="8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历正月十五</a:t>
            </a:r>
            <a:endParaRPr lang="zh-CN" altLang="en-US" dirty="0">
              <a:solidFill>
                <a:schemeClr val="accent4">
                  <a:lumMod val="20000"/>
                  <a:lumOff val="80000"/>
                </a:schemeClr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4667265" y="3966378"/>
            <a:ext cx="2281695" cy="467568"/>
          </a:xfrm>
          <a:prstGeom prst="roundRect">
            <a:avLst>
              <a:gd name="adj" fmla="val 0"/>
            </a:avLst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XXX</a:t>
            </a:r>
            <a:endParaRPr lang="en-US" dirty="0">
              <a:solidFill>
                <a:srgbClr val="C00000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59"/>
          <p:cNvSpPr>
            <a:spLocks noChangeArrowheads="1"/>
          </p:cNvSpPr>
          <p:nvPr/>
        </p:nvSpPr>
        <p:spPr bwMode="auto">
          <a:xfrm flipH="1">
            <a:off x="2994744" y="2226512"/>
            <a:ext cx="553998" cy="148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DE1BE"/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sym typeface="方正兰亭黑_GBK" pitchFamily="2" charset="-122"/>
              </a:rPr>
              <a:t>标题内容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EDE1BE"/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sym typeface="方正兰亭黑_GBK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133418" y="2213715"/>
            <a:ext cx="1338828" cy="300095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1400" dirty="0" smtClean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点击输入简要文本内容，文字内容需概况精炼的说明该分项内容</a:t>
            </a:r>
            <a:r>
              <a:rPr lang="en-US" altLang="zh-CN" sz="1400" dirty="0" smtClean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……</a:t>
            </a:r>
            <a:endParaRPr lang="zh-CN" altLang="en-US" sz="1400" dirty="0">
              <a:solidFill>
                <a:srgbClr val="EDE1BE"/>
              </a:solidFill>
              <a:latin typeface="义启粗楷体" panose="02000500000000000000" pitchFamily="2" charset="-122"/>
              <a:ea typeface="义启粗楷体" panose="02000500000000000000" pitchFamily="2" charset="-122"/>
              <a:sym typeface="Century Gothic" panose="020B0502020202020204" pitchFamily="34" charset="0"/>
            </a:endParaRPr>
          </a:p>
          <a:p>
            <a:pPr>
              <a:lnSpc>
                <a:spcPts val="3000"/>
              </a:lnSpc>
            </a:pPr>
            <a:endParaRPr lang="en-US" altLang="zh-CN" sz="1400" dirty="0">
              <a:solidFill>
                <a:srgbClr val="EDE1BE"/>
              </a:solidFill>
              <a:latin typeface="义启粗楷体" panose="02000500000000000000" pitchFamily="2" charset="-122"/>
              <a:ea typeface="义启粗楷体" panose="02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79"/>
          <a:stretch>
            <a:fillRect/>
          </a:stretch>
        </p:blipFill>
        <p:spPr>
          <a:xfrm>
            <a:off x="5582740" y="348342"/>
            <a:ext cx="1143000" cy="5570143"/>
          </a:xfrm>
          <a:prstGeom prst="rect">
            <a:avLst/>
          </a:prstGeom>
        </p:spPr>
      </p:pic>
      <p:sp>
        <p:nvSpPr>
          <p:cNvPr id="17" name="TextBox 59"/>
          <p:cNvSpPr>
            <a:spLocks noChangeArrowheads="1"/>
          </p:cNvSpPr>
          <p:nvPr/>
        </p:nvSpPr>
        <p:spPr bwMode="auto">
          <a:xfrm flipH="1">
            <a:off x="7836234" y="2226512"/>
            <a:ext cx="553998" cy="148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DE1BE"/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sym typeface="方正兰亭黑_GBK" pitchFamily="2" charset="-122"/>
              </a:rPr>
              <a:t>标题内容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EDE1BE"/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sym typeface="方正兰亭黑_GBK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974908" y="2213715"/>
            <a:ext cx="1338828" cy="300095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1400" dirty="0" smtClean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点击输入简要文本内容，文字内容需概况精炼的说明该分项内容</a:t>
            </a:r>
            <a:r>
              <a:rPr lang="en-US" altLang="zh-CN" sz="1400" dirty="0" smtClean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……</a:t>
            </a:r>
            <a:endParaRPr lang="zh-CN" altLang="en-US" sz="1400" dirty="0">
              <a:solidFill>
                <a:srgbClr val="EDE1BE"/>
              </a:solidFill>
              <a:latin typeface="义启粗楷体" panose="02000500000000000000" pitchFamily="2" charset="-122"/>
              <a:ea typeface="义启粗楷体" panose="02000500000000000000" pitchFamily="2" charset="-122"/>
              <a:sym typeface="Century Gothic" panose="020B0502020202020204" pitchFamily="34" charset="0"/>
            </a:endParaRPr>
          </a:p>
          <a:p>
            <a:pPr>
              <a:lnSpc>
                <a:spcPts val="3000"/>
              </a:lnSpc>
            </a:pPr>
            <a:endParaRPr lang="en-US" altLang="zh-CN" sz="1400" dirty="0">
              <a:solidFill>
                <a:srgbClr val="EDE1BE"/>
              </a:solidFill>
              <a:latin typeface="义启粗楷体" panose="02000500000000000000" pitchFamily="2" charset="-122"/>
              <a:ea typeface="义启粗楷体" panose="02000500000000000000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782035" y="-2283535"/>
            <a:ext cx="4995618" cy="4995618"/>
            <a:chOff x="8938017" y="-1746712"/>
            <a:chExt cx="4995618" cy="4995618"/>
          </a:xfrm>
        </p:grpSpPr>
        <p:sp>
          <p:nvSpPr>
            <p:cNvPr id="20" name="椭圆 19"/>
            <p:cNvSpPr/>
            <p:nvPr/>
          </p:nvSpPr>
          <p:spPr>
            <a:xfrm>
              <a:off x="8938017" y="-1746712"/>
              <a:ext cx="4995618" cy="4995618"/>
            </a:xfrm>
            <a:prstGeom prst="ellipse">
              <a:avLst/>
            </a:prstGeom>
            <a:gradFill flip="none" rotWithShape="1">
              <a:gsLst>
                <a:gs pos="0">
                  <a:srgbClr val="C00000"/>
                </a:gs>
                <a:gs pos="69000">
                  <a:srgbClr val="C00000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9808834" y="-875895"/>
              <a:ext cx="3253983" cy="3253983"/>
            </a:xfrm>
            <a:prstGeom prst="ellipse">
              <a:avLst/>
            </a:prstGeom>
            <a:gradFill flip="none" rotWithShape="1"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4777676" y="112070"/>
            <a:ext cx="30043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lvl="0">
              <a:defRPr/>
            </a:pPr>
            <a:r>
              <a:rPr lang="zh-CN" altLang="en-US" sz="4000" dirty="0" smtClean="0">
                <a:solidFill>
                  <a:srgbClr val="EDE1B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阿里巴巴普惠体 H" panose="00020600040101010101" pitchFamily="18" charset="-122"/>
                <a:sym typeface="方正楷体简体" panose="03000509000000000000" pitchFamily="65" charset="-122"/>
              </a:rPr>
              <a:t>历史发展</a:t>
            </a:r>
            <a:endParaRPr lang="zh-CN" altLang="en-US" sz="4000" dirty="0">
              <a:solidFill>
                <a:srgbClr val="EDE1BE"/>
              </a:solidFill>
              <a:latin typeface="思源宋体 Heavy" panose="02020900000000000000" pitchFamily="18" charset="-122"/>
              <a:ea typeface="思源宋体 Heavy" panose="02020900000000000000" pitchFamily="18" charset="-122"/>
              <a:cs typeface="阿里巴巴普惠体 H" panose="00020600040101010101" pitchFamily="18" charset="-122"/>
              <a:sym typeface="方正楷体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17" grpId="0"/>
      <p:bldP spid="18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椭圆 27"/>
          <p:cNvSpPr/>
          <p:nvPr/>
        </p:nvSpPr>
        <p:spPr>
          <a:xfrm>
            <a:off x="9808834" y="-875895"/>
            <a:ext cx="3253983" cy="3253983"/>
          </a:xfrm>
          <a:prstGeom prst="ellipse">
            <a:avLst/>
          </a:prstGeom>
          <a:gradFill flip="none" rotWithShape="1">
            <a:gsLst>
              <a:gs pos="0">
                <a:srgbClr val="C00000"/>
              </a:gs>
              <a:gs pos="100000">
                <a:srgbClr val="C0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938017" y="-1746712"/>
            <a:ext cx="4995618" cy="4995618"/>
          </a:xfrm>
          <a:prstGeom prst="ellipse">
            <a:avLst/>
          </a:prstGeom>
          <a:gradFill flip="none" rotWithShape="1">
            <a:gsLst>
              <a:gs pos="0">
                <a:srgbClr val="C00000"/>
              </a:gs>
              <a:gs pos="69000">
                <a:srgbClr val="C0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246" y="1465942"/>
            <a:ext cx="3315303" cy="3839029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8590472" y="2187378"/>
            <a:ext cx="1061528" cy="1061528"/>
          </a:xfrm>
          <a:prstGeom prst="ellipse">
            <a:avLst/>
          </a:prstGeom>
          <a:noFill/>
          <a:ln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noProof="0" dirty="0">
                <a:solidFill>
                  <a:srgbClr val="F8F8F8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叁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367443" y="2092558"/>
            <a:ext cx="61392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lvl="0" algn="l">
              <a:defRPr/>
            </a:pPr>
            <a:r>
              <a:rPr lang="zh-CN" altLang="en-US" sz="4800" dirty="0" smtClean="0">
                <a:solidFill>
                  <a:srgbClr val="EDE1B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方正楷体简体" panose="03000509000000000000" pitchFamily="65" charset="-122"/>
              </a:rPr>
              <a:t>详细解释</a:t>
            </a:r>
            <a:endParaRPr lang="zh-CN" altLang="en-US" sz="4800" dirty="0">
              <a:solidFill>
                <a:srgbClr val="EDE1BE"/>
              </a:solidFill>
              <a:latin typeface="思源宋体 Heavy" panose="02020900000000000000" pitchFamily="18" charset="-122"/>
              <a:ea typeface="思源宋体 Heavy" panose="02020900000000000000" pitchFamily="18" charset="-122"/>
              <a:sym typeface="方正楷体简体" panose="03000509000000000000" pitchFamily="65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836255" y="2187378"/>
            <a:ext cx="1531188" cy="27184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25000"/>
              </a:lnSpc>
              <a:defRPr/>
            </a:pPr>
            <a:r>
              <a:rPr lang="zh-CN" altLang="en-US" sz="1400" dirty="0">
                <a:solidFill>
                  <a:srgbClr val="F8F8F8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Century Gothic" panose="020B0502020202020204" pitchFamily="34" charset="0"/>
              </a:rPr>
              <a:t>根据自己的需要添加适当的文字，在幻灯片中，一页的文字最好不要超</a:t>
            </a:r>
            <a:r>
              <a:rPr lang="en-US" altLang="zh-CN" sz="1400" dirty="0">
                <a:solidFill>
                  <a:srgbClr val="F8F8F8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Century Gothic" panose="020B0502020202020204" pitchFamily="34" charset="0"/>
              </a:rPr>
              <a:t>200</a:t>
            </a:r>
            <a:r>
              <a:rPr lang="zh-CN" altLang="en-US" sz="1400" dirty="0">
                <a:solidFill>
                  <a:srgbClr val="F8F8F8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Century Gothic" panose="020B0502020202020204" pitchFamily="34" charset="0"/>
              </a:rPr>
              <a:t>字，根据自己的需要添加适当的文字一页的文字最好不要超过</a:t>
            </a:r>
            <a:r>
              <a:rPr lang="en-US" altLang="zh-CN" sz="1400" dirty="0">
                <a:solidFill>
                  <a:srgbClr val="F8F8F8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Century Gothic" panose="020B0502020202020204" pitchFamily="34" charset="0"/>
              </a:rPr>
              <a:t>200</a:t>
            </a:r>
            <a:r>
              <a:rPr lang="zh-CN" altLang="en-US" sz="1400" dirty="0">
                <a:solidFill>
                  <a:srgbClr val="F8F8F8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Century Gothic" panose="020B0502020202020204" pitchFamily="34" charset="0"/>
              </a:rPr>
              <a:t>字。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Century Gothic" panose="020B0502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586" y="2305557"/>
            <a:ext cx="2593386" cy="215979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7102" r="65759"/>
          <a:stretch>
            <a:fillRect/>
          </a:stretch>
        </p:blipFill>
        <p:spPr>
          <a:xfrm>
            <a:off x="10486884" y="114300"/>
            <a:ext cx="1705116" cy="24070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4361635" y="2073862"/>
            <a:ext cx="4562755" cy="1536741"/>
          </a:xfrm>
          <a:prstGeom prst="rect">
            <a:avLst/>
          </a:prstGeom>
        </p:spPr>
        <p:txBody>
          <a:bodyPr vert="eaVert" wrap="square" lIns="68564" tIns="34282" rIns="68564" bIns="34282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1600" dirty="0" smtClean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点击输入简要文本内容，文字内容需概况精炼的说明该分项内容</a:t>
            </a:r>
            <a:r>
              <a:rPr lang="en-US" altLang="zh-CN" sz="1600" dirty="0" smtClean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……</a:t>
            </a:r>
            <a:r>
              <a:rPr lang="zh-CN" altLang="en-US" sz="1600" dirty="0" smtClean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点击输入简要文本内容，文字内容需概况精炼的说明该分项内容</a:t>
            </a:r>
            <a:r>
              <a:rPr lang="en-US" altLang="zh-CN" sz="1600" dirty="0" smtClean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……</a:t>
            </a:r>
            <a:endParaRPr lang="zh-CN" altLang="en-US" sz="1600" dirty="0">
              <a:solidFill>
                <a:srgbClr val="EDE1BE"/>
              </a:solidFill>
              <a:latin typeface="义启粗楷体" panose="02000500000000000000" pitchFamily="2" charset="-122"/>
              <a:ea typeface="义启粗楷体" panose="02000500000000000000" pitchFamily="2" charset="-122"/>
              <a:sym typeface="Century Gothic" panose="020B0502020202020204" pitchFamily="34" charset="0"/>
            </a:endParaRPr>
          </a:p>
          <a:p>
            <a:pPr>
              <a:lnSpc>
                <a:spcPts val="3000"/>
              </a:lnSpc>
            </a:pPr>
            <a:endParaRPr lang="zh-CN" altLang="en-US" sz="1600" dirty="0">
              <a:solidFill>
                <a:srgbClr val="EDE1BE"/>
              </a:solidFill>
              <a:latin typeface="义启粗楷体" panose="02000500000000000000" pitchFamily="2" charset="-122"/>
              <a:ea typeface="义启粗楷体" panose="02000500000000000000" pitchFamily="2" charset="-122"/>
              <a:sym typeface="Century Gothic" panose="020B0502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536418" y="3946724"/>
            <a:ext cx="3985674" cy="1608025"/>
          </a:xfrm>
          <a:prstGeom prst="rect">
            <a:avLst/>
          </a:prstGeom>
        </p:spPr>
        <p:txBody>
          <a:bodyPr vert="eaVert" wrap="square" lIns="68564" tIns="34282" rIns="68564" bIns="34282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1600" dirty="0" smtClean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点击输入简要文本内容，文字内容需概况精炼的说明该分项内容</a:t>
            </a:r>
            <a:r>
              <a:rPr lang="en-US" altLang="zh-CN" sz="1600" dirty="0" smtClean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……</a:t>
            </a:r>
            <a:endParaRPr lang="zh-CN" altLang="en-US" sz="1600" dirty="0">
              <a:solidFill>
                <a:srgbClr val="EDE1BE"/>
              </a:solidFill>
              <a:latin typeface="义启粗楷体" panose="02000500000000000000" pitchFamily="2" charset="-122"/>
              <a:ea typeface="义启粗楷体" panose="02000500000000000000" pitchFamily="2" charset="-122"/>
              <a:sym typeface="Century Gothic" panose="020B0502020202020204" pitchFamily="34" charset="0"/>
            </a:endParaRPr>
          </a:p>
          <a:p>
            <a:pPr>
              <a:lnSpc>
                <a:spcPts val="3000"/>
              </a:lnSpc>
            </a:pPr>
            <a:r>
              <a:rPr lang="zh-CN" altLang="en-US" sz="1600" dirty="0" smtClean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点击输入简要文本内容，文字内容需概况精炼的说明该分项内容</a:t>
            </a:r>
            <a:r>
              <a:rPr lang="en-US" altLang="zh-CN" sz="1600" dirty="0" smtClean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……</a:t>
            </a:r>
            <a:endParaRPr lang="zh-CN" altLang="en-US" sz="1600" dirty="0">
              <a:solidFill>
                <a:srgbClr val="EDE1BE"/>
              </a:solidFill>
              <a:latin typeface="义启粗楷体" panose="02000500000000000000" pitchFamily="2" charset="-122"/>
              <a:ea typeface="义启粗楷体" panose="02000500000000000000" pitchFamily="2" charset="-122"/>
              <a:sym typeface="Century Gothic" panose="020B0502020202020204" pitchFamily="34" charset="0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2628900" y="3765444"/>
            <a:ext cx="6944754" cy="0"/>
          </a:xfrm>
          <a:prstGeom prst="line">
            <a:avLst/>
          </a:prstGeom>
          <a:ln>
            <a:gradFill flip="none" rotWithShape="1">
              <a:gsLst>
                <a:gs pos="0">
                  <a:srgbClr val="FFC000">
                    <a:alpha val="0"/>
                  </a:srgbClr>
                </a:gs>
                <a:gs pos="55000">
                  <a:srgbClr val="FFC000"/>
                </a:gs>
                <a:gs pos="100000">
                  <a:srgbClr val="FFC00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3782035" y="-2283535"/>
            <a:ext cx="4995618" cy="4995618"/>
            <a:chOff x="8938017" y="-1746712"/>
            <a:chExt cx="4995618" cy="4995618"/>
          </a:xfrm>
        </p:grpSpPr>
        <p:sp>
          <p:nvSpPr>
            <p:cNvPr id="19" name="椭圆 18"/>
            <p:cNvSpPr/>
            <p:nvPr/>
          </p:nvSpPr>
          <p:spPr>
            <a:xfrm>
              <a:off x="8938017" y="-1746712"/>
              <a:ext cx="4995618" cy="4995618"/>
            </a:xfrm>
            <a:prstGeom prst="ellipse">
              <a:avLst/>
            </a:prstGeom>
            <a:gradFill flip="none" rotWithShape="1">
              <a:gsLst>
                <a:gs pos="0">
                  <a:srgbClr val="C00000"/>
                </a:gs>
                <a:gs pos="69000">
                  <a:srgbClr val="C00000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9808834" y="-875895"/>
              <a:ext cx="3253983" cy="3253983"/>
            </a:xfrm>
            <a:prstGeom prst="ellipse">
              <a:avLst/>
            </a:prstGeom>
            <a:gradFill flip="none" rotWithShape="1"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4777676" y="112070"/>
            <a:ext cx="30043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lvl="0">
              <a:defRPr/>
            </a:pPr>
            <a:r>
              <a:rPr lang="zh-CN" altLang="en-US" sz="4000" dirty="0" smtClean="0">
                <a:solidFill>
                  <a:srgbClr val="EDE1B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阿里巴巴普惠体 H" panose="00020600040101010101" pitchFamily="18" charset="-122"/>
                <a:sym typeface="方正楷体简体" panose="03000509000000000000" pitchFamily="65" charset="-122"/>
              </a:rPr>
              <a:t>详细解释</a:t>
            </a:r>
            <a:endParaRPr lang="zh-CN" altLang="en-US" sz="4000" dirty="0">
              <a:solidFill>
                <a:srgbClr val="EDE1BE"/>
              </a:solidFill>
              <a:latin typeface="思源宋体 Heavy" panose="02020900000000000000" pitchFamily="18" charset="-122"/>
              <a:ea typeface="思源宋体 Heavy" panose="02020900000000000000" pitchFamily="18" charset="-122"/>
              <a:cs typeface="阿里巴巴普惠体 H" panose="00020600040101010101" pitchFamily="18" charset="-122"/>
              <a:sym typeface="方正楷体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6901" y="1336569"/>
            <a:ext cx="2219325" cy="24288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32256">
            <a:off x="7738467" y="2895699"/>
            <a:ext cx="3557032" cy="23585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817478" y="1782401"/>
            <a:ext cx="2435860" cy="354538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  <a:alpha val="55000"/>
                  </a:schemeClr>
                </a:gs>
                <a:gs pos="47000">
                  <a:srgbClr val="FFC000"/>
                </a:gs>
                <a:gs pos="100000">
                  <a:srgbClr val="EDE1BE"/>
                </a:gs>
              </a:gsLst>
              <a:lin ang="5400000" scaled="1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Franklin Gothic Medium" panose="020B0603020102020204"/>
              <a:ea typeface="方正黑体简体" panose="03000509000000000000" pitchFamily="65" charset="-122"/>
              <a:cs typeface="+mn-cs"/>
            </a:endParaRPr>
          </a:p>
        </p:txBody>
      </p:sp>
      <p:pic>
        <p:nvPicPr>
          <p:cNvPr id="12" name="图片 11" descr="cd13c8cbeb779dcd013d442b89dcde6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8060000">
            <a:off x="1576938" y="2148795"/>
            <a:ext cx="915670" cy="1242695"/>
          </a:xfrm>
          <a:prstGeom prst="rect">
            <a:avLst/>
          </a:prstGeom>
          <a:solidFill>
            <a:srgbClr val="C00000"/>
          </a:solidFill>
        </p:spPr>
      </p:pic>
      <p:sp>
        <p:nvSpPr>
          <p:cNvPr id="13" name="TextBox 1210"/>
          <p:cNvSpPr/>
          <p:nvPr/>
        </p:nvSpPr>
        <p:spPr>
          <a:xfrm>
            <a:off x="1097196" y="3482930"/>
            <a:ext cx="1875790" cy="338554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dirty="0">
                <a:solidFill>
                  <a:srgbClr val="EDE1B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输入此处标题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EDE1BE"/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sp>
        <p:nvSpPr>
          <p:cNvPr id="14" name="TextBox 1210"/>
          <p:cNvSpPr/>
          <p:nvPr/>
        </p:nvSpPr>
        <p:spPr>
          <a:xfrm>
            <a:off x="1020166" y="3935860"/>
            <a:ext cx="2029214" cy="100989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200" dirty="0" smtClean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点击输入简要文本内容，文字内容需概况精炼的说明该分项内容</a:t>
            </a:r>
            <a:r>
              <a:rPr lang="en-US" altLang="zh-CN" sz="1200" dirty="0" smtClean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……</a:t>
            </a:r>
            <a:endParaRPr lang="zh-CN" altLang="en-US" sz="1200" dirty="0">
              <a:solidFill>
                <a:srgbClr val="EDE1BE"/>
              </a:solidFill>
              <a:latin typeface="义启粗楷体" panose="02000500000000000000" pitchFamily="2" charset="-122"/>
              <a:ea typeface="义启粗楷体" panose="02000500000000000000" pitchFamily="2" charset="-122"/>
              <a:sym typeface="Century Gothic" panose="020B0502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56233" y="1782400"/>
            <a:ext cx="2435860" cy="3545381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  <a:alpha val="55000"/>
                  </a:schemeClr>
                </a:gs>
                <a:gs pos="47000">
                  <a:srgbClr val="FFC000"/>
                </a:gs>
                <a:gs pos="100000">
                  <a:srgbClr val="EDE1BE"/>
                </a:gs>
              </a:gsLst>
              <a:lin ang="5400000" scaled="1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Franklin Gothic Medium" panose="020B0603020102020204"/>
              <a:ea typeface="方正黑体简体" panose="03000509000000000000" pitchFamily="65" charset="-122"/>
              <a:cs typeface="+mn-cs"/>
            </a:endParaRPr>
          </a:p>
        </p:txBody>
      </p:sp>
      <p:pic>
        <p:nvPicPr>
          <p:cNvPr id="16" name="图片 15" descr="cd13c8cbeb779dcd013d442b89dcde6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8060000">
            <a:off x="4315693" y="2148795"/>
            <a:ext cx="915670" cy="1242695"/>
          </a:xfrm>
          <a:prstGeom prst="rect">
            <a:avLst/>
          </a:prstGeom>
          <a:solidFill>
            <a:srgbClr val="C00000"/>
          </a:solidFill>
        </p:spPr>
      </p:pic>
      <p:sp>
        <p:nvSpPr>
          <p:cNvPr id="17" name="TextBox 1210"/>
          <p:cNvSpPr/>
          <p:nvPr/>
        </p:nvSpPr>
        <p:spPr>
          <a:xfrm>
            <a:off x="3835951" y="3482930"/>
            <a:ext cx="1875790" cy="338554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rgbClr val="EDE1B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输入此处标题</a:t>
            </a:r>
            <a:endParaRPr lang="zh-CN" altLang="en-US" sz="1600" dirty="0">
              <a:solidFill>
                <a:srgbClr val="EDE1BE"/>
              </a:solidFill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sp>
        <p:nvSpPr>
          <p:cNvPr id="18" name="TextBox 1210"/>
          <p:cNvSpPr/>
          <p:nvPr/>
        </p:nvSpPr>
        <p:spPr>
          <a:xfrm>
            <a:off x="3769981" y="3940100"/>
            <a:ext cx="2026764" cy="100989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200" dirty="0" smtClean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点击输入简要文本内容，文字内容需概况精炼的说明该分项内容</a:t>
            </a:r>
            <a:r>
              <a:rPr lang="en-US" altLang="zh-CN" sz="1200" dirty="0" smtClean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……</a:t>
            </a:r>
            <a:endParaRPr lang="zh-CN" altLang="en-US" sz="1200" dirty="0">
              <a:solidFill>
                <a:srgbClr val="EDE1BE"/>
              </a:solidFill>
              <a:latin typeface="义启粗楷体" panose="02000500000000000000" pitchFamily="2" charset="-122"/>
              <a:ea typeface="义启粗楷体" panose="02000500000000000000" pitchFamily="2" charset="-122"/>
              <a:sym typeface="Century Gothic" panose="020B0502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285463" y="1782400"/>
            <a:ext cx="2435860" cy="3545381"/>
          </a:xfrm>
          <a:prstGeom prst="rect">
            <a:avLst/>
          </a:prstGeom>
          <a:noFill/>
          <a:ln>
            <a:gradFill>
              <a:gsLst>
                <a:gs pos="0">
                  <a:srgbClr val="EDE1BE"/>
                </a:gs>
                <a:gs pos="49000">
                  <a:srgbClr val="FFC000"/>
                </a:gs>
                <a:gs pos="100000">
                  <a:srgbClr val="EDE1BE"/>
                </a:gs>
              </a:gsLst>
              <a:lin ang="5400000" scaled="1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Franklin Gothic Medium" panose="020B0603020102020204"/>
              <a:ea typeface="方正黑体简体" panose="03000509000000000000" pitchFamily="65" charset="-122"/>
              <a:cs typeface="+mn-cs"/>
            </a:endParaRPr>
          </a:p>
        </p:txBody>
      </p:sp>
      <p:pic>
        <p:nvPicPr>
          <p:cNvPr id="20" name="图片 19" descr="cd13c8cbeb779dcd013d442b89dcde6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8060000">
            <a:off x="7044923" y="2148795"/>
            <a:ext cx="915670" cy="1242695"/>
          </a:xfrm>
          <a:prstGeom prst="rect">
            <a:avLst/>
          </a:prstGeom>
          <a:solidFill>
            <a:srgbClr val="C00000"/>
          </a:solidFill>
        </p:spPr>
      </p:pic>
      <p:sp>
        <p:nvSpPr>
          <p:cNvPr id="21" name="TextBox 1210"/>
          <p:cNvSpPr/>
          <p:nvPr/>
        </p:nvSpPr>
        <p:spPr>
          <a:xfrm>
            <a:off x="6565181" y="3482930"/>
            <a:ext cx="1875790" cy="338554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rgbClr val="EDE1B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输入此处标题</a:t>
            </a:r>
            <a:endParaRPr lang="zh-CN" altLang="en-US" sz="1600" dirty="0">
              <a:solidFill>
                <a:srgbClr val="EDE1BE"/>
              </a:solidFill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sp>
        <p:nvSpPr>
          <p:cNvPr id="22" name="TextBox 1210"/>
          <p:cNvSpPr/>
          <p:nvPr/>
        </p:nvSpPr>
        <p:spPr>
          <a:xfrm>
            <a:off x="6499211" y="3940100"/>
            <a:ext cx="2026764" cy="100989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200" dirty="0" smtClean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点击输入简要文本内容，文字内容需概况精炼的说明该分项内容</a:t>
            </a:r>
            <a:r>
              <a:rPr lang="en-US" altLang="zh-CN" sz="1200" dirty="0" smtClean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……</a:t>
            </a:r>
            <a:endParaRPr lang="zh-CN" altLang="en-US" sz="1200" dirty="0">
              <a:solidFill>
                <a:srgbClr val="EDE1BE"/>
              </a:solidFill>
              <a:latin typeface="义启粗楷体" panose="02000500000000000000" pitchFamily="2" charset="-122"/>
              <a:ea typeface="义启粗楷体" panose="02000500000000000000" pitchFamily="2" charset="-122"/>
              <a:sym typeface="Century Gothic" panose="020B0502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984213" y="1782400"/>
            <a:ext cx="2435860" cy="3545381"/>
          </a:xfrm>
          <a:prstGeom prst="rect">
            <a:avLst/>
          </a:prstGeom>
          <a:noFill/>
          <a:ln>
            <a:gradFill>
              <a:gsLst>
                <a:gs pos="0">
                  <a:srgbClr val="EDE1BE"/>
                </a:gs>
                <a:gs pos="49000">
                  <a:srgbClr val="FFC000"/>
                </a:gs>
                <a:gs pos="100000">
                  <a:srgbClr val="EDE1BE"/>
                </a:gs>
              </a:gsLst>
              <a:lin ang="5400000" scaled="1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Franklin Gothic Medium" panose="020B0603020102020204"/>
              <a:ea typeface="方正黑体简体" panose="03000509000000000000" pitchFamily="65" charset="-122"/>
              <a:cs typeface="+mn-cs"/>
            </a:endParaRPr>
          </a:p>
        </p:txBody>
      </p:sp>
      <p:pic>
        <p:nvPicPr>
          <p:cNvPr id="24" name="图片 23" descr="cd13c8cbeb779dcd013d442b89dcde6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8060000">
            <a:off x="9743673" y="2148795"/>
            <a:ext cx="915670" cy="1242695"/>
          </a:xfrm>
          <a:prstGeom prst="rect">
            <a:avLst/>
          </a:prstGeom>
          <a:solidFill>
            <a:srgbClr val="C00000"/>
          </a:solidFill>
        </p:spPr>
      </p:pic>
      <p:sp>
        <p:nvSpPr>
          <p:cNvPr id="25" name="TextBox 1210"/>
          <p:cNvSpPr/>
          <p:nvPr/>
        </p:nvSpPr>
        <p:spPr>
          <a:xfrm>
            <a:off x="9263931" y="3482930"/>
            <a:ext cx="1875790" cy="338554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rgbClr val="EDE1B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输入此处标题</a:t>
            </a:r>
            <a:endParaRPr lang="zh-CN" altLang="en-US" sz="1600" dirty="0">
              <a:solidFill>
                <a:srgbClr val="EDE1BE"/>
              </a:solidFill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sp>
        <p:nvSpPr>
          <p:cNvPr id="26" name="TextBox 1210"/>
          <p:cNvSpPr/>
          <p:nvPr/>
        </p:nvSpPr>
        <p:spPr>
          <a:xfrm>
            <a:off x="9197961" y="3940100"/>
            <a:ext cx="2026764" cy="100989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200" dirty="0" smtClean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点击输入简要文本内容，文字内容需概况精炼的说明该分项内容</a:t>
            </a:r>
            <a:r>
              <a:rPr lang="en-US" altLang="zh-CN" sz="1200" dirty="0" smtClean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……</a:t>
            </a:r>
            <a:endParaRPr lang="zh-CN" altLang="en-US" sz="1200" dirty="0">
              <a:solidFill>
                <a:srgbClr val="EDE1BE"/>
              </a:solidFill>
              <a:latin typeface="义启粗楷体" panose="02000500000000000000" pitchFamily="2" charset="-122"/>
              <a:ea typeface="义启粗楷体" panose="02000500000000000000" pitchFamily="2" charset="-122"/>
              <a:sym typeface="Century Gothic" panose="020B0502020202020204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782035" y="-2283535"/>
            <a:ext cx="4995618" cy="4995618"/>
            <a:chOff x="8938017" y="-1746712"/>
            <a:chExt cx="4995618" cy="4995618"/>
          </a:xfrm>
        </p:grpSpPr>
        <p:sp>
          <p:nvSpPr>
            <p:cNvPr id="28" name="椭圆 27"/>
            <p:cNvSpPr/>
            <p:nvPr/>
          </p:nvSpPr>
          <p:spPr>
            <a:xfrm>
              <a:off x="8938017" y="-1746712"/>
              <a:ext cx="4995618" cy="4995618"/>
            </a:xfrm>
            <a:prstGeom prst="ellipse">
              <a:avLst/>
            </a:prstGeom>
            <a:gradFill flip="none" rotWithShape="1">
              <a:gsLst>
                <a:gs pos="0">
                  <a:srgbClr val="C00000"/>
                </a:gs>
                <a:gs pos="69000">
                  <a:srgbClr val="C00000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9808834" y="-875895"/>
              <a:ext cx="3253983" cy="3253983"/>
            </a:xfrm>
            <a:prstGeom prst="ellipse">
              <a:avLst/>
            </a:prstGeom>
            <a:gradFill flip="none" rotWithShape="1"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4777676" y="112070"/>
            <a:ext cx="30043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lvl="0">
              <a:defRPr/>
            </a:pPr>
            <a:r>
              <a:rPr lang="zh-CN" altLang="en-US" sz="4000" dirty="0" smtClean="0">
                <a:solidFill>
                  <a:srgbClr val="EDE1B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阿里巴巴普惠体 H" panose="00020600040101010101" pitchFamily="18" charset="-122"/>
                <a:sym typeface="方正楷体简体" panose="03000509000000000000" pitchFamily="65" charset="-122"/>
              </a:rPr>
              <a:t>详细解释</a:t>
            </a:r>
            <a:endParaRPr lang="zh-CN" altLang="en-US" sz="4000" dirty="0">
              <a:solidFill>
                <a:srgbClr val="EDE1BE"/>
              </a:solidFill>
              <a:latin typeface="思源宋体 Heavy" panose="02020900000000000000" pitchFamily="18" charset="-122"/>
              <a:ea typeface="思源宋体 Heavy" panose="02020900000000000000" pitchFamily="18" charset="-122"/>
              <a:cs typeface="阿里巴巴普惠体 H" panose="00020600040101010101" pitchFamily="18" charset="-122"/>
              <a:sym typeface="方正楷体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/>
      <p:bldP spid="14" grpId="0"/>
      <p:bldP spid="15" grpId="0" animBg="1"/>
      <p:bldP spid="17" grpId="0"/>
      <p:bldP spid="18" grpId="0"/>
      <p:bldP spid="19" grpId="0" animBg="1"/>
      <p:bldP spid="21" grpId="0"/>
      <p:bldP spid="22" grpId="0"/>
      <p:bldP spid="23" grpId="0" animBg="1"/>
      <p:bldP spid="25" grpId="0"/>
      <p:bldP spid="26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782035" y="-2283535"/>
            <a:ext cx="4995618" cy="4995618"/>
            <a:chOff x="8938017" y="-1746712"/>
            <a:chExt cx="4995618" cy="4995618"/>
          </a:xfrm>
        </p:grpSpPr>
        <p:sp>
          <p:nvSpPr>
            <p:cNvPr id="25" name="椭圆 24"/>
            <p:cNvSpPr/>
            <p:nvPr/>
          </p:nvSpPr>
          <p:spPr>
            <a:xfrm>
              <a:off x="8938017" y="-1746712"/>
              <a:ext cx="4995618" cy="4995618"/>
            </a:xfrm>
            <a:prstGeom prst="ellipse">
              <a:avLst/>
            </a:prstGeom>
            <a:gradFill flip="none" rotWithShape="1">
              <a:gsLst>
                <a:gs pos="0">
                  <a:srgbClr val="C00000"/>
                </a:gs>
                <a:gs pos="69000">
                  <a:srgbClr val="C00000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9808834" y="-875895"/>
              <a:ext cx="3253983" cy="3253983"/>
            </a:xfrm>
            <a:prstGeom prst="ellipse">
              <a:avLst/>
            </a:prstGeom>
            <a:gradFill flip="none" rotWithShape="1"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443779" y="2154756"/>
            <a:ext cx="107751" cy="3048467"/>
            <a:chOff x="4050235" y="1713333"/>
            <a:chExt cx="129830" cy="3673130"/>
          </a:xfrm>
          <a:solidFill>
            <a:srgbClr val="EDE1BE"/>
          </a:solidFill>
        </p:grpSpPr>
        <p:cxnSp>
          <p:nvCxnSpPr>
            <p:cNvPr id="12" name="直接连接符 11"/>
            <p:cNvCxnSpPr>
              <a:stCxn id="13" idx="4"/>
              <a:endCxn id="14" idx="0"/>
            </p:cNvCxnSpPr>
            <p:nvPr/>
          </p:nvCxnSpPr>
          <p:spPr>
            <a:xfrm>
              <a:off x="4115150" y="1843163"/>
              <a:ext cx="0" cy="1051270"/>
            </a:xfrm>
            <a:prstGeom prst="line">
              <a:avLst/>
            </a:prstGeom>
            <a:grpFill/>
            <a:ln w="3175">
              <a:solidFill>
                <a:srgbClr val="EDE1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>
              <a:off x="4050235" y="1713333"/>
              <a:ext cx="129830" cy="129830"/>
            </a:xfrm>
            <a:prstGeom prst="ellipse">
              <a:avLst/>
            </a:prstGeom>
            <a:grpFill/>
            <a:ln w="3175">
              <a:solidFill>
                <a:srgbClr val="EDE1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4050235" y="2894433"/>
              <a:ext cx="129830" cy="129830"/>
            </a:xfrm>
            <a:prstGeom prst="ellipse">
              <a:avLst/>
            </a:prstGeom>
            <a:grpFill/>
            <a:ln w="3175">
              <a:solidFill>
                <a:srgbClr val="EDE1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050235" y="4075533"/>
              <a:ext cx="129830" cy="129830"/>
            </a:xfrm>
            <a:prstGeom prst="ellipse">
              <a:avLst/>
            </a:prstGeom>
            <a:grpFill/>
            <a:ln w="3175">
              <a:solidFill>
                <a:srgbClr val="EDE1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4050235" y="5256633"/>
              <a:ext cx="129830" cy="129830"/>
            </a:xfrm>
            <a:prstGeom prst="ellipse">
              <a:avLst/>
            </a:prstGeom>
            <a:grpFill/>
            <a:ln w="3175">
              <a:solidFill>
                <a:srgbClr val="EDE1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endParaRPr>
            </a:p>
          </p:txBody>
        </p:sp>
        <p:cxnSp>
          <p:nvCxnSpPr>
            <p:cNvPr id="17" name="直接连接符 16"/>
            <p:cNvCxnSpPr>
              <a:stCxn id="15" idx="4"/>
              <a:endCxn id="16" idx="0"/>
            </p:cNvCxnSpPr>
            <p:nvPr/>
          </p:nvCxnSpPr>
          <p:spPr>
            <a:xfrm>
              <a:off x="4115150" y="4205363"/>
              <a:ext cx="0" cy="1051270"/>
            </a:xfrm>
            <a:prstGeom prst="line">
              <a:avLst/>
            </a:prstGeom>
            <a:grpFill/>
            <a:ln w="3175">
              <a:solidFill>
                <a:srgbClr val="EDE1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4115150" y="3024263"/>
              <a:ext cx="0" cy="1051270"/>
            </a:xfrm>
            <a:prstGeom prst="line">
              <a:avLst/>
            </a:prstGeom>
            <a:grpFill/>
            <a:ln w="3175">
              <a:solidFill>
                <a:srgbClr val="EDE1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文本框 49"/>
          <p:cNvSpPr txBox="1">
            <a:spLocks noChangeArrowheads="1"/>
          </p:cNvSpPr>
          <p:nvPr/>
        </p:nvSpPr>
        <p:spPr bwMode="auto">
          <a:xfrm>
            <a:off x="5678630" y="1841265"/>
            <a:ext cx="5346578" cy="368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……</a:t>
            </a:r>
            <a:endParaRPr lang="zh-CN" altLang="en-US" sz="1200" dirty="0">
              <a:solidFill>
                <a:srgbClr val="EDE1BE"/>
              </a:solidFill>
              <a:latin typeface="义启粗楷体" panose="02000500000000000000" pitchFamily="2" charset="-122"/>
              <a:ea typeface="义启粗楷体" panose="02000500000000000000" pitchFamily="2" charset="-122"/>
              <a:sym typeface="Century Gothic" panose="020B0502020202020204" pitchFamily="34" charset="0"/>
            </a:endParaRPr>
          </a:p>
        </p:txBody>
      </p:sp>
      <p:sp>
        <p:nvSpPr>
          <p:cNvPr id="20" name="文本框 49"/>
          <p:cNvSpPr txBox="1">
            <a:spLocks noChangeArrowheads="1"/>
          </p:cNvSpPr>
          <p:nvPr/>
        </p:nvSpPr>
        <p:spPr bwMode="auto">
          <a:xfrm>
            <a:off x="5658867" y="2850282"/>
            <a:ext cx="5346578" cy="368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……</a:t>
            </a:r>
            <a:endParaRPr lang="zh-CN" altLang="en-US" sz="1200" dirty="0">
              <a:solidFill>
                <a:srgbClr val="EDE1BE"/>
              </a:solidFill>
              <a:latin typeface="义启粗楷体" panose="02000500000000000000" pitchFamily="2" charset="-122"/>
              <a:ea typeface="义启粗楷体" panose="02000500000000000000" pitchFamily="2" charset="-122"/>
              <a:sym typeface="Century Gothic" panose="020B0502020202020204" pitchFamily="34" charset="0"/>
            </a:endParaRPr>
          </a:p>
        </p:txBody>
      </p:sp>
      <p:sp>
        <p:nvSpPr>
          <p:cNvPr id="21" name="文本框 49"/>
          <p:cNvSpPr txBox="1">
            <a:spLocks noChangeArrowheads="1"/>
          </p:cNvSpPr>
          <p:nvPr/>
        </p:nvSpPr>
        <p:spPr bwMode="auto">
          <a:xfrm>
            <a:off x="5658867" y="3818952"/>
            <a:ext cx="5346578" cy="368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……</a:t>
            </a:r>
            <a:endParaRPr lang="zh-CN" altLang="en-US" sz="1200" dirty="0">
              <a:solidFill>
                <a:srgbClr val="EDE1BE"/>
              </a:solidFill>
              <a:latin typeface="义启粗楷体" panose="02000500000000000000" pitchFamily="2" charset="-122"/>
              <a:ea typeface="义启粗楷体" panose="02000500000000000000" pitchFamily="2" charset="-122"/>
              <a:sym typeface="Century Gothic" panose="020B0502020202020204" pitchFamily="34" charset="0"/>
            </a:endParaRPr>
          </a:p>
        </p:txBody>
      </p:sp>
      <p:sp>
        <p:nvSpPr>
          <p:cNvPr id="22" name="文本框 49"/>
          <p:cNvSpPr txBox="1">
            <a:spLocks noChangeArrowheads="1"/>
          </p:cNvSpPr>
          <p:nvPr/>
        </p:nvSpPr>
        <p:spPr bwMode="auto">
          <a:xfrm>
            <a:off x="5636753" y="4767115"/>
            <a:ext cx="5346578" cy="368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……</a:t>
            </a:r>
            <a:endParaRPr lang="zh-CN" altLang="en-US" sz="1200" dirty="0">
              <a:solidFill>
                <a:srgbClr val="EDE1BE"/>
              </a:solidFill>
              <a:latin typeface="义启粗楷体" panose="02000500000000000000" pitchFamily="2" charset="-122"/>
              <a:ea typeface="义启粗楷体" panose="02000500000000000000" pitchFamily="2" charset="-122"/>
              <a:sym typeface="Century Gothic" panose="020B0502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777676" y="112070"/>
            <a:ext cx="30043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lvl="0">
              <a:defRPr/>
            </a:pPr>
            <a:r>
              <a:rPr lang="zh-CN" altLang="en-US" sz="4000" dirty="0" smtClean="0">
                <a:solidFill>
                  <a:srgbClr val="EDE1B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阿里巴巴普惠体 H" panose="00020600040101010101" pitchFamily="18" charset="-122"/>
                <a:sym typeface="方正楷体简体" panose="03000509000000000000" pitchFamily="65" charset="-122"/>
              </a:rPr>
              <a:t>详细解释</a:t>
            </a:r>
            <a:endParaRPr lang="zh-CN" altLang="en-US" sz="4000" dirty="0">
              <a:solidFill>
                <a:srgbClr val="EDE1BE"/>
              </a:solidFill>
              <a:latin typeface="思源宋体 Heavy" panose="02020900000000000000" pitchFamily="18" charset="-122"/>
              <a:ea typeface="思源宋体 Heavy" panose="02020900000000000000" pitchFamily="18" charset="-122"/>
              <a:cs typeface="阿里巴巴普惠体 H" panose="00020600040101010101" pitchFamily="18" charset="-122"/>
              <a:sym typeface="方正楷体简体" panose="03000509000000000000" pitchFamily="65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537" y="1515575"/>
            <a:ext cx="4084661" cy="36748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3782035" y="-2283535"/>
            <a:ext cx="4995618" cy="4995618"/>
            <a:chOff x="8938017" y="-1746712"/>
            <a:chExt cx="4995618" cy="4995618"/>
          </a:xfrm>
        </p:grpSpPr>
        <p:sp>
          <p:nvSpPr>
            <p:cNvPr id="26" name="椭圆 25"/>
            <p:cNvSpPr/>
            <p:nvPr/>
          </p:nvSpPr>
          <p:spPr>
            <a:xfrm>
              <a:off x="8938017" y="-1746712"/>
              <a:ext cx="4995618" cy="4995618"/>
            </a:xfrm>
            <a:prstGeom prst="ellipse">
              <a:avLst/>
            </a:prstGeom>
            <a:gradFill flip="none" rotWithShape="1">
              <a:gsLst>
                <a:gs pos="0">
                  <a:srgbClr val="C00000"/>
                </a:gs>
                <a:gs pos="69000">
                  <a:srgbClr val="C00000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9808834" y="-875895"/>
              <a:ext cx="3253983" cy="3253983"/>
            </a:xfrm>
            <a:prstGeom prst="ellipse">
              <a:avLst/>
            </a:prstGeom>
            <a:gradFill flip="none" rotWithShape="1"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4210982" y="1877539"/>
            <a:ext cx="380214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EDE1BE"/>
                </a:solidFill>
                <a:effectLst/>
                <a:uLnTx/>
                <a:uFillTx/>
                <a:latin typeface="义启粗楷体" panose="02000500000000000000" pitchFamily="2" charset="-122"/>
                <a:ea typeface="义启粗楷体" panose="02000500000000000000" pitchFamily="2" charset="-122"/>
              </a:rPr>
              <a:t>01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EDE1BE"/>
              </a:solidFill>
              <a:effectLst/>
              <a:uLnTx/>
              <a:uFillTx/>
              <a:latin typeface="义启粗楷体" panose="02000500000000000000" pitchFamily="2" charset="-122"/>
              <a:ea typeface="义启粗楷体" panose="02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53274" y="3786984"/>
            <a:ext cx="437922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EDE1BE"/>
                </a:solidFill>
                <a:effectLst/>
                <a:uLnTx/>
                <a:uFillTx/>
                <a:latin typeface="义启粗楷体" panose="02000500000000000000" pitchFamily="2" charset="-122"/>
                <a:ea typeface="义启粗楷体" panose="02000500000000000000" pitchFamily="2" charset="-122"/>
              </a:rPr>
              <a:t>02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EDE1BE"/>
              </a:solidFill>
              <a:effectLst/>
              <a:uLnTx/>
              <a:uFillTx/>
              <a:latin typeface="义启粗楷体" panose="02000500000000000000" pitchFamily="2" charset="-122"/>
              <a:ea typeface="义启粗楷体" panose="020005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601798" y="1885710"/>
            <a:ext cx="447540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EDE1BE"/>
                </a:solidFill>
                <a:effectLst/>
                <a:uLnTx/>
                <a:uFillTx/>
                <a:latin typeface="义启粗楷体" panose="02000500000000000000" pitchFamily="2" charset="-122"/>
                <a:ea typeface="义启粗楷体" panose="02000500000000000000" pitchFamily="2" charset="-122"/>
              </a:rPr>
              <a:t>03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EDE1BE"/>
              </a:solidFill>
              <a:effectLst/>
              <a:uLnTx/>
              <a:uFillTx/>
              <a:latin typeface="义启粗楷体" panose="02000500000000000000" pitchFamily="2" charset="-122"/>
              <a:ea typeface="义启粗楷体" panose="020005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614498" y="3788170"/>
            <a:ext cx="436320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EDE1BE"/>
                </a:solidFill>
                <a:effectLst/>
                <a:uLnTx/>
                <a:uFillTx/>
                <a:latin typeface="义启粗楷体" panose="02000500000000000000" pitchFamily="2" charset="-122"/>
                <a:ea typeface="义启粗楷体" panose="02000500000000000000" pitchFamily="2" charset="-122"/>
              </a:rPr>
              <a:t>04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EDE1BE"/>
              </a:solidFill>
              <a:effectLst/>
              <a:uLnTx/>
              <a:uFillTx/>
              <a:latin typeface="义启粗楷体" panose="02000500000000000000" pitchFamily="2" charset="-122"/>
              <a:ea typeface="义启粗楷体" panose="02000500000000000000" pitchFamily="2" charset="-122"/>
            </a:endParaRPr>
          </a:p>
        </p:txBody>
      </p:sp>
      <p:sp>
        <p:nvSpPr>
          <p:cNvPr id="16" name="TextBox 1210"/>
          <p:cNvSpPr/>
          <p:nvPr/>
        </p:nvSpPr>
        <p:spPr>
          <a:xfrm>
            <a:off x="7639106" y="2289698"/>
            <a:ext cx="3275965" cy="3987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000" dirty="0">
                <a:solidFill>
                  <a:srgbClr val="EDE1B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输入此处标题</a:t>
            </a:r>
            <a:endParaRPr lang="zh-CN" altLang="en-US" sz="2000" dirty="0">
              <a:solidFill>
                <a:srgbClr val="EDE1BE"/>
              </a:solidFill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sp>
        <p:nvSpPr>
          <p:cNvPr id="17" name="TextBox 1210"/>
          <p:cNvSpPr/>
          <p:nvPr/>
        </p:nvSpPr>
        <p:spPr>
          <a:xfrm>
            <a:off x="7639106" y="2626883"/>
            <a:ext cx="3646580" cy="68929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200" dirty="0" smtClean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点击输入简要文本内容，文字内容需概况精炼的说明该分项内容</a:t>
            </a:r>
            <a:r>
              <a:rPr lang="en-US" altLang="zh-CN" sz="1200" dirty="0" smtClean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……</a:t>
            </a:r>
            <a:endParaRPr lang="zh-CN" altLang="en-US" sz="1200" dirty="0">
              <a:solidFill>
                <a:srgbClr val="EDE1BE"/>
              </a:solidFill>
              <a:latin typeface="义启粗楷体" panose="02000500000000000000" pitchFamily="2" charset="-122"/>
              <a:ea typeface="义启粗楷体" panose="02000500000000000000" pitchFamily="2" charset="-122"/>
              <a:sym typeface="Century Gothic" panose="020B0502020202020204" pitchFamily="34" charset="0"/>
            </a:endParaRPr>
          </a:p>
        </p:txBody>
      </p:sp>
      <p:sp>
        <p:nvSpPr>
          <p:cNvPr id="18" name="TextBox 1210"/>
          <p:cNvSpPr/>
          <p:nvPr/>
        </p:nvSpPr>
        <p:spPr>
          <a:xfrm>
            <a:off x="7639106" y="4168028"/>
            <a:ext cx="3275965" cy="3987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000" dirty="0">
                <a:solidFill>
                  <a:srgbClr val="EDE1B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输入此处标题</a:t>
            </a:r>
            <a:endParaRPr lang="zh-CN" altLang="en-US" sz="2000" dirty="0">
              <a:solidFill>
                <a:srgbClr val="EDE1BE"/>
              </a:solidFill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sp>
        <p:nvSpPr>
          <p:cNvPr id="19" name="TextBox 1210"/>
          <p:cNvSpPr/>
          <p:nvPr/>
        </p:nvSpPr>
        <p:spPr>
          <a:xfrm>
            <a:off x="7639106" y="4505213"/>
            <a:ext cx="3646580" cy="68929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200" dirty="0" smtClean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点击输入简要文本内容，文字内容需概况精炼的说明该分项内容</a:t>
            </a:r>
            <a:r>
              <a:rPr lang="en-US" altLang="zh-CN" sz="1200" dirty="0" smtClean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……</a:t>
            </a:r>
            <a:endParaRPr lang="zh-CN" altLang="en-US" sz="1200" dirty="0">
              <a:solidFill>
                <a:srgbClr val="EDE1BE"/>
              </a:solidFill>
              <a:latin typeface="义启粗楷体" panose="02000500000000000000" pitchFamily="2" charset="-122"/>
              <a:ea typeface="义启粗楷体" panose="02000500000000000000" pitchFamily="2" charset="-122"/>
              <a:sym typeface="Century Gothic" panose="020B0502020202020204" pitchFamily="34" charset="0"/>
            </a:endParaRPr>
          </a:p>
        </p:txBody>
      </p:sp>
      <p:sp>
        <p:nvSpPr>
          <p:cNvPr id="20" name="TextBox 1210"/>
          <p:cNvSpPr/>
          <p:nvPr/>
        </p:nvSpPr>
        <p:spPr>
          <a:xfrm>
            <a:off x="1338408" y="2331755"/>
            <a:ext cx="3275965" cy="3987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dirty="0">
                <a:solidFill>
                  <a:srgbClr val="EDE1B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输入此处标题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EDE1BE"/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sp>
        <p:nvSpPr>
          <p:cNvPr id="21" name="TextBox 1210"/>
          <p:cNvSpPr/>
          <p:nvPr/>
        </p:nvSpPr>
        <p:spPr>
          <a:xfrm>
            <a:off x="1003763" y="2668940"/>
            <a:ext cx="3610610" cy="68929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r">
              <a:lnSpc>
                <a:spcPts val="2500"/>
              </a:lnSpc>
            </a:pPr>
            <a:r>
              <a:rPr lang="zh-CN" altLang="en-US" sz="1200" dirty="0" smtClean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点击输入简要文本内容，文字内容需概况精炼的说明该分项内容</a:t>
            </a:r>
            <a:r>
              <a:rPr lang="en-US" altLang="zh-CN" sz="1200" dirty="0" smtClean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……</a:t>
            </a:r>
            <a:endParaRPr lang="zh-CN" altLang="en-US" sz="1200" dirty="0">
              <a:solidFill>
                <a:srgbClr val="EDE1BE"/>
              </a:solidFill>
              <a:latin typeface="义启粗楷体" panose="02000500000000000000" pitchFamily="2" charset="-122"/>
              <a:ea typeface="义启粗楷体" panose="02000500000000000000" pitchFamily="2" charset="-122"/>
              <a:sym typeface="Century Gothic" panose="020B0502020202020204" pitchFamily="34" charset="0"/>
            </a:endParaRPr>
          </a:p>
        </p:txBody>
      </p:sp>
      <p:sp>
        <p:nvSpPr>
          <p:cNvPr id="22" name="TextBox 1210"/>
          <p:cNvSpPr/>
          <p:nvPr/>
        </p:nvSpPr>
        <p:spPr>
          <a:xfrm>
            <a:off x="1338408" y="4178970"/>
            <a:ext cx="3275965" cy="3987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zh-CN" altLang="en-US" sz="2000" dirty="0">
                <a:solidFill>
                  <a:srgbClr val="EDE1B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输入此处标题</a:t>
            </a:r>
            <a:endParaRPr lang="zh-CN" altLang="en-US" sz="2000" dirty="0">
              <a:solidFill>
                <a:srgbClr val="EDE1BE"/>
              </a:solidFill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sp>
        <p:nvSpPr>
          <p:cNvPr id="23" name="TextBox 1210"/>
          <p:cNvSpPr/>
          <p:nvPr/>
        </p:nvSpPr>
        <p:spPr>
          <a:xfrm>
            <a:off x="1003763" y="4516155"/>
            <a:ext cx="3610610" cy="68929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r">
              <a:lnSpc>
                <a:spcPts val="2500"/>
              </a:lnSpc>
            </a:pPr>
            <a:r>
              <a:rPr lang="zh-CN" altLang="en-US" sz="1200" dirty="0" smtClean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点击输入简要文本内容，文字内容需概况精炼的说明该分项内容</a:t>
            </a:r>
            <a:r>
              <a:rPr lang="en-US" altLang="zh-CN" sz="1200" dirty="0" smtClean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……</a:t>
            </a:r>
            <a:endParaRPr lang="zh-CN" altLang="en-US" sz="1200" dirty="0">
              <a:solidFill>
                <a:srgbClr val="EDE1BE"/>
              </a:solidFill>
              <a:latin typeface="义启粗楷体" panose="02000500000000000000" pitchFamily="2" charset="-122"/>
              <a:ea typeface="义启粗楷体" panose="02000500000000000000" pitchFamily="2" charset="-122"/>
              <a:sym typeface="Century Gothic" panose="020B050202020202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777676" y="112070"/>
            <a:ext cx="30043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lvl="0">
              <a:defRPr/>
            </a:pPr>
            <a:r>
              <a:rPr lang="zh-CN" altLang="en-US" sz="4000" dirty="0" smtClean="0">
                <a:solidFill>
                  <a:srgbClr val="EDE1B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阿里巴巴普惠体 H" panose="00020600040101010101" pitchFamily="18" charset="-122"/>
                <a:sym typeface="方正楷体简体" panose="03000509000000000000" pitchFamily="65" charset="-122"/>
              </a:rPr>
              <a:t>详细解释</a:t>
            </a:r>
            <a:endParaRPr lang="zh-CN" altLang="en-US" sz="4000" dirty="0">
              <a:solidFill>
                <a:srgbClr val="EDE1BE"/>
              </a:solidFill>
              <a:latin typeface="思源宋体 Heavy" panose="02020900000000000000" pitchFamily="18" charset="-122"/>
              <a:ea typeface="思源宋体 Heavy" panose="02020900000000000000" pitchFamily="18" charset="-122"/>
              <a:cs typeface="阿里巴巴普惠体 H" panose="00020600040101010101" pitchFamily="18" charset="-122"/>
              <a:sym typeface="方正楷体简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8146" y="1841265"/>
            <a:ext cx="1883392" cy="33833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prism isInverted="1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椭圆 27"/>
          <p:cNvSpPr/>
          <p:nvPr/>
        </p:nvSpPr>
        <p:spPr>
          <a:xfrm>
            <a:off x="9808834" y="-875895"/>
            <a:ext cx="3253983" cy="3253983"/>
          </a:xfrm>
          <a:prstGeom prst="ellipse">
            <a:avLst/>
          </a:prstGeom>
          <a:gradFill flip="none" rotWithShape="1">
            <a:gsLst>
              <a:gs pos="0">
                <a:srgbClr val="C00000"/>
              </a:gs>
              <a:gs pos="100000">
                <a:srgbClr val="C0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938017" y="-1746712"/>
            <a:ext cx="4995618" cy="4995618"/>
          </a:xfrm>
          <a:prstGeom prst="ellipse">
            <a:avLst/>
          </a:prstGeom>
          <a:gradFill flip="none" rotWithShape="1">
            <a:gsLst>
              <a:gs pos="0">
                <a:srgbClr val="C00000"/>
              </a:gs>
              <a:gs pos="69000">
                <a:srgbClr val="C0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246" y="1465942"/>
            <a:ext cx="3315303" cy="3839029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8590472" y="2187378"/>
            <a:ext cx="1061528" cy="1061528"/>
          </a:xfrm>
          <a:prstGeom prst="ellipse">
            <a:avLst/>
          </a:prstGeom>
          <a:noFill/>
          <a:ln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肆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367443" y="2092558"/>
            <a:ext cx="61392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lvl="0" algn="l">
              <a:defRPr/>
            </a:pPr>
            <a:r>
              <a:rPr lang="zh-CN" altLang="en-US" sz="4800" dirty="0" smtClean="0">
                <a:solidFill>
                  <a:srgbClr val="EDE1B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方正楷体简体" panose="03000509000000000000" pitchFamily="65" charset="-122"/>
              </a:rPr>
              <a:t>节日习俗</a:t>
            </a:r>
            <a:endParaRPr lang="zh-CN" altLang="en-US" sz="4800" dirty="0">
              <a:solidFill>
                <a:srgbClr val="EDE1BE"/>
              </a:solidFill>
              <a:latin typeface="思源宋体 Heavy" panose="02020900000000000000" pitchFamily="18" charset="-122"/>
              <a:ea typeface="思源宋体 Heavy" panose="02020900000000000000" pitchFamily="18" charset="-122"/>
              <a:sym typeface="方正楷体简体" panose="03000509000000000000" pitchFamily="65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836255" y="2187378"/>
            <a:ext cx="1531188" cy="27184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25000"/>
              </a:lnSpc>
              <a:defRPr/>
            </a:pPr>
            <a:r>
              <a:rPr lang="zh-CN" altLang="en-US" sz="1400" dirty="0">
                <a:solidFill>
                  <a:srgbClr val="F8F8F8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Century Gothic" panose="020B0502020202020204" pitchFamily="34" charset="0"/>
              </a:rPr>
              <a:t>根据自己的需要添加适当的文字，在幻灯片中，一页的文字最好不要超</a:t>
            </a:r>
            <a:r>
              <a:rPr lang="en-US" altLang="zh-CN" sz="1400" dirty="0">
                <a:solidFill>
                  <a:srgbClr val="F8F8F8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Century Gothic" panose="020B0502020202020204" pitchFamily="34" charset="0"/>
              </a:rPr>
              <a:t>200</a:t>
            </a:r>
            <a:r>
              <a:rPr lang="zh-CN" altLang="en-US" sz="1400" dirty="0">
                <a:solidFill>
                  <a:srgbClr val="F8F8F8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Century Gothic" panose="020B0502020202020204" pitchFamily="34" charset="0"/>
              </a:rPr>
              <a:t>字，根据自己的需要添加适当的文字一页的文字最好不要超过</a:t>
            </a:r>
            <a:r>
              <a:rPr lang="en-US" altLang="zh-CN" sz="1400" dirty="0">
                <a:solidFill>
                  <a:srgbClr val="F8F8F8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Century Gothic" panose="020B0502020202020204" pitchFamily="34" charset="0"/>
              </a:rPr>
              <a:t>200</a:t>
            </a:r>
            <a:r>
              <a:rPr lang="zh-CN" altLang="en-US" sz="1400" dirty="0">
                <a:solidFill>
                  <a:srgbClr val="F8F8F8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Century Gothic" panose="020B0502020202020204" pitchFamily="34" charset="0"/>
              </a:rPr>
              <a:t>字。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Century Gothic" panose="020B0502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586" y="2305557"/>
            <a:ext cx="2593386" cy="215979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7102" r="65759"/>
          <a:stretch>
            <a:fillRect/>
          </a:stretch>
        </p:blipFill>
        <p:spPr>
          <a:xfrm>
            <a:off x="10486884" y="114300"/>
            <a:ext cx="1705116" cy="24070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782035" y="-2283535"/>
            <a:ext cx="4995618" cy="4995618"/>
            <a:chOff x="8938017" y="-1746712"/>
            <a:chExt cx="4995618" cy="4995618"/>
          </a:xfrm>
        </p:grpSpPr>
        <p:sp>
          <p:nvSpPr>
            <p:cNvPr id="21" name="椭圆 20"/>
            <p:cNvSpPr/>
            <p:nvPr/>
          </p:nvSpPr>
          <p:spPr>
            <a:xfrm>
              <a:off x="8938017" y="-1746712"/>
              <a:ext cx="4995618" cy="4995618"/>
            </a:xfrm>
            <a:prstGeom prst="ellipse">
              <a:avLst/>
            </a:prstGeom>
            <a:gradFill flip="none" rotWithShape="1">
              <a:gsLst>
                <a:gs pos="0">
                  <a:srgbClr val="C00000"/>
                </a:gs>
                <a:gs pos="69000">
                  <a:srgbClr val="C00000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9808834" y="-875895"/>
              <a:ext cx="3253983" cy="3253983"/>
            </a:xfrm>
            <a:prstGeom prst="ellipse">
              <a:avLst/>
            </a:prstGeom>
            <a:gradFill flip="none" rotWithShape="1"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777676" y="112070"/>
            <a:ext cx="30043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lvl="0">
              <a:defRPr/>
            </a:pPr>
            <a:r>
              <a:rPr lang="zh-CN" altLang="en-US" sz="4000" dirty="0" smtClean="0">
                <a:solidFill>
                  <a:srgbClr val="EDE1B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阿里巴巴普惠体 H" panose="00020600040101010101" pitchFamily="18" charset="-122"/>
                <a:sym typeface="方正楷体简体" panose="03000509000000000000" pitchFamily="65" charset="-122"/>
              </a:rPr>
              <a:t>节日习俗</a:t>
            </a:r>
            <a:endParaRPr lang="zh-CN" altLang="en-US" sz="4000" dirty="0">
              <a:solidFill>
                <a:srgbClr val="EDE1BE"/>
              </a:solidFill>
              <a:latin typeface="思源宋体 Heavy" panose="02020900000000000000" pitchFamily="18" charset="-122"/>
              <a:ea typeface="思源宋体 Heavy" panose="02020900000000000000" pitchFamily="18" charset="-122"/>
              <a:cs typeface="阿里巴巴普惠体 H" panose="00020600040101010101" pitchFamily="18" charset="-122"/>
              <a:sym typeface="方正楷体简体" panose="03000509000000000000" pitchFamily="65" charset="-122"/>
            </a:endParaRPr>
          </a:p>
        </p:txBody>
      </p:sp>
      <p:grpSp>
        <p:nvGrpSpPr>
          <p:cNvPr id="26" name="iŝľïḋe"/>
          <p:cNvGrpSpPr/>
          <p:nvPr/>
        </p:nvGrpSpPr>
        <p:grpSpPr>
          <a:xfrm>
            <a:off x="1347628" y="1609320"/>
            <a:ext cx="5423828" cy="1012153"/>
            <a:chOff x="71868" y="1265691"/>
            <a:chExt cx="5423828" cy="1012153"/>
          </a:xfrm>
        </p:grpSpPr>
        <p:sp>
          <p:nvSpPr>
            <p:cNvPr id="35" name="iṣlíḓé"/>
            <p:cNvSpPr/>
            <p:nvPr/>
          </p:nvSpPr>
          <p:spPr bwMode="auto">
            <a:xfrm>
              <a:off x="71868" y="1634378"/>
              <a:ext cx="5423828" cy="643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ts val="2500"/>
                </a:lnSpc>
              </a:pPr>
              <a:r>
                <a:rPr lang="zh-CN" altLang="en-US" sz="1200" dirty="0" smtClean="0">
                  <a:solidFill>
                    <a:srgbClr val="EDE1BE"/>
                  </a:solidFill>
                  <a:latin typeface="义启粗楷体" panose="02000500000000000000" pitchFamily="2" charset="-122"/>
                  <a:ea typeface="义启粗楷体" panose="02000500000000000000" pitchFamily="2" charset="-122"/>
                  <a:sym typeface="Century Gothic" panose="020B0502020202020204" pitchFamily="34" charset="0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srgbClr val="EDE1BE"/>
                  </a:solidFill>
                  <a:latin typeface="义启粗楷体" panose="02000500000000000000" pitchFamily="2" charset="-122"/>
                  <a:ea typeface="义启粗楷体" panose="02000500000000000000" pitchFamily="2" charset="-122"/>
                  <a:sym typeface="Century Gothic" panose="020B0502020202020204" pitchFamily="34" charset="0"/>
                </a:rPr>
                <a:t>……</a:t>
              </a:r>
              <a:endParaRPr lang="zh-CN" altLang="en-US" sz="1200" dirty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endParaRPr>
            </a:p>
          </p:txBody>
        </p:sp>
        <p:sp>
          <p:nvSpPr>
            <p:cNvPr id="36" name="ïšḷiḍe"/>
            <p:cNvSpPr txBox="1"/>
            <p:nvPr/>
          </p:nvSpPr>
          <p:spPr bwMode="auto">
            <a:xfrm>
              <a:off x="1272677" y="1265691"/>
              <a:ext cx="403542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b="1" dirty="0">
                  <a:solidFill>
                    <a:srgbClr val="EDE1BE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输入标题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DE1BE"/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</p:txBody>
        </p:sp>
      </p:grpSp>
      <p:grpSp>
        <p:nvGrpSpPr>
          <p:cNvPr id="24" name="iŝľïḋe"/>
          <p:cNvGrpSpPr/>
          <p:nvPr/>
        </p:nvGrpSpPr>
        <p:grpSpPr>
          <a:xfrm>
            <a:off x="806984" y="3156605"/>
            <a:ext cx="5423828" cy="1012153"/>
            <a:chOff x="71868" y="1265691"/>
            <a:chExt cx="5423828" cy="1012153"/>
          </a:xfrm>
        </p:grpSpPr>
        <p:sp>
          <p:nvSpPr>
            <p:cNvPr id="25" name="iṣlíḓé"/>
            <p:cNvSpPr/>
            <p:nvPr/>
          </p:nvSpPr>
          <p:spPr bwMode="auto">
            <a:xfrm>
              <a:off x="71868" y="1634378"/>
              <a:ext cx="5423828" cy="643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ts val="2500"/>
                </a:lnSpc>
              </a:pPr>
              <a:r>
                <a:rPr lang="zh-CN" altLang="en-US" sz="1200" dirty="0" smtClean="0">
                  <a:solidFill>
                    <a:srgbClr val="EDE1BE"/>
                  </a:solidFill>
                  <a:latin typeface="义启粗楷体" panose="02000500000000000000" pitchFamily="2" charset="-122"/>
                  <a:ea typeface="义启粗楷体" panose="02000500000000000000" pitchFamily="2" charset="-122"/>
                  <a:sym typeface="Century Gothic" panose="020B0502020202020204" pitchFamily="34" charset="0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srgbClr val="EDE1BE"/>
                  </a:solidFill>
                  <a:latin typeface="义启粗楷体" panose="02000500000000000000" pitchFamily="2" charset="-122"/>
                  <a:ea typeface="义启粗楷体" panose="02000500000000000000" pitchFamily="2" charset="-122"/>
                  <a:sym typeface="Century Gothic" panose="020B0502020202020204" pitchFamily="34" charset="0"/>
                </a:rPr>
                <a:t>……</a:t>
              </a:r>
              <a:endParaRPr lang="zh-CN" altLang="en-US" sz="1200" dirty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endParaRPr>
            </a:p>
          </p:txBody>
        </p:sp>
        <p:sp>
          <p:nvSpPr>
            <p:cNvPr id="29" name="ïšḷiḍe"/>
            <p:cNvSpPr txBox="1"/>
            <p:nvPr/>
          </p:nvSpPr>
          <p:spPr bwMode="auto">
            <a:xfrm>
              <a:off x="1272677" y="1265691"/>
              <a:ext cx="403542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b="1" dirty="0">
                  <a:solidFill>
                    <a:srgbClr val="EDE1BE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输入标题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DE1BE"/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</p:txBody>
        </p:sp>
      </p:grpSp>
      <p:grpSp>
        <p:nvGrpSpPr>
          <p:cNvPr id="30" name="iŝľïḋe"/>
          <p:cNvGrpSpPr/>
          <p:nvPr/>
        </p:nvGrpSpPr>
        <p:grpSpPr>
          <a:xfrm>
            <a:off x="1347628" y="4404745"/>
            <a:ext cx="5423828" cy="1012153"/>
            <a:chOff x="71868" y="1265691"/>
            <a:chExt cx="5423828" cy="1012153"/>
          </a:xfrm>
        </p:grpSpPr>
        <p:sp>
          <p:nvSpPr>
            <p:cNvPr id="37" name="iṣlíḓé"/>
            <p:cNvSpPr/>
            <p:nvPr/>
          </p:nvSpPr>
          <p:spPr bwMode="auto">
            <a:xfrm>
              <a:off x="71868" y="1634378"/>
              <a:ext cx="5423828" cy="643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ts val="2500"/>
                </a:lnSpc>
              </a:pPr>
              <a:r>
                <a:rPr lang="zh-CN" altLang="en-US" sz="1200" dirty="0" smtClean="0">
                  <a:solidFill>
                    <a:srgbClr val="EDE1BE"/>
                  </a:solidFill>
                  <a:latin typeface="义启粗楷体" panose="02000500000000000000" pitchFamily="2" charset="-122"/>
                  <a:ea typeface="义启粗楷体" panose="02000500000000000000" pitchFamily="2" charset="-122"/>
                  <a:sym typeface="Century Gothic" panose="020B0502020202020204" pitchFamily="34" charset="0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srgbClr val="EDE1BE"/>
                  </a:solidFill>
                  <a:latin typeface="义启粗楷体" panose="02000500000000000000" pitchFamily="2" charset="-122"/>
                  <a:ea typeface="义启粗楷体" panose="02000500000000000000" pitchFamily="2" charset="-122"/>
                  <a:sym typeface="Century Gothic" panose="020B0502020202020204" pitchFamily="34" charset="0"/>
                </a:rPr>
                <a:t>……</a:t>
              </a:r>
              <a:endParaRPr lang="zh-CN" altLang="en-US" sz="1200" dirty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endParaRPr>
            </a:p>
          </p:txBody>
        </p:sp>
        <p:sp>
          <p:nvSpPr>
            <p:cNvPr id="38" name="ïšḷiḍe"/>
            <p:cNvSpPr txBox="1"/>
            <p:nvPr/>
          </p:nvSpPr>
          <p:spPr bwMode="auto">
            <a:xfrm>
              <a:off x="1272677" y="1265691"/>
              <a:ext cx="403542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b="1" dirty="0">
                  <a:solidFill>
                    <a:srgbClr val="EDE1BE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输入标题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DE1BE"/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893" y="463759"/>
            <a:ext cx="4928749" cy="55838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243"/>
          <a:stretch>
            <a:fillRect/>
          </a:stretch>
        </p:blipFill>
        <p:spPr>
          <a:xfrm>
            <a:off x="2699419" y="3171371"/>
            <a:ext cx="6778945" cy="3686629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3379018" y="1999340"/>
            <a:ext cx="1234676" cy="3156652"/>
            <a:chOff x="2375075" y="1642853"/>
            <a:chExt cx="1234676" cy="3156652"/>
          </a:xfrm>
        </p:grpSpPr>
        <p:sp>
          <p:nvSpPr>
            <p:cNvPr id="12" name="文本框 11"/>
            <p:cNvSpPr txBox="1"/>
            <p:nvPr/>
          </p:nvSpPr>
          <p:spPr>
            <a:xfrm>
              <a:off x="3056282" y="1642853"/>
              <a:ext cx="553469" cy="1568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EDE1BE"/>
                  </a:solidFill>
                  <a:effectLst/>
                  <a:uLnTx/>
                  <a:uFillTx/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添加标题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DE1BE"/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</p:txBody>
        </p:sp>
        <p:sp>
          <p:nvSpPr>
            <p:cNvPr id="13" name="Title 20"/>
            <p:cNvSpPr txBox="1"/>
            <p:nvPr/>
          </p:nvSpPr>
          <p:spPr>
            <a:xfrm>
              <a:off x="2375075" y="1696193"/>
              <a:ext cx="641201" cy="3103312"/>
            </a:xfrm>
            <a:prstGeom prst="rect">
              <a:avLst/>
            </a:prstGeom>
          </p:spPr>
          <p:txBody>
            <a:bodyPr vert="eaVert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 panose="020B0303030403020204"/>
                  <a:ea typeface="+mj-ea"/>
                  <a:cs typeface="Source Sans Pro ExtraLight" panose="020B0303030403020204"/>
                </a:defRPr>
              </a:lvl1pPr>
            </a:lstStyle>
            <a:p>
              <a:pPr algn="l">
                <a:lnSpc>
                  <a:spcPts val="2500"/>
                </a:lnSpc>
              </a:pPr>
              <a:r>
                <a:rPr lang="zh-CN" altLang="en-US" sz="1400" dirty="0" smtClean="0">
                  <a:solidFill>
                    <a:srgbClr val="EDE1BE"/>
                  </a:solidFill>
                  <a:latin typeface="义启粗楷体" panose="02000500000000000000" pitchFamily="2" charset="-122"/>
                  <a:ea typeface="义启粗楷体" panose="02000500000000000000" pitchFamily="2" charset="-122"/>
                  <a:sym typeface="Century Gothic" panose="020B0502020202020204" pitchFamily="34" charset="0"/>
                </a:rPr>
                <a:t>点击输入简要文本内容，文字内容需概况精炼的说明该分项内容</a:t>
              </a:r>
              <a:r>
                <a:rPr lang="en-US" altLang="zh-CN" sz="1400" dirty="0" smtClean="0">
                  <a:solidFill>
                    <a:srgbClr val="EDE1BE"/>
                  </a:solidFill>
                  <a:latin typeface="义启粗楷体" panose="02000500000000000000" pitchFamily="2" charset="-122"/>
                  <a:ea typeface="义启粗楷体" panose="02000500000000000000" pitchFamily="2" charset="-122"/>
                  <a:sym typeface="Century Gothic" panose="020B0502020202020204" pitchFamily="34" charset="0"/>
                </a:rPr>
                <a:t>……</a:t>
              </a:r>
              <a:endParaRPr lang="zh-CN" altLang="en-US" sz="1400" dirty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604413" y="1925638"/>
            <a:ext cx="1234676" cy="3192254"/>
            <a:chOff x="2375075" y="1607251"/>
            <a:chExt cx="1234676" cy="3192254"/>
          </a:xfrm>
        </p:grpSpPr>
        <p:sp>
          <p:nvSpPr>
            <p:cNvPr id="15" name="文本框 14"/>
            <p:cNvSpPr txBox="1"/>
            <p:nvPr/>
          </p:nvSpPr>
          <p:spPr>
            <a:xfrm>
              <a:off x="3056282" y="1607251"/>
              <a:ext cx="553469" cy="1568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EDE1BE"/>
                  </a:solidFill>
                  <a:effectLst/>
                  <a:uLnTx/>
                  <a:uFillTx/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添加标题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DE1BE"/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</p:txBody>
        </p:sp>
        <p:sp>
          <p:nvSpPr>
            <p:cNvPr id="16" name="Title 20"/>
            <p:cNvSpPr txBox="1"/>
            <p:nvPr/>
          </p:nvSpPr>
          <p:spPr>
            <a:xfrm>
              <a:off x="2375075" y="1696193"/>
              <a:ext cx="641201" cy="3103312"/>
            </a:xfrm>
            <a:prstGeom prst="rect">
              <a:avLst/>
            </a:prstGeom>
          </p:spPr>
          <p:txBody>
            <a:bodyPr vert="eaVert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 panose="020B0303030403020204"/>
                  <a:ea typeface="+mj-ea"/>
                  <a:cs typeface="Source Sans Pro ExtraLight" panose="020B0303030403020204"/>
                </a:defRPr>
              </a:lvl1pPr>
            </a:lstStyle>
            <a:p>
              <a:pPr algn="l">
                <a:lnSpc>
                  <a:spcPts val="2500"/>
                </a:lnSpc>
              </a:pPr>
              <a:r>
                <a:rPr lang="zh-CN" altLang="en-US" sz="1400" dirty="0" smtClean="0">
                  <a:solidFill>
                    <a:srgbClr val="EDE1BE"/>
                  </a:solidFill>
                  <a:latin typeface="义启粗楷体" panose="02000500000000000000" pitchFamily="2" charset="-122"/>
                  <a:ea typeface="义启粗楷体" panose="02000500000000000000" pitchFamily="2" charset="-122"/>
                  <a:sym typeface="Century Gothic" panose="020B0502020202020204" pitchFamily="34" charset="0"/>
                </a:rPr>
                <a:t>点击输入简要文本内容，文字内容需概况精炼的说明该分项内容</a:t>
              </a:r>
              <a:r>
                <a:rPr lang="en-US" altLang="zh-CN" sz="1400" dirty="0" smtClean="0">
                  <a:solidFill>
                    <a:srgbClr val="EDE1BE"/>
                  </a:solidFill>
                  <a:latin typeface="义启粗楷体" panose="02000500000000000000" pitchFamily="2" charset="-122"/>
                  <a:ea typeface="义启粗楷体" panose="02000500000000000000" pitchFamily="2" charset="-122"/>
                  <a:sym typeface="Century Gothic" panose="020B0502020202020204" pitchFamily="34" charset="0"/>
                </a:rPr>
                <a:t>……</a:t>
              </a:r>
              <a:endParaRPr lang="zh-CN" altLang="en-US" sz="1400" dirty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715039" y="1932143"/>
            <a:ext cx="1234676" cy="3194752"/>
            <a:chOff x="2375075" y="1604753"/>
            <a:chExt cx="1234676" cy="3194752"/>
          </a:xfrm>
        </p:grpSpPr>
        <p:sp>
          <p:nvSpPr>
            <p:cNvPr id="18" name="文本框 17"/>
            <p:cNvSpPr txBox="1"/>
            <p:nvPr/>
          </p:nvSpPr>
          <p:spPr>
            <a:xfrm>
              <a:off x="3056282" y="1604753"/>
              <a:ext cx="553469" cy="1568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EDE1BE"/>
                  </a:solidFill>
                  <a:effectLst/>
                  <a:uLnTx/>
                  <a:uFillTx/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添加标题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DE1BE"/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</p:txBody>
        </p:sp>
        <p:sp>
          <p:nvSpPr>
            <p:cNvPr id="19" name="Title 20"/>
            <p:cNvSpPr txBox="1"/>
            <p:nvPr/>
          </p:nvSpPr>
          <p:spPr>
            <a:xfrm>
              <a:off x="2375075" y="1696193"/>
              <a:ext cx="641201" cy="3103312"/>
            </a:xfrm>
            <a:prstGeom prst="rect">
              <a:avLst/>
            </a:prstGeom>
          </p:spPr>
          <p:txBody>
            <a:bodyPr vert="eaVert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 panose="020B0303030403020204"/>
                  <a:ea typeface="+mj-ea"/>
                  <a:cs typeface="Source Sans Pro ExtraLight" panose="020B0303030403020204"/>
                </a:defRPr>
              </a:lvl1pPr>
            </a:lstStyle>
            <a:p>
              <a:pPr algn="l">
                <a:lnSpc>
                  <a:spcPts val="2500"/>
                </a:lnSpc>
              </a:pPr>
              <a:r>
                <a:rPr lang="zh-CN" altLang="en-US" sz="1400" dirty="0" smtClean="0">
                  <a:solidFill>
                    <a:srgbClr val="EDE1BE"/>
                  </a:solidFill>
                  <a:latin typeface="义启粗楷体" panose="02000500000000000000" pitchFamily="2" charset="-122"/>
                  <a:ea typeface="义启粗楷体" panose="02000500000000000000" pitchFamily="2" charset="-122"/>
                  <a:sym typeface="Century Gothic" panose="020B0502020202020204" pitchFamily="34" charset="0"/>
                </a:rPr>
                <a:t>点击输入简要文本内容，文字内容需概况精炼的说明该分项内容</a:t>
              </a:r>
              <a:r>
                <a:rPr lang="en-US" altLang="zh-CN" sz="1400" dirty="0" smtClean="0">
                  <a:solidFill>
                    <a:srgbClr val="EDE1BE"/>
                  </a:solidFill>
                  <a:latin typeface="义启粗楷体" panose="02000500000000000000" pitchFamily="2" charset="-122"/>
                  <a:ea typeface="义启粗楷体" panose="02000500000000000000" pitchFamily="2" charset="-122"/>
                  <a:sym typeface="Century Gothic" panose="020B0502020202020204" pitchFamily="34" charset="0"/>
                </a:rPr>
                <a:t>……</a:t>
              </a:r>
              <a:endParaRPr lang="zh-CN" altLang="en-US" sz="1400" dirty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782035" y="-2283535"/>
            <a:ext cx="4995618" cy="4995618"/>
            <a:chOff x="8938017" y="-1746712"/>
            <a:chExt cx="4995618" cy="4995618"/>
          </a:xfrm>
        </p:grpSpPr>
        <p:sp>
          <p:nvSpPr>
            <p:cNvPr id="22" name="椭圆 21"/>
            <p:cNvSpPr/>
            <p:nvPr/>
          </p:nvSpPr>
          <p:spPr>
            <a:xfrm>
              <a:off x="8938017" y="-1746712"/>
              <a:ext cx="4995618" cy="4995618"/>
            </a:xfrm>
            <a:prstGeom prst="ellipse">
              <a:avLst/>
            </a:prstGeom>
            <a:gradFill flip="none" rotWithShape="1">
              <a:gsLst>
                <a:gs pos="0">
                  <a:srgbClr val="C00000"/>
                </a:gs>
                <a:gs pos="69000">
                  <a:srgbClr val="C00000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9808834" y="-875895"/>
              <a:ext cx="3253983" cy="3253983"/>
            </a:xfrm>
            <a:prstGeom prst="ellipse">
              <a:avLst/>
            </a:prstGeom>
            <a:gradFill flip="none" rotWithShape="1"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4777676" y="112070"/>
            <a:ext cx="30043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lvl="0">
              <a:defRPr/>
            </a:pPr>
            <a:r>
              <a:rPr lang="zh-CN" altLang="en-US" sz="4000" dirty="0" smtClean="0">
                <a:solidFill>
                  <a:srgbClr val="EDE1B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阿里巴巴普惠体 H" panose="00020600040101010101" pitchFamily="18" charset="-122"/>
                <a:sym typeface="方正楷体简体" panose="03000509000000000000" pitchFamily="65" charset="-122"/>
              </a:rPr>
              <a:t>节日习俗</a:t>
            </a:r>
            <a:endParaRPr lang="zh-CN" altLang="en-US" sz="4000" dirty="0">
              <a:solidFill>
                <a:srgbClr val="EDE1BE"/>
              </a:solidFill>
              <a:latin typeface="思源宋体 Heavy" panose="02020900000000000000" pitchFamily="18" charset="-122"/>
              <a:ea typeface="思源宋体 Heavy" panose="02020900000000000000" pitchFamily="18" charset="-122"/>
              <a:cs typeface="阿里巴巴普惠体 H" panose="00020600040101010101" pitchFamily="18" charset="-122"/>
              <a:sym typeface="方正楷体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2332295" y="4229406"/>
            <a:ext cx="3995420" cy="692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500"/>
              </a:lnSpc>
            </a:pPr>
            <a:r>
              <a:rPr lang="zh-CN" altLang="en-US" sz="1300" dirty="0" smtClean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点击输入简要文本内容，文字内容需概况精炼的说明该分项内容</a:t>
            </a:r>
            <a:r>
              <a:rPr lang="en-US" altLang="zh-CN" sz="1300" dirty="0" smtClean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……</a:t>
            </a:r>
            <a:endParaRPr lang="zh-CN" altLang="en-US" sz="1300" dirty="0">
              <a:solidFill>
                <a:srgbClr val="EDE1BE"/>
              </a:solidFill>
              <a:latin typeface="义启粗楷体" panose="02000500000000000000" pitchFamily="2" charset="-122"/>
              <a:ea typeface="义启粗楷体" panose="02000500000000000000" pitchFamily="2" charset="-122"/>
              <a:sym typeface="Century Gothic" panose="020B0502020202020204" pitchFamily="34" charset="0"/>
            </a:endParaRP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2332295" y="2509191"/>
            <a:ext cx="3995420" cy="692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500"/>
              </a:lnSpc>
            </a:pPr>
            <a:r>
              <a:rPr lang="zh-CN" altLang="en-US" sz="1300" dirty="0" smtClean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点击输入简要文本内容，文字内容需概况精炼的说明该分项内容</a:t>
            </a:r>
            <a:r>
              <a:rPr lang="en-US" altLang="zh-CN" sz="1300" dirty="0" smtClean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……</a:t>
            </a:r>
            <a:endParaRPr lang="zh-CN" altLang="en-US" sz="1300" dirty="0">
              <a:solidFill>
                <a:srgbClr val="EDE1BE"/>
              </a:solidFill>
              <a:latin typeface="义启粗楷体" panose="02000500000000000000" pitchFamily="2" charset="-122"/>
              <a:ea typeface="义启粗楷体" panose="02000500000000000000" pitchFamily="2" charset="-122"/>
              <a:sym typeface="Century Gothic" panose="020B0502020202020204" pitchFamily="34" charset="0"/>
            </a:endParaRPr>
          </a:p>
        </p:txBody>
      </p:sp>
      <p:sp>
        <p:nvSpPr>
          <p:cNvPr id="32" name="文本框 5"/>
          <p:cNvSpPr txBox="1"/>
          <p:nvPr/>
        </p:nvSpPr>
        <p:spPr>
          <a:xfrm>
            <a:off x="1560182" y="4294282"/>
            <a:ext cx="738664" cy="589280"/>
          </a:xfrm>
          <a:prstGeom prst="rect">
            <a:avLst/>
          </a:prstGeom>
          <a:solidFill>
            <a:srgbClr val="EDE1BE"/>
          </a:solidFill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</a:rPr>
              <a:t>输入标题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33" name="文本框 5"/>
          <p:cNvSpPr txBox="1"/>
          <p:nvPr/>
        </p:nvSpPr>
        <p:spPr>
          <a:xfrm>
            <a:off x="1538592" y="2596292"/>
            <a:ext cx="738664" cy="589280"/>
          </a:xfrm>
          <a:prstGeom prst="rect">
            <a:avLst/>
          </a:prstGeom>
          <a:solidFill>
            <a:srgbClr val="EDE1BE"/>
          </a:solidFill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</a:rPr>
              <a:t>输入标题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5992552" y="880748"/>
            <a:ext cx="5819775" cy="463867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782035" y="-2283535"/>
            <a:ext cx="4995618" cy="4995618"/>
            <a:chOff x="8938017" y="-1746712"/>
            <a:chExt cx="4995618" cy="4995618"/>
          </a:xfrm>
        </p:grpSpPr>
        <p:sp>
          <p:nvSpPr>
            <p:cNvPr id="17" name="椭圆 16"/>
            <p:cNvSpPr/>
            <p:nvPr/>
          </p:nvSpPr>
          <p:spPr>
            <a:xfrm>
              <a:off x="8938017" y="-1746712"/>
              <a:ext cx="4995618" cy="4995618"/>
            </a:xfrm>
            <a:prstGeom prst="ellipse">
              <a:avLst/>
            </a:prstGeom>
            <a:gradFill flip="none" rotWithShape="1">
              <a:gsLst>
                <a:gs pos="0">
                  <a:srgbClr val="C00000"/>
                </a:gs>
                <a:gs pos="69000">
                  <a:srgbClr val="C00000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9808834" y="-875895"/>
              <a:ext cx="3253983" cy="3253983"/>
            </a:xfrm>
            <a:prstGeom prst="ellipse">
              <a:avLst/>
            </a:prstGeom>
            <a:gradFill flip="none" rotWithShape="1"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777676" y="112070"/>
            <a:ext cx="30043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lvl="0">
              <a:defRPr/>
            </a:pPr>
            <a:r>
              <a:rPr lang="zh-CN" altLang="en-US" sz="4000" dirty="0" smtClean="0">
                <a:solidFill>
                  <a:srgbClr val="EDE1B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阿里巴巴普惠体 H" panose="00020600040101010101" pitchFamily="18" charset="-122"/>
                <a:sym typeface="方正楷体简体" panose="03000509000000000000" pitchFamily="65" charset="-122"/>
              </a:rPr>
              <a:t>节日习俗</a:t>
            </a:r>
            <a:endParaRPr lang="zh-CN" altLang="en-US" sz="4000" dirty="0">
              <a:solidFill>
                <a:srgbClr val="EDE1BE"/>
              </a:solidFill>
              <a:latin typeface="思源宋体 Heavy" panose="02020900000000000000" pitchFamily="18" charset="-122"/>
              <a:ea typeface="思源宋体 Heavy" panose="02020900000000000000" pitchFamily="18" charset="-122"/>
              <a:cs typeface="阿里巴巴普惠体 H" panose="00020600040101010101" pitchFamily="18" charset="-122"/>
              <a:sym typeface="方正楷体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4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4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2" grpId="0" animBg="1"/>
      <p:bldP spid="33" grpId="0" animBg="1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442386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2958928" y="2668874"/>
            <a:ext cx="618145" cy="618145"/>
          </a:xfrm>
          <a:prstGeom prst="ellipse">
            <a:avLst/>
          </a:prstGeom>
          <a:noFill/>
          <a:ln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壹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188556" y="2668874"/>
            <a:ext cx="618145" cy="618145"/>
          </a:xfrm>
          <a:prstGeom prst="ellipse">
            <a:avLst/>
          </a:prstGeom>
          <a:noFill/>
          <a:ln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叁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051112" y="2668874"/>
            <a:ext cx="618145" cy="618145"/>
          </a:xfrm>
          <a:prstGeom prst="ellipse">
            <a:avLst/>
          </a:prstGeom>
          <a:noFill/>
          <a:ln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贰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9248983" y="2668874"/>
            <a:ext cx="618145" cy="618145"/>
          </a:xfrm>
          <a:prstGeom prst="ellipse">
            <a:avLst/>
          </a:prstGeom>
          <a:noFill/>
          <a:ln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肆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961039" y="3442386"/>
            <a:ext cx="61392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lvl="0" algn="l">
              <a:defRPr/>
            </a:pPr>
            <a:r>
              <a:rPr lang="zh-CN" altLang="en-US" dirty="0">
                <a:solidFill>
                  <a:srgbClr val="EDE1B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方正楷体简体" panose="03000509000000000000" pitchFamily="65" charset="-122"/>
              </a:rPr>
              <a:t>节日来源</a:t>
            </a:r>
            <a:endParaRPr lang="zh-CN" altLang="en-US" dirty="0">
              <a:solidFill>
                <a:srgbClr val="EDE1BE"/>
              </a:solidFill>
              <a:latin typeface="思源宋体 Heavy" panose="02020900000000000000" pitchFamily="18" charset="-122"/>
              <a:ea typeface="思源宋体 Heavy" panose="02020900000000000000" pitchFamily="18" charset="-122"/>
              <a:sym typeface="方正楷体简体" panose="03000509000000000000" pitchFamily="65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66529" y="2535427"/>
            <a:ext cx="992579" cy="28966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Century Gothic" panose="020B0502020202020204" pitchFamily="34" charset="0"/>
              </a:rPr>
              <a:t>点击此处输入相关主题文字内容点击此处输入相关主题文字内容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Century Gothic" panose="020B0502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Century Gothic" panose="020B0502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053223" y="3442386"/>
            <a:ext cx="61392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lvl="0" algn="l">
              <a:defRPr/>
            </a:pPr>
            <a:r>
              <a:rPr lang="zh-CN" altLang="en-US" dirty="0">
                <a:solidFill>
                  <a:srgbClr val="EDE1B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方正楷体简体" panose="03000509000000000000" pitchFamily="65" charset="-122"/>
              </a:rPr>
              <a:t>历</a:t>
            </a:r>
            <a:r>
              <a:rPr lang="zh-CN" altLang="en-US" dirty="0" smtClean="0">
                <a:solidFill>
                  <a:srgbClr val="EDE1B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方正楷体简体" panose="03000509000000000000" pitchFamily="65" charset="-122"/>
              </a:rPr>
              <a:t>史发展</a:t>
            </a:r>
            <a:endParaRPr lang="zh-CN" altLang="en-US" dirty="0">
              <a:solidFill>
                <a:srgbClr val="EDE1BE"/>
              </a:solidFill>
              <a:latin typeface="思源宋体 Heavy" panose="02020900000000000000" pitchFamily="18" charset="-122"/>
              <a:ea typeface="思源宋体 Heavy" panose="02020900000000000000" pitchFamily="18" charset="-122"/>
              <a:sym typeface="方正楷体简体" panose="03000509000000000000" pitchFamily="65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116450" y="2535427"/>
            <a:ext cx="992579" cy="28966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Century Gothic" panose="020B0502020202020204" pitchFamily="34" charset="0"/>
              </a:rPr>
              <a:t>点击此处输入相关主题文字内容点击此处输入相关主题文字内容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Century Gothic" panose="020B0502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Century Gothic" panose="020B0502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190667" y="3442386"/>
            <a:ext cx="61392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lvl="0" algn="l">
              <a:defRPr/>
            </a:pPr>
            <a:r>
              <a:rPr lang="zh-CN" altLang="en-US" dirty="0">
                <a:solidFill>
                  <a:srgbClr val="EDE1B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方正楷体简体" panose="03000509000000000000" pitchFamily="65" charset="-122"/>
              </a:rPr>
              <a:t>详细解释</a:t>
            </a:r>
            <a:endParaRPr lang="zh-CN" altLang="en-US" dirty="0">
              <a:solidFill>
                <a:srgbClr val="EDE1BE"/>
              </a:solidFill>
              <a:latin typeface="思源宋体 Heavy" panose="02020900000000000000" pitchFamily="18" charset="-122"/>
              <a:ea typeface="思源宋体 Heavy" panose="02020900000000000000" pitchFamily="18" charset="-122"/>
              <a:sym typeface="方正楷体简体" panose="03000509000000000000" pitchFamily="65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284404" y="2535427"/>
            <a:ext cx="992579" cy="28966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Century Gothic" panose="020B0502020202020204" pitchFamily="34" charset="0"/>
              </a:rPr>
              <a:t>点击此处输入相关主题文字内容点击此处输入相关主题文字内容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Century Gothic" panose="020B0502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Century Gothic" panose="020B0502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251094" y="3442386"/>
            <a:ext cx="61392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lvl="0" algn="l">
              <a:defRPr/>
            </a:pPr>
            <a:r>
              <a:rPr lang="zh-CN" altLang="en-US" dirty="0">
                <a:solidFill>
                  <a:srgbClr val="EDE1B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方正楷体简体" panose="03000509000000000000" pitchFamily="65" charset="-122"/>
              </a:rPr>
              <a:t>节日习俗</a:t>
            </a:r>
            <a:endParaRPr lang="zh-CN" altLang="en-US" dirty="0">
              <a:solidFill>
                <a:srgbClr val="EDE1BE"/>
              </a:solidFill>
              <a:latin typeface="思源宋体 Heavy" panose="02020900000000000000" pitchFamily="18" charset="-122"/>
              <a:ea typeface="思源宋体 Heavy" panose="02020900000000000000" pitchFamily="18" charset="-122"/>
              <a:sym typeface="方正楷体简体" panose="03000509000000000000" pitchFamily="65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319499" y="2535427"/>
            <a:ext cx="992579" cy="28966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Century Gothic" panose="020B0502020202020204" pitchFamily="34" charset="0"/>
              </a:rPr>
              <a:t>点击此处输入相关主题文字内容点击此处输入相关主题文字内容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Century Gothic" panose="020B0502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Century Gothic" panose="020B0502020202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 rot="439263">
            <a:off x="4416507" y="458370"/>
            <a:ext cx="1421747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 prstMaterial="plastic">
              <a:bevelT w="114300" h="38100" prst="angle"/>
            </a:sp3d>
          </a:bodyPr>
          <a:lstStyle/>
          <a:p>
            <a:pPr algn="ctr"/>
            <a:r>
              <a:rPr lang="zh-CN" altLang="en-US" sz="96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目</a:t>
            </a:r>
            <a:endParaRPr lang="zh-CN" altLang="en-US" sz="9600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 rot="21441210">
            <a:off x="5838254" y="458370"/>
            <a:ext cx="1421747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 prstMaterial="plastic">
              <a:bevelT w="114300" h="38100" prst="angle"/>
            </a:sp3d>
          </a:bodyPr>
          <a:lstStyle/>
          <a:p>
            <a:pPr algn="ctr"/>
            <a:r>
              <a:rPr lang="zh-CN" altLang="en-US" sz="96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录</a:t>
            </a:r>
            <a:endParaRPr lang="zh-CN" altLang="en-US" sz="9600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1918705" y="2169742"/>
            <a:ext cx="2197745" cy="2197745"/>
          </a:xfrm>
          <a:prstGeom prst="ellipse">
            <a:avLst/>
          </a:prstGeom>
          <a:noFill/>
          <a:ln w="381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42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402" y="5565486"/>
            <a:ext cx="1578350" cy="938241"/>
          </a:xfrm>
          <a:prstGeom prst="rect">
            <a:avLst/>
          </a:prstGeom>
        </p:spPr>
      </p:pic>
      <p:sp>
        <p:nvSpPr>
          <p:cNvPr id="37" name="椭圆 36"/>
          <p:cNvSpPr/>
          <p:nvPr/>
        </p:nvSpPr>
        <p:spPr>
          <a:xfrm>
            <a:off x="3921729" y="2169742"/>
            <a:ext cx="2197745" cy="2197745"/>
          </a:xfrm>
          <a:prstGeom prst="ellipse">
            <a:avLst/>
          </a:prstGeom>
          <a:noFill/>
          <a:ln w="381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42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426" y="5565486"/>
            <a:ext cx="1578350" cy="938241"/>
          </a:xfrm>
          <a:prstGeom prst="rect">
            <a:avLst/>
          </a:prstGeom>
        </p:spPr>
      </p:pic>
      <p:sp>
        <p:nvSpPr>
          <p:cNvPr id="42" name="椭圆 41"/>
          <p:cNvSpPr/>
          <p:nvPr/>
        </p:nvSpPr>
        <p:spPr>
          <a:xfrm>
            <a:off x="6085313" y="2169742"/>
            <a:ext cx="2197745" cy="2197745"/>
          </a:xfrm>
          <a:prstGeom prst="ellipse">
            <a:avLst/>
          </a:prstGeom>
          <a:noFill/>
          <a:ln w="381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42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5010" y="5565486"/>
            <a:ext cx="1578350" cy="938241"/>
          </a:xfrm>
          <a:prstGeom prst="rect">
            <a:avLst/>
          </a:prstGeom>
        </p:spPr>
      </p:pic>
      <p:sp>
        <p:nvSpPr>
          <p:cNvPr id="44" name="椭圆 43"/>
          <p:cNvSpPr/>
          <p:nvPr/>
        </p:nvSpPr>
        <p:spPr>
          <a:xfrm>
            <a:off x="8213205" y="2169742"/>
            <a:ext cx="2197745" cy="2197745"/>
          </a:xfrm>
          <a:prstGeom prst="ellipse">
            <a:avLst/>
          </a:prstGeom>
          <a:noFill/>
          <a:ln w="381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42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902" y="5565486"/>
            <a:ext cx="1578350" cy="93824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806847" y="2508902"/>
            <a:ext cx="3077099" cy="695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defTabSz="457200">
              <a:lnSpc>
                <a:spcPts val="2500"/>
              </a:lnSpc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义启粗楷体" panose="02000500000000000000" pitchFamily="2" charset="-122"/>
                <a:ea typeface="义启粗楷体" panose="02000500000000000000" pitchFamily="2" charset="-122"/>
              </a:defRPr>
            </a:lvl1pPr>
          </a:lstStyle>
          <a:p>
            <a:pPr algn="r"/>
            <a:r>
              <a:rPr lang="zh-CN" altLang="en-US" dirty="0" smtClean="0">
                <a:solidFill>
                  <a:srgbClr val="EDE1BE"/>
                </a:solidFill>
                <a:sym typeface="Century Gothic" panose="020B0502020202020204" pitchFamily="34" charset="0"/>
              </a:rPr>
              <a:t>点击输入简要文本内容，文字内容需概况精炼的说明该分项内容</a:t>
            </a:r>
            <a:r>
              <a:rPr lang="en-US" altLang="zh-CN" dirty="0" smtClean="0">
                <a:solidFill>
                  <a:srgbClr val="EDE1BE"/>
                </a:solidFill>
                <a:sym typeface="Century Gothic" panose="020B0502020202020204" pitchFamily="34" charset="0"/>
              </a:rPr>
              <a:t>……</a:t>
            </a:r>
            <a:endParaRPr lang="zh-CN" altLang="en-US" dirty="0">
              <a:solidFill>
                <a:srgbClr val="EDE1BE"/>
              </a:solidFill>
              <a:sym typeface="Century Gothic" panose="020B0502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99672" y="1824727"/>
            <a:ext cx="3114427" cy="744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EDE1BE"/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sym typeface="Century Gothic" panose="020B0502020202020204" pitchFamily="34" charset="0"/>
              </a:rPr>
              <a:t>标题文本添加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rgbClr val="EDE1BE"/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sym typeface="Century Gothic" panose="020B0502020202020204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006777" y="2196880"/>
            <a:ext cx="285858" cy="285858"/>
          </a:xfrm>
          <a:prstGeom prst="ellipse">
            <a:avLst/>
          </a:prstGeom>
          <a:solidFill>
            <a:srgbClr val="EDE1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EDE1BE"/>
              </a:solidFill>
              <a:effectLst/>
              <a:uLnTx/>
              <a:uFillTx/>
              <a:latin typeface="义启粗楷体" panose="02000500000000000000" pitchFamily="2" charset="-122"/>
              <a:ea typeface="义启粗楷体" panose="020005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06847" y="4308674"/>
            <a:ext cx="3077099" cy="695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defTabSz="457200">
              <a:lnSpc>
                <a:spcPts val="2500"/>
              </a:lnSpc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义启粗楷体" panose="02000500000000000000" pitchFamily="2" charset="-122"/>
                <a:ea typeface="义启粗楷体" panose="02000500000000000000" pitchFamily="2" charset="-122"/>
              </a:defRPr>
            </a:lvl1pPr>
          </a:lstStyle>
          <a:p>
            <a:pPr algn="r"/>
            <a:r>
              <a:rPr lang="zh-CN" altLang="en-US" dirty="0" smtClean="0">
                <a:solidFill>
                  <a:srgbClr val="EDE1BE"/>
                </a:solidFill>
                <a:sym typeface="Century Gothic" panose="020B0502020202020204" pitchFamily="34" charset="0"/>
              </a:rPr>
              <a:t>点击输入简要文本内容，文字内容需概况精炼的说明该分项内容</a:t>
            </a:r>
            <a:r>
              <a:rPr lang="en-US" altLang="zh-CN" dirty="0" smtClean="0">
                <a:solidFill>
                  <a:srgbClr val="EDE1BE"/>
                </a:solidFill>
                <a:sym typeface="Century Gothic" panose="020B0502020202020204" pitchFamily="34" charset="0"/>
              </a:rPr>
              <a:t>……</a:t>
            </a:r>
            <a:endParaRPr lang="zh-CN" altLang="en-US" dirty="0">
              <a:solidFill>
                <a:srgbClr val="EDE1BE"/>
              </a:solidFill>
              <a:sym typeface="Century Gothic" panose="020B0502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99672" y="3624499"/>
            <a:ext cx="3114427" cy="744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EDE1BE"/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sym typeface="Century Gothic" panose="020B0502020202020204" pitchFamily="34" charset="0"/>
              </a:rPr>
              <a:t>标题文本添加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rgbClr val="EDE1BE"/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sym typeface="Century Gothic" panose="020B0502020202020204" pitchFamily="34" charset="0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006777" y="3996652"/>
            <a:ext cx="285858" cy="285858"/>
          </a:xfrm>
          <a:prstGeom prst="ellipse">
            <a:avLst/>
          </a:prstGeom>
          <a:solidFill>
            <a:srgbClr val="EDE1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EDE1BE"/>
              </a:solidFill>
              <a:effectLst/>
              <a:uLnTx/>
              <a:uFillTx/>
              <a:latin typeface="义启粗楷体" panose="02000500000000000000" pitchFamily="2" charset="-122"/>
              <a:ea typeface="义启粗楷体" panose="020005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403232" y="2508902"/>
            <a:ext cx="3077099" cy="695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defTabSz="457200">
              <a:lnSpc>
                <a:spcPts val="2500"/>
              </a:lnSpc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义启粗楷体" panose="02000500000000000000" pitchFamily="2" charset="-122"/>
                <a:ea typeface="义启粗楷体" panose="02000500000000000000" pitchFamily="2" charset="-122"/>
              </a:defRPr>
            </a:lvl1pPr>
          </a:lstStyle>
          <a:p>
            <a:r>
              <a:rPr lang="zh-CN" altLang="en-US" dirty="0" smtClean="0">
                <a:solidFill>
                  <a:srgbClr val="EDE1BE"/>
                </a:solidFill>
                <a:sym typeface="Century Gothic" panose="020B0502020202020204" pitchFamily="34" charset="0"/>
              </a:rPr>
              <a:t>点击输入简要文本内容，文字内容需概况精炼的说明该分项内容</a:t>
            </a:r>
            <a:r>
              <a:rPr lang="en-US" altLang="zh-CN" dirty="0" smtClean="0">
                <a:solidFill>
                  <a:srgbClr val="EDE1BE"/>
                </a:solidFill>
                <a:sym typeface="Century Gothic" panose="020B0502020202020204" pitchFamily="34" charset="0"/>
              </a:rPr>
              <a:t>……</a:t>
            </a:r>
            <a:endParaRPr lang="zh-CN" altLang="en-US" dirty="0">
              <a:solidFill>
                <a:srgbClr val="EDE1BE"/>
              </a:solidFill>
              <a:sym typeface="Century Gothic" panose="020B0502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931599" y="1824727"/>
            <a:ext cx="3114427" cy="744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EDE1BE"/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sym typeface="Century Gothic" panose="020B0502020202020204" pitchFamily="34" charset="0"/>
              </a:rPr>
              <a:t>标题文本添加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rgbClr val="EDE1BE"/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sym typeface="Century Gothic" panose="020B0502020202020204" pitchFamily="34" charset="0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061605" y="2196880"/>
            <a:ext cx="285858" cy="285858"/>
          </a:xfrm>
          <a:prstGeom prst="ellipse">
            <a:avLst/>
          </a:prstGeom>
          <a:solidFill>
            <a:srgbClr val="EDE1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EDE1BE"/>
              </a:solidFill>
              <a:effectLst/>
              <a:uLnTx/>
              <a:uFillTx/>
              <a:latin typeface="义启粗楷体" panose="02000500000000000000" pitchFamily="2" charset="-122"/>
              <a:ea typeface="义启粗楷体" panose="02000500000000000000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403232" y="4308674"/>
            <a:ext cx="3077099" cy="695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defTabSz="457200">
              <a:lnSpc>
                <a:spcPts val="2500"/>
              </a:lnSpc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义启粗楷体" panose="02000500000000000000" pitchFamily="2" charset="-122"/>
                <a:ea typeface="义启粗楷体" panose="02000500000000000000" pitchFamily="2" charset="-122"/>
              </a:defRPr>
            </a:lvl1pPr>
          </a:lstStyle>
          <a:p>
            <a:r>
              <a:rPr lang="zh-CN" altLang="en-US" dirty="0" smtClean="0">
                <a:solidFill>
                  <a:srgbClr val="EDE1BE"/>
                </a:solidFill>
                <a:sym typeface="Century Gothic" panose="020B0502020202020204" pitchFamily="34" charset="0"/>
              </a:rPr>
              <a:t>点击输入简要文本内容，文字内容需概况精炼的说明该分项内容</a:t>
            </a:r>
            <a:r>
              <a:rPr lang="en-US" altLang="zh-CN" dirty="0" smtClean="0">
                <a:solidFill>
                  <a:srgbClr val="EDE1BE"/>
                </a:solidFill>
                <a:sym typeface="Century Gothic" panose="020B0502020202020204" pitchFamily="34" charset="0"/>
              </a:rPr>
              <a:t>……</a:t>
            </a:r>
            <a:endParaRPr lang="zh-CN" altLang="en-US" dirty="0">
              <a:solidFill>
                <a:srgbClr val="EDE1BE"/>
              </a:solidFill>
              <a:sym typeface="Century Gothic" panose="020B0502020202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931599" y="3624499"/>
            <a:ext cx="3114427" cy="744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EDE1BE"/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sym typeface="Century Gothic" panose="020B0502020202020204" pitchFamily="34" charset="0"/>
              </a:rPr>
              <a:t>标题文本添加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rgbClr val="EDE1BE"/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sym typeface="Century Gothic" panose="020B0502020202020204" pitchFamily="34" charset="0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8061605" y="3996652"/>
            <a:ext cx="285858" cy="285858"/>
          </a:xfrm>
          <a:prstGeom prst="ellipse">
            <a:avLst/>
          </a:prstGeom>
          <a:solidFill>
            <a:srgbClr val="EDE1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EDE1BE"/>
              </a:solidFill>
              <a:effectLst/>
              <a:uLnTx/>
              <a:uFillTx/>
              <a:latin typeface="义启粗楷体" panose="02000500000000000000" pitchFamily="2" charset="-122"/>
              <a:ea typeface="义启粗楷体" panose="02000500000000000000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3782035" y="-2283535"/>
            <a:ext cx="4995618" cy="4995618"/>
            <a:chOff x="8938017" y="-1746712"/>
            <a:chExt cx="4995618" cy="4995618"/>
          </a:xfrm>
        </p:grpSpPr>
        <p:sp>
          <p:nvSpPr>
            <p:cNvPr id="36" name="椭圆 35"/>
            <p:cNvSpPr/>
            <p:nvPr/>
          </p:nvSpPr>
          <p:spPr>
            <a:xfrm>
              <a:off x="8938017" y="-1746712"/>
              <a:ext cx="4995618" cy="4995618"/>
            </a:xfrm>
            <a:prstGeom prst="ellipse">
              <a:avLst/>
            </a:prstGeom>
            <a:gradFill flip="none" rotWithShape="1">
              <a:gsLst>
                <a:gs pos="0">
                  <a:srgbClr val="C00000"/>
                </a:gs>
                <a:gs pos="69000">
                  <a:srgbClr val="C00000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9808834" y="-875895"/>
              <a:ext cx="3253983" cy="3253983"/>
            </a:xfrm>
            <a:prstGeom prst="ellipse">
              <a:avLst/>
            </a:prstGeom>
            <a:gradFill flip="none" rotWithShape="1"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4777676" y="112070"/>
            <a:ext cx="30043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lvl="0">
              <a:defRPr/>
            </a:pPr>
            <a:r>
              <a:rPr lang="zh-CN" altLang="en-US" sz="4000" dirty="0" smtClean="0">
                <a:solidFill>
                  <a:srgbClr val="EDE1B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阿里巴巴普惠体 H" panose="00020600040101010101" pitchFamily="18" charset="-122"/>
                <a:sym typeface="方正楷体简体" panose="03000509000000000000" pitchFamily="65" charset="-122"/>
              </a:rPr>
              <a:t>节日习俗</a:t>
            </a:r>
            <a:endParaRPr lang="zh-CN" altLang="en-US" sz="4000" dirty="0">
              <a:solidFill>
                <a:srgbClr val="EDE1BE"/>
              </a:solidFill>
              <a:latin typeface="思源宋体 Heavy" panose="02020900000000000000" pitchFamily="18" charset="-122"/>
              <a:ea typeface="思源宋体 Heavy" panose="02020900000000000000" pitchFamily="18" charset="-122"/>
              <a:cs typeface="阿里巴巴普惠体 H" panose="00020600040101010101" pitchFamily="18" charset="-122"/>
              <a:sym typeface="方正楷体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175" y="1824727"/>
            <a:ext cx="4829334" cy="34933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animBg="1"/>
      <p:bldP spid="24" grpId="0"/>
      <p:bldP spid="25" grpId="0"/>
      <p:bldP spid="26" grpId="0" animBg="1"/>
      <p:bldP spid="29" grpId="0"/>
      <p:bldP spid="30" grpId="0"/>
      <p:bldP spid="31" grpId="0" animBg="1"/>
      <p:bldP spid="32" grpId="0"/>
      <p:bldP spid="33" grpId="0"/>
      <p:bldP spid="34" grpId="0" animBg="1"/>
      <p:bldP spid="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39" name="椭圆 38"/>
          <p:cNvSpPr/>
          <p:nvPr/>
        </p:nvSpPr>
        <p:spPr>
          <a:xfrm>
            <a:off x="2281726" y="3463868"/>
            <a:ext cx="7052774" cy="7052774"/>
          </a:xfrm>
          <a:prstGeom prst="ellipse">
            <a:avLst/>
          </a:prstGeom>
          <a:gradFill>
            <a:gsLst>
              <a:gs pos="23000">
                <a:srgbClr val="F8F8F8">
                  <a:alpha val="0"/>
                </a:srgbClr>
              </a:gs>
              <a:gs pos="100000">
                <a:srgbClr val="C00000">
                  <a:alpha val="70000"/>
                </a:srgbClr>
              </a:gs>
            </a:gsLst>
            <a:lin ang="16200000" scaled="1"/>
          </a:gradFill>
          <a:ln w="38100">
            <a:gradFill>
              <a:gsLst>
                <a:gs pos="0">
                  <a:schemeClr val="accent1">
                    <a:lumMod val="5000"/>
                    <a:lumOff val="95000"/>
                    <a:alpha val="40000"/>
                  </a:schemeClr>
                </a:gs>
                <a:gs pos="37000">
                  <a:srgbClr val="F8F8F8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3045863" y="4228005"/>
            <a:ext cx="5524500" cy="5524500"/>
          </a:xfrm>
          <a:prstGeom prst="ellipse">
            <a:avLst/>
          </a:prstGeom>
          <a:gradFill>
            <a:gsLst>
              <a:gs pos="23000">
                <a:srgbClr val="C00000"/>
              </a:gs>
              <a:gs pos="100000">
                <a:srgbClr val="C00000">
                  <a:alpha val="0"/>
                </a:srgbClr>
              </a:gs>
            </a:gsLst>
            <a:lin ang="16200000" scaled="1"/>
          </a:gradFill>
          <a:ln w="38100">
            <a:gradFill>
              <a:gsLst>
                <a:gs pos="0">
                  <a:schemeClr val="accent1">
                    <a:lumMod val="5000"/>
                    <a:lumOff val="95000"/>
                    <a:alpha val="32000"/>
                  </a:schemeClr>
                </a:gs>
                <a:gs pos="33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44238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208" y="4964299"/>
            <a:ext cx="2999811" cy="178322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 rot="20678619">
            <a:off x="3157523" y="1091124"/>
            <a:ext cx="1421747" cy="221599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 prstMaterial="plastic">
              <a:bevelT w="114300" h="38100" prst="angle"/>
            </a:sp3d>
          </a:bodyPr>
          <a:lstStyle/>
          <a:p>
            <a:pPr algn="ctr"/>
            <a:r>
              <a:rPr lang="zh-CN" altLang="en-US" sz="138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</a:rPr>
              <a:t>谢</a:t>
            </a:r>
            <a:endParaRPr lang="zh-CN" altLang="en-US" sz="13800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 rot="439263">
            <a:off x="4579270" y="1414289"/>
            <a:ext cx="1421747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 prstMaterial="plastic">
              <a:bevelT w="114300" h="38100" prst="angle"/>
            </a:sp3d>
          </a:bodyPr>
          <a:lstStyle/>
          <a:p>
            <a:pPr algn="ctr"/>
            <a:r>
              <a:rPr lang="zh-CN" altLang="en-US" sz="96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</a:rPr>
              <a:t>谢</a:t>
            </a:r>
            <a:endParaRPr lang="zh-CN" altLang="en-US" sz="9600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 rot="21441210">
            <a:off x="6001017" y="1414289"/>
            <a:ext cx="1421747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 prstMaterial="plastic">
              <a:bevelT w="114300" h="38100" prst="angle"/>
            </a:sp3d>
          </a:bodyPr>
          <a:lstStyle/>
          <a:p>
            <a:pPr algn="ctr"/>
            <a:r>
              <a:rPr lang="zh-CN" altLang="en-US" sz="96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</a:rPr>
              <a:t>观</a:t>
            </a:r>
            <a:endParaRPr lang="zh-CN" altLang="en-US" sz="9600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 rot="987354">
            <a:off x="7384663" y="1075049"/>
            <a:ext cx="1421747" cy="221599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 prstMaterial="plastic">
              <a:bevelT w="114300" h="38100" prst="angle"/>
            </a:sp3d>
          </a:bodyPr>
          <a:lstStyle/>
          <a:p>
            <a:pPr algn="ctr"/>
            <a:r>
              <a:rPr lang="zh-CN" altLang="en-US" sz="138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看</a:t>
            </a:r>
            <a:endParaRPr lang="zh-CN" altLang="en-US" sz="13800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5910"/>
            <a:ext cx="12192000" cy="1020157"/>
          </a:xfrm>
          <a:prstGeom prst="rect">
            <a:avLst/>
          </a:prstGeom>
        </p:spPr>
      </p:pic>
      <p:sp>
        <p:nvSpPr>
          <p:cNvPr id="40" name="椭圆 39"/>
          <p:cNvSpPr/>
          <p:nvPr/>
        </p:nvSpPr>
        <p:spPr>
          <a:xfrm>
            <a:off x="1735626" y="2917768"/>
            <a:ext cx="8144974" cy="8144974"/>
          </a:xfrm>
          <a:prstGeom prst="ellipse">
            <a:avLst/>
          </a:prstGeom>
          <a:noFill/>
          <a:ln w="381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42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6974" y="3815615"/>
            <a:ext cx="2219325" cy="242887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51976" y="4318645"/>
            <a:ext cx="2088618" cy="2428875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23" t="62633" r="63067" b="13209"/>
          <a:stretch>
            <a:fillRect/>
          </a:stretch>
        </p:blipFill>
        <p:spPr>
          <a:xfrm>
            <a:off x="1117391" y="1797053"/>
            <a:ext cx="2473375" cy="2044819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23" t="62633" r="63067" b="13209"/>
          <a:stretch>
            <a:fillRect/>
          </a:stretch>
        </p:blipFill>
        <p:spPr>
          <a:xfrm rot="4636134">
            <a:off x="7180969" y="4940284"/>
            <a:ext cx="1721551" cy="1423261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4218751" y="561239"/>
            <a:ext cx="3752961" cy="11068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 prstMaterial="plastic">
              <a:bevelT w="114300" h="38100" prst="angle"/>
            </a:sp3d>
          </a:bodyPr>
          <a:lstStyle/>
          <a:p>
            <a:pPr algn="ctr"/>
            <a:r>
              <a:rPr lang="en-US" altLang="zh-CN" sz="66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2022</a:t>
            </a:r>
            <a:endParaRPr lang="zh-CN" altLang="en-US" sz="6600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054800" y="1390797"/>
            <a:ext cx="19728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LANTERN FESTIVAL</a:t>
            </a:r>
            <a:endParaRPr lang="zh-CN" altLang="en-US" sz="1200" dirty="0">
              <a:solidFill>
                <a:schemeClr val="accent4">
                  <a:lumMod val="20000"/>
                  <a:lumOff val="8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884597" y="3060004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农</a:t>
            </a:r>
            <a:r>
              <a:rPr lang="zh-CN" altLang="en-US" dirty="0">
                <a:solidFill>
                  <a:schemeClr val="accent4">
                    <a:lumMod val="20000"/>
                    <a:lumOff val="8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历正月十五</a:t>
            </a:r>
            <a:endParaRPr lang="zh-CN" altLang="en-US" dirty="0">
              <a:solidFill>
                <a:schemeClr val="accent4">
                  <a:lumMod val="20000"/>
                  <a:lumOff val="80000"/>
                </a:schemeClr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4667265" y="3966378"/>
            <a:ext cx="2281695" cy="467568"/>
          </a:xfrm>
          <a:prstGeom prst="roundRect">
            <a:avLst>
              <a:gd name="adj" fmla="val 0"/>
            </a:avLst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XXX</a:t>
            </a:r>
            <a:endParaRPr lang="en-US" dirty="0">
              <a:solidFill>
                <a:srgbClr val="C00000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椭圆 27"/>
          <p:cNvSpPr/>
          <p:nvPr/>
        </p:nvSpPr>
        <p:spPr>
          <a:xfrm>
            <a:off x="9808834" y="-875895"/>
            <a:ext cx="3253983" cy="3253983"/>
          </a:xfrm>
          <a:prstGeom prst="ellipse">
            <a:avLst/>
          </a:prstGeom>
          <a:gradFill flip="none" rotWithShape="1">
            <a:gsLst>
              <a:gs pos="0">
                <a:srgbClr val="C00000"/>
              </a:gs>
              <a:gs pos="100000">
                <a:srgbClr val="C0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938017" y="-1746712"/>
            <a:ext cx="4995618" cy="4995618"/>
          </a:xfrm>
          <a:prstGeom prst="ellipse">
            <a:avLst/>
          </a:prstGeom>
          <a:gradFill flip="none" rotWithShape="1">
            <a:gsLst>
              <a:gs pos="0">
                <a:srgbClr val="C00000"/>
              </a:gs>
              <a:gs pos="69000">
                <a:srgbClr val="C0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246" y="1465942"/>
            <a:ext cx="3315303" cy="3839029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8590472" y="2187378"/>
            <a:ext cx="1061528" cy="1061528"/>
          </a:xfrm>
          <a:prstGeom prst="ellipse">
            <a:avLst/>
          </a:prstGeom>
          <a:noFill/>
          <a:ln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壹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367443" y="2092558"/>
            <a:ext cx="61392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lvl="0" algn="l">
              <a:defRPr/>
            </a:pPr>
            <a:r>
              <a:rPr lang="zh-CN" altLang="en-US" sz="4800" dirty="0">
                <a:solidFill>
                  <a:srgbClr val="EDE1B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方正楷体简体" panose="03000509000000000000" pitchFamily="65" charset="-122"/>
              </a:rPr>
              <a:t>节日来源</a:t>
            </a:r>
            <a:endParaRPr lang="zh-CN" altLang="en-US" sz="4800" dirty="0">
              <a:solidFill>
                <a:srgbClr val="EDE1BE"/>
              </a:solidFill>
              <a:latin typeface="思源宋体 Heavy" panose="02020900000000000000" pitchFamily="18" charset="-122"/>
              <a:ea typeface="思源宋体 Heavy" panose="02020900000000000000" pitchFamily="18" charset="-122"/>
              <a:sym typeface="方正楷体简体" panose="03000509000000000000" pitchFamily="65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836255" y="2187378"/>
            <a:ext cx="1531188" cy="27184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25000"/>
              </a:lnSpc>
              <a:defRPr/>
            </a:pPr>
            <a:r>
              <a:rPr lang="zh-CN" altLang="en-US" sz="1400" dirty="0">
                <a:solidFill>
                  <a:srgbClr val="F8F8F8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Century Gothic" panose="020B0502020202020204" pitchFamily="34" charset="0"/>
              </a:rPr>
              <a:t>根据自己的需要添加适当的文字，在幻灯片中，一页的文字最好不要超</a:t>
            </a:r>
            <a:r>
              <a:rPr lang="en-US" altLang="zh-CN" sz="1400" dirty="0">
                <a:solidFill>
                  <a:srgbClr val="F8F8F8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Century Gothic" panose="020B0502020202020204" pitchFamily="34" charset="0"/>
              </a:rPr>
              <a:t>200</a:t>
            </a:r>
            <a:r>
              <a:rPr lang="zh-CN" altLang="en-US" sz="1400" dirty="0">
                <a:solidFill>
                  <a:srgbClr val="F8F8F8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Century Gothic" panose="020B0502020202020204" pitchFamily="34" charset="0"/>
              </a:rPr>
              <a:t>字，根据自己的需要添加适当的文字一页的文字最好不要超过</a:t>
            </a:r>
            <a:r>
              <a:rPr lang="en-US" altLang="zh-CN" sz="1400" dirty="0">
                <a:solidFill>
                  <a:srgbClr val="F8F8F8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Century Gothic" panose="020B0502020202020204" pitchFamily="34" charset="0"/>
              </a:rPr>
              <a:t>200</a:t>
            </a:r>
            <a:r>
              <a:rPr lang="zh-CN" altLang="en-US" sz="1400" dirty="0">
                <a:solidFill>
                  <a:srgbClr val="F8F8F8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Century Gothic" panose="020B0502020202020204" pitchFamily="34" charset="0"/>
              </a:rPr>
              <a:t>字。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Century Gothic" panose="020B0502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586" y="2305557"/>
            <a:ext cx="2593386" cy="215979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7102" r="65759"/>
          <a:stretch>
            <a:fillRect/>
          </a:stretch>
        </p:blipFill>
        <p:spPr>
          <a:xfrm>
            <a:off x="10486884" y="114300"/>
            <a:ext cx="1705116" cy="24070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782035" y="-2283535"/>
            <a:ext cx="4995618" cy="4995618"/>
            <a:chOff x="8938017" y="-1746712"/>
            <a:chExt cx="4995618" cy="4995618"/>
          </a:xfrm>
        </p:grpSpPr>
        <p:sp>
          <p:nvSpPr>
            <p:cNvPr id="28" name="椭圆 27"/>
            <p:cNvSpPr/>
            <p:nvPr/>
          </p:nvSpPr>
          <p:spPr>
            <a:xfrm>
              <a:off x="8938017" y="-1746712"/>
              <a:ext cx="4995618" cy="4995618"/>
            </a:xfrm>
            <a:prstGeom prst="ellipse">
              <a:avLst/>
            </a:prstGeom>
            <a:gradFill flip="none" rotWithShape="1">
              <a:gsLst>
                <a:gs pos="0">
                  <a:srgbClr val="C00000"/>
                </a:gs>
                <a:gs pos="69000">
                  <a:srgbClr val="C00000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9808834" y="-875895"/>
              <a:ext cx="3253983" cy="3253983"/>
            </a:xfrm>
            <a:prstGeom prst="ellipse">
              <a:avLst/>
            </a:prstGeom>
            <a:gradFill flip="none" rotWithShape="1"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Rounded Rectangle 4"/>
          <p:cNvSpPr/>
          <p:nvPr/>
        </p:nvSpPr>
        <p:spPr>
          <a:xfrm>
            <a:off x="4089192" y="3891070"/>
            <a:ext cx="712977" cy="712978"/>
          </a:xfrm>
          <a:prstGeom prst="roundRect">
            <a:avLst/>
          </a:prstGeom>
          <a:noFill/>
          <a:ln>
            <a:gradFill>
              <a:gsLst>
                <a:gs pos="0">
                  <a:srgbClr val="FFC000"/>
                </a:gs>
                <a:gs pos="100000">
                  <a:srgbClr val="EDE1B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cs typeface="linea-basic-10" charset="0"/>
                <a:sym typeface="Century Gothic" panose="020B0502020202020204" pitchFamily="34" charset="0"/>
              </a:rPr>
              <a:t>肆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cs typeface="Roboto Condensed Light" charset="0"/>
              <a:sym typeface="Century Gothic" panose="020B0502020202020204" pitchFamily="34" charset="0"/>
            </a:endParaRPr>
          </a:p>
        </p:txBody>
      </p:sp>
      <p:sp>
        <p:nvSpPr>
          <p:cNvPr id="15" name="Rounded Rectangle 7"/>
          <p:cNvSpPr/>
          <p:nvPr/>
        </p:nvSpPr>
        <p:spPr>
          <a:xfrm>
            <a:off x="7250812" y="3891069"/>
            <a:ext cx="712978" cy="712978"/>
          </a:xfrm>
          <a:prstGeom prst="roundRect">
            <a:avLst/>
          </a:prstGeom>
          <a:noFill/>
          <a:ln>
            <a:gradFill>
              <a:gsLst>
                <a:gs pos="0">
                  <a:srgbClr val="FFC000"/>
                </a:gs>
                <a:gs pos="100000">
                  <a:srgbClr val="EDE1B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cs typeface="linea-basic-10" charset="0"/>
                <a:sym typeface="Century Gothic" panose="020B0502020202020204" pitchFamily="34" charset="0"/>
              </a:rPr>
              <a:t>伍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cs typeface="Roboto Condensed Light" charset="0"/>
              <a:sym typeface="Century Gothic" panose="020B0502020202020204" pitchFamily="34" charset="0"/>
            </a:endParaRPr>
          </a:p>
        </p:txBody>
      </p:sp>
      <p:sp>
        <p:nvSpPr>
          <p:cNvPr id="18" name="Rounded Rectangle 10"/>
          <p:cNvSpPr/>
          <p:nvPr/>
        </p:nvSpPr>
        <p:spPr>
          <a:xfrm>
            <a:off x="2624943" y="1907014"/>
            <a:ext cx="712978" cy="712978"/>
          </a:xfrm>
          <a:prstGeom prst="roundRect">
            <a:avLst/>
          </a:prstGeom>
          <a:noFill/>
          <a:ln>
            <a:gradFill>
              <a:gsLst>
                <a:gs pos="0">
                  <a:srgbClr val="FFC000"/>
                </a:gs>
                <a:gs pos="100000">
                  <a:srgbClr val="EDE1B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 dirty="0">
                <a:solidFill>
                  <a:srgbClr val="F8F8F8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Roboto Condensed Light" charset="0"/>
                <a:sym typeface="Century Gothic" panose="020B0502020202020204" pitchFamily="34" charset="0"/>
              </a:rPr>
              <a:t>壹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cs typeface="Roboto Condensed Light" charset="0"/>
              <a:sym typeface="Century Gothic" panose="020B0502020202020204" pitchFamily="34" charset="0"/>
            </a:endParaRPr>
          </a:p>
        </p:txBody>
      </p:sp>
      <p:sp>
        <p:nvSpPr>
          <p:cNvPr id="19" name="Text Placeholder 2"/>
          <p:cNvSpPr txBox="1"/>
          <p:nvPr/>
        </p:nvSpPr>
        <p:spPr>
          <a:xfrm>
            <a:off x="1692377" y="2685731"/>
            <a:ext cx="2545794" cy="680322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 defTabSz="914400" rtl="0" eaLnBrk="1" latinLnBrk="0" hangingPunct="1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F UI Display Thin" charset="0"/>
                <a:ea typeface="SF UI Display Thin" charset="0"/>
                <a:cs typeface="SF UI Display Thin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ts val="2200"/>
              </a:lnSpc>
              <a:spcBef>
                <a:spcPts val="0"/>
              </a:spcBef>
              <a:defRPr/>
            </a:pPr>
            <a:r>
              <a:rPr lang="zh-CN" altLang="en-US" sz="1200" dirty="0">
                <a:solidFill>
                  <a:srgbClr val="F8F8F8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Century Gothic" panose="020B0502020202020204" pitchFamily="34" charset="0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rgbClr val="F8F8F8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Century Gothic" panose="020B0502020202020204" pitchFamily="34" charset="0"/>
              </a:rPr>
              <a:t>……</a:t>
            </a:r>
            <a:endParaRPr lang="zh-CN" altLang="en-US" sz="1200" dirty="0">
              <a:solidFill>
                <a:srgbClr val="F8F8F8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Century Gothic" panose="020B0502020202020204" pitchFamily="34" charset="0"/>
            </a:endParaRPr>
          </a:p>
        </p:txBody>
      </p:sp>
      <p:sp>
        <p:nvSpPr>
          <p:cNvPr id="31" name="Text Placeholder 2"/>
          <p:cNvSpPr txBox="1"/>
          <p:nvPr/>
        </p:nvSpPr>
        <p:spPr>
          <a:xfrm>
            <a:off x="4875392" y="2685731"/>
            <a:ext cx="2545794" cy="680322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 defTabSz="914400" rtl="0" eaLnBrk="1" latinLnBrk="0" hangingPunct="1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F UI Display Thin" charset="0"/>
                <a:ea typeface="SF UI Display Thin" charset="0"/>
                <a:cs typeface="SF UI Display Thin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ts val="2200"/>
              </a:lnSpc>
              <a:spcBef>
                <a:spcPts val="0"/>
              </a:spcBef>
              <a:defRPr/>
            </a:pPr>
            <a:r>
              <a:rPr lang="zh-CN" altLang="en-US" sz="1200" dirty="0">
                <a:solidFill>
                  <a:srgbClr val="F8F8F8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Century Gothic" panose="020B0502020202020204" pitchFamily="34" charset="0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rgbClr val="F8F8F8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Century Gothic" panose="020B0502020202020204" pitchFamily="34" charset="0"/>
              </a:rPr>
              <a:t>……</a:t>
            </a:r>
            <a:endParaRPr lang="zh-CN" altLang="en-US" sz="1200" dirty="0">
              <a:solidFill>
                <a:srgbClr val="F8F8F8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Century Gothic" panose="020B0502020202020204" pitchFamily="34" charset="0"/>
            </a:endParaRPr>
          </a:p>
        </p:txBody>
      </p:sp>
      <p:sp>
        <p:nvSpPr>
          <p:cNvPr id="21" name="Rounded Rectangle 13"/>
          <p:cNvSpPr/>
          <p:nvPr/>
        </p:nvSpPr>
        <p:spPr>
          <a:xfrm>
            <a:off x="5791800" y="1904291"/>
            <a:ext cx="712978" cy="712978"/>
          </a:xfrm>
          <a:prstGeom prst="roundRect">
            <a:avLst/>
          </a:prstGeom>
          <a:noFill/>
          <a:ln>
            <a:gradFill>
              <a:gsLst>
                <a:gs pos="0">
                  <a:srgbClr val="FFC000"/>
                </a:gs>
                <a:gs pos="100000">
                  <a:srgbClr val="EDE1B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cs typeface="linea-basic-10" charset="0"/>
                <a:sym typeface="Century Gothic" panose="020B0502020202020204" pitchFamily="34" charset="0"/>
              </a:rPr>
              <a:t>贰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cs typeface="Roboto Condensed Light" charset="0"/>
              <a:sym typeface="Century Gothic" panose="020B0502020202020204" pitchFamily="34" charset="0"/>
            </a:endParaRPr>
          </a:p>
        </p:txBody>
      </p:sp>
      <p:sp>
        <p:nvSpPr>
          <p:cNvPr id="24" name="Rounded Rectangle 16"/>
          <p:cNvSpPr/>
          <p:nvPr/>
        </p:nvSpPr>
        <p:spPr>
          <a:xfrm>
            <a:off x="8958880" y="1904292"/>
            <a:ext cx="712978" cy="712978"/>
          </a:xfrm>
          <a:prstGeom prst="roundRect">
            <a:avLst/>
          </a:prstGeom>
          <a:noFill/>
          <a:ln>
            <a:gradFill>
              <a:gsLst>
                <a:gs pos="0">
                  <a:srgbClr val="FFC000"/>
                </a:gs>
                <a:gs pos="100000">
                  <a:srgbClr val="EDE1B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cs typeface="linea-basic-10" charset="0"/>
                <a:sym typeface="Century Gothic" panose="020B0502020202020204" pitchFamily="34" charset="0"/>
              </a:rPr>
              <a:t>叁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cs typeface="Roboto Condensed Light" charset="0"/>
              <a:sym typeface="Century Gothic" panose="020B0502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777676" y="112070"/>
            <a:ext cx="30043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lvl="0">
              <a:defRPr/>
            </a:pPr>
            <a:r>
              <a:rPr lang="zh-CN" altLang="en-US" sz="4000" dirty="0" smtClean="0">
                <a:solidFill>
                  <a:srgbClr val="EDE1B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阿里巴巴普惠体 H" panose="00020600040101010101" pitchFamily="18" charset="-122"/>
                <a:sym typeface="方正楷体简体" panose="03000509000000000000" pitchFamily="65" charset="-122"/>
              </a:rPr>
              <a:t>节</a:t>
            </a:r>
            <a:r>
              <a:rPr lang="zh-CN" altLang="en-US" sz="4000" dirty="0">
                <a:solidFill>
                  <a:srgbClr val="EDE1B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阿里巴巴普惠体 H" panose="00020600040101010101" pitchFamily="18" charset="-122"/>
                <a:sym typeface="方正楷体简体" panose="03000509000000000000" pitchFamily="65" charset="-122"/>
              </a:rPr>
              <a:t>日来源</a:t>
            </a:r>
            <a:endParaRPr lang="zh-CN" altLang="en-US" sz="4000" dirty="0">
              <a:solidFill>
                <a:srgbClr val="EDE1BE"/>
              </a:solidFill>
              <a:latin typeface="思源宋体 Heavy" panose="02020900000000000000" pitchFamily="18" charset="-122"/>
              <a:ea typeface="思源宋体 Heavy" panose="02020900000000000000" pitchFamily="18" charset="-122"/>
              <a:cs typeface="阿里巴巴普惠体 H" panose="00020600040101010101" pitchFamily="18" charset="-122"/>
              <a:sym typeface="方正楷体简体" panose="03000509000000000000" pitchFamily="65" charset="-122"/>
            </a:endParaRPr>
          </a:p>
        </p:txBody>
      </p:sp>
      <p:sp>
        <p:nvSpPr>
          <p:cNvPr id="32" name="Text Placeholder 2"/>
          <p:cNvSpPr txBox="1"/>
          <p:nvPr/>
        </p:nvSpPr>
        <p:spPr>
          <a:xfrm>
            <a:off x="8042472" y="2685731"/>
            <a:ext cx="2545794" cy="680322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 defTabSz="914400" rtl="0" eaLnBrk="1" latinLnBrk="0" hangingPunct="1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F UI Display Thin" charset="0"/>
                <a:ea typeface="SF UI Display Thin" charset="0"/>
                <a:cs typeface="SF UI Display Thin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ts val="2200"/>
              </a:lnSpc>
              <a:spcBef>
                <a:spcPts val="0"/>
              </a:spcBef>
              <a:defRPr/>
            </a:pPr>
            <a:r>
              <a:rPr lang="zh-CN" altLang="en-US" sz="1200" dirty="0">
                <a:solidFill>
                  <a:srgbClr val="F8F8F8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Century Gothic" panose="020B0502020202020204" pitchFamily="34" charset="0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rgbClr val="F8F8F8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Century Gothic" panose="020B0502020202020204" pitchFamily="34" charset="0"/>
              </a:rPr>
              <a:t>……</a:t>
            </a:r>
            <a:endParaRPr lang="zh-CN" altLang="en-US" sz="1200" dirty="0">
              <a:solidFill>
                <a:srgbClr val="F8F8F8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Century Gothic" panose="020B0502020202020204" pitchFamily="34" charset="0"/>
            </a:endParaRPr>
          </a:p>
        </p:txBody>
      </p:sp>
      <p:sp>
        <p:nvSpPr>
          <p:cNvPr id="33" name="Text Placeholder 2"/>
          <p:cNvSpPr txBox="1"/>
          <p:nvPr/>
        </p:nvSpPr>
        <p:spPr>
          <a:xfrm>
            <a:off x="3172783" y="4788904"/>
            <a:ext cx="2545794" cy="680322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 defTabSz="914400" rtl="0" eaLnBrk="1" latinLnBrk="0" hangingPunct="1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F UI Display Thin" charset="0"/>
                <a:ea typeface="SF UI Display Thin" charset="0"/>
                <a:cs typeface="SF UI Display Thin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ts val="2200"/>
              </a:lnSpc>
              <a:spcBef>
                <a:spcPts val="0"/>
              </a:spcBef>
              <a:defRPr/>
            </a:pPr>
            <a:r>
              <a:rPr lang="zh-CN" altLang="en-US" sz="1200" dirty="0">
                <a:solidFill>
                  <a:srgbClr val="F8F8F8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Century Gothic" panose="020B0502020202020204" pitchFamily="34" charset="0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rgbClr val="F8F8F8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Century Gothic" panose="020B0502020202020204" pitchFamily="34" charset="0"/>
              </a:rPr>
              <a:t>……</a:t>
            </a:r>
            <a:endParaRPr lang="zh-CN" altLang="en-US" sz="1200" dirty="0">
              <a:solidFill>
                <a:srgbClr val="F8F8F8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Century Gothic" panose="020B0502020202020204" pitchFamily="34" charset="0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6334404" y="4788904"/>
            <a:ext cx="2545794" cy="680322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 defTabSz="914400" rtl="0" eaLnBrk="1" latinLnBrk="0" hangingPunct="1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F UI Display Thin" charset="0"/>
                <a:ea typeface="SF UI Display Thin" charset="0"/>
                <a:cs typeface="SF UI Display Thin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ts val="2200"/>
              </a:lnSpc>
              <a:spcBef>
                <a:spcPts val="0"/>
              </a:spcBef>
              <a:defRPr/>
            </a:pPr>
            <a:r>
              <a:rPr lang="zh-CN" altLang="en-US" sz="1200" dirty="0">
                <a:solidFill>
                  <a:srgbClr val="F8F8F8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Century Gothic" panose="020B0502020202020204" pitchFamily="34" charset="0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rgbClr val="F8F8F8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Century Gothic" panose="020B0502020202020204" pitchFamily="34" charset="0"/>
              </a:rPr>
              <a:t>……</a:t>
            </a:r>
            <a:endParaRPr lang="zh-CN" altLang="en-US" sz="1200" dirty="0">
              <a:solidFill>
                <a:srgbClr val="F8F8F8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Century Gothic" panose="020B0502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006348" y="2133797"/>
            <a:ext cx="1488794" cy="2898206"/>
            <a:chOff x="2336344" y="2322349"/>
            <a:chExt cx="1488794" cy="2898206"/>
          </a:xfrm>
        </p:grpSpPr>
        <p:sp>
          <p:nvSpPr>
            <p:cNvPr id="17" name="文本框 16"/>
            <p:cNvSpPr txBox="1"/>
            <p:nvPr/>
          </p:nvSpPr>
          <p:spPr>
            <a:xfrm>
              <a:off x="2336344" y="2608914"/>
              <a:ext cx="774571" cy="261164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2300"/>
                </a:lnSpc>
                <a:defRPr sz="1200">
                  <a:latin typeface="义启粗楷体" panose="02000500000000000000" pitchFamily="2" charset="-122"/>
                  <a:ea typeface="义启粗楷体" panose="02000500000000000000" pitchFamily="2" charset="-122"/>
                </a:defRPr>
              </a:lvl1pPr>
            </a:lstStyle>
            <a:p>
              <a:r>
                <a:rPr lang="zh-CN" altLang="en-US" dirty="0">
                  <a:solidFill>
                    <a:srgbClr val="EDE1BE"/>
                  </a:solidFill>
                  <a:sym typeface="Century Gothic" panose="020B0502020202020204" pitchFamily="34" charset="0"/>
                </a:rPr>
                <a:t>点击输入简要文本内容，文字内容需概况精炼的说明该分项内容</a:t>
              </a:r>
              <a:r>
                <a:rPr lang="en-US" altLang="zh-CN" dirty="0">
                  <a:solidFill>
                    <a:srgbClr val="EDE1BE"/>
                  </a:solidFill>
                  <a:sym typeface="Century Gothic" panose="020B0502020202020204" pitchFamily="34" charset="0"/>
                </a:rPr>
                <a:t>……</a:t>
              </a:r>
              <a:endParaRPr lang="zh-CN" altLang="en-US" dirty="0">
                <a:solidFill>
                  <a:srgbClr val="EDE1BE"/>
                </a:solidFill>
                <a:sym typeface="Century Gothic" panose="020B0502020202020204" pitchFamily="34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994141" y="2322349"/>
              <a:ext cx="830997" cy="261164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285750" lvl="0" indent="-285750" defTabSz="508000" eaLnBrk="0">
                <a:lnSpc>
                  <a:spcPct val="150000"/>
                </a:lnSpc>
                <a:buClr>
                  <a:srgbClr val="EDE1BE"/>
                </a:buClr>
                <a:buFont typeface="Wingdings" panose="05000000000000000000" pitchFamily="2" charset="2"/>
                <a:buChar char="l"/>
                <a:defRPr/>
              </a:pPr>
              <a:r>
                <a:rPr lang="zh-CN" altLang="en-US" sz="2800" dirty="0">
                  <a:solidFill>
                    <a:srgbClr val="EDE1BE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输入标题</a:t>
              </a:r>
              <a:endParaRPr lang="en-US" altLang="zh-CN" sz="2800" dirty="0">
                <a:solidFill>
                  <a:srgbClr val="EDE1B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782035" y="-2283535"/>
            <a:ext cx="4995618" cy="4995618"/>
            <a:chOff x="8938017" y="-1746712"/>
            <a:chExt cx="4995618" cy="4995618"/>
          </a:xfrm>
        </p:grpSpPr>
        <p:sp>
          <p:nvSpPr>
            <p:cNvPr id="20" name="椭圆 19"/>
            <p:cNvSpPr/>
            <p:nvPr/>
          </p:nvSpPr>
          <p:spPr>
            <a:xfrm>
              <a:off x="8938017" y="-1746712"/>
              <a:ext cx="4995618" cy="4995618"/>
            </a:xfrm>
            <a:prstGeom prst="ellipse">
              <a:avLst/>
            </a:prstGeom>
            <a:gradFill flip="none" rotWithShape="1">
              <a:gsLst>
                <a:gs pos="0">
                  <a:srgbClr val="C00000"/>
                </a:gs>
                <a:gs pos="69000">
                  <a:srgbClr val="C00000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9808834" y="-875895"/>
              <a:ext cx="3253983" cy="3253983"/>
            </a:xfrm>
            <a:prstGeom prst="ellipse">
              <a:avLst/>
            </a:prstGeom>
            <a:gradFill flip="none" rotWithShape="1"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777676" y="112070"/>
            <a:ext cx="30043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lvl="0">
              <a:defRPr/>
            </a:pPr>
            <a:r>
              <a:rPr lang="zh-CN" altLang="en-US" sz="4000" dirty="0" smtClean="0">
                <a:solidFill>
                  <a:srgbClr val="EDE1B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阿里巴巴普惠体 H" panose="00020600040101010101" pitchFamily="18" charset="-122"/>
                <a:sym typeface="方正楷体简体" panose="03000509000000000000" pitchFamily="65" charset="-122"/>
              </a:rPr>
              <a:t>节</a:t>
            </a:r>
            <a:r>
              <a:rPr lang="zh-CN" altLang="en-US" sz="4000" dirty="0">
                <a:solidFill>
                  <a:srgbClr val="EDE1B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阿里巴巴普惠体 H" panose="00020600040101010101" pitchFamily="18" charset="-122"/>
                <a:sym typeface="方正楷体简体" panose="03000509000000000000" pitchFamily="65" charset="-122"/>
              </a:rPr>
              <a:t>日来源</a:t>
            </a:r>
            <a:endParaRPr lang="zh-CN" altLang="en-US" sz="4000" dirty="0">
              <a:solidFill>
                <a:srgbClr val="EDE1BE"/>
              </a:solidFill>
              <a:latin typeface="思源宋体 Heavy" panose="02020900000000000000" pitchFamily="18" charset="-122"/>
              <a:ea typeface="思源宋体 Heavy" panose="02020900000000000000" pitchFamily="18" charset="-122"/>
              <a:cs typeface="阿里巴巴普惠体 H" panose="00020600040101010101" pitchFamily="18" charset="-122"/>
              <a:sym typeface="方正楷体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8353" y="1336440"/>
            <a:ext cx="3133725" cy="5534025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3825138" y="2133797"/>
            <a:ext cx="1488794" cy="2898206"/>
            <a:chOff x="2336344" y="2322349"/>
            <a:chExt cx="1488794" cy="2898206"/>
          </a:xfrm>
        </p:grpSpPr>
        <p:sp>
          <p:nvSpPr>
            <p:cNvPr id="31" name="文本框 30"/>
            <p:cNvSpPr txBox="1"/>
            <p:nvPr/>
          </p:nvSpPr>
          <p:spPr>
            <a:xfrm>
              <a:off x="2336344" y="2608914"/>
              <a:ext cx="774571" cy="261164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2300"/>
                </a:lnSpc>
                <a:defRPr sz="1200">
                  <a:latin typeface="义启粗楷体" panose="02000500000000000000" pitchFamily="2" charset="-122"/>
                  <a:ea typeface="义启粗楷体" panose="02000500000000000000" pitchFamily="2" charset="-122"/>
                </a:defRPr>
              </a:lvl1pPr>
            </a:lstStyle>
            <a:p>
              <a:r>
                <a:rPr lang="zh-CN" altLang="en-US" dirty="0">
                  <a:solidFill>
                    <a:srgbClr val="EDE1BE"/>
                  </a:solidFill>
                  <a:sym typeface="Century Gothic" panose="020B0502020202020204" pitchFamily="34" charset="0"/>
                </a:rPr>
                <a:t>点击输入简要文本内容，文字内容需概况精炼的说明该分项内容</a:t>
              </a:r>
              <a:r>
                <a:rPr lang="en-US" altLang="zh-CN" dirty="0">
                  <a:solidFill>
                    <a:srgbClr val="EDE1BE"/>
                  </a:solidFill>
                  <a:sym typeface="Century Gothic" panose="020B0502020202020204" pitchFamily="34" charset="0"/>
                </a:rPr>
                <a:t>……</a:t>
              </a:r>
              <a:endParaRPr lang="zh-CN" altLang="en-US" dirty="0">
                <a:solidFill>
                  <a:srgbClr val="EDE1BE"/>
                </a:solidFill>
                <a:sym typeface="Century Gothic" panose="020B0502020202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994141" y="2322349"/>
              <a:ext cx="830997" cy="261164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285750" lvl="0" indent="-285750" defTabSz="508000" eaLnBrk="0">
                <a:lnSpc>
                  <a:spcPct val="150000"/>
                </a:lnSpc>
                <a:buClr>
                  <a:srgbClr val="EDE1BE"/>
                </a:buClr>
                <a:buFont typeface="Wingdings" panose="05000000000000000000" pitchFamily="2" charset="2"/>
                <a:buChar char="l"/>
                <a:defRPr/>
              </a:pPr>
              <a:r>
                <a:rPr lang="zh-CN" altLang="en-US" sz="2800" dirty="0">
                  <a:solidFill>
                    <a:srgbClr val="EDE1BE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输入标题</a:t>
              </a:r>
              <a:endParaRPr lang="en-US" altLang="zh-CN" sz="2800" dirty="0">
                <a:solidFill>
                  <a:srgbClr val="EDE1B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643928" y="2133797"/>
            <a:ext cx="1488794" cy="2898206"/>
            <a:chOff x="2336344" y="2322349"/>
            <a:chExt cx="1488794" cy="2898206"/>
          </a:xfrm>
        </p:grpSpPr>
        <p:sp>
          <p:nvSpPr>
            <p:cNvPr id="34" name="文本框 33"/>
            <p:cNvSpPr txBox="1"/>
            <p:nvPr/>
          </p:nvSpPr>
          <p:spPr>
            <a:xfrm>
              <a:off x="2336344" y="2608914"/>
              <a:ext cx="774571" cy="261164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2300"/>
                </a:lnSpc>
                <a:defRPr sz="1200">
                  <a:latin typeface="义启粗楷体" panose="02000500000000000000" pitchFamily="2" charset="-122"/>
                  <a:ea typeface="义启粗楷体" panose="02000500000000000000" pitchFamily="2" charset="-122"/>
                </a:defRPr>
              </a:lvl1pPr>
            </a:lstStyle>
            <a:p>
              <a:r>
                <a:rPr lang="zh-CN" altLang="en-US" dirty="0">
                  <a:solidFill>
                    <a:srgbClr val="EDE1BE"/>
                  </a:solidFill>
                  <a:sym typeface="Century Gothic" panose="020B0502020202020204" pitchFamily="34" charset="0"/>
                </a:rPr>
                <a:t>点击输入简要文本内容，文字内容需概况精炼的说明该分项内容</a:t>
              </a:r>
              <a:r>
                <a:rPr lang="en-US" altLang="zh-CN" dirty="0">
                  <a:solidFill>
                    <a:srgbClr val="EDE1BE"/>
                  </a:solidFill>
                  <a:sym typeface="Century Gothic" panose="020B0502020202020204" pitchFamily="34" charset="0"/>
                </a:rPr>
                <a:t>……</a:t>
              </a:r>
              <a:endParaRPr lang="zh-CN" altLang="en-US" dirty="0">
                <a:solidFill>
                  <a:srgbClr val="EDE1BE"/>
                </a:solidFill>
                <a:sym typeface="Century Gothic" panose="020B0502020202020204" pitchFamily="34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994141" y="2322349"/>
              <a:ext cx="830997" cy="261164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285750" lvl="0" indent="-285750" defTabSz="508000" eaLnBrk="0">
                <a:lnSpc>
                  <a:spcPct val="150000"/>
                </a:lnSpc>
                <a:buClr>
                  <a:srgbClr val="EDE1BE"/>
                </a:buClr>
                <a:buFont typeface="Wingdings" panose="05000000000000000000" pitchFamily="2" charset="2"/>
                <a:buChar char="l"/>
                <a:defRPr/>
              </a:pPr>
              <a:r>
                <a:rPr lang="zh-CN" altLang="en-US" sz="2800" dirty="0">
                  <a:solidFill>
                    <a:srgbClr val="EDE1BE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输入标题</a:t>
              </a:r>
              <a:endParaRPr lang="en-US" altLang="zh-CN" sz="2800" dirty="0">
                <a:solidFill>
                  <a:srgbClr val="EDE1B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3782035" y="-2283535"/>
            <a:ext cx="4995618" cy="4995618"/>
            <a:chOff x="8938017" y="-1746712"/>
            <a:chExt cx="4995618" cy="4995618"/>
          </a:xfrm>
        </p:grpSpPr>
        <p:sp>
          <p:nvSpPr>
            <p:cNvPr id="20" name="椭圆 19"/>
            <p:cNvSpPr/>
            <p:nvPr/>
          </p:nvSpPr>
          <p:spPr>
            <a:xfrm>
              <a:off x="8938017" y="-1746712"/>
              <a:ext cx="4995618" cy="4995618"/>
            </a:xfrm>
            <a:prstGeom prst="ellipse">
              <a:avLst/>
            </a:prstGeom>
            <a:gradFill flip="none" rotWithShape="1">
              <a:gsLst>
                <a:gs pos="0">
                  <a:srgbClr val="C00000"/>
                </a:gs>
                <a:gs pos="69000">
                  <a:srgbClr val="C00000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9808834" y="-875895"/>
              <a:ext cx="3253983" cy="3253983"/>
            </a:xfrm>
            <a:prstGeom prst="ellipse">
              <a:avLst/>
            </a:prstGeom>
            <a:gradFill flip="none" rotWithShape="1"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777676" y="112070"/>
            <a:ext cx="30043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lvl="0">
              <a:defRPr/>
            </a:pPr>
            <a:r>
              <a:rPr lang="zh-CN" altLang="en-US" sz="4000" dirty="0" smtClean="0">
                <a:solidFill>
                  <a:srgbClr val="EDE1B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阿里巴巴普惠体 H" panose="00020600040101010101" pitchFamily="18" charset="-122"/>
                <a:sym typeface="方正楷体简体" panose="03000509000000000000" pitchFamily="65" charset="-122"/>
              </a:rPr>
              <a:t>节</a:t>
            </a:r>
            <a:r>
              <a:rPr lang="zh-CN" altLang="en-US" sz="4000" dirty="0">
                <a:solidFill>
                  <a:srgbClr val="EDE1B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阿里巴巴普惠体 H" panose="00020600040101010101" pitchFamily="18" charset="-122"/>
                <a:sym typeface="方正楷体简体" panose="03000509000000000000" pitchFamily="65" charset="-122"/>
              </a:rPr>
              <a:t>日来源</a:t>
            </a:r>
            <a:endParaRPr lang="zh-CN" altLang="en-US" sz="4000" dirty="0">
              <a:solidFill>
                <a:srgbClr val="EDE1BE"/>
              </a:solidFill>
              <a:latin typeface="思源宋体 Heavy" panose="02020900000000000000" pitchFamily="18" charset="-122"/>
              <a:ea typeface="思源宋体 Heavy" panose="02020900000000000000" pitchFamily="18" charset="-122"/>
              <a:cs typeface="阿里巴巴普惠体 H" panose="00020600040101010101" pitchFamily="18" charset="-122"/>
              <a:sym typeface="方正楷体简体" panose="03000509000000000000" pitchFamily="65" charset="-122"/>
            </a:endParaRPr>
          </a:p>
        </p:txBody>
      </p:sp>
      <p:sp>
        <p:nvSpPr>
          <p:cNvPr id="16" name="任意多边形 1"/>
          <p:cNvSpPr/>
          <p:nvPr/>
        </p:nvSpPr>
        <p:spPr>
          <a:xfrm>
            <a:off x="389253" y="3526920"/>
            <a:ext cx="11421747" cy="1154280"/>
          </a:xfrm>
          <a:custGeom>
            <a:avLst/>
            <a:gdLst>
              <a:gd name="connisteX0" fmla="*/ 0 w 12532360"/>
              <a:gd name="connsiteY0" fmla="*/ 53764 h 1208635"/>
              <a:gd name="connisteX1" fmla="*/ 2308860 w 12532360"/>
              <a:gd name="connsiteY1" fmla="*/ 1159299 h 1208635"/>
              <a:gd name="connisteX2" fmla="*/ 4999355 w 12532360"/>
              <a:gd name="connsiteY2" fmla="*/ 142029 h 1208635"/>
              <a:gd name="connisteX3" fmla="*/ 7875270 w 12532360"/>
              <a:gd name="connsiteY3" fmla="*/ 1208194 h 1208635"/>
              <a:gd name="connisteX4" fmla="*/ 11387455 w 12532360"/>
              <a:gd name="connsiteY4" fmla="*/ 15029 h 1208635"/>
              <a:gd name="connisteX5" fmla="*/ 12532360 w 12532360"/>
              <a:gd name="connsiteY5" fmla="*/ 630979 h 1208635"/>
              <a:gd name="connsiteX0" fmla="*/ 0 w 12532360"/>
              <a:gd name="connsiteY0-1" fmla="*/ 7277 h 1161828"/>
              <a:gd name="connsiteX1" fmla="*/ 2308860 w 12532360"/>
              <a:gd name="connsiteY1-2" fmla="*/ 1112812 h 1161828"/>
              <a:gd name="connsiteX2" fmla="*/ 4999355 w 12532360"/>
              <a:gd name="connsiteY2-3" fmla="*/ 95542 h 1161828"/>
              <a:gd name="connsiteX3" fmla="*/ 7875270 w 12532360"/>
              <a:gd name="connsiteY3-4" fmla="*/ 1161707 h 1161828"/>
              <a:gd name="connsiteX4" fmla="*/ 10770835 w 12532360"/>
              <a:gd name="connsiteY4-5" fmla="*/ 16176 h 1161828"/>
              <a:gd name="connsiteX5" fmla="*/ 12532360 w 12532360"/>
              <a:gd name="connsiteY5-6" fmla="*/ 584492 h 1161828"/>
              <a:gd name="connsiteX0-7" fmla="*/ 0 w 12532360"/>
              <a:gd name="connsiteY0-8" fmla="*/ 0 h 1154500"/>
              <a:gd name="connsiteX1-9" fmla="*/ 2308860 w 12532360"/>
              <a:gd name="connsiteY1-10" fmla="*/ 1105535 h 1154500"/>
              <a:gd name="connsiteX2-11" fmla="*/ 4999355 w 12532360"/>
              <a:gd name="connsiteY2-12" fmla="*/ 88265 h 1154500"/>
              <a:gd name="connsiteX3-13" fmla="*/ 7875270 w 12532360"/>
              <a:gd name="connsiteY3-14" fmla="*/ 1154430 h 1154500"/>
              <a:gd name="connsiteX4-15" fmla="*/ 10896250 w 12532360"/>
              <a:gd name="connsiteY4-16" fmla="*/ 27953 h 1154500"/>
              <a:gd name="connsiteX5-17" fmla="*/ 12532360 w 12532360"/>
              <a:gd name="connsiteY5-18" fmla="*/ 577215 h 1154500"/>
            </a:gdLst>
            <a:ahLst/>
            <a:cxnLst>
              <a:cxn ang="0">
                <a:pos x="connsiteX0-7" y="connsiteY0-1"/>
              </a:cxn>
              <a:cxn ang="0">
                <a:pos x="connsiteX1-9" y="connsiteY1-2"/>
              </a:cxn>
              <a:cxn ang="0">
                <a:pos x="connsiteX2-11" y="connsiteY2-3"/>
              </a:cxn>
              <a:cxn ang="0">
                <a:pos x="connsiteX3-13" y="connsiteY3-4"/>
              </a:cxn>
              <a:cxn ang="0">
                <a:pos x="connsiteX4-15" y="connsiteY4-5"/>
              </a:cxn>
              <a:cxn ang="0">
                <a:pos x="connsiteX5-17" y="connsiteY5-6"/>
              </a:cxn>
            </a:cxnLst>
            <a:rect l="l" t="t" r="r" b="b"/>
            <a:pathLst>
              <a:path w="12532360" h="1154500">
                <a:moveTo>
                  <a:pt x="0" y="0"/>
                </a:moveTo>
                <a:cubicBezTo>
                  <a:pt x="407670" y="241300"/>
                  <a:pt x="1308735" y="1087755"/>
                  <a:pt x="2308860" y="1105535"/>
                </a:cubicBezTo>
                <a:cubicBezTo>
                  <a:pt x="3308985" y="1123315"/>
                  <a:pt x="3886200" y="78740"/>
                  <a:pt x="4999355" y="88265"/>
                </a:cubicBezTo>
                <a:cubicBezTo>
                  <a:pt x="6112510" y="97790"/>
                  <a:pt x="6892454" y="1164482"/>
                  <a:pt x="7875270" y="1154430"/>
                </a:cubicBezTo>
                <a:cubicBezTo>
                  <a:pt x="8858086" y="1144378"/>
                  <a:pt x="9964705" y="143523"/>
                  <a:pt x="10896250" y="27953"/>
                </a:cubicBezTo>
                <a:cubicBezTo>
                  <a:pt x="11827795" y="-87617"/>
                  <a:pt x="12373610" y="429895"/>
                  <a:pt x="12532360" y="577215"/>
                </a:cubicBezTo>
              </a:path>
            </a:pathLst>
          </a:custGeom>
          <a:noFill/>
          <a:ln>
            <a:gradFill flip="none" rotWithShape="1">
              <a:gsLst>
                <a:gs pos="0">
                  <a:srgbClr val="C00000"/>
                </a:gs>
                <a:gs pos="100000">
                  <a:srgbClr val="EDE1BE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EDE1BE"/>
              </a:solidFill>
              <a:effectLst/>
              <a:uLnTx/>
              <a:uFillTx/>
              <a:latin typeface="义启粗楷体" panose="02000500000000000000" pitchFamily="2" charset="-122"/>
              <a:ea typeface="义启粗楷体" panose="02000500000000000000" pitchFamily="2" charset="-122"/>
            </a:endParaRPr>
          </a:p>
        </p:txBody>
      </p:sp>
      <p:sp>
        <p:nvSpPr>
          <p:cNvPr id="21" name="TextBox 1210"/>
          <p:cNvSpPr/>
          <p:nvPr/>
        </p:nvSpPr>
        <p:spPr>
          <a:xfrm>
            <a:off x="1772920" y="2779605"/>
            <a:ext cx="1144270" cy="36933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rgbClr val="EDE1B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输入标题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rgbClr val="EDE1BE"/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sp>
        <p:nvSpPr>
          <p:cNvPr id="24" name="TextBox 1210"/>
          <p:cNvSpPr/>
          <p:nvPr/>
        </p:nvSpPr>
        <p:spPr>
          <a:xfrm>
            <a:off x="1147445" y="3152490"/>
            <a:ext cx="2395220" cy="57406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100" dirty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……</a:t>
            </a:r>
            <a:endParaRPr lang="zh-CN" altLang="en-US" sz="1100" dirty="0">
              <a:solidFill>
                <a:srgbClr val="EDE1BE"/>
              </a:solidFill>
              <a:latin typeface="义启粗楷体" panose="02000500000000000000" pitchFamily="2" charset="-122"/>
              <a:ea typeface="义启粗楷体" panose="02000500000000000000" pitchFamily="2" charset="-122"/>
              <a:sym typeface="Century Gothic" panose="020B0502020202020204" pitchFamily="34" charset="0"/>
            </a:endParaRPr>
          </a:p>
        </p:txBody>
      </p:sp>
      <p:sp>
        <p:nvSpPr>
          <p:cNvPr id="25" name="TextBox 1210"/>
          <p:cNvSpPr/>
          <p:nvPr/>
        </p:nvSpPr>
        <p:spPr>
          <a:xfrm>
            <a:off x="4344670" y="4194525"/>
            <a:ext cx="1144270" cy="36933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EDE1B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输入标题</a:t>
            </a:r>
            <a:endParaRPr lang="en-US" altLang="zh-CN" dirty="0">
              <a:solidFill>
                <a:srgbClr val="EDE1BE"/>
              </a:solidFill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sp>
        <p:nvSpPr>
          <p:cNvPr id="26" name="TextBox 1210"/>
          <p:cNvSpPr/>
          <p:nvPr/>
        </p:nvSpPr>
        <p:spPr>
          <a:xfrm>
            <a:off x="3742931" y="4567157"/>
            <a:ext cx="2395220" cy="57406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100" dirty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……</a:t>
            </a:r>
            <a:endParaRPr lang="zh-CN" altLang="en-US" sz="1100" dirty="0">
              <a:solidFill>
                <a:srgbClr val="EDE1BE"/>
              </a:solidFill>
              <a:latin typeface="义启粗楷体" panose="02000500000000000000" pitchFamily="2" charset="-122"/>
              <a:ea typeface="义启粗楷体" panose="02000500000000000000" pitchFamily="2" charset="-122"/>
              <a:sym typeface="Century Gothic" panose="020B0502020202020204" pitchFamily="34" charset="0"/>
            </a:endParaRPr>
          </a:p>
        </p:txBody>
      </p:sp>
      <p:sp>
        <p:nvSpPr>
          <p:cNvPr id="27" name="TextBox 1210"/>
          <p:cNvSpPr/>
          <p:nvPr/>
        </p:nvSpPr>
        <p:spPr>
          <a:xfrm>
            <a:off x="7025005" y="2809590"/>
            <a:ext cx="1144270" cy="36933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EDE1B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输入标题</a:t>
            </a:r>
            <a:endParaRPr lang="en-US" altLang="zh-CN" dirty="0">
              <a:solidFill>
                <a:srgbClr val="EDE1BE"/>
              </a:solidFill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sp>
        <p:nvSpPr>
          <p:cNvPr id="28" name="TextBox 1210"/>
          <p:cNvSpPr/>
          <p:nvPr/>
        </p:nvSpPr>
        <p:spPr>
          <a:xfrm>
            <a:off x="6423266" y="3182222"/>
            <a:ext cx="2395220" cy="57406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100" dirty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……</a:t>
            </a:r>
            <a:endParaRPr lang="zh-CN" altLang="en-US" sz="1100" dirty="0">
              <a:solidFill>
                <a:srgbClr val="EDE1BE"/>
              </a:solidFill>
              <a:latin typeface="义启粗楷体" panose="02000500000000000000" pitchFamily="2" charset="-122"/>
              <a:ea typeface="义启粗楷体" panose="02000500000000000000" pitchFamily="2" charset="-122"/>
              <a:sym typeface="Century Gothic" panose="020B0502020202020204" pitchFamily="34" charset="0"/>
            </a:endParaRPr>
          </a:p>
        </p:txBody>
      </p:sp>
      <p:sp>
        <p:nvSpPr>
          <p:cNvPr id="29" name="TextBox 1210"/>
          <p:cNvSpPr/>
          <p:nvPr/>
        </p:nvSpPr>
        <p:spPr>
          <a:xfrm>
            <a:off x="9881235" y="4404075"/>
            <a:ext cx="1144270" cy="36933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EDE1B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输入标题</a:t>
            </a:r>
            <a:endParaRPr lang="en-US" altLang="zh-CN" dirty="0">
              <a:solidFill>
                <a:srgbClr val="EDE1BE"/>
              </a:solidFill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sp>
        <p:nvSpPr>
          <p:cNvPr id="36" name="TextBox 1210"/>
          <p:cNvSpPr/>
          <p:nvPr/>
        </p:nvSpPr>
        <p:spPr>
          <a:xfrm>
            <a:off x="9279496" y="4776707"/>
            <a:ext cx="2395220" cy="57406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100" dirty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……</a:t>
            </a:r>
            <a:endParaRPr lang="zh-CN" altLang="en-US" sz="1100" dirty="0">
              <a:solidFill>
                <a:srgbClr val="EDE1BE"/>
              </a:solidFill>
              <a:latin typeface="义启粗楷体" panose="02000500000000000000" pitchFamily="2" charset="-122"/>
              <a:ea typeface="义启粗楷体" panose="02000500000000000000" pitchFamily="2" charset="-122"/>
              <a:sym typeface="Century Gothic" panose="020B0502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2665" y="950446"/>
            <a:ext cx="5109772" cy="2088792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188" y="3958427"/>
            <a:ext cx="1215880" cy="722773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313" y="2938017"/>
            <a:ext cx="1215880" cy="722773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9200" y="3956286"/>
            <a:ext cx="1215880" cy="722773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8365" y="2817535"/>
            <a:ext cx="1215880" cy="7227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6" grpId="0" animBg="1"/>
      <p:bldP spid="21" grpId="0"/>
      <p:bldP spid="24" grpId="0"/>
      <p:bldP spid="25" grpId="0"/>
      <p:bldP spid="26" grpId="0"/>
      <p:bldP spid="27" grpId="0"/>
      <p:bldP spid="28" grpId="0"/>
      <p:bldP spid="29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椭圆 27"/>
          <p:cNvSpPr/>
          <p:nvPr/>
        </p:nvSpPr>
        <p:spPr>
          <a:xfrm>
            <a:off x="9808834" y="-875895"/>
            <a:ext cx="3253983" cy="3253983"/>
          </a:xfrm>
          <a:prstGeom prst="ellipse">
            <a:avLst/>
          </a:prstGeom>
          <a:gradFill flip="none" rotWithShape="1">
            <a:gsLst>
              <a:gs pos="0">
                <a:srgbClr val="C00000"/>
              </a:gs>
              <a:gs pos="100000">
                <a:srgbClr val="C0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938017" y="-1746712"/>
            <a:ext cx="4995618" cy="4995618"/>
          </a:xfrm>
          <a:prstGeom prst="ellipse">
            <a:avLst/>
          </a:prstGeom>
          <a:gradFill flip="none" rotWithShape="1">
            <a:gsLst>
              <a:gs pos="0">
                <a:srgbClr val="C00000"/>
              </a:gs>
              <a:gs pos="69000">
                <a:srgbClr val="C0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246" y="1465942"/>
            <a:ext cx="3315303" cy="3839029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8590472" y="2187378"/>
            <a:ext cx="1061528" cy="1061528"/>
          </a:xfrm>
          <a:prstGeom prst="ellipse">
            <a:avLst/>
          </a:prstGeom>
          <a:noFill/>
          <a:ln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贰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367443" y="2092558"/>
            <a:ext cx="61392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lvl="0" algn="l">
              <a:defRPr/>
            </a:pPr>
            <a:r>
              <a:rPr lang="zh-CN" altLang="en-US" sz="4800" dirty="0" smtClean="0">
                <a:solidFill>
                  <a:srgbClr val="EDE1B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方正楷体简体" panose="03000509000000000000" pitchFamily="65" charset="-122"/>
              </a:rPr>
              <a:t>历史发展</a:t>
            </a:r>
            <a:endParaRPr lang="zh-CN" altLang="en-US" sz="4800" dirty="0">
              <a:solidFill>
                <a:srgbClr val="EDE1BE"/>
              </a:solidFill>
              <a:latin typeface="思源宋体 Heavy" panose="02020900000000000000" pitchFamily="18" charset="-122"/>
              <a:ea typeface="思源宋体 Heavy" panose="02020900000000000000" pitchFamily="18" charset="-122"/>
              <a:sym typeface="方正楷体简体" panose="03000509000000000000" pitchFamily="65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836255" y="2187378"/>
            <a:ext cx="1531188" cy="27184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25000"/>
              </a:lnSpc>
              <a:defRPr/>
            </a:pPr>
            <a:r>
              <a:rPr lang="zh-CN" altLang="en-US" sz="1400" dirty="0">
                <a:solidFill>
                  <a:srgbClr val="F8F8F8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Century Gothic" panose="020B0502020202020204" pitchFamily="34" charset="0"/>
              </a:rPr>
              <a:t>根据自己的需要添加适当的文字，在幻灯片中，一页的文字最好不要超</a:t>
            </a:r>
            <a:r>
              <a:rPr lang="en-US" altLang="zh-CN" sz="1400" dirty="0">
                <a:solidFill>
                  <a:srgbClr val="F8F8F8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Century Gothic" panose="020B0502020202020204" pitchFamily="34" charset="0"/>
              </a:rPr>
              <a:t>200</a:t>
            </a:r>
            <a:r>
              <a:rPr lang="zh-CN" altLang="en-US" sz="1400" dirty="0">
                <a:solidFill>
                  <a:srgbClr val="F8F8F8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Century Gothic" panose="020B0502020202020204" pitchFamily="34" charset="0"/>
              </a:rPr>
              <a:t>字，根据自己的需要添加适当的文字一页的文字最好不要超过</a:t>
            </a:r>
            <a:r>
              <a:rPr lang="en-US" altLang="zh-CN" sz="1400" dirty="0">
                <a:solidFill>
                  <a:srgbClr val="F8F8F8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Century Gothic" panose="020B0502020202020204" pitchFamily="34" charset="0"/>
              </a:rPr>
              <a:t>200</a:t>
            </a:r>
            <a:r>
              <a:rPr lang="zh-CN" altLang="en-US" sz="1400" dirty="0">
                <a:solidFill>
                  <a:srgbClr val="F8F8F8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Century Gothic" panose="020B0502020202020204" pitchFamily="34" charset="0"/>
              </a:rPr>
              <a:t>字。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Century Gothic" panose="020B0502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586" y="2305557"/>
            <a:ext cx="2593386" cy="215979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7102" r="65759"/>
          <a:stretch>
            <a:fillRect/>
          </a:stretch>
        </p:blipFill>
        <p:spPr>
          <a:xfrm>
            <a:off x="10486884" y="114300"/>
            <a:ext cx="1705116" cy="24070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782035" y="-2283535"/>
            <a:ext cx="4995618" cy="4995618"/>
            <a:chOff x="8938017" y="-1746712"/>
            <a:chExt cx="4995618" cy="4995618"/>
          </a:xfrm>
        </p:grpSpPr>
        <p:sp>
          <p:nvSpPr>
            <p:cNvPr id="21" name="椭圆 20"/>
            <p:cNvSpPr/>
            <p:nvPr/>
          </p:nvSpPr>
          <p:spPr>
            <a:xfrm>
              <a:off x="8938017" y="-1746712"/>
              <a:ext cx="4995618" cy="4995618"/>
            </a:xfrm>
            <a:prstGeom prst="ellipse">
              <a:avLst/>
            </a:prstGeom>
            <a:gradFill flip="none" rotWithShape="1">
              <a:gsLst>
                <a:gs pos="0">
                  <a:srgbClr val="C00000"/>
                </a:gs>
                <a:gs pos="69000">
                  <a:srgbClr val="C00000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9808834" y="-875895"/>
              <a:ext cx="3253983" cy="3253983"/>
            </a:xfrm>
            <a:prstGeom prst="ellipse">
              <a:avLst/>
            </a:prstGeom>
            <a:gradFill flip="none" rotWithShape="1"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777676" y="112070"/>
            <a:ext cx="30043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lvl="0">
              <a:defRPr/>
            </a:pPr>
            <a:r>
              <a:rPr lang="zh-CN" altLang="en-US" sz="4000" dirty="0" smtClean="0">
                <a:solidFill>
                  <a:srgbClr val="EDE1B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阿里巴巴普惠体 H" panose="00020600040101010101" pitchFamily="18" charset="-122"/>
                <a:sym typeface="方正楷体简体" panose="03000509000000000000" pitchFamily="65" charset="-122"/>
              </a:rPr>
              <a:t>历史发展</a:t>
            </a:r>
            <a:endParaRPr lang="zh-CN" altLang="en-US" sz="4000" dirty="0">
              <a:solidFill>
                <a:srgbClr val="EDE1BE"/>
              </a:solidFill>
              <a:latin typeface="思源宋体 Heavy" panose="02020900000000000000" pitchFamily="18" charset="-122"/>
              <a:ea typeface="思源宋体 Heavy" panose="02020900000000000000" pitchFamily="18" charset="-122"/>
              <a:cs typeface="阿里巴巴普惠体 H" panose="00020600040101010101" pitchFamily="18" charset="-122"/>
              <a:sym typeface="方正楷体简体" panose="03000509000000000000" pitchFamily="65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154200" y="3975672"/>
            <a:ext cx="1791335" cy="400050"/>
          </a:xfrm>
          <a:prstGeom prst="rect">
            <a:avLst/>
          </a:prstGeom>
          <a:solidFill>
            <a:srgbClr val="EDE1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义启粗楷体" panose="02000500000000000000" pitchFamily="2" charset="-122"/>
              <a:ea typeface="义启粗楷体" panose="02000500000000000000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892510" y="3444875"/>
            <a:ext cx="1791335" cy="4000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义启粗楷体" panose="02000500000000000000" pitchFamily="2" charset="-122"/>
              <a:ea typeface="义启粗楷体" panose="02000500000000000000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223214" y="3975672"/>
            <a:ext cx="1723549" cy="40011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lvl="0">
              <a:defRPr/>
            </a:pPr>
            <a:r>
              <a:rPr lang="zh-CN" altLang="en-US" sz="2000" dirty="0">
                <a:solidFill>
                  <a:srgbClr val="C00000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输入此处标题</a:t>
            </a:r>
            <a:endParaRPr lang="zh-CN" altLang="en-US" sz="2000" dirty="0">
              <a:solidFill>
                <a:srgbClr val="C00000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062142" y="4390435"/>
            <a:ext cx="3456296" cy="62196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sz="1200" dirty="0" smtClean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点击输入简要文本内容，文字内容需概况精炼的说明该分项内容</a:t>
            </a:r>
            <a:r>
              <a:rPr lang="en-US" altLang="zh-CN" sz="1200" dirty="0" smtClean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……</a:t>
            </a:r>
            <a:endParaRPr lang="zh-CN" altLang="en-US" sz="1200" dirty="0">
              <a:solidFill>
                <a:srgbClr val="EDE1BE"/>
              </a:solidFill>
              <a:latin typeface="义启粗楷体" panose="02000500000000000000" pitchFamily="2" charset="-122"/>
              <a:ea typeface="义启粗楷体" panose="02000500000000000000" pitchFamily="2" charset="-122"/>
              <a:sym typeface="Century Gothic" panose="020B0502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960889" y="3429000"/>
            <a:ext cx="1723549" cy="400110"/>
          </a:xfrm>
          <a:prstGeom prst="rect">
            <a:avLst/>
          </a:prstGeom>
          <a:solidFill>
            <a:srgbClr val="EDE1BE"/>
          </a:solidFill>
        </p:spPr>
        <p:txBody>
          <a:bodyPr vert="horz" wrap="none">
            <a:spAutoFit/>
          </a:bodyPr>
          <a:lstStyle/>
          <a:p>
            <a:pPr lvl="0">
              <a:defRPr/>
            </a:pPr>
            <a:r>
              <a:rPr lang="zh-CN" altLang="en-US" sz="2000" dirty="0">
                <a:solidFill>
                  <a:srgbClr val="C00000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输入此处标题</a:t>
            </a:r>
            <a:endParaRPr lang="zh-CN" altLang="en-US" sz="2000" dirty="0">
              <a:solidFill>
                <a:srgbClr val="C00000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305520" y="3845089"/>
            <a:ext cx="3456296" cy="62196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lnSpc>
                <a:spcPts val="2200"/>
              </a:lnSpc>
            </a:pPr>
            <a:r>
              <a:rPr lang="zh-CN" altLang="en-US" sz="1200" dirty="0" smtClean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点击输入简要文本内容，文字内容需概况精炼的说明该分项内容</a:t>
            </a:r>
            <a:r>
              <a:rPr lang="en-US" altLang="zh-CN" sz="1200" dirty="0" smtClean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……</a:t>
            </a:r>
            <a:endParaRPr lang="zh-CN" altLang="en-US" sz="1200" dirty="0">
              <a:solidFill>
                <a:srgbClr val="EDE1BE"/>
              </a:solidFill>
              <a:latin typeface="义启粗楷体" panose="02000500000000000000" pitchFamily="2" charset="-122"/>
              <a:ea typeface="义启粗楷体" panose="02000500000000000000" pitchFamily="2" charset="-122"/>
              <a:sym typeface="Century Gothic" panose="020B0502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931208" y="1141513"/>
            <a:ext cx="1791335" cy="400050"/>
          </a:xfrm>
          <a:prstGeom prst="rect">
            <a:avLst/>
          </a:prstGeom>
          <a:solidFill>
            <a:srgbClr val="EDE1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000222" y="1141513"/>
            <a:ext cx="1723549" cy="400110"/>
          </a:xfrm>
          <a:prstGeom prst="rect">
            <a:avLst/>
          </a:prstGeom>
          <a:noFill/>
        </p:spPr>
        <p:txBody>
          <a:bodyPr vert="horz"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dirty="0">
                <a:solidFill>
                  <a:srgbClr val="C00000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输入此处标题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851207" y="1550682"/>
            <a:ext cx="3456296" cy="62196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sz="1200" dirty="0" smtClean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点击输入简要文本内容，文字内容需概况精炼的说明该分项内容</a:t>
            </a:r>
            <a:r>
              <a:rPr lang="en-US" altLang="zh-CN" sz="1200" dirty="0" smtClean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……</a:t>
            </a:r>
            <a:endParaRPr lang="zh-CN" altLang="en-US" sz="1200" dirty="0">
              <a:solidFill>
                <a:srgbClr val="EDE1BE"/>
              </a:solidFill>
              <a:latin typeface="义启粗楷体" panose="02000500000000000000" pitchFamily="2" charset="-122"/>
              <a:ea typeface="义启粗楷体" panose="02000500000000000000" pitchFamily="2" charset="-122"/>
              <a:sym typeface="Century Gothic" panose="020B0502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8374" y="1572434"/>
            <a:ext cx="2878461" cy="38804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 animBg="1"/>
      <p:bldP spid="27" grpId="0" animBg="1"/>
      <p:bldP spid="28" grpId="0"/>
      <p:bldP spid="29" grpId="0"/>
      <p:bldP spid="32" grpId="0" animBg="1"/>
      <p:bldP spid="33" grpId="0"/>
      <p:bldP spid="26" grpId="0" animBg="1"/>
      <p:bldP spid="30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2010890" y="1997998"/>
            <a:ext cx="954107" cy="33710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ts val="3000"/>
              </a:lnSpc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义启粗楷体" panose="02000500000000000000" pitchFamily="2" charset="-122"/>
                <a:ea typeface="义启粗楷体" panose="02000500000000000000" pitchFamily="2" charset="-122"/>
              </a:defRPr>
            </a:lvl1pPr>
          </a:lstStyle>
          <a:p>
            <a:r>
              <a:rPr lang="zh-CN" altLang="en-US" dirty="0" smtClean="0">
                <a:solidFill>
                  <a:srgbClr val="EDE1BE"/>
                </a:solidFill>
                <a:sym typeface="Century Gothic" panose="020B0502020202020204" pitchFamily="34" charset="0"/>
              </a:rPr>
              <a:t>点击输入简要文本内容，文字内容需概况精炼的说明该分项内容</a:t>
            </a:r>
            <a:r>
              <a:rPr lang="en-US" altLang="zh-CN" dirty="0" smtClean="0">
                <a:solidFill>
                  <a:srgbClr val="EDE1BE"/>
                </a:solidFill>
                <a:sym typeface="Century Gothic" panose="020B0502020202020204" pitchFamily="34" charset="0"/>
              </a:rPr>
              <a:t>……</a:t>
            </a:r>
            <a:endParaRPr lang="zh-CN" altLang="en-US" dirty="0">
              <a:solidFill>
                <a:srgbClr val="EDE1BE"/>
              </a:solidFill>
              <a:sym typeface="Century Gothic" panose="020B0502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77206" y="2022869"/>
            <a:ext cx="954107" cy="33710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ts val="3000"/>
              </a:lnSpc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义启粗楷体" panose="02000500000000000000" pitchFamily="2" charset="-122"/>
                <a:ea typeface="义启粗楷体" panose="02000500000000000000" pitchFamily="2" charset="-122"/>
              </a:defRPr>
            </a:lvl1pPr>
          </a:lstStyle>
          <a:p>
            <a:r>
              <a:rPr lang="zh-CN" altLang="en-US" dirty="0" smtClean="0">
                <a:solidFill>
                  <a:srgbClr val="EDE1BE"/>
                </a:solidFill>
                <a:sym typeface="Century Gothic" panose="020B0502020202020204" pitchFamily="34" charset="0"/>
              </a:rPr>
              <a:t>点击输入简要文本内容，文字内容需概况精炼的说明该分项内容</a:t>
            </a:r>
            <a:r>
              <a:rPr lang="en-US" altLang="zh-CN" dirty="0" smtClean="0">
                <a:solidFill>
                  <a:srgbClr val="EDE1BE"/>
                </a:solidFill>
                <a:sym typeface="Century Gothic" panose="020B0502020202020204" pitchFamily="34" charset="0"/>
              </a:rPr>
              <a:t>……</a:t>
            </a:r>
            <a:endParaRPr lang="zh-CN" altLang="en-US" dirty="0">
              <a:solidFill>
                <a:srgbClr val="EDE1BE"/>
              </a:solidFill>
              <a:sym typeface="Century Gothic" panose="020B0502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66747" y="2086673"/>
            <a:ext cx="954107" cy="33710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ts val="3000"/>
              </a:lnSpc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义启粗楷体" panose="02000500000000000000" pitchFamily="2" charset="-122"/>
                <a:ea typeface="义启粗楷体" panose="02000500000000000000" pitchFamily="2" charset="-122"/>
              </a:defRPr>
            </a:lvl1pPr>
          </a:lstStyle>
          <a:p>
            <a:r>
              <a:rPr lang="zh-CN" altLang="en-US" dirty="0" smtClean="0">
                <a:solidFill>
                  <a:srgbClr val="EDE1BE"/>
                </a:solidFill>
                <a:sym typeface="Century Gothic" panose="020B0502020202020204" pitchFamily="34" charset="0"/>
              </a:rPr>
              <a:t>点击输入简要文本内容，文字内容需概况精炼的说明该分项内容</a:t>
            </a:r>
            <a:r>
              <a:rPr lang="en-US" altLang="zh-CN" dirty="0" smtClean="0">
                <a:solidFill>
                  <a:srgbClr val="EDE1BE"/>
                </a:solidFill>
                <a:sym typeface="Century Gothic" panose="020B0502020202020204" pitchFamily="34" charset="0"/>
              </a:rPr>
              <a:t>……</a:t>
            </a:r>
            <a:endParaRPr lang="zh-CN" altLang="en-US" dirty="0">
              <a:solidFill>
                <a:srgbClr val="EDE1BE"/>
              </a:solidFill>
              <a:sym typeface="Century Gothic" panose="020B0502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54802" y="2109718"/>
            <a:ext cx="954107" cy="31528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1400" dirty="0" smtClean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点击输入简要文本内容，文字内容需概况精炼的说明该分项内容</a:t>
            </a:r>
            <a:r>
              <a:rPr lang="en-US" altLang="zh-CN" sz="1400" dirty="0" smtClean="0">
                <a:solidFill>
                  <a:srgbClr val="EDE1BE"/>
                </a:solidFill>
                <a:latin typeface="义启粗楷体" panose="02000500000000000000" pitchFamily="2" charset="-122"/>
                <a:ea typeface="义启粗楷体" panose="02000500000000000000" pitchFamily="2" charset="-122"/>
                <a:sym typeface="Century Gothic" panose="020B0502020202020204" pitchFamily="34" charset="0"/>
              </a:rPr>
              <a:t>……</a:t>
            </a:r>
            <a:endParaRPr lang="zh-CN" altLang="en-US" sz="1400" dirty="0">
              <a:solidFill>
                <a:srgbClr val="EDE1BE"/>
              </a:solidFill>
              <a:latin typeface="义启粗楷体" panose="02000500000000000000" pitchFamily="2" charset="-122"/>
              <a:ea typeface="义启粗楷体" panose="02000500000000000000" pitchFamily="2" charset="-122"/>
              <a:sym typeface="Century Gothic" panose="020B0502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851375" y="1365524"/>
            <a:ext cx="1838582" cy="4001058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3782035" y="-2283535"/>
            <a:ext cx="4995618" cy="4995618"/>
            <a:chOff x="8938017" y="-1746712"/>
            <a:chExt cx="4995618" cy="4995618"/>
          </a:xfrm>
        </p:grpSpPr>
        <p:sp>
          <p:nvSpPr>
            <p:cNvPr id="18" name="椭圆 17"/>
            <p:cNvSpPr/>
            <p:nvPr/>
          </p:nvSpPr>
          <p:spPr>
            <a:xfrm>
              <a:off x="8938017" y="-1746712"/>
              <a:ext cx="4995618" cy="4995618"/>
            </a:xfrm>
            <a:prstGeom prst="ellipse">
              <a:avLst/>
            </a:prstGeom>
            <a:gradFill flip="none" rotWithShape="1">
              <a:gsLst>
                <a:gs pos="0">
                  <a:srgbClr val="C00000"/>
                </a:gs>
                <a:gs pos="69000">
                  <a:srgbClr val="C00000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9808834" y="-875895"/>
              <a:ext cx="3253983" cy="3253983"/>
            </a:xfrm>
            <a:prstGeom prst="ellipse">
              <a:avLst/>
            </a:prstGeom>
            <a:gradFill flip="none" rotWithShape="1"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4777676" y="112070"/>
            <a:ext cx="30043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lvl="0">
              <a:defRPr/>
            </a:pPr>
            <a:r>
              <a:rPr lang="zh-CN" altLang="en-US" sz="4000" dirty="0" smtClean="0">
                <a:solidFill>
                  <a:srgbClr val="EDE1B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阿里巴巴普惠体 H" panose="00020600040101010101" pitchFamily="18" charset="-122"/>
                <a:sym typeface="方正楷体简体" panose="03000509000000000000" pitchFamily="65" charset="-122"/>
              </a:rPr>
              <a:t>历史发展</a:t>
            </a:r>
            <a:endParaRPr lang="zh-CN" altLang="en-US" sz="4000" dirty="0">
              <a:solidFill>
                <a:srgbClr val="EDE1BE"/>
              </a:solidFill>
              <a:latin typeface="思源宋体 Heavy" panose="02020900000000000000" pitchFamily="18" charset="-122"/>
              <a:ea typeface="思源宋体 Heavy" panose="02020900000000000000" pitchFamily="18" charset="-122"/>
              <a:cs typeface="阿里巴巴普惠体 H" panose="00020600040101010101" pitchFamily="18" charset="-122"/>
              <a:sym typeface="方正楷体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20" grpId="0"/>
    </p:bldLst>
  </p:timing>
</p:sld>
</file>

<file path=ppt/tags/tag1.xml><?xml version="1.0" encoding="utf-8"?>
<p:tagLst xmlns:p="http://schemas.openxmlformats.org/presentationml/2006/main">
  <p:tag name="ISPRING_PRESENTATION_TITLE" val="二月二龙抬头2"/>
</p:tagLst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2181</Words>
  <Application>WPS 演示</Application>
  <PresentationFormat>宽屏</PresentationFormat>
  <Paragraphs>296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48" baseType="lpstr">
      <vt:lpstr>Arial</vt:lpstr>
      <vt:lpstr>宋体</vt:lpstr>
      <vt:lpstr>Wingdings</vt:lpstr>
      <vt:lpstr>思源宋体 Heavy</vt:lpstr>
      <vt:lpstr>阿里巴巴普惠体 H</vt:lpstr>
      <vt:lpstr>阿里巴巴普惠体 L</vt:lpstr>
      <vt:lpstr>阿里巴巴普惠体 M</vt:lpstr>
      <vt:lpstr>方正楷体简体</vt:lpstr>
      <vt:lpstr>Century Gothic</vt:lpstr>
      <vt:lpstr>linea-basic-10</vt:lpstr>
      <vt:lpstr>Roboto Condensed Light</vt:lpstr>
      <vt:lpstr>SF UI Display Thin</vt:lpstr>
      <vt:lpstr>义启粗楷体</vt:lpstr>
      <vt:lpstr>楷体_GB2312</vt:lpstr>
      <vt:lpstr>方正兰亭黑_GBK</vt:lpstr>
      <vt:lpstr>等线</vt:lpstr>
      <vt:lpstr>微软雅黑</vt:lpstr>
      <vt:lpstr>Arial Unicode MS</vt:lpstr>
      <vt:lpstr>Franklin Gothic Medium</vt:lpstr>
      <vt:lpstr>方正黑体简体</vt:lpstr>
      <vt:lpstr>Calibri</vt:lpstr>
      <vt:lpstr>Source Sans Pro ExtraLight</vt:lpstr>
      <vt:lpstr>等线 Light</vt:lpstr>
      <vt:lpstr>Menk Amglang Tig</vt:lpstr>
      <vt:lpstr>Roboto</vt:lpstr>
      <vt:lpstr>黑体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www.51pptmoban.com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元宵节</dc:title>
  <dc:creator>51PPT模板网</dc:creator>
  <cp:keywords>www.51pptmoban.com</cp:keywords>
  <dc:description>www.51pptmoban.com</dc:description>
  <cp:lastModifiedBy>铭</cp:lastModifiedBy>
  <cp:revision>104</cp:revision>
  <dcterms:created xsi:type="dcterms:W3CDTF">2019-01-13T02:49:00Z</dcterms:created>
  <dcterms:modified xsi:type="dcterms:W3CDTF">2022-01-27T02:39:13Z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1B56F66F42734E46AC26F76382FFBE45</vt:lpwstr>
  </property>
  <property fmtid="{D5CDD505-2E9C-101B-9397-08002B2CF9AE}" pid="3" name="KSOProductBuildVer">
    <vt:lpwstr>2052-11.1.0.11194</vt:lpwstr>
  </property>
</Properties>
</file>