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svg" ContentType="image/svg+xml"/>
  <Override PartName="/ppt/media/image2.svg" ContentType="image/svg+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23"/>
  </p:notesMasterIdLst>
  <p:sldIdLst>
    <p:sldId id="256" r:id="rId4"/>
    <p:sldId id="258" r:id="rId5"/>
    <p:sldId id="259" r:id="rId6"/>
    <p:sldId id="260" r:id="rId7"/>
    <p:sldId id="262" r:id="rId8"/>
    <p:sldId id="261" r:id="rId9"/>
    <p:sldId id="280" r:id="rId10"/>
    <p:sldId id="266" r:id="rId11"/>
    <p:sldId id="265" r:id="rId12"/>
    <p:sldId id="264" r:id="rId13"/>
    <p:sldId id="281" r:id="rId14"/>
    <p:sldId id="270" r:id="rId15"/>
    <p:sldId id="269" r:id="rId16"/>
    <p:sldId id="268" r:id="rId17"/>
    <p:sldId id="282" r:id="rId18"/>
    <p:sldId id="274" r:id="rId19"/>
    <p:sldId id="273" r:id="rId20"/>
    <p:sldId id="272" r:id="rId21"/>
    <p:sldId id="275"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326B76"/>
    <a:srgbClr val="C7E3E8"/>
    <a:srgbClr val="49646F"/>
    <a:srgbClr val="D9D9D9"/>
    <a:srgbClr val="DCDCDC"/>
    <a:srgbClr val="F0F0F0"/>
    <a:srgbClr val="E6E6E6"/>
    <a:srgbClr val="C8C8C8"/>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67" d="100"/>
          <a:sy n="67" d="100"/>
        </p:scale>
        <p:origin x="756" y="52"/>
      </p:cViewPr>
      <p:guideLst>
        <p:guide orient="horz" pos="2173"/>
        <p:guide pos="3865"/>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notesMaster" Target="notesMasters/notesMaster1.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83.xml"/><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98.xml"/><Relationship Id="rId4" Type="http://schemas.openxmlformats.org/officeDocument/2006/relationships/tags" Target="../tags/tag97.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16.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28.xml"/><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矩形 3"/>
          <p:cNvSpPr/>
          <p:nvPr userDrawn="1"/>
        </p:nvSpPr>
        <p:spPr>
          <a:xfrm>
            <a:off x="355600" y="401320"/>
            <a:ext cx="11480800" cy="6055360"/>
          </a:xfrm>
          <a:prstGeom prst="rect">
            <a:avLst/>
          </a:prstGeom>
          <a:solidFill>
            <a:schemeClr val="bg1">
              <a:alpha val="91000"/>
            </a:schemeClr>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877600" y="6314400"/>
            <a:ext cx="2700000" cy="316800"/>
          </a:xfrm>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a:xfrm>
            <a:off x="4116000" y="6314400"/>
            <a:ext cx="3960000" cy="316800"/>
          </a:xfrm>
        </p:spPr>
        <p:txBody>
          <a:bodyPr/>
          <a:lstStyle/>
          <a:p>
            <a:endParaRPr lang="zh-CN" altLang="en-US" dirty="0"/>
          </a:p>
        </p:txBody>
      </p:sp>
      <p:sp>
        <p:nvSpPr>
          <p:cNvPr id="18" name="灯片编号占位符 17"/>
          <p:cNvSpPr>
            <a:spLocks noGrp="1"/>
          </p:cNvSpPr>
          <p:nvPr>
            <p:ph type="sldNum" sz="quarter" idx="12"/>
            <p:custDataLst>
              <p:tags r:id="rId6"/>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4116000" y="6314400"/>
            <a:ext cx="3960000" cy="316800"/>
          </a:xfrm>
        </p:spPr>
        <p:txBody>
          <a:bodyPr/>
          <a:lstStyle/>
          <a:p>
            <a:endParaRPr lang="zh-CN" altLang="en-US"/>
          </a:p>
        </p:txBody>
      </p:sp>
      <p:sp>
        <p:nvSpPr>
          <p:cNvPr id="6" name="灯片编号占位符 5"/>
          <p:cNvSpPr>
            <a:spLocks noGrp="1"/>
          </p:cNvSpPr>
          <p:nvPr>
            <p:ph type="sldNum" sz="quarter" idx="12"/>
            <p:custDataLst>
              <p:tags r:id="rId6"/>
            </p:custDataLst>
          </p:nvPr>
        </p:nvSpPr>
        <p:spPr>
          <a:xfrm>
            <a:off x="8877600" y="6314400"/>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4116000" y="6314400"/>
            <a:ext cx="3960000" cy="316800"/>
          </a:xfrm>
        </p:spPr>
        <p:txBody>
          <a:bodyPr/>
          <a:lstStyle/>
          <a:p>
            <a:endParaRPr lang="zh-CN" altLang="en-US"/>
          </a:p>
        </p:txBody>
      </p:sp>
      <p:sp>
        <p:nvSpPr>
          <p:cNvPr id="6" name="灯片编号占位符 5"/>
          <p:cNvSpPr>
            <a:spLocks noGrp="1"/>
          </p:cNvSpPr>
          <p:nvPr>
            <p:ph type="sldNum" sz="quarter" idx="12"/>
            <p:custDataLst>
              <p:tags r:id="rId6"/>
            </p:custDataLst>
          </p:nvPr>
        </p:nvSpPr>
        <p:spPr>
          <a:xfrm>
            <a:off x="8877600" y="6314400"/>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a:xfrm>
            <a:off x="4116000" y="6314400"/>
            <a:ext cx="3960000" cy="316800"/>
          </a:xfrm>
        </p:spPr>
        <p:txBody>
          <a:bodyPr/>
          <a:lstStyle/>
          <a:p>
            <a:endParaRPr lang="zh-CN" altLang="en-US"/>
          </a:p>
        </p:txBody>
      </p:sp>
      <p:sp>
        <p:nvSpPr>
          <p:cNvPr id="7" name="灯片编号占位符 6"/>
          <p:cNvSpPr>
            <a:spLocks noGrp="1"/>
          </p:cNvSpPr>
          <p:nvPr>
            <p:ph type="sldNum" sz="quarter" idx="12"/>
            <p:custDataLst>
              <p:tags r:id="rId7"/>
            </p:custDataLst>
          </p:nvPr>
        </p:nvSpPr>
        <p:spPr>
          <a:xfrm>
            <a:off x="8877600" y="6314400"/>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a:xfrm>
            <a:off x="4116000" y="6314400"/>
            <a:ext cx="3960000" cy="316800"/>
          </a:xfrm>
        </p:spPr>
        <p:txBody>
          <a:bodyPr/>
          <a:lstStyle/>
          <a:p>
            <a:endParaRPr lang="zh-CN" altLang="en-US"/>
          </a:p>
        </p:txBody>
      </p:sp>
      <p:sp>
        <p:nvSpPr>
          <p:cNvPr id="9" name="灯片编号占位符 8"/>
          <p:cNvSpPr>
            <a:spLocks noGrp="1"/>
          </p:cNvSpPr>
          <p:nvPr>
            <p:ph type="sldNum" sz="quarter" idx="12"/>
            <p:custDataLst>
              <p:tags r:id="rId9"/>
            </p:custDataLst>
          </p:nvPr>
        </p:nvSpPr>
        <p:spPr>
          <a:xfrm>
            <a:off x="8877600" y="6314400"/>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877600" y="6314400"/>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116000" y="6314400"/>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8877600" y="6314400"/>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a:xfrm>
            <a:off x="612000" y="6314400"/>
            <a:ext cx="2700000" cy="316800"/>
          </a:xfrm>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a:xfrm>
            <a:off x="4116000" y="6314400"/>
            <a:ext cx="3960000" cy="316800"/>
          </a:xfrm>
        </p:spPr>
        <p:txBody>
          <a:bodyPr/>
          <a:lstStyle/>
          <a:p>
            <a:endParaRPr lang="zh-CN" altLang="en-US" dirty="0"/>
          </a:p>
        </p:txBody>
      </p:sp>
      <p:sp>
        <p:nvSpPr>
          <p:cNvPr id="7" name="灯片编号占位符 6"/>
          <p:cNvSpPr>
            <a:spLocks noGrp="1"/>
          </p:cNvSpPr>
          <p:nvPr>
            <p:ph type="sldNum" sz="quarter" idx="12"/>
            <p:custDataLst>
              <p:tags r:id="rId6"/>
            </p:custDataLst>
          </p:nvPr>
        </p:nvSpPr>
        <p:spPr>
          <a:xfrm>
            <a:off x="8877600" y="6314400"/>
            <a:ext cx="2700000" cy="316800"/>
          </a:xfrm>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a:xfrm>
            <a:off x="608400" y="608400"/>
            <a:ext cx="10969200" cy="705600"/>
          </a:xfrm>
        </p:spPr>
        <p:txBody>
          <a:bodyPr/>
          <a:lstStyle/>
          <a:p>
            <a:r>
              <a:rPr lang="zh-CN" altLang="en-US"/>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4116000" y="6314400"/>
            <a:ext cx="3960000" cy="316800"/>
          </a:xfrm>
        </p:spPr>
        <p:txBody>
          <a:bodyPr/>
          <a:lstStyle/>
          <a:p>
            <a:endParaRPr lang="zh-CN" altLang="en-US"/>
          </a:p>
        </p:txBody>
      </p:sp>
      <p:sp>
        <p:nvSpPr>
          <p:cNvPr id="6" name="灯片编号占位符 5"/>
          <p:cNvSpPr>
            <a:spLocks noGrp="1"/>
          </p:cNvSpPr>
          <p:nvPr>
            <p:ph type="sldNum" sz="quarter" idx="12"/>
            <p:custDataLst>
              <p:tags r:id="rId6"/>
            </p:custDataLst>
          </p:nvPr>
        </p:nvSpPr>
        <p:spPr>
          <a:xfrm>
            <a:off x="8877600" y="6314400"/>
            <a:ext cx="2700000" cy="316800"/>
          </a:xfrm>
        </p:spPr>
        <p:txBody>
          <a:bodyPr/>
          <a:lstStyle/>
          <a:p>
            <a:fld id="{49AE70B2-8BF9-45C0-BB95-33D1B9D3A854}" type="slidenum">
              <a:rPr lang="zh-CN" altLang="en-US" smtClean="0"/>
            </a:fld>
            <a:endParaRPr lang="zh-CN" altLang="en-US"/>
          </a:p>
        </p:txBody>
      </p:sp>
      <p:sp>
        <p:nvSpPr>
          <p:cNvPr id="7" name="矩形 6"/>
          <p:cNvSpPr/>
          <p:nvPr userDrawn="1"/>
        </p:nvSpPr>
        <p:spPr>
          <a:xfrm>
            <a:off x="355600" y="401320"/>
            <a:ext cx="11480800" cy="6055360"/>
          </a:xfrm>
          <a:prstGeom prst="rect">
            <a:avLst/>
          </a:prstGeom>
          <a:solidFill>
            <a:schemeClr val="bg1">
              <a:alpha val="91000"/>
            </a:schemeClr>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4116000" y="6314400"/>
            <a:ext cx="3960000" cy="316800"/>
          </a:xfrm>
        </p:spPr>
        <p:txBody>
          <a:bodyPr/>
          <a:lstStyle/>
          <a:p>
            <a:endParaRPr lang="zh-CN" altLang="en-US"/>
          </a:p>
        </p:txBody>
      </p:sp>
      <p:sp>
        <p:nvSpPr>
          <p:cNvPr id="6" name="灯片编号占位符 5"/>
          <p:cNvSpPr>
            <a:spLocks noGrp="1"/>
          </p:cNvSpPr>
          <p:nvPr>
            <p:ph type="sldNum" sz="quarter" idx="12"/>
            <p:custDataLst>
              <p:tags r:id="rId6"/>
            </p:custDataLst>
          </p:nvPr>
        </p:nvSpPr>
        <p:spPr>
          <a:xfrm>
            <a:off x="8877600" y="6314400"/>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877600" y="6314400"/>
            <a:ext cx="2700000" cy="316800"/>
          </a:xfrm>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877600" y="6314400"/>
            <a:ext cx="2700000" cy="316800"/>
          </a:xfrm>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4116000" y="6314400"/>
            <a:ext cx="3960000" cy="316800"/>
          </a:xfrm>
        </p:spPr>
        <p:txBody>
          <a:bodyPr/>
          <a:lstStyle/>
          <a:p>
            <a:endParaRPr lang="zh-CN" altLang="en-US"/>
          </a:p>
        </p:txBody>
      </p:sp>
      <p:sp>
        <p:nvSpPr>
          <p:cNvPr id="6" name="灯片编号占位符 5"/>
          <p:cNvSpPr>
            <a:spLocks noGrp="1"/>
          </p:cNvSpPr>
          <p:nvPr>
            <p:ph type="sldNum" sz="quarter" idx="12"/>
            <p:custDataLst>
              <p:tags r:id="rId6"/>
            </p:custDataLst>
          </p:nvPr>
        </p:nvSpPr>
        <p:spPr>
          <a:xfrm>
            <a:off x="8877600" y="6314400"/>
            <a:ext cx="2700000" cy="316800"/>
          </a:xfrm>
        </p:spPr>
        <p:txBody>
          <a:bodyPr/>
          <a:lstStyle/>
          <a:p>
            <a:fld id="{49AE70B2-8BF9-45C0-BB95-33D1B9D3A854}" type="slidenum">
              <a:rPr lang="zh-CN" altLang="en-US" smtClean="0"/>
            </a:fld>
            <a:endParaRPr lang="zh-CN" altLang="en-US"/>
          </a:p>
        </p:txBody>
      </p:sp>
      <p:sp>
        <p:nvSpPr>
          <p:cNvPr id="7" name="矩形 6"/>
          <p:cNvSpPr/>
          <p:nvPr userDrawn="1"/>
        </p:nvSpPr>
        <p:spPr>
          <a:xfrm>
            <a:off x="355600" y="401320"/>
            <a:ext cx="11480800" cy="6055360"/>
          </a:xfrm>
          <a:prstGeom prst="rect">
            <a:avLst/>
          </a:prstGeom>
          <a:solidFill>
            <a:schemeClr val="bg1">
              <a:alpha val="91000"/>
            </a:schemeClr>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a:xfrm>
            <a:off x="4116000" y="6314400"/>
            <a:ext cx="3960000" cy="316800"/>
          </a:xfrm>
        </p:spPr>
        <p:txBody>
          <a:bodyPr/>
          <a:lstStyle/>
          <a:p>
            <a:endParaRPr lang="zh-CN" altLang="en-US"/>
          </a:p>
        </p:txBody>
      </p:sp>
      <p:sp>
        <p:nvSpPr>
          <p:cNvPr id="7" name="灯片编号占位符 6"/>
          <p:cNvSpPr>
            <a:spLocks noGrp="1"/>
          </p:cNvSpPr>
          <p:nvPr>
            <p:ph type="sldNum" sz="quarter" idx="12"/>
            <p:custDataLst>
              <p:tags r:id="rId7"/>
            </p:custDataLst>
          </p:nvPr>
        </p:nvSpPr>
        <p:spPr>
          <a:xfrm>
            <a:off x="8877600" y="6314400"/>
            <a:ext cx="2700000" cy="316800"/>
          </a:xfrm>
        </p:spPr>
        <p:txBody>
          <a:bodyPr/>
          <a:lstStyle/>
          <a:p>
            <a:fld id="{49AE70B2-8BF9-45C0-BB95-33D1B9D3A854}" type="slidenum">
              <a:rPr lang="zh-CN" altLang="en-US" smtClean="0"/>
            </a:fld>
            <a:endParaRPr lang="zh-CN" altLang="en-US"/>
          </a:p>
        </p:txBody>
      </p:sp>
      <p:sp>
        <p:nvSpPr>
          <p:cNvPr id="8" name="矩形 7"/>
          <p:cNvSpPr/>
          <p:nvPr userDrawn="1"/>
        </p:nvSpPr>
        <p:spPr>
          <a:xfrm>
            <a:off x="355600" y="401320"/>
            <a:ext cx="11480800" cy="6055360"/>
          </a:xfrm>
          <a:prstGeom prst="rect">
            <a:avLst/>
          </a:prstGeom>
          <a:solidFill>
            <a:schemeClr val="bg1">
              <a:alpha val="91000"/>
            </a:schemeClr>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a:xfrm>
            <a:off x="4116000" y="6314400"/>
            <a:ext cx="3960000" cy="316800"/>
          </a:xfrm>
        </p:spPr>
        <p:txBody>
          <a:bodyPr/>
          <a:lstStyle/>
          <a:p>
            <a:endParaRPr lang="zh-CN" altLang="en-US"/>
          </a:p>
        </p:txBody>
      </p:sp>
      <p:sp>
        <p:nvSpPr>
          <p:cNvPr id="9" name="灯片编号占位符 8"/>
          <p:cNvSpPr>
            <a:spLocks noGrp="1"/>
          </p:cNvSpPr>
          <p:nvPr>
            <p:ph type="sldNum" sz="quarter" idx="12"/>
            <p:custDataLst>
              <p:tags r:id="rId9"/>
            </p:custDataLst>
          </p:nvPr>
        </p:nvSpPr>
        <p:spPr>
          <a:xfrm>
            <a:off x="8877600" y="6314400"/>
            <a:ext cx="2700000" cy="316800"/>
          </a:xfrm>
        </p:spPr>
        <p:txBody>
          <a:bodyPr/>
          <a:lstStyle/>
          <a:p>
            <a:fld id="{49AE70B2-8BF9-45C0-BB95-33D1B9D3A854}" type="slidenum">
              <a:rPr lang="zh-CN" altLang="en-US" smtClean="0"/>
            </a:fld>
            <a:endParaRPr lang="zh-CN" altLang="en-US"/>
          </a:p>
        </p:txBody>
      </p:sp>
      <p:sp>
        <p:nvSpPr>
          <p:cNvPr id="10" name="矩形 9"/>
          <p:cNvSpPr/>
          <p:nvPr userDrawn="1"/>
        </p:nvSpPr>
        <p:spPr>
          <a:xfrm>
            <a:off x="355600" y="401320"/>
            <a:ext cx="11480800" cy="6055360"/>
          </a:xfrm>
          <a:prstGeom prst="rect">
            <a:avLst/>
          </a:prstGeom>
          <a:solidFill>
            <a:schemeClr val="bg1">
              <a:alpha val="91000"/>
            </a:schemeClr>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877600" y="6314400"/>
            <a:ext cx="2700000" cy="316800"/>
          </a:xfrm>
        </p:spPr>
        <p:txBody>
          <a:bodyPr/>
          <a:lstStyle/>
          <a:p>
            <a:fld id="{49AE70B2-8BF9-45C0-BB95-33D1B9D3A854}" type="slidenum">
              <a:rPr lang="zh-CN" altLang="en-US" smtClean="0"/>
            </a:fld>
            <a:endParaRPr lang="zh-CN" altLang="en-US"/>
          </a:p>
        </p:txBody>
      </p:sp>
      <p:sp>
        <p:nvSpPr>
          <p:cNvPr id="6" name="矩形 5"/>
          <p:cNvSpPr/>
          <p:nvPr userDrawn="1"/>
        </p:nvSpPr>
        <p:spPr>
          <a:xfrm>
            <a:off x="355600" y="401320"/>
            <a:ext cx="11480800" cy="6055360"/>
          </a:xfrm>
          <a:prstGeom prst="rect">
            <a:avLst/>
          </a:prstGeom>
          <a:solidFill>
            <a:schemeClr val="bg1">
              <a:alpha val="91000"/>
            </a:schemeClr>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116000" y="6314400"/>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8877600" y="6314400"/>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a:xfrm>
            <a:off x="612000" y="6314400"/>
            <a:ext cx="2700000" cy="316800"/>
          </a:xfrm>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a:xfrm>
            <a:off x="4116000" y="6314400"/>
            <a:ext cx="3960000" cy="316800"/>
          </a:xfrm>
        </p:spPr>
        <p:txBody>
          <a:bodyPr/>
          <a:lstStyle/>
          <a:p>
            <a:endParaRPr lang="zh-CN" altLang="en-US" dirty="0"/>
          </a:p>
        </p:txBody>
      </p:sp>
      <p:sp>
        <p:nvSpPr>
          <p:cNvPr id="7" name="灯片编号占位符 6"/>
          <p:cNvSpPr>
            <a:spLocks noGrp="1"/>
          </p:cNvSpPr>
          <p:nvPr>
            <p:ph type="sldNum" sz="quarter" idx="12"/>
            <p:custDataLst>
              <p:tags r:id="rId6"/>
            </p:custDataLst>
          </p:nvPr>
        </p:nvSpPr>
        <p:spPr>
          <a:xfrm>
            <a:off x="8877600" y="6314400"/>
            <a:ext cx="2700000" cy="316800"/>
          </a:xfrm>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a:xfrm>
            <a:off x="608400" y="608400"/>
            <a:ext cx="10969200" cy="705600"/>
          </a:xfrm>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4116000" y="6314400"/>
            <a:ext cx="3960000" cy="316800"/>
          </a:xfrm>
        </p:spPr>
        <p:txBody>
          <a:bodyPr/>
          <a:lstStyle/>
          <a:p>
            <a:endParaRPr lang="zh-CN" altLang="en-US"/>
          </a:p>
        </p:txBody>
      </p:sp>
      <p:sp>
        <p:nvSpPr>
          <p:cNvPr id="6" name="灯片编号占位符 5"/>
          <p:cNvSpPr>
            <a:spLocks noGrp="1"/>
          </p:cNvSpPr>
          <p:nvPr>
            <p:ph type="sldNum" sz="quarter" idx="12"/>
            <p:custDataLst>
              <p:tags r:id="rId6"/>
            </p:custDataLst>
          </p:nvPr>
        </p:nvSpPr>
        <p:spPr>
          <a:xfrm>
            <a:off x="8877600" y="6314400"/>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tags" Target="../tags/tag4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tags" Target="../tags/tag104.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7" name="任意多边形: 形状 9"/>
          <p:cNvSpPr/>
          <p:nvPr userDrawn="1"/>
        </p:nvSpPr>
        <p:spPr>
          <a:xfrm rot="19222550" flipH="1">
            <a:off x="8167372" y="5026533"/>
            <a:ext cx="4197657" cy="3003452"/>
          </a:xfrm>
          <a:custGeom>
            <a:avLst/>
            <a:gdLst>
              <a:gd name="connsiteX0" fmla="*/ 6749971 w 6815402"/>
              <a:gd name="connsiteY0" fmla="*/ 786590 h 4876466"/>
              <a:gd name="connsiteX1" fmla="*/ 6748018 w 6815402"/>
              <a:gd name="connsiteY1" fmla="*/ 782405 h 4876466"/>
              <a:gd name="connsiteX2" fmla="*/ 6746902 w 6815402"/>
              <a:gd name="connsiteY2" fmla="*/ 779058 h 4876466"/>
              <a:gd name="connsiteX3" fmla="*/ 5340753 w 6815402"/>
              <a:gd name="connsiteY3" fmla="*/ 22847 h 4876466"/>
              <a:gd name="connsiteX4" fmla="*/ 3376439 w 6815402"/>
              <a:gd name="connsiteY4" fmla="*/ 789100 h 4876466"/>
              <a:gd name="connsiteX5" fmla="*/ 2839474 w 6815402"/>
              <a:gd name="connsiteY5" fmla="*/ 604441 h 4876466"/>
              <a:gd name="connsiteX6" fmla="*/ 2428592 w 6815402"/>
              <a:gd name="connsiteY6" fmla="*/ 310994 h 4876466"/>
              <a:gd name="connsiteX7" fmla="*/ 1587301 w 6815402"/>
              <a:gd name="connsiteY7" fmla="*/ 209459 h 4876466"/>
              <a:gd name="connsiteX8" fmla="*/ 968327 w 6815402"/>
              <a:gd name="connsiteY8" fmla="*/ 927455 h 4876466"/>
              <a:gd name="connsiteX9" fmla="*/ 850613 w 6815402"/>
              <a:gd name="connsiteY9" fmla="*/ 1348657 h 4876466"/>
              <a:gd name="connsiteX10" fmla="*/ 865118 w 6815402"/>
              <a:gd name="connsiteY10" fmla="*/ 1927182 h 4876466"/>
              <a:gd name="connsiteX11" fmla="*/ 441126 w 6815402"/>
              <a:gd name="connsiteY11" fmla="*/ 2960103 h 4876466"/>
              <a:gd name="connsiteX12" fmla="*/ 9601 w 6815402"/>
              <a:gd name="connsiteY12" fmla="*/ 3785212 h 4876466"/>
              <a:gd name="connsiteX13" fmla="*/ 267902 w 6815402"/>
              <a:gd name="connsiteY13" fmla="*/ 4615063 h 4876466"/>
              <a:gd name="connsiteX14" fmla="*/ 993432 w 6815402"/>
              <a:gd name="connsiteY14" fmla="*/ 4866111 h 4876466"/>
              <a:gd name="connsiteX15" fmla="*/ 1735140 w 6815402"/>
              <a:gd name="connsiteY15" fmla="*/ 4339469 h 4876466"/>
              <a:gd name="connsiteX16" fmla="*/ 2458718 w 6815402"/>
              <a:gd name="connsiteY16" fmla="*/ 3563732 h 4876466"/>
              <a:gd name="connsiteX17" fmla="*/ 3529299 w 6815402"/>
              <a:gd name="connsiteY17" fmla="*/ 3364847 h 4876466"/>
              <a:gd name="connsiteX18" fmla="*/ 4506156 w 6815402"/>
              <a:gd name="connsiteY18" fmla="*/ 3185487 h 4876466"/>
              <a:gd name="connsiteX19" fmla="*/ 4941307 w 6815402"/>
              <a:gd name="connsiteY19" fmla="*/ 2434855 h 4876466"/>
              <a:gd name="connsiteX20" fmla="*/ 5349679 w 6815402"/>
              <a:gd name="connsiteY20" fmla="*/ 1522158 h 4876466"/>
              <a:gd name="connsiteX21" fmla="*/ 5795987 w 6815402"/>
              <a:gd name="connsiteY21" fmla="*/ 1314068 h 4876466"/>
              <a:gd name="connsiteX22" fmla="*/ 6122071 w 6815402"/>
              <a:gd name="connsiteY22" fmla="*/ 1349773 h 4876466"/>
              <a:gd name="connsiteX23" fmla="*/ 6307847 w 6815402"/>
              <a:gd name="connsiteY23" fmla="*/ 1476412 h 4876466"/>
              <a:gd name="connsiteX24" fmla="*/ 6805202 w 6815402"/>
              <a:gd name="connsiteY24" fmla="*/ 1200539 h 4876466"/>
              <a:gd name="connsiteX25" fmla="*/ 6749971 w 6815402"/>
              <a:gd name="connsiteY25" fmla="*/ 786590 h 4876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815402" h="4876466">
                <a:moveTo>
                  <a:pt x="6749971" y="786590"/>
                </a:moveTo>
                <a:cubicBezTo>
                  <a:pt x="6749413" y="785195"/>
                  <a:pt x="6748576" y="783800"/>
                  <a:pt x="6748018" y="782405"/>
                </a:cubicBezTo>
                <a:cubicBezTo>
                  <a:pt x="6747739" y="781290"/>
                  <a:pt x="6747460" y="780174"/>
                  <a:pt x="6746902" y="779058"/>
                </a:cubicBezTo>
                <a:cubicBezTo>
                  <a:pt x="6515101" y="236796"/>
                  <a:pt x="5922348" y="-92076"/>
                  <a:pt x="5340753" y="22847"/>
                </a:cubicBezTo>
                <a:cubicBezTo>
                  <a:pt x="4643675" y="160645"/>
                  <a:pt x="4114521" y="803047"/>
                  <a:pt x="3376439" y="789100"/>
                </a:cubicBezTo>
                <a:cubicBezTo>
                  <a:pt x="3178111" y="785474"/>
                  <a:pt x="3001261" y="716854"/>
                  <a:pt x="2839474" y="604441"/>
                </a:cubicBezTo>
                <a:cubicBezTo>
                  <a:pt x="2701119" y="508206"/>
                  <a:pt x="2575316" y="395234"/>
                  <a:pt x="2428592" y="310994"/>
                </a:cubicBezTo>
                <a:cubicBezTo>
                  <a:pt x="2178380" y="167339"/>
                  <a:pt x="1861501" y="80030"/>
                  <a:pt x="1587301" y="209459"/>
                </a:cubicBezTo>
                <a:cubicBezTo>
                  <a:pt x="1311984" y="339446"/>
                  <a:pt x="1093572" y="659671"/>
                  <a:pt x="968327" y="927455"/>
                </a:cubicBezTo>
                <a:cubicBezTo>
                  <a:pt x="906123" y="1060510"/>
                  <a:pt x="863166" y="1201934"/>
                  <a:pt x="850613" y="1348657"/>
                </a:cubicBezTo>
                <a:cubicBezTo>
                  <a:pt x="834156" y="1541405"/>
                  <a:pt x="872092" y="1734154"/>
                  <a:pt x="865118" y="1927182"/>
                </a:cubicBezTo>
                <a:cubicBezTo>
                  <a:pt x="850892" y="2320210"/>
                  <a:pt x="686037" y="2659961"/>
                  <a:pt x="441126" y="2960103"/>
                </a:cubicBezTo>
                <a:cubicBezTo>
                  <a:pt x="237776" y="3209476"/>
                  <a:pt x="52558" y="3456619"/>
                  <a:pt x="9601" y="3785212"/>
                </a:cubicBezTo>
                <a:cubicBezTo>
                  <a:pt x="-29730" y="4085632"/>
                  <a:pt x="50885" y="4397210"/>
                  <a:pt x="267902" y="4615063"/>
                </a:cubicBezTo>
                <a:cubicBezTo>
                  <a:pt x="455631" y="4803628"/>
                  <a:pt x="727321" y="4911578"/>
                  <a:pt x="993432" y="4866111"/>
                </a:cubicBezTo>
                <a:cubicBezTo>
                  <a:pt x="1305011" y="4813111"/>
                  <a:pt x="1546854" y="4578243"/>
                  <a:pt x="1735140" y="4339469"/>
                </a:cubicBezTo>
                <a:cubicBezTo>
                  <a:pt x="1956342" y="4058853"/>
                  <a:pt x="2145744" y="3753133"/>
                  <a:pt x="2458718" y="3563732"/>
                </a:cubicBezTo>
                <a:cubicBezTo>
                  <a:pt x="2792333" y="3361778"/>
                  <a:pt x="3149380" y="3339463"/>
                  <a:pt x="3529299" y="3364847"/>
                </a:cubicBezTo>
                <a:cubicBezTo>
                  <a:pt x="3871562" y="3387720"/>
                  <a:pt x="4215219" y="3393578"/>
                  <a:pt x="4506156" y="3185487"/>
                </a:cubicBezTo>
                <a:cubicBezTo>
                  <a:pt x="4761389" y="3003059"/>
                  <a:pt x="4883566" y="2736112"/>
                  <a:pt x="4941307" y="2434855"/>
                </a:cubicBezTo>
                <a:cubicBezTo>
                  <a:pt x="5007695" y="2088689"/>
                  <a:pt x="5061531" y="1758980"/>
                  <a:pt x="5349679" y="1522158"/>
                </a:cubicBezTo>
                <a:cubicBezTo>
                  <a:pt x="5477156" y="1417277"/>
                  <a:pt x="5633085" y="1342241"/>
                  <a:pt x="5795987" y="1314068"/>
                </a:cubicBezTo>
                <a:cubicBezTo>
                  <a:pt x="5903380" y="1295379"/>
                  <a:pt x="6022488" y="1302910"/>
                  <a:pt x="6122071" y="1349773"/>
                </a:cubicBezTo>
                <a:cubicBezTo>
                  <a:pt x="6191528" y="1382409"/>
                  <a:pt x="6240900" y="1441823"/>
                  <a:pt x="6307847" y="1476412"/>
                </a:cubicBezTo>
                <a:cubicBezTo>
                  <a:pt x="6526538" y="1589104"/>
                  <a:pt x="6762244" y="1420624"/>
                  <a:pt x="6805202" y="1200539"/>
                </a:cubicBezTo>
                <a:cubicBezTo>
                  <a:pt x="6832817" y="1060789"/>
                  <a:pt x="6801017" y="916855"/>
                  <a:pt x="6749971" y="786590"/>
                </a:cubicBezTo>
                <a:close/>
              </a:path>
            </a:pathLst>
          </a:custGeom>
          <a:solidFill>
            <a:schemeClr val="accent2"/>
          </a:solidFill>
          <a:ln w="2444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宋体 CN" panose="02020400000000000000" pitchFamily="18" charset="-122"/>
              <a:ea typeface="包图简圆体" panose="02010601030101010101"/>
              <a:cs typeface="+mn-cs"/>
            </a:endParaRPr>
          </a:p>
        </p:txBody>
      </p:sp>
      <p:sp>
        <p:nvSpPr>
          <p:cNvPr id="9" name="任意多边形: 形状 8"/>
          <p:cNvSpPr/>
          <p:nvPr userDrawn="1"/>
        </p:nvSpPr>
        <p:spPr>
          <a:xfrm rot="7452514" flipH="1">
            <a:off x="9663669" y="3450711"/>
            <a:ext cx="3958268" cy="2813745"/>
          </a:xfrm>
          <a:custGeom>
            <a:avLst/>
            <a:gdLst>
              <a:gd name="connsiteX0" fmla="*/ 3849735 w 4044409"/>
              <a:gd name="connsiteY0" fmla="*/ 682717 h 2874979"/>
              <a:gd name="connsiteX1" fmla="*/ 3836066 w 4044409"/>
              <a:gd name="connsiteY1" fmla="*/ 669328 h 2874979"/>
              <a:gd name="connsiteX2" fmla="*/ 3818772 w 4044409"/>
              <a:gd name="connsiteY2" fmla="*/ 655660 h 2874979"/>
              <a:gd name="connsiteX3" fmla="*/ 3104400 w 4044409"/>
              <a:gd name="connsiteY3" fmla="*/ 471837 h 2874979"/>
              <a:gd name="connsiteX4" fmla="*/ 2289609 w 4044409"/>
              <a:gd name="connsiteY4" fmla="*/ 707264 h 2874979"/>
              <a:gd name="connsiteX5" fmla="*/ 1618194 w 4044409"/>
              <a:gd name="connsiteY5" fmla="*/ 390944 h 2874979"/>
              <a:gd name="connsiteX6" fmla="*/ 950684 w 4044409"/>
              <a:gd name="connsiteY6" fmla="*/ 9910 h 2874979"/>
              <a:gd name="connsiteX7" fmla="*/ 502702 w 4044409"/>
              <a:gd name="connsiteY7" fmla="*/ 51194 h 2874979"/>
              <a:gd name="connsiteX8" fmla="*/ 309116 w 4044409"/>
              <a:gd name="connsiteY8" fmla="*/ 156633 h 2874979"/>
              <a:gd name="connsiteX9" fmla="*/ 280664 w 4044409"/>
              <a:gd name="connsiteY9" fmla="*/ 250637 h 2874979"/>
              <a:gd name="connsiteX10" fmla="*/ 106046 w 4044409"/>
              <a:gd name="connsiteY10" fmla="*/ 1625819 h 2874979"/>
              <a:gd name="connsiteX11" fmla="*/ 637152 w 4044409"/>
              <a:gd name="connsiteY11" fmla="*/ 2132935 h 2874979"/>
              <a:gd name="connsiteX12" fmla="*/ 1394482 w 4044409"/>
              <a:gd name="connsiteY12" fmla="*/ 2284400 h 2874979"/>
              <a:gd name="connsiteX13" fmla="*/ 1951530 w 4044409"/>
              <a:gd name="connsiteY13" fmla="*/ 2781195 h 2874979"/>
              <a:gd name="connsiteX14" fmla="*/ 2633266 w 4044409"/>
              <a:gd name="connsiteY14" fmla="*/ 2735449 h 2874979"/>
              <a:gd name="connsiteX15" fmla="*/ 2925598 w 4044409"/>
              <a:gd name="connsiteY15" fmla="*/ 2104483 h 2874979"/>
              <a:gd name="connsiteX16" fmla="*/ 3093522 w 4044409"/>
              <a:gd name="connsiteY16" fmla="*/ 1821357 h 2874979"/>
              <a:gd name="connsiteX17" fmla="*/ 3389758 w 4044409"/>
              <a:gd name="connsiteY17" fmla="*/ 1705038 h 2874979"/>
              <a:gd name="connsiteX18" fmla="*/ 3987811 w 4044409"/>
              <a:gd name="connsiteY18" fmla="*/ 1367798 h 2874979"/>
              <a:gd name="connsiteX19" fmla="*/ 3849735 w 4044409"/>
              <a:gd name="connsiteY19" fmla="*/ 682717 h 2874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44409" h="2874979">
                <a:moveTo>
                  <a:pt x="3849735" y="682717"/>
                </a:moveTo>
                <a:cubicBezTo>
                  <a:pt x="3845551" y="678254"/>
                  <a:pt x="3841088" y="673791"/>
                  <a:pt x="3836066" y="669328"/>
                </a:cubicBezTo>
                <a:cubicBezTo>
                  <a:pt x="3830488" y="664028"/>
                  <a:pt x="3824630" y="659565"/>
                  <a:pt x="3818772" y="655660"/>
                </a:cubicBezTo>
                <a:cubicBezTo>
                  <a:pt x="3615981" y="494711"/>
                  <a:pt x="3360469" y="437807"/>
                  <a:pt x="3104400" y="471837"/>
                </a:cubicBezTo>
                <a:cubicBezTo>
                  <a:pt x="2821273" y="509495"/>
                  <a:pt x="2570783" y="663749"/>
                  <a:pt x="2289609" y="707264"/>
                </a:cubicBezTo>
                <a:cubicBezTo>
                  <a:pt x="2000345" y="752174"/>
                  <a:pt x="1810664" y="578951"/>
                  <a:pt x="1618194" y="390944"/>
                </a:cubicBezTo>
                <a:cubicBezTo>
                  <a:pt x="1426560" y="203496"/>
                  <a:pt x="1223769" y="47567"/>
                  <a:pt x="950684" y="9910"/>
                </a:cubicBezTo>
                <a:cubicBezTo>
                  <a:pt x="801450" y="-10732"/>
                  <a:pt x="645242" y="-132"/>
                  <a:pt x="502702" y="51194"/>
                </a:cubicBezTo>
                <a:cubicBezTo>
                  <a:pt x="439661" y="73788"/>
                  <a:pt x="351236" y="101682"/>
                  <a:pt x="309116" y="156633"/>
                </a:cubicBezTo>
                <a:cubicBezTo>
                  <a:pt x="288195" y="183970"/>
                  <a:pt x="282895" y="216885"/>
                  <a:pt x="280664" y="250637"/>
                </a:cubicBezTo>
                <a:cubicBezTo>
                  <a:pt x="-11668" y="644781"/>
                  <a:pt x="-85588" y="1168076"/>
                  <a:pt x="106046" y="1625819"/>
                </a:cubicBezTo>
                <a:cubicBezTo>
                  <a:pt x="206186" y="1865151"/>
                  <a:pt x="375505" y="2069894"/>
                  <a:pt x="637152" y="2132935"/>
                </a:cubicBezTo>
                <a:cubicBezTo>
                  <a:pt x="889596" y="2193744"/>
                  <a:pt x="1170770" y="2127077"/>
                  <a:pt x="1394482" y="2284400"/>
                </a:cubicBezTo>
                <a:cubicBezTo>
                  <a:pt x="1599784" y="2428613"/>
                  <a:pt x="1731165" y="2653440"/>
                  <a:pt x="1951530" y="2781195"/>
                </a:cubicBezTo>
                <a:cubicBezTo>
                  <a:pt x="2172732" y="2909508"/>
                  <a:pt x="2438843" y="2917040"/>
                  <a:pt x="2633266" y="2735449"/>
                </a:cubicBezTo>
                <a:cubicBezTo>
                  <a:pt x="2812068" y="2568363"/>
                  <a:pt x="2854468" y="2326520"/>
                  <a:pt x="2925598" y="2104483"/>
                </a:cubicBezTo>
                <a:cubicBezTo>
                  <a:pt x="2959071" y="2000159"/>
                  <a:pt x="3003981" y="1890535"/>
                  <a:pt x="3093522" y="1821357"/>
                </a:cubicBezTo>
                <a:cubicBezTo>
                  <a:pt x="3178041" y="1756085"/>
                  <a:pt x="3288223" y="1730422"/>
                  <a:pt x="3389758" y="1705038"/>
                </a:cubicBezTo>
                <a:cubicBezTo>
                  <a:pt x="3614028" y="1648971"/>
                  <a:pt x="3870656" y="1591788"/>
                  <a:pt x="3987811" y="1367798"/>
                </a:cubicBezTo>
                <a:cubicBezTo>
                  <a:pt x="4107757" y="1139066"/>
                  <a:pt x="4025469" y="857056"/>
                  <a:pt x="3849735" y="682717"/>
                </a:cubicBezTo>
                <a:close/>
              </a:path>
            </a:pathLst>
          </a:custGeom>
          <a:solidFill>
            <a:schemeClr val="accent4"/>
          </a:solidFill>
          <a:ln w="2444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宋体 CN" panose="02020400000000000000" pitchFamily="18" charset="-122"/>
              <a:ea typeface="包图简圆体" panose="02010601030101010101"/>
              <a:cs typeface="+mn-cs"/>
            </a:endParaRPr>
          </a:p>
        </p:txBody>
      </p:sp>
      <p:sp>
        <p:nvSpPr>
          <p:cNvPr id="17" name="任意多边形: 形状 16"/>
          <p:cNvSpPr/>
          <p:nvPr userDrawn="1"/>
        </p:nvSpPr>
        <p:spPr>
          <a:xfrm rot="7452514" flipH="1">
            <a:off x="9158341" y="4716432"/>
            <a:ext cx="3958268" cy="2813745"/>
          </a:xfrm>
          <a:custGeom>
            <a:avLst/>
            <a:gdLst>
              <a:gd name="connsiteX0" fmla="*/ 3849735 w 4044409"/>
              <a:gd name="connsiteY0" fmla="*/ 682717 h 2874979"/>
              <a:gd name="connsiteX1" fmla="*/ 3836066 w 4044409"/>
              <a:gd name="connsiteY1" fmla="*/ 669328 h 2874979"/>
              <a:gd name="connsiteX2" fmla="*/ 3818772 w 4044409"/>
              <a:gd name="connsiteY2" fmla="*/ 655660 h 2874979"/>
              <a:gd name="connsiteX3" fmla="*/ 3104400 w 4044409"/>
              <a:gd name="connsiteY3" fmla="*/ 471837 h 2874979"/>
              <a:gd name="connsiteX4" fmla="*/ 2289609 w 4044409"/>
              <a:gd name="connsiteY4" fmla="*/ 707264 h 2874979"/>
              <a:gd name="connsiteX5" fmla="*/ 1618194 w 4044409"/>
              <a:gd name="connsiteY5" fmla="*/ 390944 h 2874979"/>
              <a:gd name="connsiteX6" fmla="*/ 950684 w 4044409"/>
              <a:gd name="connsiteY6" fmla="*/ 9910 h 2874979"/>
              <a:gd name="connsiteX7" fmla="*/ 502702 w 4044409"/>
              <a:gd name="connsiteY7" fmla="*/ 51194 h 2874979"/>
              <a:gd name="connsiteX8" fmla="*/ 309116 w 4044409"/>
              <a:gd name="connsiteY8" fmla="*/ 156633 h 2874979"/>
              <a:gd name="connsiteX9" fmla="*/ 280664 w 4044409"/>
              <a:gd name="connsiteY9" fmla="*/ 250637 h 2874979"/>
              <a:gd name="connsiteX10" fmla="*/ 106046 w 4044409"/>
              <a:gd name="connsiteY10" fmla="*/ 1625819 h 2874979"/>
              <a:gd name="connsiteX11" fmla="*/ 637152 w 4044409"/>
              <a:gd name="connsiteY11" fmla="*/ 2132935 h 2874979"/>
              <a:gd name="connsiteX12" fmla="*/ 1394482 w 4044409"/>
              <a:gd name="connsiteY12" fmla="*/ 2284400 h 2874979"/>
              <a:gd name="connsiteX13" fmla="*/ 1951530 w 4044409"/>
              <a:gd name="connsiteY13" fmla="*/ 2781195 h 2874979"/>
              <a:gd name="connsiteX14" fmla="*/ 2633266 w 4044409"/>
              <a:gd name="connsiteY14" fmla="*/ 2735449 h 2874979"/>
              <a:gd name="connsiteX15" fmla="*/ 2925598 w 4044409"/>
              <a:gd name="connsiteY15" fmla="*/ 2104483 h 2874979"/>
              <a:gd name="connsiteX16" fmla="*/ 3093522 w 4044409"/>
              <a:gd name="connsiteY16" fmla="*/ 1821357 h 2874979"/>
              <a:gd name="connsiteX17" fmla="*/ 3389758 w 4044409"/>
              <a:gd name="connsiteY17" fmla="*/ 1705038 h 2874979"/>
              <a:gd name="connsiteX18" fmla="*/ 3987811 w 4044409"/>
              <a:gd name="connsiteY18" fmla="*/ 1367798 h 2874979"/>
              <a:gd name="connsiteX19" fmla="*/ 3849735 w 4044409"/>
              <a:gd name="connsiteY19" fmla="*/ 682717 h 2874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44409" h="2874979">
                <a:moveTo>
                  <a:pt x="3849735" y="682717"/>
                </a:moveTo>
                <a:cubicBezTo>
                  <a:pt x="3845551" y="678254"/>
                  <a:pt x="3841088" y="673791"/>
                  <a:pt x="3836066" y="669328"/>
                </a:cubicBezTo>
                <a:cubicBezTo>
                  <a:pt x="3830488" y="664028"/>
                  <a:pt x="3824630" y="659565"/>
                  <a:pt x="3818772" y="655660"/>
                </a:cubicBezTo>
                <a:cubicBezTo>
                  <a:pt x="3615981" y="494711"/>
                  <a:pt x="3360469" y="437807"/>
                  <a:pt x="3104400" y="471837"/>
                </a:cubicBezTo>
                <a:cubicBezTo>
                  <a:pt x="2821273" y="509495"/>
                  <a:pt x="2570783" y="663749"/>
                  <a:pt x="2289609" y="707264"/>
                </a:cubicBezTo>
                <a:cubicBezTo>
                  <a:pt x="2000345" y="752174"/>
                  <a:pt x="1810664" y="578951"/>
                  <a:pt x="1618194" y="390944"/>
                </a:cubicBezTo>
                <a:cubicBezTo>
                  <a:pt x="1426560" y="203496"/>
                  <a:pt x="1223769" y="47567"/>
                  <a:pt x="950684" y="9910"/>
                </a:cubicBezTo>
                <a:cubicBezTo>
                  <a:pt x="801450" y="-10732"/>
                  <a:pt x="645242" y="-132"/>
                  <a:pt x="502702" y="51194"/>
                </a:cubicBezTo>
                <a:cubicBezTo>
                  <a:pt x="439661" y="73788"/>
                  <a:pt x="351236" y="101682"/>
                  <a:pt x="309116" y="156633"/>
                </a:cubicBezTo>
                <a:cubicBezTo>
                  <a:pt x="288195" y="183970"/>
                  <a:pt x="282895" y="216885"/>
                  <a:pt x="280664" y="250637"/>
                </a:cubicBezTo>
                <a:cubicBezTo>
                  <a:pt x="-11668" y="644781"/>
                  <a:pt x="-85588" y="1168076"/>
                  <a:pt x="106046" y="1625819"/>
                </a:cubicBezTo>
                <a:cubicBezTo>
                  <a:pt x="206186" y="1865151"/>
                  <a:pt x="375505" y="2069894"/>
                  <a:pt x="637152" y="2132935"/>
                </a:cubicBezTo>
                <a:cubicBezTo>
                  <a:pt x="889596" y="2193744"/>
                  <a:pt x="1170770" y="2127077"/>
                  <a:pt x="1394482" y="2284400"/>
                </a:cubicBezTo>
                <a:cubicBezTo>
                  <a:pt x="1599784" y="2428613"/>
                  <a:pt x="1731165" y="2653440"/>
                  <a:pt x="1951530" y="2781195"/>
                </a:cubicBezTo>
                <a:cubicBezTo>
                  <a:pt x="2172732" y="2909508"/>
                  <a:pt x="2438843" y="2917040"/>
                  <a:pt x="2633266" y="2735449"/>
                </a:cubicBezTo>
                <a:cubicBezTo>
                  <a:pt x="2812068" y="2568363"/>
                  <a:pt x="2854468" y="2326520"/>
                  <a:pt x="2925598" y="2104483"/>
                </a:cubicBezTo>
                <a:cubicBezTo>
                  <a:pt x="2959071" y="2000159"/>
                  <a:pt x="3003981" y="1890535"/>
                  <a:pt x="3093522" y="1821357"/>
                </a:cubicBezTo>
                <a:cubicBezTo>
                  <a:pt x="3178041" y="1756085"/>
                  <a:pt x="3288223" y="1730422"/>
                  <a:pt x="3389758" y="1705038"/>
                </a:cubicBezTo>
                <a:cubicBezTo>
                  <a:pt x="3614028" y="1648971"/>
                  <a:pt x="3870656" y="1591788"/>
                  <a:pt x="3987811" y="1367798"/>
                </a:cubicBezTo>
                <a:cubicBezTo>
                  <a:pt x="4107757" y="1139066"/>
                  <a:pt x="4025469" y="857056"/>
                  <a:pt x="3849735" y="682717"/>
                </a:cubicBezTo>
                <a:close/>
              </a:path>
            </a:pathLst>
          </a:custGeom>
          <a:noFill/>
          <a:ln w="24442"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宋体 CN" panose="02020400000000000000" pitchFamily="18" charset="-122"/>
              <a:ea typeface="包图简圆体" panose="02010601030101010101"/>
              <a:cs typeface="+mn-cs"/>
            </a:endParaRPr>
          </a:p>
        </p:txBody>
      </p:sp>
      <p:grpSp>
        <p:nvGrpSpPr>
          <p:cNvPr id="8" name="组合 7"/>
          <p:cNvGrpSpPr/>
          <p:nvPr userDrawn="1"/>
        </p:nvGrpSpPr>
        <p:grpSpPr>
          <a:xfrm rot="16500000" flipH="1">
            <a:off x="-1791335" y="-2263775"/>
            <a:ext cx="4881245" cy="5222875"/>
            <a:chOff x="-2941" y="-3544"/>
            <a:chExt cx="7687" cy="8225"/>
          </a:xfrm>
        </p:grpSpPr>
        <p:sp>
          <p:nvSpPr>
            <p:cNvPr id="10" name="任意多边形: 形状 9"/>
            <p:cNvSpPr/>
            <p:nvPr/>
          </p:nvSpPr>
          <p:spPr>
            <a:xfrm rot="19222549" flipH="1">
              <a:off x="-2941" y="-161"/>
              <a:ext cx="6610" cy="4730"/>
            </a:xfrm>
            <a:custGeom>
              <a:avLst/>
              <a:gdLst>
                <a:gd name="connsiteX0" fmla="*/ 6749971 w 6815402"/>
                <a:gd name="connsiteY0" fmla="*/ 786590 h 4876466"/>
                <a:gd name="connsiteX1" fmla="*/ 6748018 w 6815402"/>
                <a:gd name="connsiteY1" fmla="*/ 782405 h 4876466"/>
                <a:gd name="connsiteX2" fmla="*/ 6746902 w 6815402"/>
                <a:gd name="connsiteY2" fmla="*/ 779058 h 4876466"/>
                <a:gd name="connsiteX3" fmla="*/ 5340753 w 6815402"/>
                <a:gd name="connsiteY3" fmla="*/ 22847 h 4876466"/>
                <a:gd name="connsiteX4" fmla="*/ 3376439 w 6815402"/>
                <a:gd name="connsiteY4" fmla="*/ 789100 h 4876466"/>
                <a:gd name="connsiteX5" fmla="*/ 2839474 w 6815402"/>
                <a:gd name="connsiteY5" fmla="*/ 604441 h 4876466"/>
                <a:gd name="connsiteX6" fmla="*/ 2428592 w 6815402"/>
                <a:gd name="connsiteY6" fmla="*/ 310994 h 4876466"/>
                <a:gd name="connsiteX7" fmla="*/ 1587301 w 6815402"/>
                <a:gd name="connsiteY7" fmla="*/ 209459 h 4876466"/>
                <a:gd name="connsiteX8" fmla="*/ 968327 w 6815402"/>
                <a:gd name="connsiteY8" fmla="*/ 927455 h 4876466"/>
                <a:gd name="connsiteX9" fmla="*/ 850613 w 6815402"/>
                <a:gd name="connsiteY9" fmla="*/ 1348657 h 4876466"/>
                <a:gd name="connsiteX10" fmla="*/ 865118 w 6815402"/>
                <a:gd name="connsiteY10" fmla="*/ 1927182 h 4876466"/>
                <a:gd name="connsiteX11" fmla="*/ 441126 w 6815402"/>
                <a:gd name="connsiteY11" fmla="*/ 2960103 h 4876466"/>
                <a:gd name="connsiteX12" fmla="*/ 9601 w 6815402"/>
                <a:gd name="connsiteY12" fmla="*/ 3785212 h 4876466"/>
                <a:gd name="connsiteX13" fmla="*/ 267902 w 6815402"/>
                <a:gd name="connsiteY13" fmla="*/ 4615063 h 4876466"/>
                <a:gd name="connsiteX14" fmla="*/ 993432 w 6815402"/>
                <a:gd name="connsiteY14" fmla="*/ 4866111 h 4876466"/>
                <a:gd name="connsiteX15" fmla="*/ 1735140 w 6815402"/>
                <a:gd name="connsiteY15" fmla="*/ 4339469 h 4876466"/>
                <a:gd name="connsiteX16" fmla="*/ 2458718 w 6815402"/>
                <a:gd name="connsiteY16" fmla="*/ 3563732 h 4876466"/>
                <a:gd name="connsiteX17" fmla="*/ 3529299 w 6815402"/>
                <a:gd name="connsiteY17" fmla="*/ 3364847 h 4876466"/>
                <a:gd name="connsiteX18" fmla="*/ 4506156 w 6815402"/>
                <a:gd name="connsiteY18" fmla="*/ 3185487 h 4876466"/>
                <a:gd name="connsiteX19" fmla="*/ 4941307 w 6815402"/>
                <a:gd name="connsiteY19" fmla="*/ 2434855 h 4876466"/>
                <a:gd name="connsiteX20" fmla="*/ 5349679 w 6815402"/>
                <a:gd name="connsiteY20" fmla="*/ 1522158 h 4876466"/>
                <a:gd name="connsiteX21" fmla="*/ 5795987 w 6815402"/>
                <a:gd name="connsiteY21" fmla="*/ 1314068 h 4876466"/>
                <a:gd name="connsiteX22" fmla="*/ 6122071 w 6815402"/>
                <a:gd name="connsiteY22" fmla="*/ 1349773 h 4876466"/>
                <a:gd name="connsiteX23" fmla="*/ 6307847 w 6815402"/>
                <a:gd name="connsiteY23" fmla="*/ 1476412 h 4876466"/>
                <a:gd name="connsiteX24" fmla="*/ 6805202 w 6815402"/>
                <a:gd name="connsiteY24" fmla="*/ 1200539 h 4876466"/>
                <a:gd name="connsiteX25" fmla="*/ 6749971 w 6815402"/>
                <a:gd name="connsiteY25" fmla="*/ 786590 h 4876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815402" h="4876466">
                  <a:moveTo>
                    <a:pt x="6749971" y="786590"/>
                  </a:moveTo>
                  <a:cubicBezTo>
                    <a:pt x="6749413" y="785195"/>
                    <a:pt x="6748576" y="783800"/>
                    <a:pt x="6748018" y="782405"/>
                  </a:cubicBezTo>
                  <a:cubicBezTo>
                    <a:pt x="6747739" y="781290"/>
                    <a:pt x="6747460" y="780174"/>
                    <a:pt x="6746902" y="779058"/>
                  </a:cubicBezTo>
                  <a:cubicBezTo>
                    <a:pt x="6515101" y="236796"/>
                    <a:pt x="5922348" y="-92076"/>
                    <a:pt x="5340753" y="22847"/>
                  </a:cubicBezTo>
                  <a:cubicBezTo>
                    <a:pt x="4643675" y="160645"/>
                    <a:pt x="4114521" y="803047"/>
                    <a:pt x="3376439" y="789100"/>
                  </a:cubicBezTo>
                  <a:cubicBezTo>
                    <a:pt x="3178111" y="785474"/>
                    <a:pt x="3001261" y="716854"/>
                    <a:pt x="2839474" y="604441"/>
                  </a:cubicBezTo>
                  <a:cubicBezTo>
                    <a:pt x="2701119" y="508206"/>
                    <a:pt x="2575316" y="395234"/>
                    <a:pt x="2428592" y="310994"/>
                  </a:cubicBezTo>
                  <a:cubicBezTo>
                    <a:pt x="2178380" y="167339"/>
                    <a:pt x="1861501" y="80030"/>
                    <a:pt x="1587301" y="209459"/>
                  </a:cubicBezTo>
                  <a:cubicBezTo>
                    <a:pt x="1311984" y="339446"/>
                    <a:pt x="1093572" y="659671"/>
                    <a:pt x="968327" y="927455"/>
                  </a:cubicBezTo>
                  <a:cubicBezTo>
                    <a:pt x="906123" y="1060510"/>
                    <a:pt x="863166" y="1201934"/>
                    <a:pt x="850613" y="1348657"/>
                  </a:cubicBezTo>
                  <a:cubicBezTo>
                    <a:pt x="834156" y="1541405"/>
                    <a:pt x="872092" y="1734154"/>
                    <a:pt x="865118" y="1927182"/>
                  </a:cubicBezTo>
                  <a:cubicBezTo>
                    <a:pt x="850892" y="2320210"/>
                    <a:pt x="686037" y="2659961"/>
                    <a:pt x="441126" y="2960103"/>
                  </a:cubicBezTo>
                  <a:cubicBezTo>
                    <a:pt x="237776" y="3209476"/>
                    <a:pt x="52558" y="3456619"/>
                    <a:pt x="9601" y="3785212"/>
                  </a:cubicBezTo>
                  <a:cubicBezTo>
                    <a:pt x="-29730" y="4085632"/>
                    <a:pt x="50885" y="4397210"/>
                    <a:pt x="267902" y="4615063"/>
                  </a:cubicBezTo>
                  <a:cubicBezTo>
                    <a:pt x="455631" y="4803628"/>
                    <a:pt x="727321" y="4911578"/>
                    <a:pt x="993432" y="4866111"/>
                  </a:cubicBezTo>
                  <a:cubicBezTo>
                    <a:pt x="1305011" y="4813111"/>
                    <a:pt x="1546854" y="4578243"/>
                    <a:pt x="1735140" y="4339469"/>
                  </a:cubicBezTo>
                  <a:cubicBezTo>
                    <a:pt x="1956342" y="4058853"/>
                    <a:pt x="2145744" y="3753133"/>
                    <a:pt x="2458718" y="3563732"/>
                  </a:cubicBezTo>
                  <a:cubicBezTo>
                    <a:pt x="2792333" y="3361778"/>
                    <a:pt x="3149380" y="3339463"/>
                    <a:pt x="3529299" y="3364847"/>
                  </a:cubicBezTo>
                  <a:cubicBezTo>
                    <a:pt x="3871562" y="3387720"/>
                    <a:pt x="4215219" y="3393578"/>
                    <a:pt x="4506156" y="3185487"/>
                  </a:cubicBezTo>
                  <a:cubicBezTo>
                    <a:pt x="4761389" y="3003059"/>
                    <a:pt x="4883566" y="2736112"/>
                    <a:pt x="4941307" y="2434855"/>
                  </a:cubicBezTo>
                  <a:cubicBezTo>
                    <a:pt x="5007695" y="2088689"/>
                    <a:pt x="5061531" y="1758980"/>
                    <a:pt x="5349679" y="1522158"/>
                  </a:cubicBezTo>
                  <a:cubicBezTo>
                    <a:pt x="5477156" y="1417277"/>
                    <a:pt x="5633085" y="1342241"/>
                    <a:pt x="5795987" y="1314068"/>
                  </a:cubicBezTo>
                  <a:cubicBezTo>
                    <a:pt x="5903380" y="1295379"/>
                    <a:pt x="6022488" y="1302910"/>
                    <a:pt x="6122071" y="1349773"/>
                  </a:cubicBezTo>
                  <a:cubicBezTo>
                    <a:pt x="6191528" y="1382409"/>
                    <a:pt x="6240900" y="1441823"/>
                    <a:pt x="6307847" y="1476412"/>
                  </a:cubicBezTo>
                  <a:cubicBezTo>
                    <a:pt x="6526538" y="1589104"/>
                    <a:pt x="6762244" y="1420624"/>
                    <a:pt x="6805202" y="1200539"/>
                  </a:cubicBezTo>
                  <a:cubicBezTo>
                    <a:pt x="6832817" y="1060789"/>
                    <a:pt x="6801017" y="916855"/>
                    <a:pt x="6749971" y="786590"/>
                  </a:cubicBezTo>
                  <a:close/>
                </a:path>
              </a:pathLst>
            </a:custGeom>
            <a:solidFill>
              <a:schemeClr val="accent2"/>
            </a:solidFill>
            <a:ln w="2444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宋体 CN" panose="02020400000000000000" pitchFamily="18" charset="-122"/>
                <a:ea typeface="包图简圆体" panose="02010601030101010101"/>
                <a:cs typeface="+mn-cs"/>
              </a:endParaRPr>
            </a:p>
          </p:txBody>
        </p:sp>
        <p:sp>
          <p:nvSpPr>
            <p:cNvPr id="11" name="任意多边形: 形状 8"/>
            <p:cNvSpPr/>
            <p:nvPr/>
          </p:nvSpPr>
          <p:spPr>
            <a:xfrm rot="7452514" flipH="1">
              <a:off x="-585" y="-2643"/>
              <a:ext cx="6233" cy="4431"/>
            </a:xfrm>
            <a:custGeom>
              <a:avLst/>
              <a:gdLst>
                <a:gd name="connsiteX0" fmla="*/ 3849735 w 4044409"/>
                <a:gd name="connsiteY0" fmla="*/ 682717 h 2874979"/>
                <a:gd name="connsiteX1" fmla="*/ 3836066 w 4044409"/>
                <a:gd name="connsiteY1" fmla="*/ 669328 h 2874979"/>
                <a:gd name="connsiteX2" fmla="*/ 3818772 w 4044409"/>
                <a:gd name="connsiteY2" fmla="*/ 655660 h 2874979"/>
                <a:gd name="connsiteX3" fmla="*/ 3104400 w 4044409"/>
                <a:gd name="connsiteY3" fmla="*/ 471837 h 2874979"/>
                <a:gd name="connsiteX4" fmla="*/ 2289609 w 4044409"/>
                <a:gd name="connsiteY4" fmla="*/ 707264 h 2874979"/>
                <a:gd name="connsiteX5" fmla="*/ 1618194 w 4044409"/>
                <a:gd name="connsiteY5" fmla="*/ 390944 h 2874979"/>
                <a:gd name="connsiteX6" fmla="*/ 950684 w 4044409"/>
                <a:gd name="connsiteY6" fmla="*/ 9910 h 2874979"/>
                <a:gd name="connsiteX7" fmla="*/ 502702 w 4044409"/>
                <a:gd name="connsiteY7" fmla="*/ 51194 h 2874979"/>
                <a:gd name="connsiteX8" fmla="*/ 309116 w 4044409"/>
                <a:gd name="connsiteY8" fmla="*/ 156633 h 2874979"/>
                <a:gd name="connsiteX9" fmla="*/ 280664 w 4044409"/>
                <a:gd name="connsiteY9" fmla="*/ 250637 h 2874979"/>
                <a:gd name="connsiteX10" fmla="*/ 106046 w 4044409"/>
                <a:gd name="connsiteY10" fmla="*/ 1625819 h 2874979"/>
                <a:gd name="connsiteX11" fmla="*/ 637152 w 4044409"/>
                <a:gd name="connsiteY11" fmla="*/ 2132935 h 2874979"/>
                <a:gd name="connsiteX12" fmla="*/ 1394482 w 4044409"/>
                <a:gd name="connsiteY12" fmla="*/ 2284400 h 2874979"/>
                <a:gd name="connsiteX13" fmla="*/ 1951530 w 4044409"/>
                <a:gd name="connsiteY13" fmla="*/ 2781195 h 2874979"/>
                <a:gd name="connsiteX14" fmla="*/ 2633266 w 4044409"/>
                <a:gd name="connsiteY14" fmla="*/ 2735449 h 2874979"/>
                <a:gd name="connsiteX15" fmla="*/ 2925598 w 4044409"/>
                <a:gd name="connsiteY15" fmla="*/ 2104483 h 2874979"/>
                <a:gd name="connsiteX16" fmla="*/ 3093522 w 4044409"/>
                <a:gd name="connsiteY16" fmla="*/ 1821357 h 2874979"/>
                <a:gd name="connsiteX17" fmla="*/ 3389758 w 4044409"/>
                <a:gd name="connsiteY17" fmla="*/ 1705038 h 2874979"/>
                <a:gd name="connsiteX18" fmla="*/ 3987811 w 4044409"/>
                <a:gd name="connsiteY18" fmla="*/ 1367798 h 2874979"/>
                <a:gd name="connsiteX19" fmla="*/ 3849735 w 4044409"/>
                <a:gd name="connsiteY19" fmla="*/ 682717 h 2874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44409" h="2874979">
                  <a:moveTo>
                    <a:pt x="3849735" y="682717"/>
                  </a:moveTo>
                  <a:cubicBezTo>
                    <a:pt x="3845551" y="678254"/>
                    <a:pt x="3841088" y="673791"/>
                    <a:pt x="3836066" y="669328"/>
                  </a:cubicBezTo>
                  <a:cubicBezTo>
                    <a:pt x="3830488" y="664028"/>
                    <a:pt x="3824630" y="659565"/>
                    <a:pt x="3818772" y="655660"/>
                  </a:cubicBezTo>
                  <a:cubicBezTo>
                    <a:pt x="3615981" y="494711"/>
                    <a:pt x="3360469" y="437807"/>
                    <a:pt x="3104400" y="471837"/>
                  </a:cubicBezTo>
                  <a:cubicBezTo>
                    <a:pt x="2821273" y="509495"/>
                    <a:pt x="2570783" y="663749"/>
                    <a:pt x="2289609" y="707264"/>
                  </a:cubicBezTo>
                  <a:cubicBezTo>
                    <a:pt x="2000345" y="752174"/>
                    <a:pt x="1810664" y="578951"/>
                    <a:pt x="1618194" y="390944"/>
                  </a:cubicBezTo>
                  <a:cubicBezTo>
                    <a:pt x="1426560" y="203496"/>
                    <a:pt x="1223769" y="47567"/>
                    <a:pt x="950684" y="9910"/>
                  </a:cubicBezTo>
                  <a:cubicBezTo>
                    <a:pt x="801450" y="-10732"/>
                    <a:pt x="645242" y="-132"/>
                    <a:pt x="502702" y="51194"/>
                  </a:cubicBezTo>
                  <a:cubicBezTo>
                    <a:pt x="439661" y="73788"/>
                    <a:pt x="351236" y="101682"/>
                    <a:pt x="309116" y="156633"/>
                  </a:cubicBezTo>
                  <a:cubicBezTo>
                    <a:pt x="288195" y="183970"/>
                    <a:pt x="282895" y="216885"/>
                    <a:pt x="280664" y="250637"/>
                  </a:cubicBezTo>
                  <a:cubicBezTo>
                    <a:pt x="-11668" y="644781"/>
                    <a:pt x="-85588" y="1168076"/>
                    <a:pt x="106046" y="1625819"/>
                  </a:cubicBezTo>
                  <a:cubicBezTo>
                    <a:pt x="206186" y="1865151"/>
                    <a:pt x="375505" y="2069894"/>
                    <a:pt x="637152" y="2132935"/>
                  </a:cubicBezTo>
                  <a:cubicBezTo>
                    <a:pt x="889596" y="2193744"/>
                    <a:pt x="1170770" y="2127077"/>
                    <a:pt x="1394482" y="2284400"/>
                  </a:cubicBezTo>
                  <a:cubicBezTo>
                    <a:pt x="1599784" y="2428613"/>
                    <a:pt x="1731165" y="2653440"/>
                    <a:pt x="1951530" y="2781195"/>
                  </a:cubicBezTo>
                  <a:cubicBezTo>
                    <a:pt x="2172732" y="2909508"/>
                    <a:pt x="2438843" y="2917040"/>
                    <a:pt x="2633266" y="2735449"/>
                  </a:cubicBezTo>
                  <a:cubicBezTo>
                    <a:pt x="2812068" y="2568363"/>
                    <a:pt x="2854468" y="2326520"/>
                    <a:pt x="2925598" y="2104483"/>
                  </a:cubicBezTo>
                  <a:cubicBezTo>
                    <a:pt x="2959071" y="2000159"/>
                    <a:pt x="3003981" y="1890535"/>
                    <a:pt x="3093522" y="1821357"/>
                  </a:cubicBezTo>
                  <a:cubicBezTo>
                    <a:pt x="3178041" y="1756085"/>
                    <a:pt x="3288223" y="1730422"/>
                    <a:pt x="3389758" y="1705038"/>
                  </a:cubicBezTo>
                  <a:cubicBezTo>
                    <a:pt x="3614028" y="1648971"/>
                    <a:pt x="3870656" y="1591788"/>
                    <a:pt x="3987811" y="1367798"/>
                  </a:cubicBezTo>
                  <a:cubicBezTo>
                    <a:pt x="4107757" y="1139066"/>
                    <a:pt x="4025469" y="857056"/>
                    <a:pt x="3849735" y="682717"/>
                  </a:cubicBezTo>
                  <a:close/>
                </a:path>
              </a:pathLst>
            </a:custGeom>
            <a:solidFill>
              <a:schemeClr val="accent4"/>
            </a:solidFill>
            <a:ln w="2444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宋体 CN" panose="02020400000000000000" pitchFamily="18" charset="-122"/>
                <a:ea typeface="包图简圆体" panose="02010601030101010101"/>
                <a:cs typeface="+mn-cs"/>
              </a:endParaRPr>
            </a:p>
          </p:txBody>
        </p:sp>
        <p:sp>
          <p:nvSpPr>
            <p:cNvPr id="12" name="任意多边形: 形状 16"/>
            <p:cNvSpPr/>
            <p:nvPr/>
          </p:nvSpPr>
          <p:spPr>
            <a:xfrm rot="7452514" flipH="1">
              <a:off x="-1380" y="-650"/>
              <a:ext cx="6233" cy="4431"/>
            </a:xfrm>
            <a:custGeom>
              <a:avLst/>
              <a:gdLst>
                <a:gd name="connsiteX0" fmla="*/ 3849735 w 4044409"/>
                <a:gd name="connsiteY0" fmla="*/ 682717 h 2874979"/>
                <a:gd name="connsiteX1" fmla="*/ 3836066 w 4044409"/>
                <a:gd name="connsiteY1" fmla="*/ 669328 h 2874979"/>
                <a:gd name="connsiteX2" fmla="*/ 3818772 w 4044409"/>
                <a:gd name="connsiteY2" fmla="*/ 655660 h 2874979"/>
                <a:gd name="connsiteX3" fmla="*/ 3104400 w 4044409"/>
                <a:gd name="connsiteY3" fmla="*/ 471837 h 2874979"/>
                <a:gd name="connsiteX4" fmla="*/ 2289609 w 4044409"/>
                <a:gd name="connsiteY4" fmla="*/ 707264 h 2874979"/>
                <a:gd name="connsiteX5" fmla="*/ 1618194 w 4044409"/>
                <a:gd name="connsiteY5" fmla="*/ 390944 h 2874979"/>
                <a:gd name="connsiteX6" fmla="*/ 950684 w 4044409"/>
                <a:gd name="connsiteY6" fmla="*/ 9910 h 2874979"/>
                <a:gd name="connsiteX7" fmla="*/ 502702 w 4044409"/>
                <a:gd name="connsiteY7" fmla="*/ 51194 h 2874979"/>
                <a:gd name="connsiteX8" fmla="*/ 309116 w 4044409"/>
                <a:gd name="connsiteY8" fmla="*/ 156633 h 2874979"/>
                <a:gd name="connsiteX9" fmla="*/ 280664 w 4044409"/>
                <a:gd name="connsiteY9" fmla="*/ 250637 h 2874979"/>
                <a:gd name="connsiteX10" fmla="*/ 106046 w 4044409"/>
                <a:gd name="connsiteY10" fmla="*/ 1625819 h 2874979"/>
                <a:gd name="connsiteX11" fmla="*/ 637152 w 4044409"/>
                <a:gd name="connsiteY11" fmla="*/ 2132935 h 2874979"/>
                <a:gd name="connsiteX12" fmla="*/ 1394482 w 4044409"/>
                <a:gd name="connsiteY12" fmla="*/ 2284400 h 2874979"/>
                <a:gd name="connsiteX13" fmla="*/ 1951530 w 4044409"/>
                <a:gd name="connsiteY13" fmla="*/ 2781195 h 2874979"/>
                <a:gd name="connsiteX14" fmla="*/ 2633266 w 4044409"/>
                <a:gd name="connsiteY14" fmla="*/ 2735449 h 2874979"/>
                <a:gd name="connsiteX15" fmla="*/ 2925598 w 4044409"/>
                <a:gd name="connsiteY15" fmla="*/ 2104483 h 2874979"/>
                <a:gd name="connsiteX16" fmla="*/ 3093522 w 4044409"/>
                <a:gd name="connsiteY16" fmla="*/ 1821357 h 2874979"/>
                <a:gd name="connsiteX17" fmla="*/ 3389758 w 4044409"/>
                <a:gd name="connsiteY17" fmla="*/ 1705038 h 2874979"/>
                <a:gd name="connsiteX18" fmla="*/ 3987811 w 4044409"/>
                <a:gd name="connsiteY18" fmla="*/ 1367798 h 2874979"/>
                <a:gd name="connsiteX19" fmla="*/ 3849735 w 4044409"/>
                <a:gd name="connsiteY19" fmla="*/ 682717 h 2874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44409" h="2874979">
                  <a:moveTo>
                    <a:pt x="3849735" y="682717"/>
                  </a:moveTo>
                  <a:cubicBezTo>
                    <a:pt x="3845551" y="678254"/>
                    <a:pt x="3841088" y="673791"/>
                    <a:pt x="3836066" y="669328"/>
                  </a:cubicBezTo>
                  <a:cubicBezTo>
                    <a:pt x="3830488" y="664028"/>
                    <a:pt x="3824630" y="659565"/>
                    <a:pt x="3818772" y="655660"/>
                  </a:cubicBezTo>
                  <a:cubicBezTo>
                    <a:pt x="3615981" y="494711"/>
                    <a:pt x="3360469" y="437807"/>
                    <a:pt x="3104400" y="471837"/>
                  </a:cubicBezTo>
                  <a:cubicBezTo>
                    <a:pt x="2821273" y="509495"/>
                    <a:pt x="2570783" y="663749"/>
                    <a:pt x="2289609" y="707264"/>
                  </a:cubicBezTo>
                  <a:cubicBezTo>
                    <a:pt x="2000345" y="752174"/>
                    <a:pt x="1810664" y="578951"/>
                    <a:pt x="1618194" y="390944"/>
                  </a:cubicBezTo>
                  <a:cubicBezTo>
                    <a:pt x="1426560" y="203496"/>
                    <a:pt x="1223769" y="47567"/>
                    <a:pt x="950684" y="9910"/>
                  </a:cubicBezTo>
                  <a:cubicBezTo>
                    <a:pt x="801450" y="-10732"/>
                    <a:pt x="645242" y="-132"/>
                    <a:pt x="502702" y="51194"/>
                  </a:cubicBezTo>
                  <a:cubicBezTo>
                    <a:pt x="439661" y="73788"/>
                    <a:pt x="351236" y="101682"/>
                    <a:pt x="309116" y="156633"/>
                  </a:cubicBezTo>
                  <a:cubicBezTo>
                    <a:pt x="288195" y="183970"/>
                    <a:pt x="282895" y="216885"/>
                    <a:pt x="280664" y="250637"/>
                  </a:cubicBezTo>
                  <a:cubicBezTo>
                    <a:pt x="-11668" y="644781"/>
                    <a:pt x="-85588" y="1168076"/>
                    <a:pt x="106046" y="1625819"/>
                  </a:cubicBezTo>
                  <a:cubicBezTo>
                    <a:pt x="206186" y="1865151"/>
                    <a:pt x="375505" y="2069894"/>
                    <a:pt x="637152" y="2132935"/>
                  </a:cubicBezTo>
                  <a:cubicBezTo>
                    <a:pt x="889596" y="2193744"/>
                    <a:pt x="1170770" y="2127077"/>
                    <a:pt x="1394482" y="2284400"/>
                  </a:cubicBezTo>
                  <a:cubicBezTo>
                    <a:pt x="1599784" y="2428613"/>
                    <a:pt x="1731165" y="2653440"/>
                    <a:pt x="1951530" y="2781195"/>
                  </a:cubicBezTo>
                  <a:cubicBezTo>
                    <a:pt x="2172732" y="2909508"/>
                    <a:pt x="2438843" y="2917040"/>
                    <a:pt x="2633266" y="2735449"/>
                  </a:cubicBezTo>
                  <a:cubicBezTo>
                    <a:pt x="2812068" y="2568363"/>
                    <a:pt x="2854468" y="2326520"/>
                    <a:pt x="2925598" y="2104483"/>
                  </a:cubicBezTo>
                  <a:cubicBezTo>
                    <a:pt x="2959071" y="2000159"/>
                    <a:pt x="3003981" y="1890535"/>
                    <a:pt x="3093522" y="1821357"/>
                  </a:cubicBezTo>
                  <a:cubicBezTo>
                    <a:pt x="3178041" y="1756085"/>
                    <a:pt x="3288223" y="1730422"/>
                    <a:pt x="3389758" y="1705038"/>
                  </a:cubicBezTo>
                  <a:cubicBezTo>
                    <a:pt x="3614028" y="1648971"/>
                    <a:pt x="3870656" y="1591788"/>
                    <a:pt x="3987811" y="1367798"/>
                  </a:cubicBezTo>
                  <a:cubicBezTo>
                    <a:pt x="4107757" y="1139066"/>
                    <a:pt x="4025469" y="857056"/>
                    <a:pt x="3849735" y="682717"/>
                  </a:cubicBezTo>
                  <a:close/>
                </a:path>
              </a:pathLst>
            </a:custGeom>
            <a:noFill/>
            <a:ln w="24442"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宋体 CN" panose="02020400000000000000" pitchFamily="18" charset="-122"/>
                <a:ea typeface="包图简圆体" panose="02010601030101010101"/>
                <a:cs typeface="+mn-cs"/>
              </a:endParaRPr>
            </a:p>
          </p:txBody>
        </p:sp>
      </p:grpSp>
    </p:spTree>
    <p:custDataLst>
      <p:tags r:id="rId12"/>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custDataLst>
      <p:tags r:id="rId12"/>
    </p:custData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1.xml"/><Relationship Id="rId1" Type="http://schemas.openxmlformats.org/officeDocument/2006/relationships/tags" Target="../tags/tag105.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10.xml"/><Relationship Id="rId1" Type="http://schemas.openxmlformats.org/officeDocument/2006/relationships/tags" Target="../tags/tag114.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1.xml"/><Relationship Id="rId2" Type="http://schemas.openxmlformats.org/officeDocument/2006/relationships/tags" Target="../tags/tag115.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12.xml"/><Relationship Id="rId1" Type="http://schemas.openxmlformats.org/officeDocument/2006/relationships/tags" Target="../tags/tag116.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3.xml"/><Relationship Id="rId2" Type="http://schemas.openxmlformats.org/officeDocument/2006/relationships/tags" Target="../tags/tag117.xm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14.xml"/><Relationship Id="rId1" Type="http://schemas.openxmlformats.org/officeDocument/2006/relationships/tags" Target="../tags/tag118.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15.xml"/><Relationship Id="rId2" Type="http://schemas.openxmlformats.org/officeDocument/2006/relationships/tags" Target="../tags/tag119.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16.xml"/><Relationship Id="rId1" Type="http://schemas.openxmlformats.org/officeDocument/2006/relationships/tags" Target="../tags/tag120.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17.xml"/><Relationship Id="rId1" Type="http://schemas.openxmlformats.org/officeDocument/2006/relationships/tags" Target="../tags/tag121.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hemeOverride" Target="../theme/themeOverride18.xml"/><Relationship Id="rId3" Type="http://schemas.openxmlformats.org/officeDocument/2006/relationships/tags" Target="../tags/tag122.xml"/><Relationship Id="rId2" Type="http://schemas.openxmlformats.org/officeDocument/2006/relationships/image" Target="../media/image5.png"/><Relationship Id="rId1"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19.xml"/><Relationship Id="rId1" Type="http://schemas.openxmlformats.org/officeDocument/2006/relationships/tags" Target="../tags/tag12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2.xml"/><Relationship Id="rId1" Type="http://schemas.openxmlformats.org/officeDocument/2006/relationships/tags" Target="../tags/tag106.xml"/></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hemeOverride" Target="../theme/themeOverride3.xml"/><Relationship Id="rId3" Type="http://schemas.openxmlformats.org/officeDocument/2006/relationships/tags" Target="../tags/tag107.xml"/><Relationship Id="rId2" Type="http://schemas.openxmlformats.org/officeDocument/2006/relationships/image" Target="../media/image1.sv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hemeOverride" Target="../theme/themeOverride4.xml"/><Relationship Id="rId3" Type="http://schemas.openxmlformats.org/officeDocument/2006/relationships/tags" Target="../tags/tag108.xml"/><Relationship Id="rId2" Type="http://schemas.openxmlformats.org/officeDocument/2006/relationships/image" Target="../media/image2.sv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5.xml"/><Relationship Id="rId2" Type="http://schemas.openxmlformats.org/officeDocument/2006/relationships/tags" Target="../tags/tag109.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hemeOverride" Target="../theme/themeOverride6.xml"/><Relationship Id="rId2" Type="http://schemas.openxmlformats.org/officeDocument/2006/relationships/tags" Target="../tags/tag110.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themeOverride" Target="../theme/themeOverride7.xml"/><Relationship Id="rId3" Type="http://schemas.openxmlformats.org/officeDocument/2006/relationships/tags" Target="../tags/tag111.xml"/><Relationship Id="rId2" Type="http://schemas.openxmlformats.org/officeDocument/2006/relationships/image" Target="../media/image1.sv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8.xml"/><Relationship Id="rId1" Type="http://schemas.openxmlformats.org/officeDocument/2006/relationships/tags" Target="../tags/tag11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hemeOverride" Target="../theme/themeOverride9.xml"/><Relationship Id="rId1" Type="http://schemas.openxmlformats.org/officeDocument/2006/relationships/tags" Target="../tags/tag1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1940560" y="2265045"/>
            <a:ext cx="8310880" cy="1322070"/>
          </a:xfrm>
          <a:prstGeom prst="rect">
            <a:avLst/>
          </a:prstGeom>
          <a:noFill/>
        </p:spPr>
        <p:txBody>
          <a:bodyPr wrap="none" rtlCol="0">
            <a:spAutoFit/>
          </a:bodyPr>
          <a:lstStyle/>
          <a:p>
            <a:pPr algn="ctr"/>
            <a:r>
              <a:rPr lang="zh-CN" altLang="en-US" sz="8000">
                <a:solidFill>
                  <a:schemeClr val="tx1">
                    <a:lumMod val="75000"/>
                    <a:lumOff val="25000"/>
                  </a:schemeClr>
                </a:solidFill>
                <a:latin typeface="汉仪宋韵朗黑W" panose="00020600040101010101" charset="-122"/>
                <a:ea typeface="汉仪宋韵朗黑W" panose="00020600040101010101" charset="-122"/>
                <a:cs typeface="思源宋体" panose="02020700000000000000" charset="-122"/>
                <a:sym typeface="思源黑体 CN Light" panose="020B0300000000000000" pitchFamily="34" charset="-122"/>
              </a:rPr>
              <a:t>教师教学通用</a:t>
            </a:r>
            <a:r>
              <a:rPr lang="zh-CN" altLang="en-US" sz="8000">
                <a:solidFill>
                  <a:schemeClr val="tx1">
                    <a:lumMod val="75000"/>
                    <a:lumOff val="25000"/>
                  </a:schemeClr>
                </a:solidFill>
                <a:latin typeface="汉仪宋韵朗黑W" panose="00020600040101010101" charset="-122"/>
                <a:ea typeface="汉仪宋韵朗黑W" panose="00020600040101010101" charset="-122"/>
                <a:cs typeface="思源宋体" panose="02020700000000000000" charset="-122"/>
                <a:sym typeface="思源黑体 CN Light" panose="020B0300000000000000" pitchFamily="34" charset="-122"/>
              </a:rPr>
              <a:t>模板</a:t>
            </a:r>
            <a:endParaRPr lang="zh-CN" altLang="en-US" sz="8000">
              <a:solidFill>
                <a:schemeClr val="tx1">
                  <a:lumMod val="75000"/>
                  <a:lumOff val="25000"/>
                </a:schemeClr>
              </a:solidFill>
              <a:latin typeface="汉仪宋韵朗黑W" panose="00020600040101010101" charset="-122"/>
              <a:ea typeface="汉仪宋韵朗黑W" panose="00020600040101010101" charset="-122"/>
              <a:cs typeface="思源宋体" panose="02020700000000000000" charset="-122"/>
              <a:sym typeface="思源黑体 CN Light" panose="020B0300000000000000" pitchFamily="34" charset="-122"/>
            </a:endParaRPr>
          </a:p>
        </p:txBody>
      </p:sp>
      <p:sp>
        <p:nvSpPr>
          <p:cNvPr id="21" name="文本框"/>
          <p:cNvSpPr/>
          <p:nvPr/>
        </p:nvSpPr>
        <p:spPr>
          <a:xfrm>
            <a:off x="2222500" y="3550285"/>
            <a:ext cx="7486015" cy="61382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en-US" altLang="zh-CN" sz="1200">
                <a:solidFill>
                  <a:schemeClr val="tx1">
                    <a:lumMod val="75000"/>
                    <a:lumOff val="25000"/>
                  </a:schemeClr>
                </a:solidFill>
                <a:latin typeface="汉仪宋韵朗黑W" panose="00020600040101010101" charset="-122"/>
                <a:ea typeface="汉仪宋韵朗黑W" panose="00020600040101010101" charset="-122"/>
                <a:cs typeface="思源宋体" panose="02020700000000000000" charset="-122"/>
                <a:sym typeface="思源黑体 CN Light" panose="020B0300000000000000" pitchFamily="34" charset="-122"/>
              </a:rPr>
              <a:t>请在此添加您的文字内容，请在此添加您的文字内容。请在此添加您的文字内容，请在此添加您的文字内容。请在此添加您的文字内容，请在此添加您的文字内容。</a:t>
            </a:r>
            <a:endParaRPr lang="en-US" altLang="zh-CN" sz="1200" dirty="0">
              <a:solidFill>
                <a:schemeClr val="tx1">
                  <a:lumMod val="75000"/>
                  <a:lumOff val="25000"/>
                </a:schemeClr>
              </a:solidFill>
              <a:latin typeface="汉仪宋韵朗黑W" panose="00020600040101010101" charset="-122"/>
              <a:ea typeface="汉仪宋韵朗黑W" panose="00020600040101010101" charset="-122"/>
              <a:cs typeface="思源宋体" panose="02020700000000000000" charset="-122"/>
              <a:sym typeface="思源黑体 CN Light" panose="020B0300000000000000" pitchFamily="34" charset="-122"/>
            </a:endParaRPr>
          </a:p>
        </p:txBody>
      </p:sp>
      <p:sp>
        <p:nvSpPr>
          <p:cNvPr id="22" name="矩形: 圆角 11"/>
          <p:cNvSpPr/>
          <p:nvPr/>
        </p:nvSpPr>
        <p:spPr>
          <a:xfrm>
            <a:off x="4847590" y="4679950"/>
            <a:ext cx="2496820" cy="355600"/>
          </a:xfrm>
          <a:prstGeom prst="roundRect">
            <a:avLst>
              <a:gd name="adj" fmla="val 50000"/>
            </a:avLst>
          </a:prstGeom>
          <a:solidFill>
            <a:schemeClr val="accent2"/>
          </a:soli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bg1"/>
                </a:solidFill>
                <a:effectLst/>
                <a:uLnTx/>
                <a:uFillTx/>
                <a:latin typeface="汉仪宋韵朗黑W" panose="00020600040101010101" charset="-122"/>
                <a:ea typeface="汉仪宋韵朗黑W" panose="00020600040101010101" charset="-122"/>
                <a:cs typeface="+mn-ea"/>
                <a:sym typeface="思源黑体 CN Light" panose="020B0300000000000000" pitchFamily="34" charset="-122"/>
              </a:rPr>
              <a:t>XX</a:t>
            </a:r>
            <a:endParaRPr kumimoji="0" lang="en-US" altLang="zh-CN" sz="1600" b="0" i="0" u="none" strike="noStrike" kern="1200" cap="none" spc="0" normalizeH="0" baseline="0" noProof="0" dirty="0">
              <a:ln>
                <a:noFill/>
              </a:ln>
              <a:solidFill>
                <a:schemeClr val="bg1"/>
              </a:solidFill>
              <a:effectLst/>
              <a:uLnTx/>
              <a:uFillTx/>
              <a:latin typeface="汉仪宋韵朗黑W" panose="00020600040101010101" charset="-122"/>
              <a:ea typeface="汉仪宋韵朗黑W" panose="00020600040101010101" charset="-122"/>
              <a:cs typeface="+mn-ea"/>
              <a:sym typeface="思源黑体 CN Light" panose="020B0300000000000000" pitchFamily="34" charset="-122"/>
            </a:endParaRPr>
          </a:p>
        </p:txBody>
      </p:sp>
      <p:sp>
        <p:nvSpPr>
          <p:cNvPr id="23" name="文本框 22"/>
          <p:cNvSpPr txBox="1"/>
          <p:nvPr/>
        </p:nvSpPr>
        <p:spPr>
          <a:xfrm>
            <a:off x="3884295" y="1677670"/>
            <a:ext cx="4504055" cy="460375"/>
          </a:xfrm>
          <a:prstGeom prst="rect">
            <a:avLst/>
          </a:prstGeom>
          <a:noFill/>
        </p:spPr>
        <p:txBody>
          <a:bodyPr wrap="square" rtlCol="0">
            <a:spAutoFit/>
          </a:bodyPr>
          <a:lstStyle/>
          <a:p>
            <a:pPr algn="ctr"/>
            <a:r>
              <a:rPr lang="zh-CN" altLang="en-US" sz="2400" cap="all">
                <a:solidFill>
                  <a:schemeClr val="tx1">
                    <a:lumMod val="75000"/>
                    <a:lumOff val="25000"/>
                  </a:schemeClr>
                </a:solidFill>
                <a:uFillTx/>
                <a:latin typeface="汉仪宋韵朗黑W" panose="00020600040101010101" charset="-122"/>
                <a:ea typeface="汉仪宋韵朗黑W" panose="00020600040101010101" charset="-122"/>
                <a:cs typeface="思源宋体" panose="02020700000000000000" charset="-122"/>
                <a:sym typeface="思源黑体 CN Light" panose="020B0300000000000000" pitchFamily="34" charset="-122"/>
              </a:rPr>
              <a:t>The teaching of general</a:t>
            </a:r>
            <a:endParaRPr lang="zh-CN" altLang="en-US" sz="2400" cap="all">
              <a:solidFill>
                <a:schemeClr val="tx1">
                  <a:lumMod val="75000"/>
                  <a:lumOff val="25000"/>
                </a:schemeClr>
              </a:solidFill>
              <a:uFillTx/>
              <a:latin typeface="汉仪宋韵朗黑W" panose="00020600040101010101" charset="-122"/>
              <a:ea typeface="汉仪宋韵朗黑W" panose="00020600040101010101" charset="-122"/>
              <a:cs typeface="思源宋体" panose="02020700000000000000" charset="-122"/>
              <a:sym typeface="思源黑体 CN Light" panose="020B0300000000000000" pitchFamily="34" charset="-122"/>
            </a:endParaRPr>
          </a:p>
        </p:txBody>
      </p:sp>
      <p:grpSp>
        <p:nvGrpSpPr>
          <p:cNvPr id="7" name="组合 6"/>
          <p:cNvGrpSpPr/>
          <p:nvPr/>
        </p:nvGrpSpPr>
        <p:grpSpPr>
          <a:xfrm rot="16500000" flipH="1">
            <a:off x="-1791335" y="-2263775"/>
            <a:ext cx="4881245" cy="5222875"/>
            <a:chOff x="-2941" y="-3544"/>
            <a:chExt cx="7687" cy="8225"/>
          </a:xfrm>
        </p:grpSpPr>
        <p:sp>
          <p:nvSpPr>
            <p:cNvPr id="4" name="任意多边形: 形状 9"/>
            <p:cNvSpPr/>
            <p:nvPr/>
          </p:nvSpPr>
          <p:spPr>
            <a:xfrm rot="19222549" flipH="1">
              <a:off x="-2941" y="-161"/>
              <a:ext cx="6610" cy="4730"/>
            </a:xfrm>
            <a:custGeom>
              <a:avLst/>
              <a:gdLst>
                <a:gd name="connsiteX0" fmla="*/ 6749971 w 6815402"/>
                <a:gd name="connsiteY0" fmla="*/ 786590 h 4876466"/>
                <a:gd name="connsiteX1" fmla="*/ 6748018 w 6815402"/>
                <a:gd name="connsiteY1" fmla="*/ 782405 h 4876466"/>
                <a:gd name="connsiteX2" fmla="*/ 6746902 w 6815402"/>
                <a:gd name="connsiteY2" fmla="*/ 779058 h 4876466"/>
                <a:gd name="connsiteX3" fmla="*/ 5340753 w 6815402"/>
                <a:gd name="connsiteY3" fmla="*/ 22847 h 4876466"/>
                <a:gd name="connsiteX4" fmla="*/ 3376439 w 6815402"/>
                <a:gd name="connsiteY4" fmla="*/ 789100 h 4876466"/>
                <a:gd name="connsiteX5" fmla="*/ 2839474 w 6815402"/>
                <a:gd name="connsiteY5" fmla="*/ 604441 h 4876466"/>
                <a:gd name="connsiteX6" fmla="*/ 2428592 w 6815402"/>
                <a:gd name="connsiteY6" fmla="*/ 310994 h 4876466"/>
                <a:gd name="connsiteX7" fmla="*/ 1587301 w 6815402"/>
                <a:gd name="connsiteY7" fmla="*/ 209459 h 4876466"/>
                <a:gd name="connsiteX8" fmla="*/ 968327 w 6815402"/>
                <a:gd name="connsiteY8" fmla="*/ 927455 h 4876466"/>
                <a:gd name="connsiteX9" fmla="*/ 850613 w 6815402"/>
                <a:gd name="connsiteY9" fmla="*/ 1348657 h 4876466"/>
                <a:gd name="connsiteX10" fmla="*/ 865118 w 6815402"/>
                <a:gd name="connsiteY10" fmla="*/ 1927182 h 4876466"/>
                <a:gd name="connsiteX11" fmla="*/ 441126 w 6815402"/>
                <a:gd name="connsiteY11" fmla="*/ 2960103 h 4876466"/>
                <a:gd name="connsiteX12" fmla="*/ 9601 w 6815402"/>
                <a:gd name="connsiteY12" fmla="*/ 3785212 h 4876466"/>
                <a:gd name="connsiteX13" fmla="*/ 267902 w 6815402"/>
                <a:gd name="connsiteY13" fmla="*/ 4615063 h 4876466"/>
                <a:gd name="connsiteX14" fmla="*/ 993432 w 6815402"/>
                <a:gd name="connsiteY14" fmla="*/ 4866111 h 4876466"/>
                <a:gd name="connsiteX15" fmla="*/ 1735140 w 6815402"/>
                <a:gd name="connsiteY15" fmla="*/ 4339469 h 4876466"/>
                <a:gd name="connsiteX16" fmla="*/ 2458718 w 6815402"/>
                <a:gd name="connsiteY16" fmla="*/ 3563732 h 4876466"/>
                <a:gd name="connsiteX17" fmla="*/ 3529299 w 6815402"/>
                <a:gd name="connsiteY17" fmla="*/ 3364847 h 4876466"/>
                <a:gd name="connsiteX18" fmla="*/ 4506156 w 6815402"/>
                <a:gd name="connsiteY18" fmla="*/ 3185487 h 4876466"/>
                <a:gd name="connsiteX19" fmla="*/ 4941307 w 6815402"/>
                <a:gd name="connsiteY19" fmla="*/ 2434855 h 4876466"/>
                <a:gd name="connsiteX20" fmla="*/ 5349679 w 6815402"/>
                <a:gd name="connsiteY20" fmla="*/ 1522158 h 4876466"/>
                <a:gd name="connsiteX21" fmla="*/ 5795987 w 6815402"/>
                <a:gd name="connsiteY21" fmla="*/ 1314068 h 4876466"/>
                <a:gd name="connsiteX22" fmla="*/ 6122071 w 6815402"/>
                <a:gd name="connsiteY22" fmla="*/ 1349773 h 4876466"/>
                <a:gd name="connsiteX23" fmla="*/ 6307847 w 6815402"/>
                <a:gd name="connsiteY23" fmla="*/ 1476412 h 4876466"/>
                <a:gd name="connsiteX24" fmla="*/ 6805202 w 6815402"/>
                <a:gd name="connsiteY24" fmla="*/ 1200539 h 4876466"/>
                <a:gd name="connsiteX25" fmla="*/ 6749971 w 6815402"/>
                <a:gd name="connsiteY25" fmla="*/ 786590 h 4876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815402" h="4876466">
                  <a:moveTo>
                    <a:pt x="6749971" y="786590"/>
                  </a:moveTo>
                  <a:cubicBezTo>
                    <a:pt x="6749413" y="785195"/>
                    <a:pt x="6748576" y="783800"/>
                    <a:pt x="6748018" y="782405"/>
                  </a:cubicBezTo>
                  <a:cubicBezTo>
                    <a:pt x="6747739" y="781290"/>
                    <a:pt x="6747460" y="780174"/>
                    <a:pt x="6746902" y="779058"/>
                  </a:cubicBezTo>
                  <a:cubicBezTo>
                    <a:pt x="6515101" y="236796"/>
                    <a:pt x="5922348" y="-92076"/>
                    <a:pt x="5340753" y="22847"/>
                  </a:cubicBezTo>
                  <a:cubicBezTo>
                    <a:pt x="4643675" y="160645"/>
                    <a:pt x="4114521" y="803047"/>
                    <a:pt x="3376439" y="789100"/>
                  </a:cubicBezTo>
                  <a:cubicBezTo>
                    <a:pt x="3178111" y="785474"/>
                    <a:pt x="3001261" y="716854"/>
                    <a:pt x="2839474" y="604441"/>
                  </a:cubicBezTo>
                  <a:cubicBezTo>
                    <a:pt x="2701119" y="508206"/>
                    <a:pt x="2575316" y="395234"/>
                    <a:pt x="2428592" y="310994"/>
                  </a:cubicBezTo>
                  <a:cubicBezTo>
                    <a:pt x="2178380" y="167339"/>
                    <a:pt x="1861501" y="80030"/>
                    <a:pt x="1587301" y="209459"/>
                  </a:cubicBezTo>
                  <a:cubicBezTo>
                    <a:pt x="1311984" y="339446"/>
                    <a:pt x="1093572" y="659671"/>
                    <a:pt x="968327" y="927455"/>
                  </a:cubicBezTo>
                  <a:cubicBezTo>
                    <a:pt x="906123" y="1060510"/>
                    <a:pt x="863166" y="1201934"/>
                    <a:pt x="850613" y="1348657"/>
                  </a:cubicBezTo>
                  <a:cubicBezTo>
                    <a:pt x="834156" y="1541405"/>
                    <a:pt x="872092" y="1734154"/>
                    <a:pt x="865118" y="1927182"/>
                  </a:cubicBezTo>
                  <a:cubicBezTo>
                    <a:pt x="850892" y="2320210"/>
                    <a:pt x="686037" y="2659961"/>
                    <a:pt x="441126" y="2960103"/>
                  </a:cubicBezTo>
                  <a:cubicBezTo>
                    <a:pt x="237776" y="3209476"/>
                    <a:pt x="52558" y="3456619"/>
                    <a:pt x="9601" y="3785212"/>
                  </a:cubicBezTo>
                  <a:cubicBezTo>
                    <a:pt x="-29730" y="4085632"/>
                    <a:pt x="50885" y="4397210"/>
                    <a:pt x="267902" y="4615063"/>
                  </a:cubicBezTo>
                  <a:cubicBezTo>
                    <a:pt x="455631" y="4803628"/>
                    <a:pt x="727321" y="4911578"/>
                    <a:pt x="993432" y="4866111"/>
                  </a:cubicBezTo>
                  <a:cubicBezTo>
                    <a:pt x="1305011" y="4813111"/>
                    <a:pt x="1546854" y="4578243"/>
                    <a:pt x="1735140" y="4339469"/>
                  </a:cubicBezTo>
                  <a:cubicBezTo>
                    <a:pt x="1956342" y="4058853"/>
                    <a:pt x="2145744" y="3753133"/>
                    <a:pt x="2458718" y="3563732"/>
                  </a:cubicBezTo>
                  <a:cubicBezTo>
                    <a:pt x="2792333" y="3361778"/>
                    <a:pt x="3149380" y="3339463"/>
                    <a:pt x="3529299" y="3364847"/>
                  </a:cubicBezTo>
                  <a:cubicBezTo>
                    <a:pt x="3871562" y="3387720"/>
                    <a:pt x="4215219" y="3393578"/>
                    <a:pt x="4506156" y="3185487"/>
                  </a:cubicBezTo>
                  <a:cubicBezTo>
                    <a:pt x="4761389" y="3003059"/>
                    <a:pt x="4883566" y="2736112"/>
                    <a:pt x="4941307" y="2434855"/>
                  </a:cubicBezTo>
                  <a:cubicBezTo>
                    <a:pt x="5007695" y="2088689"/>
                    <a:pt x="5061531" y="1758980"/>
                    <a:pt x="5349679" y="1522158"/>
                  </a:cubicBezTo>
                  <a:cubicBezTo>
                    <a:pt x="5477156" y="1417277"/>
                    <a:pt x="5633085" y="1342241"/>
                    <a:pt x="5795987" y="1314068"/>
                  </a:cubicBezTo>
                  <a:cubicBezTo>
                    <a:pt x="5903380" y="1295379"/>
                    <a:pt x="6022488" y="1302910"/>
                    <a:pt x="6122071" y="1349773"/>
                  </a:cubicBezTo>
                  <a:cubicBezTo>
                    <a:pt x="6191528" y="1382409"/>
                    <a:pt x="6240900" y="1441823"/>
                    <a:pt x="6307847" y="1476412"/>
                  </a:cubicBezTo>
                  <a:cubicBezTo>
                    <a:pt x="6526538" y="1589104"/>
                    <a:pt x="6762244" y="1420624"/>
                    <a:pt x="6805202" y="1200539"/>
                  </a:cubicBezTo>
                  <a:cubicBezTo>
                    <a:pt x="6832817" y="1060789"/>
                    <a:pt x="6801017" y="916855"/>
                    <a:pt x="6749971" y="786590"/>
                  </a:cubicBezTo>
                  <a:close/>
                </a:path>
              </a:pathLst>
            </a:custGeom>
            <a:solidFill>
              <a:schemeClr val="accent2"/>
            </a:solidFill>
            <a:ln w="2444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5" name="任意多边形: 形状 8"/>
            <p:cNvSpPr/>
            <p:nvPr/>
          </p:nvSpPr>
          <p:spPr>
            <a:xfrm rot="7452514" flipH="1">
              <a:off x="-585" y="-2643"/>
              <a:ext cx="6233" cy="4431"/>
            </a:xfrm>
            <a:custGeom>
              <a:avLst/>
              <a:gdLst>
                <a:gd name="connsiteX0" fmla="*/ 3849735 w 4044409"/>
                <a:gd name="connsiteY0" fmla="*/ 682717 h 2874979"/>
                <a:gd name="connsiteX1" fmla="*/ 3836066 w 4044409"/>
                <a:gd name="connsiteY1" fmla="*/ 669328 h 2874979"/>
                <a:gd name="connsiteX2" fmla="*/ 3818772 w 4044409"/>
                <a:gd name="connsiteY2" fmla="*/ 655660 h 2874979"/>
                <a:gd name="connsiteX3" fmla="*/ 3104400 w 4044409"/>
                <a:gd name="connsiteY3" fmla="*/ 471837 h 2874979"/>
                <a:gd name="connsiteX4" fmla="*/ 2289609 w 4044409"/>
                <a:gd name="connsiteY4" fmla="*/ 707264 h 2874979"/>
                <a:gd name="connsiteX5" fmla="*/ 1618194 w 4044409"/>
                <a:gd name="connsiteY5" fmla="*/ 390944 h 2874979"/>
                <a:gd name="connsiteX6" fmla="*/ 950684 w 4044409"/>
                <a:gd name="connsiteY6" fmla="*/ 9910 h 2874979"/>
                <a:gd name="connsiteX7" fmla="*/ 502702 w 4044409"/>
                <a:gd name="connsiteY7" fmla="*/ 51194 h 2874979"/>
                <a:gd name="connsiteX8" fmla="*/ 309116 w 4044409"/>
                <a:gd name="connsiteY8" fmla="*/ 156633 h 2874979"/>
                <a:gd name="connsiteX9" fmla="*/ 280664 w 4044409"/>
                <a:gd name="connsiteY9" fmla="*/ 250637 h 2874979"/>
                <a:gd name="connsiteX10" fmla="*/ 106046 w 4044409"/>
                <a:gd name="connsiteY10" fmla="*/ 1625819 h 2874979"/>
                <a:gd name="connsiteX11" fmla="*/ 637152 w 4044409"/>
                <a:gd name="connsiteY11" fmla="*/ 2132935 h 2874979"/>
                <a:gd name="connsiteX12" fmla="*/ 1394482 w 4044409"/>
                <a:gd name="connsiteY12" fmla="*/ 2284400 h 2874979"/>
                <a:gd name="connsiteX13" fmla="*/ 1951530 w 4044409"/>
                <a:gd name="connsiteY13" fmla="*/ 2781195 h 2874979"/>
                <a:gd name="connsiteX14" fmla="*/ 2633266 w 4044409"/>
                <a:gd name="connsiteY14" fmla="*/ 2735449 h 2874979"/>
                <a:gd name="connsiteX15" fmla="*/ 2925598 w 4044409"/>
                <a:gd name="connsiteY15" fmla="*/ 2104483 h 2874979"/>
                <a:gd name="connsiteX16" fmla="*/ 3093522 w 4044409"/>
                <a:gd name="connsiteY16" fmla="*/ 1821357 h 2874979"/>
                <a:gd name="connsiteX17" fmla="*/ 3389758 w 4044409"/>
                <a:gd name="connsiteY17" fmla="*/ 1705038 h 2874979"/>
                <a:gd name="connsiteX18" fmla="*/ 3987811 w 4044409"/>
                <a:gd name="connsiteY18" fmla="*/ 1367798 h 2874979"/>
                <a:gd name="connsiteX19" fmla="*/ 3849735 w 4044409"/>
                <a:gd name="connsiteY19" fmla="*/ 682717 h 2874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44409" h="2874979">
                  <a:moveTo>
                    <a:pt x="3849735" y="682717"/>
                  </a:moveTo>
                  <a:cubicBezTo>
                    <a:pt x="3845551" y="678254"/>
                    <a:pt x="3841088" y="673791"/>
                    <a:pt x="3836066" y="669328"/>
                  </a:cubicBezTo>
                  <a:cubicBezTo>
                    <a:pt x="3830488" y="664028"/>
                    <a:pt x="3824630" y="659565"/>
                    <a:pt x="3818772" y="655660"/>
                  </a:cubicBezTo>
                  <a:cubicBezTo>
                    <a:pt x="3615981" y="494711"/>
                    <a:pt x="3360469" y="437807"/>
                    <a:pt x="3104400" y="471837"/>
                  </a:cubicBezTo>
                  <a:cubicBezTo>
                    <a:pt x="2821273" y="509495"/>
                    <a:pt x="2570783" y="663749"/>
                    <a:pt x="2289609" y="707264"/>
                  </a:cubicBezTo>
                  <a:cubicBezTo>
                    <a:pt x="2000345" y="752174"/>
                    <a:pt x="1810664" y="578951"/>
                    <a:pt x="1618194" y="390944"/>
                  </a:cubicBezTo>
                  <a:cubicBezTo>
                    <a:pt x="1426560" y="203496"/>
                    <a:pt x="1223769" y="47567"/>
                    <a:pt x="950684" y="9910"/>
                  </a:cubicBezTo>
                  <a:cubicBezTo>
                    <a:pt x="801450" y="-10732"/>
                    <a:pt x="645242" y="-132"/>
                    <a:pt x="502702" y="51194"/>
                  </a:cubicBezTo>
                  <a:cubicBezTo>
                    <a:pt x="439661" y="73788"/>
                    <a:pt x="351236" y="101682"/>
                    <a:pt x="309116" y="156633"/>
                  </a:cubicBezTo>
                  <a:cubicBezTo>
                    <a:pt x="288195" y="183970"/>
                    <a:pt x="282895" y="216885"/>
                    <a:pt x="280664" y="250637"/>
                  </a:cubicBezTo>
                  <a:cubicBezTo>
                    <a:pt x="-11668" y="644781"/>
                    <a:pt x="-85588" y="1168076"/>
                    <a:pt x="106046" y="1625819"/>
                  </a:cubicBezTo>
                  <a:cubicBezTo>
                    <a:pt x="206186" y="1865151"/>
                    <a:pt x="375505" y="2069894"/>
                    <a:pt x="637152" y="2132935"/>
                  </a:cubicBezTo>
                  <a:cubicBezTo>
                    <a:pt x="889596" y="2193744"/>
                    <a:pt x="1170770" y="2127077"/>
                    <a:pt x="1394482" y="2284400"/>
                  </a:cubicBezTo>
                  <a:cubicBezTo>
                    <a:pt x="1599784" y="2428613"/>
                    <a:pt x="1731165" y="2653440"/>
                    <a:pt x="1951530" y="2781195"/>
                  </a:cubicBezTo>
                  <a:cubicBezTo>
                    <a:pt x="2172732" y="2909508"/>
                    <a:pt x="2438843" y="2917040"/>
                    <a:pt x="2633266" y="2735449"/>
                  </a:cubicBezTo>
                  <a:cubicBezTo>
                    <a:pt x="2812068" y="2568363"/>
                    <a:pt x="2854468" y="2326520"/>
                    <a:pt x="2925598" y="2104483"/>
                  </a:cubicBezTo>
                  <a:cubicBezTo>
                    <a:pt x="2959071" y="2000159"/>
                    <a:pt x="3003981" y="1890535"/>
                    <a:pt x="3093522" y="1821357"/>
                  </a:cubicBezTo>
                  <a:cubicBezTo>
                    <a:pt x="3178041" y="1756085"/>
                    <a:pt x="3288223" y="1730422"/>
                    <a:pt x="3389758" y="1705038"/>
                  </a:cubicBezTo>
                  <a:cubicBezTo>
                    <a:pt x="3614028" y="1648971"/>
                    <a:pt x="3870656" y="1591788"/>
                    <a:pt x="3987811" y="1367798"/>
                  </a:cubicBezTo>
                  <a:cubicBezTo>
                    <a:pt x="4107757" y="1139066"/>
                    <a:pt x="4025469" y="857056"/>
                    <a:pt x="3849735" y="682717"/>
                  </a:cubicBezTo>
                  <a:close/>
                </a:path>
              </a:pathLst>
            </a:custGeom>
            <a:solidFill>
              <a:schemeClr val="accent4"/>
            </a:solidFill>
            <a:ln w="2444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6" name="任意多边形: 形状 16"/>
            <p:cNvSpPr/>
            <p:nvPr/>
          </p:nvSpPr>
          <p:spPr>
            <a:xfrm rot="7452514" flipH="1">
              <a:off x="-1380" y="-650"/>
              <a:ext cx="6233" cy="4431"/>
            </a:xfrm>
            <a:custGeom>
              <a:avLst/>
              <a:gdLst>
                <a:gd name="connsiteX0" fmla="*/ 3849735 w 4044409"/>
                <a:gd name="connsiteY0" fmla="*/ 682717 h 2874979"/>
                <a:gd name="connsiteX1" fmla="*/ 3836066 w 4044409"/>
                <a:gd name="connsiteY1" fmla="*/ 669328 h 2874979"/>
                <a:gd name="connsiteX2" fmla="*/ 3818772 w 4044409"/>
                <a:gd name="connsiteY2" fmla="*/ 655660 h 2874979"/>
                <a:gd name="connsiteX3" fmla="*/ 3104400 w 4044409"/>
                <a:gd name="connsiteY3" fmla="*/ 471837 h 2874979"/>
                <a:gd name="connsiteX4" fmla="*/ 2289609 w 4044409"/>
                <a:gd name="connsiteY4" fmla="*/ 707264 h 2874979"/>
                <a:gd name="connsiteX5" fmla="*/ 1618194 w 4044409"/>
                <a:gd name="connsiteY5" fmla="*/ 390944 h 2874979"/>
                <a:gd name="connsiteX6" fmla="*/ 950684 w 4044409"/>
                <a:gd name="connsiteY6" fmla="*/ 9910 h 2874979"/>
                <a:gd name="connsiteX7" fmla="*/ 502702 w 4044409"/>
                <a:gd name="connsiteY7" fmla="*/ 51194 h 2874979"/>
                <a:gd name="connsiteX8" fmla="*/ 309116 w 4044409"/>
                <a:gd name="connsiteY8" fmla="*/ 156633 h 2874979"/>
                <a:gd name="connsiteX9" fmla="*/ 280664 w 4044409"/>
                <a:gd name="connsiteY9" fmla="*/ 250637 h 2874979"/>
                <a:gd name="connsiteX10" fmla="*/ 106046 w 4044409"/>
                <a:gd name="connsiteY10" fmla="*/ 1625819 h 2874979"/>
                <a:gd name="connsiteX11" fmla="*/ 637152 w 4044409"/>
                <a:gd name="connsiteY11" fmla="*/ 2132935 h 2874979"/>
                <a:gd name="connsiteX12" fmla="*/ 1394482 w 4044409"/>
                <a:gd name="connsiteY12" fmla="*/ 2284400 h 2874979"/>
                <a:gd name="connsiteX13" fmla="*/ 1951530 w 4044409"/>
                <a:gd name="connsiteY13" fmla="*/ 2781195 h 2874979"/>
                <a:gd name="connsiteX14" fmla="*/ 2633266 w 4044409"/>
                <a:gd name="connsiteY14" fmla="*/ 2735449 h 2874979"/>
                <a:gd name="connsiteX15" fmla="*/ 2925598 w 4044409"/>
                <a:gd name="connsiteY15" fmla="*/ 2104483 h 2874979"/>
                <a:gd name="connsiteX16" fmla="*/ 3093522 w 4044409"/>
                <a:gd name="connsiteY16" fmla="*/ 1821357 h 2874979"/>
                <a:gd name="connsiteX17" fmla="*/ 3389758 w 4044409"/>
                <a:gd name="connsiteY17" fmla="*/ 1705038 h 2874979"/>
                <a:gd name="connsiteX18" fmla="*/ 3987811 w 4044409"/>
                <a:gd name="connsiteY18" fmla="*/ 1367798 h 2874979"/>
                <a:gd name="connsiteX19" fmla="*/ 3849735 w 4044409"/>
                <a:gd name="connsiteY19" fmla="*/ 682717 h 2874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44409" h="2874979">
                  <a:moveTo>
                    <a:pt x="3849735" y="682717"/>
                  </a:moveTo>
                  <a:cubicBezTo>
                    <a:pt x="3845551" y="678254"/>
                    <a:pt x="3841088" y="673791"/>
                    <a:pt x="3836066" y="669328"/>
                  </a:cubicBezTo>
                  <a:cubicBezTo>
                    <a:pt x="3830488" y="664028"/>
                    <a:pt x="3824630" y="659565"/>
                    <a:pt x="3818772" y="655660"/>
                  </a:cubicBezTo>
                  <a:cubicBezTo>
                    <a:pt x="3615981" y="494711"/>
                    <a:pt x="3360469" y="437807"/>
                    <a:pt x="3104400" y="471837"/>
                  </a:cubicBezTo>
                  <a:cubicBezTo>
                    <a:pt x="2821273" y="509495"/>
                    <a:pt x="2570783" y="663749"/>
                    <a:pt x="2289609" y="707264"/>
                  </a:cubicBezTo>
                  <a:cubicBezTo>
                    <a:pt x="2000345" y="752174"/>
                    <a:pt x="1810664" y="578951"/>
                    <a:pt x="1618194" y="390944"/>
                  </a:cubicBezTo>
                  <a:cubicBezTo>
                    <a:pt x="1426560" y="203496"/>
                    <a:pt x="1223769" y="47567"/>
                    <a:pt x="950684" y="9910"/>
                  </a:cubicBezTo>
                  <a:cubicBezTo>
                    <a:pt x="801450" y="-10732"/>
                    <a:pt x="645242" y="-132"/>
                    <a:pt x="502702" y="51194"/>
                  </a:cubicBezTo>
                  <a:cubicBezTo>
                    <a:pt x="439661" y="73788"/>
                    <a:pt x="351236" y="101682"/>
                    <a:pt x="309116" y="156633"/>
                  </a:cubicBezTo>
                  <a:cubicBezTo>
                    <a:pt x="288195" y="183970"/>
                    <a:pt x="282895" y="216885"/>
                    <a:pt x="280664" y="250637"/>
                  </a:cubicBezTo>
                  <a:cubicBezTo>
                    <a:pt x="-11668" y="644781"/>
                    <a:pt x="-85588" y="1168076"/>
                    <a:pt x="106046" y="1625819"/>
                  </a:cubicBezTo>
                  <a:cubicBezTo>
                    <a:pt x="206186" y="1865151"/>
                    <a:pt x="375505" y="2069894"/>
                    <a:pt x="637152" y="2132935"/>
                  </a:cubicBezTo>
                  <a:cubicBezTo>
                    <a:pt x="889596" y="2193744"/>
                    <a:pt x="1170770" y="2127077"/>
                    <a:pt x="1394482" y="2284400"/>
                  </a:cubicBezTo>
                  <a:cubicBezTo>
                    <a:pt x="1599784" y="2428613"/>
                    <a:pt x="1731165" y="2653440"/>
                    <a:pt x="1951530" y="2781195"/>
                  </a:cubicBezTo>
                  <a:cubicBezTo>
                    <a:pt x="2172732" y="2909508"/>
                    <a:pt x="2438843" y="2917040"/>
                    <a:pt x="2633266" y="2735449"/>
                  </a:cubicBezTo>
                  <a:cubicBezTo>
                    <a:pt x="2812068" y="2568363"/>
                    <a:pt x="2854468" y="2326520"/>
                    <a:pt x="2925598" y="2104483"/>
                  </a:cubicBezTo>
                  <a:cubicBezTo>
                    <a:pt x="2959071" y="2000159"/>
                    <a:pt x="3003981" y="1890535"/>
                    <a:pt x="3093522" y="1821357"/>
                  </a:cubicBezTo>
                  <a:cubicBezTo>
                    <a:pt x="3178041" y="1756085"/>
                    <a:pt x="3288223" y="1730422"/>
                    <a:pt x="3389758" y="1705038"/>
                  </a:cubicBezTo>
                  <a:cubicBezTo>
                    <a:pt x="3614028" y="1648971"/>
                    <a:pt x="3870656" y="1591788"/>
                    <a:pt x="3987811" y="1367798"/>
                  </a:cubicBezTo>
                  <a:cubicBezTo>
                    <a:pt x="4107757" y="1139066"/>
                    <a:pt x="4025469" y="857056"/>
                    <a:pt x="3849735" y="682717"/>
                  </a:cubicBezTo>
                  <a:close/>
                </a:path>
              </a:pathLst>
            </a:custGeom>
            <a:noFill/>
            <a:ln w="24442"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sp>
        <p:nvSpPr>
          <p:cNvPr id="11" name="任意多边形: 形状 9"/>
          <p:cNvSpPr/>
          <p:nvPr/>
        </p:nvSpPr>
        <p:spPr>
          <a:xfrm rot="19222550" flipH="1">
            <a:off x="8167372" y="5026533"/>
            <a:ext cx="4197657" cy="3003452"/>
          </a:xfrm>
          <a:custGeom>
            <a:avLst/>
            <a:gdLst>
              <a:gd name="connsiteX0" fmla="*/ 6749971 w 6815402"/>
              <a:gd name="connsiteY0" fmla="*/ 786590 h 4876466"/>
              <a:gd name="connsiteX1" fmla="*/ 6748018 w 6815402"/>
              <a:gd name="connsiteY1" fmla="*/ 782405 h 4876466"/>
              <a:gd name="connsiteX2" fmla="*/ 6746902 w 6815402"/>
              <a:gd name="connsiteY2" fmla="*/ 779058 h 4876466"/>
              <a:gd name="connsiteX3" fmla="*/ 5340753 w 6815402"/>
              <a:gd name="connsiteY3" fmla="*/ 22847 h 4876466"/>
              <a:gd name="connsiteX4" fmla="*/ 3376439 w 6815402"/>
              <a:gd name="connsiteY4" fmla="*/ 789100 h 4876466"/>
              <a:gd name="connsiteX5" fmla="*/ 2839474 w 6815402"/>
              <a:gd name="connsiteY5" fmla="*/ 604441 h 4876466"/>
              <a:gd name="connsiteX6" fmla="*/ 2428592 w 6815402"/>
              <a:gd name="connsiteY6" fmla="*/ 310994 h 4876466"/>
              <a:gd name="connsiteX7" fmla="*/ 1587301 w 6815402"/>
              <a:gd name="connsiteY7" fmla="*/ 209459 h 4876466"/>
              <a:gd name="connsiteX8" fmla="*/ 968327 w 6815402"/>
              <a:gd name="connsiteY8" fmla="*/ 927455 h 4876466"/>
              <a:gd name="connsiteX9" fmla="*/ 850613 w 6815402"/>
              <a:gd name="connsiteY9" fmla="*/ 1348657 h 4876466"/>
              <a:gd name="connsiteX10" fmla="*/ 865118 w 6815402"/>
              <a:gd name="connsiteY10" fmla="*/ 1927182 h 4876466"/>
              <a:gd name="connsiteX11" fmla="*/ 441126 w 6815402"/>
              <a:gd name="connsiteY11" fmla="*/ 2960103 h 4876466"/>
              <a:gd name="connsiteX12" fmla="*/ 9601 w 6815402"/>
              <a:gd name="connsiteY12" fmla="*/ 3785212 h 4876466"/>
              <a:gd name="connsiteX13" fmla="*/ 267902 w 6815402"/>
              <a:gd name="connsiteY13" fmla="*/ 4615063 h 4876466"/>
              <a:gd name="connsiteX14" fmla="*/ 993432 w 6815402"/>
              <a:gd name="connsiteY14" fmla="*/ 4866111 h 4876466"/>
              <a:gd name="connsiteX15" fmla="*/ 1735140 w 6815402"/>
              <a:gd name="connsiteY15" fmla="*/ 4339469 h 4876466"/>
              <a:gd name="connsiteX16" fmla="*/ 2458718 w 6815402"/>
              <a:gd name="connsiteY16" fmla="*/ 3563732 h 4876466"/>
              <a:gd name="connsiteX17" fmla="*/ 3529299 w 6815402"/>
              <a:gd name="connsiteY17" fmla="*/ 3364847 h 4876466"/>
              <a:gd name="connsiteX18" fmla="*/ 4506156 w 6815402"/>
              <a:gd name="connsiteY18" fmla="*/ 3185487 h 4876466"/>
              <a:gd name="connsiteX19" fmla="*/ 4941307 w 6815402"/>
              <a:gd name="connsiteY19" fmla="*/ 2434855 h 4876466"/>
              <a:gd name="connsiteX20" fmla="*/ 5349679 w 6815402"/>
              <a:gd name="connsiteY20" fmla="*/ 1522158 h 4876466"/>
              <a:gd name="connsiteX21" fmla="*/ 5795987 w 6815402"/>
              <a:gd name="connsiteY21" fmla="*/ 1314068 h 4876466"/>
              <a:gd name="connsiteX22" fmla="*/ 6122071 w 6815402"/>
              <a:gd name="connsiteY22" fmla="*/ 1349773 h 4876466"/>
              <a:gd name="connsiteX23" fmla="*/ 6307847 w 6815402"/>
              <a:gd name="connsiteY23" fmla="*/ 1476412 h 4876466"/>
              <a:gd name="connsiteX24" fmla="*/ 6805202 w 6815402"/>
              <a:gd name="connsiteY24" fmla="*/ 1200539 h 4876466"/>
              <a:gd name="connsiteX25" fmla="*/ 6749971 w 6815402"/>
              <a:gd name="connsiteY25" fmla="*/ 786590 h 4876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815402" h="4876466">
                <a:moveTo>
                  <a:pt x="6749971" y="786590"/>
                </a:moveTo>
                <a:cubicBezTo>
                  <a:pt x="6749413" y="785195"/>
                  <a:pt x="6748576" y="783800"/>
                  <a:pt x="6748018" y="782405"/>
                </a:cubicBezTo>
                <a:cubicBezTo>
                  <a:pt x="6747739" y="781290"/>
                  <a:pt x="6747460" y="780174"/>
                  <a:pt x="6746902" y="779058"/>
                </a:cubicBezTo>
                <a:cubicBezTo>
                  <a:pt x="6515101" y="236796"/>
                  <a:pt x="5922348" y="-92076"/>
                  <a:pt x="5340753" y="22847"/>
                </a:cubicBezTo>
                <a:cubicBezTo>
                  <a:pt x="4643675" y="160645"/>
                  <a:pt x="4114521" y="803047"/>
                  <a:pt x="3376439" y="789100"/>
                </a:cubicBezTo>
                <a:cubicBezTo>
                  <a:pt x="3178111" y="785474"/>
                  <a:pt x="3001261" y="716854"/>
                  <a:pt x="2839474" y="604441"/>
                </a:cubicBezTo>
                <a:cubicBezTo>
                  <a:pt x="2701119" y="508206"/>
                  <a:pt x="2575316" y="395234"/>
                  <a:pt x="2428592" y="310994"/>
                </a:cubicBezTo>
                <a:cubicBezTo>
                  <a:pt x="2178380" y="167339"/>
                  <a:pt x="1861501" y="80030"/>
                  <a:pt x="1587301" y="209459"/>
                </a:cubicBezTo>
                <a:cubicBezTo>
                  <a:pt x="1311984" y="339446"/>
                  <a:pt x="1093572" y="659671"/>
                  <a:pt x="968327" y="927455"/>
                </a:cubicBezTo>
                <a:cubicBezTo>
                  <a:pt x="906123" y="1060510"/>
                  <a:pt x="863166" y="1201934"/>
                  <a:pt x="850613" y="1348657"/>
                </a:cubicBezTo>
                <a:cubicBezTo>
                  <a:pt x="834156" y="1541405"/>
                  <a:pt x="872092" y="1734154"/>
                  <a:pt x="865118" y="1927182"/>
                </a:cubicBezTo>
                <a:cubicBezTo>
                  <a:pt x="850892" y="2320210"/>
                  <a:pt x="686037" y="2659961"/>
                  <a:pt x="441126" y="2960103"/>
                </a:cubicBezTo>
                <a:cubicBezTo>
                  <a:pt x="237776" y="3209476"/>
                  <a:pt x="52558" y="3456619"/>
                  <a:pt x="9601" y="3785212"/>
                </a:cubicBezTo>
                <a:cubicBezTo>
                  <a:pt x="-29730" y="4085632"/>
                  <a:pt x="50885" y="4397210"/>
                  <a:pt x="267902" y="4615063"/>
                </a:cubicBezTo>
                <a:cubicBezTo>
                  <a:pt x="455631" y="4803628"/>
                  <a:pt x="727321" y="4911578"/>
                  <a:pt x="993432" y="4866111"/>
                </a:cubicBezTo>
                <a:cubicBezTo>
                  <a:pt x="1305011" y="4813111"/>
                  <a:pt x="1546854" y="4578243"/>
                  <a:pt x="1735140" y="4339469"/>
                </a:cubicBezTo>
                <a:cubicBezTo>
                  <a:pt x="1956342" y="4058853"/>
                  <a:pt x="2145744" y="3753133"/>
                  <a:pt x="2458718" y="3563732"/>
                </a:cubicBezTo>
                <a:cubicBezTo>
                  <a:pt x="2792333" y="3361778"/>
                  <a:pt x="3149380" y="3339463"/>
                  <a:pt x="3529299" y="3364847"/>
                </a:cubicBezTo>
                <a:cubicBezTo>
                  <a:pt x="3871562" y="3387720"/>
                  <a:pt x="4215219" y="3393578"/>
                  <a:pt x="4506156" y="3185487"/>
                </a:cubicBezTo>
                <a:cubicBezTo>
                  <a:pt x="4761389" y="3003059"/>
                  <a:pt x="4883566" y="2736112"/>
                  <a:pt x="4941307" y="2434855"/>
                </a:cubicBezTo>
                <a:cubicBezTo>
                  <a:pt x="5007695" y="2088689"/>
                  <a:pt x="5061531" y="1758980"/>
                  <a:pt x="5349679" y="1522158"/>
                </a:cubicBezTo>
                <a:cubicBezTo>
                  <a:pt x="5477156" y="1417277"/>
                  <a:pt x="5633085" y="1342241"/>
                  <a:pt x="5795987" y="1314068"/>
                </a:cubicBezTo>
                <a:cubicBezTo>
                  <a:pt x="5903380" y="1295379"/>
                  <a:pt x="6022488" y="1302910"/>
                  <a:pt x="6122071" y="1349773"/>
                </a:cubicBezTo>
                <a:cubicBezTo>
                  <a:pt x="6191528" y="1382409"/>
                  <a:pt x="6240900" y="1441823"/>
                  <a:pt x="6307847" y="1476412"/>
                </a:cubicBezTo>
                <a:cubicBezTo>
                  <a:pt x="6526538" y="1589104"/>
                  <a:pt x="6762244" y="1420624"/>
                  <a:pt x="6805202" y="1200539"/>
                </a:cubicBezTo>
                <a:cubicBezTo>
                  <a:pt x="6832817" y="1060789"/>
                  <a:pt x="6801017" y="916855"/>
                  <a:pt x="6749971" y="786590"/>
                </a:cubicBezTo>
                <a:close/>
              </a:path>
            </a:pathLst>
          </a:custGeom>
          <a:solidFill>
            <a:schemeClr val="accent2"/>
          </a:solidFill>
          <a:ln w="2444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12" name="任意多边形: 形状 8"/>
          <p:cNvSpPr/>
          <p:nvPr/>
        </p:nvSpPr>
        <p:spPr>
          <a:xfrm rot="7452514" flipH="1">
            <a:off x="9663669" y="3450711"/>
            <a:ext cx="3958268" cy="2813745"/>
          </a:xfrm>
          <a:custGeom>
            <a:avLst/>
            <a:gdLst>
              <a:gd name="connsiteX0" fmla="*/ 3849735 w 4044409"/>
              <a:gd name="connsiteY0" fmla="*/ 682717 h 2874979"/>
              <a:gd name="connsiteX1" fmla="*/ 3836066 w 4044409"/>
              <a:gd name="connsiteY1" fmla="*/ 669328 h 2874979"/>
              <a:gd name="connsiteX2" fmla="*/ 3818772 w 4044409"/>
              <a:gd name="connsiteY2" fmla="*/ 655660 h 2874979"/>
              <a:gd name="connsiteX3" fmla="*/ 3104400 w 4044409"/>
              <a:gd name="connsiteY3" fmla="*/ 471837 h 2874979"/>
              <a:gd name="connsiteX4" fmla="*/ 2289609 w 4044409"/>
              <a:gd name="connsiteY4" fmla="*/ 707264 h 2874979"/>
              <a:gd name="connsiteX5" fmla="*/ 1618194 w 4044409"/>
              <a:gd name="connsiteY5" fmla="*/ 390944 h 2874979"/>
              <a:gd name="connsiteX6" fmla="*/ 950684 w 4044409"/>
              <a:gd name="connsiteY6" fmla="*/ 9910 h 2874979"/>
              <a:gd name="connsiteX7" fmla="*/ 502702 w 4044409"/>
              <a:gd name="connsiteY7" fmla="*/ 51194 h 2874979"/>
              <a:gd name="connsiteX8" fmla="*/ 309116 w 4044409"/>
              <a:gd name="connsiteY8" fmla="*/ 156633 h 2874979"/>
              <a:gd name="connsiteX9" fmla="*/ 280664 w 4044409"/>
              <a:gd name="connsiteY9" fmla="*/ 250637 h 2874979"/>
              <a:gd name="connsiteX10" fmla="*/ 106046 w 4044409"/>
              <a:gd name="connsiteY10" fmla="*/ 1625819 h 2874979"/>
              <a:gd name="connsiteX11" fmla="*/ 637152 w 4044409"/>
              <a:gd name="connsiteY11" fmla="*/ 2132935 h 2874979"/>
              <a:gd name="connsiteX12" fmla="*/ 1394482 w 4044409"/>
              <a:gd name="connsiteY12" fmla="*/ 2284400 h 2874979"/>
              <a:gd name="connsiteX13" fmla="*/ 1951530 w 4044409"/>
              <a:gd name="connsiteY13" fmla="*/ 2781195 h 2874979"/>
              <a:gd name="connsiteX14" fmla="*/ 2633266 w 4044409"/>
              <a:gd name="connsiteY14" fmla="*/ 2735449 h 2874979"/>
              <a:gd name="connsiteX15" fmla="*/ 2925598 w 4044409"/>
              <a:gd name="connsiteY15" fmla="*/ 2104483 h 2874979"/>
              <a:gd name="connsiteX16" fmla="*/ 3093522 w 4044409"/>
              <a:gd name="connsiteY16" fmla="*/ 1821357 h 2874979"/>
              <a:gd name="connsiteX17" fmla="*/ 3389758 w 4044409"/>
              <a:gd name="connsiteY17" fmla="*/ 1705038 h 2874979"/>
              <a:gd name="connsiteX18" fmla="*/ 3987811 w 4044409"/>
              <a:gd name="connsiteY18" fmla="*/ 1367798 h 2874979"/>
              <a:gd name="connsiteX19" fmla="*/ 3849735 w 4044409"/>
              <a:gd name="connsiteY19" fmla="*/ 682717 h 2874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44409" h="2874979">
                <a:moveTo>
                  <a:pt x="3849735" y="682717"/>
                </a:moveTo>
                <a:cubicBezTo>
                  <a:pt x="3845551" y="678254"/>
                  <a:pt x="3841088" y="673791"/>
                  <a:pt x="3836066" y="669328"/>
                </a:cubicBezTo>
                <a:cubicBezTo>
                  <a:pt x="3830488" y="664028"/>
                  <a:pt x="3824630" y="659565"/>
                  <a:pt x="3818772" y="655660"/>
                </a:cubicBezTo>
                <a:cubicBezTo>
                  <a:pt x="3615981" y="494711"/>
                  <a:pt x="3360469" y="437807"/>
                  <a:pt x="3104400" y="471837"/>
                </a:cubicBezTo>
                <a:cubicBezTo>
                  <a:pt x="2821273" y="509495"/>
                  <a:pt x="2570783" y="663749"/>
                  <a:pt x="2289609" y="707264"/>
                </a:cubicBezTo>
                <a:cubicBezTo>
                  <a:pt x="2000345" y="752174"/>
                  <a:pt x="1810664" y="578951"/>
                  <a:pt x="1618194" y="390944"/>
                </a:cubicBezTo>
                <a:cubicBezTo>
                  <a:pt x="1426560" y="203496"/>
                  <a:pt x="1223769" y="47567"/>
                  <a:pt x="950684" y="9910"/>
                </a:cubicBezTo>
                <a:cubicBezTo>
                  <a:pt x="801450" y="-10732"/>
                  <a:pt x="645242" y="-132"/>
                  <a:pt x="502702" y="51194"/>
                </a:cubicBezTo>
                <a:cubicBezTo>
                  <a:pt x="439661" y="73788"/>
                  <a:pt x="351236" y="101682"/>
                  <a:pt x="309116" y="156633"/>
                </a:cubicBezTo>
                <a:cubicBezTo>
                  <a:pt x="288195" y="183970"/>
                  <a:pt x="282895" y="216885"/>
                  <a:pt x="280664" y="250637"/>
                </a:cubicBezTo>
                <a:cubicBezTo>
                  <a:pt x="-11668" y="644781"/>
                  <a:pt x="-85588" y="1168076"/>
                  <a:pt x="106046" y="1625819"/>
                </a:cubicBezTo>
                <a:cubicBezTo>
                  <a:pt x="206186" y="1865151"/>
                  <a:pt x="375505" y="2069894"/>
                  <a:pt x="637152" y="2132935"/>
                </a:cubicBezTo>
                <a:cubicBezTo>
                  <a:pt x="889596" y="2193744"/>
                  <a:pt x="1170770" y="2127077"/>
                  <a:pt x="1394482" y="2284400"/>
                </a:cubicBezTo>
                <a:cubicBezTo>
                  <a:pt x="1599784" y="2428613"/>
                  <a:pt x="1731165" y="2653440"/>
                  <a:pt x="1951530" y="2781195"/>
                </a:cubicBezTo>
                <a:cubicBezTo>
                  <a:pt x="2172732" y="2909508"/>
                  <a:pt x="2438843" y="2917040"/>
                  <a:pt x="2633266" y="2735449"/>
                </a:cubicBezTo>
                <a:cubicBezTo>
                  <a:pt x="2812068" y="2568363"/>
                  <a:pt x="2854468" y="2326520"/>
                  <a:pt x="2925598" y="2104483"/>
                </a:cubicBezTo>
                <a:cubicBezTo>
                  <a:pt x="2959071" y="2000159"/>
                  <a:pt x="3003981" y="1890535"/>
                  <a:pt x="3093522" y="1821357"/>
                </a:cubicBezTo>
                <a:cubicBezTo>
                  <a:pt x="3178041" y="1756085"/>
                  <a:pt x="3288223" y="1730422"/>
                  <a:pt x="3389758" y="1705038"/>
                </a:cubicBezTo>
                <a:cubicBezTo>
                  <a:pt x="3614028" y="1648971"/>
                  <a:pt x="3870656" y="1591788"/>
                  <a:pt x="3987811" y="1367798"/>
                </a:cubicBezTo>
                <a:cubicBezTo>
                  <a:pt x="4107757" y="1139066"/>
                  <a:pt x="4025469" y="857056"/>
                  <a:pt x="3849735" y="682717"/>
                </a:cubicBezTo>
                <a:close/>
              </a:path>
            </a:pathLst>
          </a:custGeom>
          <a:solidFill>
            <a:schemeClr val="accent4"/>
          </a:solidFill>
          <a:ln w="2444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13" name="任意多边形: 形状 16"/>
          <p:cNvSpPr/>
          <p:nvPr/>
        </p:nvSpPr>
        <p:spPr>
          <a:xfrm rot="7452514" flipH="1">
            <a:off x="9158341" y="4716432"/>
            <a:ext cx="3958268" cy="2813745"/>
          </a:xfrm>
          <a:custGeom>
            <a:avLst/>
            <a:gdLst>
              <a:gd name="connsiteX0" fmla="*/ 3849735 w 4044409"/>
              <a:gd name="connsiteY0" fmla="*/ 682717 h 2874979"/>
              <a:gd name="connsiteX1" fmla="*/ 3836066 w 4044409"/>
              <a:gd name="connsiteY1" fmla="*/ 669328 h 2874979"/>
              <a:gd name="connsiteX2" fmla="*/ 3818772 w 4044409"/>
              <a:gd name="connsiteY2" fmla="*/ 655660 h 2874979"/>
              <a:gd name="connsiteX3" fmla="*/ 3104400 w 4044409"/>
              <a:gd name="connsiteY3" fmla="*/ 471837 h 2874979"/>
              <a:gd name="connsiteX4" fmla="*/ 2289609 w 4044409"/>
              <a:gd name="connsiteY4" fmla="*/ 707264 h 2874979"/>
              <a:gd name="connsiteX5" fmla="*/ 1618194 w 4044409"/>
              <a:gd name="connsiteY5" fmla="*/ 390944 h 2874979"/>
              <a:gd name="connsiteX6" fmla="*/ 950684 w 4044409"/>
              <a:gd name="connsiteY6" fmla="*/ 9910 h 2874979"/>
              <a:gd name="connsiteX7" fmla="*/ 502702 w 4044409"/>
              <a:gd name="connsiteY7" fmla="*/ 51194 h 2874979"/>
              <a:gd name="connsiteX8" fmla="*/ 309116 w 4044409"/>
              <a:gd name="connsiteY8" fmla="*/ 156633 h 2874979"/>
              <a:gd name="connsiteX9" fmla="*/ 280664 w 4044409"/>
              <a:gd name="connsiteY9" fmla="*/ 250637 h 2874979"/>
              <a:gd name="connsiteX10" fmla="*/ 106046 w 4044409"/>
              <a:gd name="connsiteY10" fmla="*/ 1625819 h 2874979"/>
              <a:gd name="connsiteX11" fmla="*/ 637152 w 4044409"/>
              <a:gd name="connsiteY11" fmla="*/ 2132935 h 2874979"/>
              <a:gd name="connsiteX12" fmla="*/ 1394482 w 4044409"/>
              <a:gd name="connsiteY12" fmla="*/ 2284400 h 2874979"/>
              <a:gd name="connsiteX13" fmla="*/ 1951530 w 4044409"/>
              <a:gd name="connsiteY13" fmla="*/ 2781195 h 2874979"/>
              <a:gd name="connsiteX14" fmla="*/ 2633266 w 4044409"/>
              <a:gd name="connsiteY14" fmla="*/ 2735449 h 2874979"/>
              <a:gd name="connsiteX15" fmla="*/ 2925598 w 4044409"/>
              <a:gd name="connsiteY15" fmla="*/ 2104483 h 2874979"/>
              <a:gd name="connsiteX16" fmla="*/ 3093522 w 4044409"/>
              <a:gd name="connsiteY16" fmla="*/ 1821357 h 2874979"/>
              <a:gd name="connsiteX17" fmla="*/ 3389758 w 4044409"/>
              <a:gd name="connsiteY17" fmla="*/ 1705038 h 2874979"/>
              <a:gd name="connsiteX18" fmla="*/ 3987811 w 4044409"/>
              <a:gd name="connsiteY18" fmla="*/ 1367798 h 2874979"/>
              <a:gd name="connsiteX19" fmla="*/ 3849735 w 4044409"/>
              <a:gd name="connsiteY19" fmla="*/ 682717 h 2874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44409" h="2874979">
                <a:moveTo>
                  <a:pt x="3849735" y="682717"/>
                </a:moveTo>
                <a:cubicBezTo>
                  <a:pt x="3845551" y="678254"/>
                  <a:pt x="3841088" y="673791"/>
                  <a:pt x="3836066" y="669328"/>
                </a:cubicBezTo>
                <a:cubicBezTo>
                  <a:pt x="3830488" y="664028"/>
                  <a:pt x="3824630" y="659565"/>
                  <a:pt x="3818772" y="655660"/>
                </a:cubicBezTo>
                <a:cubicBezTo>
                  <a:pt x="3615981" y="494711"/>
                  <a:pt x="3360469" y="437807"/>
                  <a:pt x="3104400" y="471837"/>
                </a:cubicBezTo>
                <a:cubicBezTo>
                  <a:pt x="2821273" y="509495"/>
                  <a:pt x="2570783" y="663749"/>
                  <a:pt x="2289609" y="707264"/>
                </a:cubicBezTo>
                <a:cubicBezTo>
                  <a:pt x="2000345" y="752174"/>
                  <a:pt x="1810664" y="578951"/>
                  <a:pt x="1618194" y="390944"/>
                </a:cubicBezTo>
                <a:cubicBezTo>
                  <a:pt x="1426560" y="203496"/>
                  <a:pt x="1223769" y="47567"/>
                  <a:pt x="950684" y="9910"/>
                </a:cubicBezTo>
                <a:cubicBezTo>
                  <a:pt x="801450" y="-10732"/>
                  <a:pt x="645242" y="-132"/>
                  <a:pt x="502702" y="51194"/>
                </a:cubicBezTo>
                <a:cubicBezTo>
                  <a:pt x="439661" y="73788"/>
                  <a:pt x="351236" y="101682"/>
                  <a:pt x="309116" y="156633"/>
                </a:cubicBezTo>
                <a:cubicBezTo>
                  <a:pt x="288195" y="183970"/>
                  <a:pt x="282895" y="216885"/>
                  <a:pt x="280664" y="250637"/>
                </a:cubicBezTo>
                <a:cubicBezTo>
                  <a:pt x="-11668" y="644781"/>
                  <a:pt x="-85588" y="1168076"/>
                  <a:pt x="106046" y="1625819"/>
                </a:cubicBezTo>
                <a:cubicBezTo>
                  <a:pt x="206186" y="1865151"/>
                  <a:pt x="375505" y="2069894"/>
                  <a:pt x="637152" y="2132935"/>
                </a:cubicBezTo>
                <a:cubicBezTo>
                  <a:pt x="889596" y="2193744"/>
                  <a:pt x="1170770" y="2127077"/>
                  <a:pt x="1394482" y="2284400"/>
                </a:cubicBezTo>
                <a:cubicBezTo>
                  <a:pt x="1599784" y="2428613"/>
                  <a:pt x="1731165" y="2653440"/>
                  <a:pt x="1951530" y="2781195"/>
                </a:cubicBezTo>
                <a:cubicBezTo>
                  <a:pt x="2172732" y="2909508"/>
                  <a:pt x="2438843" y="2917040"/>
                  <a:pt x="2633266" y="2735449"/>
                </a:cubicBezTo>
                <a:cubicBezTo>
                  <a:pt x="2812068" y="2568363"/>
                  <a:pt x="2854468" y="2326520"/>
                  <a:pt x="2925598" y="2104483"/>
                </a:cubicBezTo>
                <a:cubicBezTo>
                  <a:pt x="2959071" y="2000159"/>
                  <a:pt x="3003981" y="1890535"/>
                  <a:pt x="3093522" y="1821357"/>
                </a:cubicBezTo>
                <a:cubicBezTo>
                  <a:pt x="3178041" y="1756085"/>
                  <a:pt x="3288223" y="1730422"/>
                  <a:pt x="3389758" y="1705038"/>
                </a:cubicBezTo>
                <a:cubicBezTo>
                  <a:pt x="3614028" y="1648971"/>
                  <a:pt x="3870656" y="1591788"/>
                  <a:pt x="3987811" y="1367798"/>
                </a:cubicBezTo>
                <a:cubicBezTo>
                  <a:pt x="4107757" y="1139066"/>
                  <a:pt x="4025469" y="857056"/>
                  <a:pt x="3849735" y="682717"/>
                </a:cubicBezTo>
                <a:close/>
              </a:path>
            </a:pathLst>
          </a:custGeom>
          <a:noFill/>
          <a:ln w="24442"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2" name="文本框 1"/>
          <p:cNvSpPr txBox="1"/>
          <p:nvPr/>
        </p:nvSpPr>
        <p:spPr>
          <a:xfrm>
            <a:off x="8122920" y="626745"/>
            <a:ext cx="1010285" cy="291465"/>
          </a:xfrm>
          <a:prstGeom prst="rect">
            <a:avLst/>
          </a:prstGeom>
          <a:noFill/>
          <a:ln>
            <a:solidFill>
              <a:srgbClr val="C7E3E8"/>
            </a:solidFill>
          </a:ln>
          <a:extLst>
            <a:ext uri="{909E8E84-426E-40DD-AFC4-6F175D3DCCD1}">
              <a14:hiddenFill xmlns:a14="http://schemas.microsoft.com/office/drawing/2010/main">
                <a:solidFill>
                  <a:srgbClr val="326B76"/>
                </a:solidFill>
              </a14:hiddenFill>
            </a:ext>
          </a:extLst>
        </p:spPr>
        <p:txBody>
          <a:bodyPr wrap="square" rtlCol="0">
            <a:spAutoFit/>
          </a:bodyPr>
          <a:p>
            <a:pPr algn="dist"/>
            <a:r>
              <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教学通用</a:t>
            </a:r>
            <a:endPar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3" name="文本框 2"/>
          <p:cNvSpPr txBox="1"/>
          <p:nvPr/>
        </p:nvSpPr>
        <p:spPr>
          <a:xfrm>
            <a:off x="9333865" y="626745"/>
            <a:ext cx="1010285" cy="291465"/>
          </a:xfrm>
          <a:prstGeom prst="rect">
            <a:avLst/>
          </a:prstGeom>
          <a:noFill/>
          <a:ln>
            <a:solidFill>
              <a:srgbClr val="C7E3E8"/>
            </a:solidFill>
          </a:ln>
          <a:extLst>
            <a:ext uri="{909E8E84-426E-40DD-AFC4-6F175D3DCCD1}">
              <a14:hiddenFill xmlns:a14="http://schemas.microsoft.com/office/drawing/2010/main">
                <a:solidFill>
                  <a:srgbClr val="326B76"/>
                </a:solidFill>
              </a14:hiddenFill>
            </a:ext>
          </a:extLst>
        </p:spPr>
        <p:txBody>
          <a:bodyPr wrap="square" rtlCol="0">
            <a:spAutoFit/>
          </a:bodyPr>
          <a:p>
            <a:pPr algn="dist"/>
            <a:r>
              <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校园通用</a:t>
            </a:r>
            <a:endPar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8" name="文本框 7"/>
          <p:cNvSpPr txBox="1"/>
          <p:nvPr/>
        </p:nvSpPr>
        <p:spPr>
          <a:xfrm>
            <a:off x="10527665" y="626745"/>
            <a:ext cx="1010285" cy="291465"/>
          </a:xfrm>
          <a:prstGeom prst="rect">
            <a:avLst/>
          </a:prstGeom>
          <a:noFill/>
          <a:ln>
            <a:solidFill>
              <a:srgbClr val="C7E3E8"/>
            </a:solidFill>
          </a:ln>
          <a:extLst>
            <a:ext uri="{909E8E84-426E-40DD-AFC4-6F175D3DCCD1}">
              <a14:hiddenFill xmlns:a14="http://schemas.microsoft.com/office/drawing/2010/main">
                <a:solidFill>
                  <a:srgbClr val="326B76"/>
                </a:solidFill>
              </a14:hiddenFill>
            </a:ext>
          </a:extLst>
        </p:spPr>
        <p:txBody>
          <a:bodyPr wrap="square" rtlCol="0">
            <a:spAutoFit/>
          </a:bodyPr>
          <a:p>
            <a:pPr algn="dist"/>
            <a:r>
              <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演讲通用</a:t>
            </a:r>
            <a:endPar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文本框 55"/>
          <p:cNvSpPr txBox="1"/>
          <p:nvPr/>
        </p:nvSpPr>
        <p:spPr>
          <a:xfrm>
            <a:off x="601980" y="601980"/>
            <a:ext cx="2077720" cy="460375"/>
          </a:xfrm>
          <a:prstGeom prst="rect">
            <a:avLst/>
          </a:prstGeom>
          <a:noFill/>
        </p:spPr>
        <p:txBody>
          <a:bodyPr wrap="square" rtlCol="0">
            <a:spAutoFit/>
          </a:bodyPr>
          <a:lstStyle/>
          <a:p>
            <a:pPr algn="l"/>
            <a:r>
              <a:rPr lang="zh-CN" altLang="en-US" sz="24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本节课程内容</a:t>
            </a:r>
            <a:endParaRPr lang="zh-CN" altLang="en-US" sz="24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cxnSp>
        <p:nvCxnSpPr>
          <p:cNvPr id="2" name="直接连接符 1"/>
          <p:cNvCxnSpPr>
            <a:stCxn id="56" idx="3"/>
          </p:cNvCxnSpPr>
          <p:nvPr/>
        </p:nvCxnSpPr>
        <p:spPr>
          <a:xfrm>
            <a:off x="2679700" y="832485"/>
            <a:ext cx="864171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6016502" y="1127535"/>
            <a:ext cx="0" cy="4954609"/>
          </a:xfrm>
          <a:prstGeom prst="line">
            <a:avLst/>
          </a:prstGeom>
          <a:ln w="9525">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nvGrpSpPr>
          <p:cNvPr id="9" name="文本框"/>
          <p:cNvGrpSpPr/>
          <p:nvPr/>
        </p:nvGrpSpPr>
        <p:grpSpPr>
          <a:xfrm>
            <a:off x="5914092" y="1464730"/>
            <a:ext cx="980210" cy="204820"/>
            <a:chOff x="5964215" y="1531583"/>
            <a:chExt cx="1070244" cy="223633"/>
          </a:xfrm>
        </p:grpSpPr>
        <p:sp>
          <p:nvSpPr>
            <p:cNvPr id="10" name="椭圆 9"/>
            <p:cNvSpPr/>
            <p:nvPr/>
          </p:nvSpPr>
          <p:spPr>
            <a:xfrm>
              <a:off x="5964215" y="153158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dirty="0">
                <a:solidFill>
                  <a:schemeClr val="tx1">
                    <a:lumMod val="75000"/>
                    <a:lumOff val="25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cxnSp>
          <p:nvCxnSpPr>
            <p:cNvPr id="11" name="直接连接符 12"/>
            <p:cNvCxnSpPr>
              <a:stCxn id="10" idx="6"/>
            </p:cNvCxnSpPr>
            <p:nvPr/>
          </p:nvCxnSpPr>
          <p:spPr>
            <a:xfrm flipV="1">
              <a:off x="6187848" y="1643399"/>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2" name="文本框"/>
          <p:cNvGrpSpPr/>
          <p:nvPr/>
        </p:nvGrpSpPr>
        <p:grpSpPr>
          <a:xfrm>
            <a:off x="5914091" y="4449394"/>
            <a:ext cx="981941" cy="204820"/>
            <a:chOff x="5964215" y="4790393"/>
            <a:chExt cx="1072134" cy="223633"/>
          </a:xfrm>
        </p:grpSpPr>
        <p:sp>
          <p:nvSpPr>
            <p:cNvPr id="13" name="椭圆 10"/>
            <p:cNvSpPr/>
            <p:nvPr/>
          </p:nvSpPr>
          <p:spPr>
            <a:xfrm>
              <a:off x="5964215" y="479039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dirty="0">
                <a:solidFill>
                  <a:schemeClr val="tx1">
                    <a:lumMod val="75000"/>
                    <a:lumOff val="25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cxnSp>
          <p:nvCxnSpPr>
            <p:cNvPr id="14" name="直接连接符 14"/>
            <p:cNvCxnSpPr/>
            <p:nvPr/>
          </p:nvCxnSpPr>
          <p:spPr>
            <a:xfrm flipV="1">
              <a:off x="6189738" y="4902208"/>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5" name="文本框"/>
          <p:cNvGrpSpPr/>
          <p:nvPr/>
        </p:nvGrpSpPr>
        <p:grpSpPr>
          <a:xfrm>
            <a:off x="5914091" y="2840096"/>
            <a:ext cx="981941" cy="204820"/>
            <a:chOff x="5964215" y="3033279"/>
            <a:chExt cx="1072134" cy="223633"/>
          </a:xfrm>
        </p:grpSpPr>
        <p:sp>
          <p:nvSpPr>
            <p:cNvPr id="16" name="椭圆 15"/>
            <p:cNvSpPr/>
            <p:nvPr/>
          </p:nvSpPr>
          <p:spPr>
            <a:xfrm>
              <a:off x="5964215" y="3033279"/>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dirty="0">
                <a:solidFill>
                  <a:schemeClr val="tx1">
                    <a:lumMod val="75000"/>
                    <a:lumOff val="25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cxnSp>
          <p:nvCxnSpPr>
            <p:cNvPr id="17" name="直接连接符 16"/>
            <p:cNvCxnSpPr/>
            <p:nvPr/>
          </p:nvCxnSpPr>
          <p:spPr>
            <a:xfrm flipV="1">
              <a:off x="6189738" y="3145093"/>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sp>
        <p:nvSpPr>
          <p:cNvPr id="18" name="文本框"/>
          <p:cNvSpPr txBox="1"/>
          <p:nvPr/>
        </p:nvSpPr>
        <p:spPr>
          <a:xfrm>
            <a:off x="7003487" y="1403994"/>
            <a:ext cx="619760" cy="386080"/>
          </a:xfrm>
          <a:prstGeom prst="rect">
            <a:avLst/>
          </a:prstGeom>
          <a:noFill/>
        </p:spPr>
        <p:txBody>
          <a:bodyPr wrap="none" rtlCol="0">
            <a:spAutoFit/>
          </a:bodyPr>
          <a:lstStyle/>
          <a:p>
            <a:pPr algn="just">
              <a:lnSpc>
                <a:spcPct val="120000"/>
              </a:lnSpc>
            </a:pPr>
            <a:r>
              <a:rPr lang="en-US" sz="1600" dirty="0">
                <a:solidFill>
                  <a:schemeClr val="tx1">
                    <a:lumMod val="75000"/>
                    <a:lumOff val="25000"/>
                  </a:schemeClr>
                </a:solidFill>
                <a:latin typeface="汉仪正圆-45W" panose="00020600040101010101" charset="-122"/>
                <a:ea typeface="汉仪正圆-45W" panose="00020600040101010101" charset="-122"/>
                <a:cs typeface="+mn-ea"/>
                <a:sym typeface="思源黑体 CN Light" panose="020B0300000000000000" pitchFamily="34" charset="-122"/>
              </a:rPr>
              <a:t>20</a:t>
            </a:r>
            <a:r>
              <a:rPr lang="en-US" altLang="zh-CN" sz="1600" dirty="0">
                <a:solidFill>
                  <a:schemeClr val="tx1">
                    <a:lumMod val="75000"/>
                    <a:lumOff val="25000"/>
                  </a:schemeClr>
                </a:solidFill>
                <a:latin typeface="汉仪正圆-45W" panose="00020600040101010101" charset="-122"/>
                <a:ea typeface="汉仪正圆-45W" panose="00020600040101010101" charset="-122"/>
                <a:cs typeface="+mn-ea"/>
                <a:sym typeface="思源黑体 CN Light" panose="020B0300000000000000" pitchFamily="34" charset="-122"/>
              </a:rPr>
              <a:t>XX</a:t>
            </a:r>
            <a:endParaRPr lang="en-US" altLang="zh-CN" sz="1600" dirty="0">
              <a:solidFill>
                <a:schemeClr val="tx1">
                  <a:lumMod val="75000"/>
                  <a:lumOff val="25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19" name="文本框"/>
          <p:cNvSpPr txBox="1"/>
          <p:nvPr/>
        </p:nvSpPr>
        <p:spPr>
          <a:xfrm>
            <a:off x="7003486" y="2779013"/>
            <a:ext cx="619760" cy="386080"/>
          </a:xfrm>
          <a:prstGeom prst="rect">
            <a:avLst/>
          </a:prstGeom>
          <a:noFill/>
        </p:spPr>
        <p:txBody>
          <a:bodyPr wrap="none" rtlCol="0">
            <a:spAutoFit/>
          </a:bodyPr>
          <a:lstStyle/>
          <a:p>
            <a:pPr algn="just">
              <a:lnSpc>
                <a:spcPct val="120000"/>
              </a:lnSpc>
            </a:pPr>
            <a:r>
              <a:rPr lang="en-US" sz="1600" dirty="0">
                <a:solidFill>
                  <a:schemeClr val="tx1">
                    <a:lumMod val="75000"/>
                    <a:lumOff val="25000"/>
                  </a:schemeClr>
                </a:solidFill>
                <a:latin typeface="汉仪正圆-45W" panose="00020600040101010101" charset="-122"/>
                <a:ea typeface="汉仪正圆-45W" panose="00020600040101010101" charset="-122"/>
                <a:cs typeface="+mn-ea"/>
                <a:sym typeface="思源黑体 CN Light" panose="020B0300000000000000" pitchFamily="34" charset="-122"/>
              </a:rPr>
              <a:t>20</a:t>
            </a:r>
            <a:r>
              <a:rPr lang="en-US" altLang="zh-CN" sz="1600" dirty="0">
                <a:solidFill>
                  <a:schemeClr val="tx1">
                    <a:lumMod val="75000"/>
                    <a:lumOff val="25000"/>
                  </a:schemeClr>
                </a:solidFill>
                <a:latin typeface="汉仪正圆-45W" panose="00020600040101010101" charset="-122"/>
                <a:ea typeface="汉仪正圆-45W" panose="00020600040101010101" charset="-122"/>
                <a:cs typeface="+mn-ea"/>
                <a:sym typeface="思源黑体 CN Light" panose="020B0300000000000000" pitchFamily="34" charset="-122"/>
              </a:rPr>
              <a:t>XX</a:t>
            </a:r>
            <a:endParaRPr lang="en-US" altLang="zh-CN" sz="1600" dirty="0">
              <a:solidFill>
                <a:schemeClr val="tx1">
                  <a:lumMod val="75000"/>
                  <a:lumOff val="25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20" name="图标"/>
          <p:cNvSpPr txBox="1"/>
          <p:nvPr/>
        </p:nvSpPr>
        <p:spPr>
          <a:xfrm>
            <a:off x="7003486" y="4399081"/>
            <a:ext cx="619760" cy="386080"/>
          </a:xfrm>
          <a:prstGeom prst="rect">
            <a:avLst/>
          </a:prstGeom>
          <a:noFill/>
        </p:spPr>
        <p:txBody>
          <a:bodyPr wrap="none" rtlCol="0">
            <a:spAutoFit/>
          </a:bodyPr>
          <a:lstStyle/>
          <a:p>
            <a:pPr algn="just">
              <a:lnSpc>
                <a:spcPct val="120000"/>
              </a:lnSpc>
            </a:pPr>
            <a:r>
              <a:rPr lang="en-US" sz="1600" dirty="0">
                <a:solidFill>
                  <a:schemeClr val="tx1">
                    <a:lumMod val="75000"/>
                    <a:lumOff val="25000"/>
                  </a:schemeClr>
                </a:solidFill>
                <a:latin typeface="汉仪正圆-45W" panose="00020600040101010101" charset="-122"/>
                <a:ea typeface="汉仪正圆-45W" panose="00020600040101010101" charset="-122"/>
                <a:cs typeface="+mn-ea"/>
                <a:sym typeface="思源黑体 CN Light" panose="020B0300000000000000" pitchFamily="34" charset="-122"/>
              </a:rPr>
              <a:t>20</a:t>
            </a:r>
            <a:r>
              <a:rPr lang="en-US" altLang="zh-CN" sz="1600" dirty="0">
                <a:solidFill>
                  <a:schemeClr val="tx1">
                    <a:lumMod val="75000"/>
                    <a:lumOff val="25000"/>
                  </a:schemeClr>
                </a:solidFill>
                <a:latin typeface="汉仪正圆-45W" panose="00020600040101010101" charset="-122"/>
                <a:ea typeface="汉仪正圆-45W" panose="00020600040101010101" charset="-122"/>
                <a:cs typeface="+mn-ea"/>
                <a:sym typeface="思源黑体 CN Light" panose="020B0300000000000000" pitchFamily="34" charset="-122"/>
              </a:rPr>
              <a:t>XX</a:t>
            </a:r>
            <a:endParaRPr lang="en-US" altLang="zh-CN" sz="1600" dirty="0">
              <a:solidFill>
                <a:schemeClr val="tx1">
                  <a:lumMod val="75000"/>
                  <a:lumOff val="25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grpSp>
        <p:nvGrpSpPr>
          <p:cNvPr id="21" name="图标"/>
          <p:cNvGrpSpPr/>
          <p:nvPr/>
        </p:nvGrpSpPr>
        <p:grpSpPr>
          <a:xfrm>
            <a:off x="5350838" y="1903776"/>
            <a:ext cx="3913520" cy="614460"/>
            <a:chOff x="5349226" y="2010956"/>
            <a:chExt cx="4272984" cy="670899"/>
          </a:xfrm>
          <a:solidFill>
            <a:schemeClr val="accent4"/>
          </a:solidFill>
        </p:grpSpPr>
        <p:sp>
          <p:nvSpPr>
            <p:cNvPr id="22" name="燕尾形 18"/>
            <p:cNvSpPr/>
            <p:nvPr/>
          </p:nvSpPr>
          <p:spPr>
            <a:xfrm rot="10800000">
              <a:off x="5349226" y="2010956"/>
              <a:ext cx="4272984" cy="670899"/>
            </a:xfrm>
            <a:prstGeom prst="chevron">
              <a:avLst>
                <a:gd name="adj" fmla="val 67746"/>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dirty="0">
                <a:solidFill>
                  <a:schemeClr val="bg1"/>
                </a:solidFill>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23" name="TextBox 41"/>
            <p:cNvSpPr txBox="1"/>
            <p:nvPr/>
          </p:nvSpPr>
          <p:spPr>
            <a:xfrm>
              <a:off x="5783864" y="2093239"/>
              <a:ext cx="1965872" cy="438681"/>
            </a:xfrm>
            <a:prstGeom prst="rect">
              <a:avLst/>
            </a:prstGeom>
            <a:grpFill/>
          </p:spPr>
          <p:txBody>
            <a:bodyPr wrap="none" rtlCol="0">
              <a:spAutoFit/>
            </a:bodyPr>
            <a:lstStyle/>
            <a:p>
              <a:pPr algn="just">
                <a:lnSpc>
                  <a:spcPct val="120000"/>
                </a:lnSpc>
              </a:pPr>
              <a:r>
                <a:rPr lang="zh-CN" altLang="en-US" dirty="0">
                  <a:solidFill>
                    <a:schemeClr val="bg1"/>
                  </a:solidFill>
                  <a:latin typeface="汉仪正圆-45W" panose="00020600040101010101" charset="-122"/>
                  <a:ea typeface="汉仪正圆-45W" panose="00020600040101010101" charset="-122"/>
                  <a:cs typeface="+mn-ea"/>
                  <a:sym typeface="思源黑体 CN Light" panose="020B0300000000000000" pitchFamily="34" charset="-122"/>
                </a:rPr>
                <a:t>请输入文字内容</a:t>
              </a:r>
              <a:endParaRPr lang="zh-CN" altLang="en-US" dirty="0">
                <a:solidFill>
                  <a:schemeClr val="bg1"/>
                </a:solidFill>
                <a:latin typeface="汉仪正圆-45W" panose="00020600040101010101" charset="-122"/>
                <a:ea typeface="汉仪正圆-45W" panose="00020600040101010101" charset="-122"/>
                <a:cs typeface="+mn-ea"/>
                <a:sym typeface="思源黑体 CN Light" panose="020B0300000000000000" pitchFamily="34" charset="-122"/>
              </a:endParaRPr>
            </a:p>
          </p:txBody>
        </p:sp>
      </p:grpSp>
      <p:grpSp>
        <p:nvGrpSpPr>
          <p:cNvPr id="24" name="图标"/>
          <p:cNvGrpSpPr/>
          <p:nvPr/>
        </p:nvGrpSpPr>
        <p:grpSpPr>
          <a:xfrm>
            <a:off x="2805221" y="3401701"/>
            <a:ext cx="3913520" cy="614460"/>
            <a:chOff x="2569789" y="3646467"/>
            <a:chExt cx="4272984" cy="670899"/>
          </a:xfrm>
          <a:solidFill>
            <a:srgbClr val="1F4E79"/>
          </a:solidFill>
        </p:grpSpPr>
        <p:sp>
          <p:nvSpPr>
            <p:cNvPr id="25" name="燕尾形 20"/>
            <p:cNvSpPr/>
            <p:nvPr/>
          </p:nvSpPr>
          <p:spPr>
            <a:xfrm>
              <a:off x="2569789" y="3646467"/>
              <a:ext cx="4272984" cy="670899"/>
            </a:xfrm>
            <a:prstGeom prst="chevron">
              <a:avLst>
                <a:gd name="adj" fmla="val 67746"/>
              </a:avLst>
            </a:prstGeom>
            <a:solidFill>
              <a:srgbClr val="326B7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dirty="0">
                <a:solidFill>
                  <a:schemeClr val="bg1"/>
                </a:solidFill>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26" name="TextBox 42"/>
            <p:cNvSpPr txBox="1"/>
            <p:nvPr/>
          </p:nvSpPr>
          <p:spPr>
            <a:xfrm>
              <a:off x="3383676" y="3707026"/>
              <a:ext cx="1965872" cy="438681"/>
            </a:xfrm>
            <a:prstGeom prst="rect">
              <a:avLst/>
            </a:prstGeom>
            <a:noFill/>
            <a:extLst>
              <a:ext uri="{909E8E84-426E-40DD-AFC4-6F175D3DCCD1}">
                <a14:hiddenFill xmlns:a14="http://schemas.microsoft.com/office/drawing/2010/main">
                  <a:grpFill/>
                </a14:hiddenFill>
              </a:ext>
            </a:extLst>
          </p:spPr>
          <p:txBody>
            <a:bodyPr wrap="none" rtlCol="0">
              <a:spAutoFit/>
            </a:bodyPr>
            <a:lstStyle/>
            <a:p>
              <a:pPr algn="just">
                <a:lnSpc>
                  <a:spcPct val="120000"/>
                </a:lnSpc>
              </a:pPr>
              <a:r>
                <a:rPr lang="zh-CN" altLang="en-US" dirty="0">
                  <a:solidFill>
                    <a:schemeClr val="bg1"/>
                  </a:solidFill>
                  <a:latin typeface="汉仪正圆-45W" panose="00020600040101010101" charset="-122"/>
                  <a:ea typeface="汉仪正圆-45W" panose="00020600040101010101" charset="-122"/>
                  <a:cs typeface="+mn-ea"/>
                  <a:sym typeface="思源黑体 CN Light" panose="020B0300000000000000" pitchFamily="34" charset="-122"/>
                </a:rPr>
                <a:t>请输入文字内容</a:t>
              </a:r>
              <a:endParaRPr lang="zh-CN" altLang="en-US" dirty="0">
                <a:solidFill>
                  <a:schemeClr val="bg1"/>
                </a:solidFill>
                <a:latin typeface="汉仪正圆-45W" panose="00020600040101010101" charset="-122"/>
                <a:ea typeface="汉仪正圆-45W" panose="00020600040101010101" charset="-122"/>
                <a:cs typeface="+mn-ea"/>
                <a:sym typeface="思源黑体 CN Light" panose="020B0300000000000000" pitchFamily="34" charset="-122"/>
              </a:endParaRPr>
            </a:p>
          </p:txBody>
        </p:sp>
      </p:grpSp>
      <p:grpSp>
        <p:nvGrpSpPr>
          <p:cNvPr id="27" name="图标"/>
          <p:cNvGrpSpPr/>
          <p:nvPr/>
        </p:nvGrpSpPr>
        <p:grpSpPr>
          <a:xfrm>
            <a:off x="5350838" y="4976074"/>
            <a:ext cx="3913520" cy="614460"/>
            <a:chOff x="5349226" y="5365450"/>
            <a:chExt cx="4272984" cy="670899"/>
          </a:xfrm>
          <a:solidFill>
            <a:schemeClr val="accent4"/>
          </a:solidFill>
        </p:grpSpPr>
        <p:sp>
          <p:nvSpPr>
            <p:cNvPr id="28" name="燕尾形 23"/>
            <p:cNvSpPr/>
            <p:nvPr/>
          </p:nvSpPr>
          <p:spPr>
            <a:xfrm rot="10800000">
              <a:off x="5349226" y="5365450"/>
              <a:ext cx="4272984" cy="670899"/>
            </a:xfrm>
            <a:prstGeom prst="chevron">
              <a:avLst>
                <a:gd name="adj" fmla="val 67746"/>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dirty="0">
                <a:solidFill>
                  <a:schemeClr val="bg1"/>
                </a:solidFill>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29" name="TextBox 43"/>
            <p:cNvSpPr txBox="1"/>
            <p:nvPr/>
          </p:nvSpPr>
          <p:spPr>
            <a:xfrm>
              <a:off x="5788947" y="5419165"/>
              <a:ext cx="1965872" cy="438681"/>
            </a:xfrm>
            <a:prstGeom prst="rect">
              <a:avLst/>
            </a:prstGeom>
            <a:grpFill/>
          </p:spPr>
          <p:txBody>
            <a:bodyPr wrap="none" rtlCol="0">
              <a:spAutoFit/>
            </a:bodyPr>
            <a:lstStyle/>
            <a:p>
              <a:pPr algn="just">
                <a:lnSpc>
                  <a:spcPct val="120000"/>
                </a:lnSpc>
              </a:pPr>
              <a:r>
                <a:rPr lang="zh-CN" altLang="en-US" dirty="0">
                  <a:solidFill>
                    <a:schemeClr val="bg1"/>
                  </a:solidFill>
                  <a:latin typeface="汉仪正圆-45W" panose="00020600040101010101" charset="-122"/>
                  <a:ea typeface="汉仪正圆-45W" panose="00020600040101010101" charset="-122"/>
                  <a:cs typeface="+mn-ea"/>
                  <a:sym typeface="思源黑体 CN Light" panose="020B0300000000000000" pitchFamily="34" charset="-122"/>
                </a:rPr>
                <a:t>请输入文字内容</a:t>
              </a:r>
              <a:endParaRPr lang="zh-CN" altLang="en-US" dirty="0">
                <a:solidFill>
                  <a:schemeClr val="bg1"/>
                </a:solidFill>
                <a:latin typeface="汉仪正圆-45W" panose="00020600040101010101" charset="-122"/>
                <a:ea typeface="汉仪正圆-45W" panose="00020600040101010101" charset="-122"/>
                <a:cs typeface="+mn-ea"/>
                <a:sym typeface="思源黑体 CN Light" panose="020B0300000000000000" pitchFamily="34" charset="-122"/>
              </a:endParaRPr>
            </a:p>
          </p:txBody>
        </p:sp>
      </p:grpSp>
      <p:sp>
        <p:nvSpPr>
          <p:cNvPr id="30" name="文本框 29"/>
          <p:cNvSpPr txBox="1"/>
          <p:nvPr/>
        </p:nvSpPr>
        <p:spPr>
          <a:xfrm>
            <a:off x="2974004" y="1594568"/>
            <a:ext cx="2252206" cy="448071"/>
          </a:xfrm>
          <a:prstGeom prst="rect">
            <a:avLst/>
          </a:prstGeom>
          <a:noFill/>
        </p:spPr>
        <p:txBody>
          <a:bodyPr wrap="square">
            <a:spAutoFit/>
          </a:bodyPr>
          <a:lstStyle/>
          <a:p>
            <a:pPr algn="r">
              <a:lnSpc>
                <a:spcPct val="142000"/>
              </a:lnSpc>
            </a:pPr>
            <a:r>
              <a:rPr lang="zh-CN" altLang="en-US"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rPr>
              <a:t>添加标题</a:t>
            </a:r>
            <a:endParaRPr lang="zh-CN" altLang="en-US"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31" name="文本框 30"/>
          <p:cNvSpPr txBox="1"/>
          <p:nvPr/>
        </p:nvSpPr>
        <p:spPr>
          <a:xfrm>
            <a:off x="1425472" y="2002212"/>
            <a:ext cx="3800738" cy="1010085"/>
          </a:xfrm>
          <a:prstGeom prst="rect">
            <a:avLst/>
          </a:prstGeom>
          <a:noFill/>
        </p:spPr>
        <p:txBody>
          <a:bodyPr wrap="square">
            <a:spAutoFit/>
          </a:bodyPr>
          <a:lstStyle/>
          <a:p>
            <a:pPr algn="r">
              <a:lnSpc>
                <a:spcPct val="142000"/>
              </a:lnSpc>
            </a:pPr>
            <a:r>
              <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在此处添加内容在此次添加内容在此处添加内容在此次添加内容在此处添加内容在此次添加内容 </a:t>
            </a:r>
            <a:endPar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p:txBody>
      </p:sp>
      <p:sp>
        <p:nvSpPr>
          <p:cNvPr id="32" name="文本框 31"/>
          <p:cNvSpPr txBox="1"/>
          <p:nvPr/>
        </p:nvSpPr>
        <p:spPr>
          <a:xfrm>
            <a:off x="2945938" y="4653952"/>
            <a:ext cx="2252206" cy="448071"/>
          </a:xfrm>
          <a:prstGeom prst="rect">
            <a:avLst/>
          </a:prstGeom>
          <a:noFill/>
        </p:spPr>
        <p:txBody>
          <a:bodyPr wrap="square">
            <a:spAutoFit/>
          </a:bodyPr>
          <a:lstStyle/>
          <a:p>
            <a:pPr algn="r">
              <a:lnSpc>
                <a:spcPct val="142000"/>
              </a:lnSpc>
            </a:pPr>
            <a:r>
              <a:rPr lang="zh-CN" altLang="en-US"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rPr>
              <a:t>添加标题</a:t>
            </a:r>
            <a:endParaRPr lang="zh-CN" altLang="en-US"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33" name="文本框 32"/>
          <p:cNvSpPr txBox="1"/>
          <p:nvPr/>
        </p:nvSpPr>
        <p:spPr>
          <a:xfrm>
            <a:off x="1397406" y="5061596"/>
            <a:ext cx="3800738" cy="1010085"/>
          </a:xfrm>
          <a:prstGeom prst="rect">
            <a:avLst/>
          </a:prstGeom>
          <a:noFill/>
        </p:spPr>
        <p:txBody>
          <a:bodyPr wrap="square">
            <a:spAutoFit/>
          </a:bodyPr>
          <a:lstStyle/>
          <a:p>
            <a:pPr algn="r">
              <a:lnSpc>
                <a:spcPct val="142000"/>
              </a:lnSpc>
            </a:pPr>
            <a:r>
              <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在此处添加内容在此次添加内容在此处添加内容在此次添加内容在此处添加内容在此次添加内容 </a:t>
            </a:r>
            <a:endPar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p:txBody>
      </p:sp>
      <p:sp>
        <p:nvSpPr>
          <p:cNvPr id="34" name="文本框 33"/>
          <p:cNvSpPr txBox="1"/>
          <p:nvPr/>
        </p:nvSpPr>
        <p:spPr>
          <a:xfrm>
            <a:off x="7061698" y="3049235"/>
            <a:ext cx="2252206" cy="448071"/>
          </a:xfrm>
          <a:prstGeom prst="rect">
            <a:avLst/>
          </a:prstGeom>
          <a:noFill/>
        </p:spPr>
        <p:txBody>
          <a:bodyPr wrap="square">
            <a:spAutoFit/>
          </a:bodyPr>
          <a:lstStyle/>
          <a:p>
            <a:pPr>
              <a:lnSpc>
                <a:spcPct val="142000"/>
              </a:lnSpc>
            </a:pPr>
            <a:r>
              <a:rPr lang="zh-CN" altLang="en-US"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rPr>
              <a:t>添加标题</a:t>
            </a:r>
            <a:endParaRPr lang="zh-CN" altLang="en-US"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35" name="文本框 34"/>
          <p:cNvSpPr txBox="1"/>
          <p:nvPr/>
        </p:nvSpPr>
        <p:spPr>
          <a:xfrm>
            <a:off x="7061698" y="3456879"/>
            <a:ext cx="3800738" cy="1010085"/>
          </a:xfrm>
          <a:prstGeom prst="rect">
            <a:avLst/>
          </a:prstGeom>
          <a:noFill/>
        </p:spPr>
        <p:txBody>
          <a:bodyPr wrap="square">
            <a:spAutoFit/>
          </a:bodyPr>
          <a:lstStyle/>
          <a:p>
            <a:pPr>
              <a:lnSpc>
                <a:spcPct val="142000"/>
              </a:lnSpc>
            </a:pPr>
            <a:r>
              <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在此处添加内容在此次添加内容在此处添加内容在此次添加内容在此处添加内容在此次添加内容 </a:t>
            </a:r>
            <a:endPar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p:tgtEl>
                                          <p:spTgt spid="21"/>
                                        </p:tgtEl>
                                        <p:attrNameLst>
                                          <p:attrName>ppt_x</p:attrName>
                                        </p:attrNameLst>
                                      </p:cBhvr>
                                      <p:tavLst>
                                        <p:tav tm="0">
                                          <p:val>
                                            <p:strVal val="#ppt_x+#ppt_w*1.125000"/>
                                          </p:val>
                                        </p:tav>
                                        <p:tav tm="100000">
                                          <p:val>
                                            <p:strVal val="#ppt_x"/>
                                          </p:val>
                                        </p:tav>
                                      </p:tavLst>
                                    </p:anim>
                                    <p:animEffect transition="in" filter="wipe(left)">
                                      <p:cBhvr>
                                        <p:cTn id="20" dur="500"/>
                                        <p:tgtEl>
                                          <p:spTgt spid="21"/>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500"/>
                                        <p:tgtEl>
                                          <p:spTgt spid="15"/>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p:tgtEl>
                                          <p:spTgt spid="24"/>
                                        </p:tgtEl>
                                        <p:attrNameLst>
                                          <p:attrName>ppt_x</p:attrName>
                                        </p:attrNameLst>
                                      </p:cBhvr>
                                      <p:tavLst>
                                        <p:tav tm="0">
                                          <p:val>
                                            <p:strVal val="#ppt_x-#ppt_w*1.125000"/>
                                          </p:val>
                                        </p:tav>
                                        <p:tav tm="100000">
                                          <p:val>
                                            <p:strVal val="#ppt_x"/>
                                          </p:val>
                                        </p:tav>
                                      </p:tavLst>
                                    </p:anim>
                                    <p:animEffect transition="in" filter="wipe(right)">
                                      <p:cBhvr>
                                        <p:cTn id="33" dur="500"/>
                                        <p:tgtEl>
                                          <p:spTgt spid="24"/>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additive="base">
                                        <p:cTn id="45" dur="500"/>
                                        <p:tgtEl>
                                          <p:spTgt spid="27"/>
                                        </p:tgtEl>
                                        <p:attrNameLst>
                                          <p:attrName>ppt_x</p:attrName>
                                        </p:attrNameLst>
                                      </p:cBhvr>
                                      <p:tavLst>
                                        <p:tav tm="0">
                                          <p:val>
                                            <p:strVal val="#ppt_x+#ppt_w*1.125000"/>
                                          </p:val>
                                        </p:tav>
                                        <p:tav tm="100000">
                                          <p:val>
                                            <p:strVal val="#ppt_x"/>
                                          </p:val>
                                        </p:tav>
                                      </p:tavLst>
                                    </p:anim>
                                    <p:animEffect transition="in" filter="wipe(left)">
                                      <p:cBhvr>
                                        <p:cTn id="4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2480945" y="1790700"/>
            <a:ext cx="7232015" cy="3321685"/>
            <a:chOff x="2134" y="3101"/>
            <a:chExt cx="4886" cy="5003"/>
          </a:xfrm>
        </p:grpSpPr>
        <p:sp>
          <p:nvSpPr>
            <p:cNvPr id="25" name="圆角矩形 24"/>
            <p:cNvSpPr/>
            <p:nvPr/>
          </p:nvSpPr>
          <p:spPr>
            <a:xfrm>
              <a:off x="2134" y="3101"/>
              <a:ext cx="4886" cy="5003"/>
            </a:xfrm>
            <a:prstGeom prst="roundRect">
              <a:avLst/>
            </a:prstGeom>
            <a:solidFill>
              <a:schemeClr val="bg2">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sp>
          <p:nvSpPr>
            <p:cNvPr id="26" name="圆角矩形 25"/>
            <p:cNvSpPr/>
            <p:nvPr/>
          </p:nvSpPr>
          <p:spPr>
            <a:xfrm>
              <a:off x="2288" y="3399"/>
              <a:ext cx="4578" cy="4407"/>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grpSp>
      <p:sp>
        <p:nvSpPr>
          <p:cNvPr id="27" name="椭圆 26"/>
          <p:cNvSpPr/>
          <p:nvPr/>
        </p:nvSpPr>
        <p:spPr>
          <a:xfrm>
            <a:off x="5492750" y="1245870"/>
            <a:ext cx="1122680" cy="1122680"/>
          </a:xfrm>
          <a:prstGeom prst="ellipse">
            <a:avLst/>
          </a:prstGeom>
          <a:solidFill>
            <a:srgbClr val="326B7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sp>
        <p:nvSpPr>
          <p:cNvPr id="29" name="文本框 28"/>
          <p:cNvSpPr txBox="1"/>
          <p:nvPr/>
        </p:nvSpPr>
        <p:spPr>
          <a:xfrm>
            <a:off x="4239895" y="2221865"/>
            <a:ext cx="3714115" cy="768350"/>
          </a:xfrm>
          <a:prstGeom prst="rect">
            <a:avLst/>
          </a:prstGeom>
          <a:noFill/>
        </p:spPr>
        <p:txBody>
          <a:bodyPr wrap="square" rtlCol="0">
            <a:spAutoFit/>
          </a:bodyPr>
          <a:lstStyle/>
          <a:p>
            <a:pPr algn="dist"/>
            <a:r>
              <a:rPr lang="zh-CN" altLang="en-US" sz="4400" b="1">
                <a:solidFill>
                  <a:schemeClr val="bg1"/>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rPr>
              <a:t>在此输入标题</a:t>
            </a:r>
            <a:endParaRPr lang="zh-CN" altLang="en-US" sz="4400" b="1">
              <a:solidFill>
                <a:schemeClr val="bg1"/>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sp>
        <p:nvSpPr>
          <p:cNvPr id="30" name="文本框 29"/>
          <p:cNvSpPr txBox="1"/>
          <p:nvPr/>
        </p:nvSpPr>
        <p:spPr>
          <a:xfrm>
            <a:off x="4371975" y="2990215"/>
            <a:ext cx="3449955" cy="922020"/>
          </a:xfrm>
          <a:prstGeom prst="rect">
            <a:avLst/>
          </a:prstGeom>
          <a:noFill/>
        </p:spPr>
        <p:txBody>
          <a:bodyPr wrap="square" rtlCol="0">
            <a:spAutoFit/>
          </a:bodyPr>
          <a:lstStyle/>
          <a:p>
            <a:pPr algn="ctr">
              <a:lnSpc>
                <a:spcPct val="150000"/>
              </a:lnSpc>
            </a:pPr>
            <a:r>
              <a:rPr lang="en-US" altLang="zh-CN" sz="1200">
                <a:solidFill>
                  <a:schemeClr val="bg1"/>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rPr>
              <a:t>Enter the text.Enter the text.Enter the text.</a:t>
            </a:r>
            <a:endParaRPr lang="en-US" altLang="zh-CN" sz="1200">
              <a:solidFill>
                <a:schemeClr val="bg1"/>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a:p>
            <a:pPr algn="ctr">
              <a:lnSpc>
                <a:spcPct val="150000"/>
              </a:lnSpc>
            </a:pPr>
            <a:r>
              <a:rPr lang="en-US" altLang="zh-CN" sz="1200">
                <a:solidFill>
                  <a:schemeClr val="bg1"/>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rPr>
              <a:t>Enter the text.Enter the text.Enter the text.</a:t>
            </a:r>
            <a:endParaRPr lang="en-US" altLang="zh-CN" sz="1200">
              <a:solidFill>
                <a:schemeClr val="bg1"/>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a:p>
            <a:pPr algn="ctr">
              <a:lnSpc>
                <a:spcPct val="150000"/>
              </a:lnSpc>
            </a:pPr>
            <a:r>
              <a:rPr lang="en-US" altLang="zh-CN" sz="1200">
                <a:solidFill>
                  <a:schemeClr val="bg1"/>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rPr>
              <a:t>Enter the text.Enter the text.</a:t>
            </a:r>
            <a:endParaRPr lang="en-US" altLang="zh-CN" sz="1200">
              <a:solidFill>
                <a:schemeClr val="bg1"/>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sp>
        <p:nvSpPr>
          <p:cNvPr id="51" name="文本框 50"/>
          <p:cNvSpPr txBox="1"/>
          <p:nvPr/>
        </p:nvSpPr>
        <p:spPr>
          <a:xfrm>
            <a:off x="5633085" y="1391920"/>
            <a:ext cx="835660" cy="829945"/>
          </a:xfrm>
          <a:prstGeom prst="rect">
            <a:avLst/>
          </a:prstGeom>
          <a:noFill/>
        </p:spPr>
        <p:txBody>
          <a:bodyPr wrap="none" rtlCol="0">
            <a:spAutoFit/>
          </a:bodyPr>
          <a:lstStyle/>
          <a:p>
            <a:r>
              <a:rPr lang="en-US" altLang="zh-CN" sz="4800">
                <a:solidFill>
                  <a:schemeClr val="bg1"/>
                </a:solidFill>
                <a:effectLst/>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rPr>
              <a:t>03</a:t>
            </a:r>
            <a:endParaRPr lang="en-US" altLang="zh-CN" sz="4800">
              <a:solidFill>
                <a:schemeClr val="bg1"/>
              </a:solidFill>
              <a:effectLst/>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sp>
        <p:nvSpPr>
          <p:cNvPr id="56" name="文本框 55"/>
          <p:cNvSpPr txBox="1"/>
          <p:nvPr/>
        </p:nvSpPr>
        <p:spPr>
          <a:xfrm>
            <a:off x="3726180" y="2583180"/>
            <a:ext cx="4655820" cy="953135"/>
          </a:xfrm>
          <a:prstGeom prst="rect">
            <a:avLst/>
          </a:prstGeom>
          <a:noFill/>
        </p:spPr>
        <p:txBody>
          <a:bodyPr wrap="square" rtlCol="0">
            <a:spAutoFit/>
          </a:bodyPr>
          <a:lstStyle/>
          <a:p>
            <a:pPr algn="ctr"/>
            <a:r>
              <a:rPr lang="zh-CN" altLang="en-US" sz="56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重难点</a:t>
            </a:r>
            <a:r>
              <a:rPr lang="zh-CN" altLang="en-US" sz="56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分析</a:t>
            </a:r>
            <a:endParaRPr lang="zh-CN" altLang="en-US" sz="56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57" name="文本框 56"/>
          <p:cNvSpPr txBox="1"/>
          <p:nvPr/>
        </p:nvSpPr>
        <p:spPr>
          <a:xfrm>
            <a:off x="3261995" y="3536315"/>
            <a:ext cx="5669915" cy="894715"/>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rPr>
              <a:t>您的内容打在这里，在此框中选择粘贴，并选择只保留文字，建议使用微软雅黑字体</a:t>
            </a:r>
            <a:endParaRPr lang="en-US" altLang="zh-CN" sz="1200" dirty="0">
              <a:solidFill>
                <a:schemeClr val="tx1">
                  <a:lumMod val="65000"/>
                  <a:lumOff val="35000"/>
                </a:schemeClr>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a:p>
            <a:pPr algn="ctr">
              <a:lnSpc>
                <a:spcPct val="150000"/>
              </a:lnSpc>
            </a:pPr>
            <a:endParaRPr lang="en-US" altLang="zh-CN" sz="1200" dirty="0">
              <a:solidFill>
                <a:schemeClr val="tx1">
                  <a:lumMod val="65000"/>
                  <a:lumOff val="35000"/>
                </a:schemeClr>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pic>
        <p:nvPicPr>
          <p:cNvPr id="64" name="图片 63" descr="303b333633373537383bbcfdcdb7"/>
          <p:cNvPicPr>
            <a:picLocks noChangeAspect="1"/>
          </p:cNvPicPr>
          <p:nvPr/>
        </p:nvPicPr>
        <p:blipFill>
          <a:blip r:embed="rId1"/>
          <a:stretch>
            <a:fillRect/>
          </a:stretch>
        </p:blipFill>
        <p:spPr>
          <a:xfrm flipH="1" flipV="1">
            <a:off x="5923915" y="4281170"/>
            <a:ext cx="346710" cy="254635"/>
          </a:xfrm>
          <a:prstGeom prst="rect">
            <a:avLst/>
          </a:prstGeom>
        </p:spPr>
      </p:pic>
      <p:sp>
        <p:nvSpPr>
          <p:cNvPr id="33" name="文本框 32"/>
          <p:cNvSpPr txBox="1"/>
          <p:nvPr/>
        </p:nvSpPr>
        <p:spPr>
          <a:xfrm>
            <a:off x="5143500" y="6078220"/>
            <a:ext cx="1985645" cy="229870"/>
          </a:xfrm>
          <a:prstGeom prst="rect">
            <a:avLst/>
          </a:prstGeom>
          <a:noFill/>
        </p:spPr>
        <p:txBody>
          <a:bodyPr wrap="square" rtlCol="0">
            <a:spAutoFit/>
          </a:bodyPr>
          <a:lstStyle/>
          <a:p>
            <a:pPr algn="dist"/>
            <a:r>
              <a:rPr lang="zh-CN" altLang="en-US" sz="90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rPr>
              <a:t>稻壳办公</a:t>
            </a:r>
            <a:endParaRPr lang="zh-CN" altLang="en-US" sz="90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cxnSp>
        <p:nvCxnSpPr>
          <p:cNvPr id="34" name="直接连接符 33"/>
          <p:cNvCxnSpPr/>
          <p:nvPr/>
        </p:nvCxnSpPr>
        <p:spPr>
          <a:xfrm>
            <a:off x="537210" y="6193155"/>
            <a:ext cx="4432300" cy="0"/>
          </a:xfrm>
          <a:prstGeom prst="line">
            <a:avLst/>
          </a:prstGeom>
          <a:ln>
            <a:solidFill>
              <a:srgbClr val="C7E3E8"/>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7342505" y="6193155"/>
            <a:ext cx="4432300" cy="0"/>
          </a:xfrm>
          <a:prstGeom prst="line">
            <a:avLst/>
          </a:prstGeom>
          <a:ln>
            <a:solidFill>
              <a:srgbClr val="C7E3E8"/>
            </a:solidFill>
          </a:ln>
        </p:spPr>
        <p:style>
          <a:lnRef idx="1">
            <a:schemeClr val="accent1"/>
          </a:lnRef>
          <a:fillRef idx="0">
            <a:schemeClr val="accent1"/>
          </a:fillRef>
          <a:effectRef idx="0">
            <a:schemeClr val="accent1"/>
          </a:effectRef>
          <a:fontRef idx="minor">
            <a:schemeClr val="tx1"/>
          </a:fontRef>
        </p:style>
      </p:cxnSp>
      <p:sp>
        <p:nvSpPr>
          <p:cNvPr id="2" name="圆角矩形 1"/>
          <p:cNvSpPr/>
          <p:nvPr/>
        </p:nvSpPr>
        <p:spPr>
          <a:xfrm>
            <a:off x="537210" y="728345"/>
            <a:ext cx="1244600" cy="88265"/>
          </a:xfrm>
          <a:prstGeom prst="roundRect">
            <a:avLst/>
          </a:prstGeom>
          <a:solidFill>
            <a:srgbClr val="326B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sp>
        <p:nvSpPr>
          <p:cNvPr id="31" name="文本框 30"/>
          <p:cNvSpPr txBox="1"/>
          <p:nvPr/>
        </p:nvSpPr>
        <p:spPr>
          <a:xfrm>
            <a:off x="8122920" y="626745"/>
            <a:ext cx="1010285" cy="291465"/>
          </a:xfrm>
          <a:prstGeom prst="rect">
            <a:avLst/>
          </a:prstGeom>
          <a:noFill/>
          <a:ln>
            <a:solidFill>
              <a:srgbClr val="C7E3E8"/>
            </a:solidFill>
          </a:ln>
          <a:extLst>
            <a:ext uri="{909E8E84-426E-40DD-AFC4-6F175D3DCCD1}">
              <a14:hiddenFill xmlns:a14="http://schemas.microsoft.com/office/drawing/2010/main">
                <a:solidFill>
                  <a:srgbClr val="326B76"/>
                </a:solidFill>
              </a14:hiddenFill>
            </a:ext>
          </a:extLst>
        </p:spPr>
        <p:txBody>
          <a:bodyPr wrap="square" rtlCol="0">
            <a:spAutoFit/>
          </a:bodyPr>
          <a:lstStyle/>
          <a:p>
            <a:pPr algn="dist"/>
            <a:r>
              <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教学通用</a:t>
            </a:r>
            <a:endPar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6" name="文本框 5"/>
          <p:cNvSpPr txBox="1"/>
          <p:nvPr/>
        </p:nvSpPr>
        <p:spPr>
          <a:xfrm>
            <a:off x="9333865" y="626745"/>
            <a:ext cx="1010285" cy="291465"/>
          </a:xfrm>
          <a:prstGeom prst="rect">
            <a:avLst/>
          </a:prstGeom>
          <a:noFill/>
          <a:ln>
            <a:solidFill>
              <a:srgbClr val="C7E3E8"/>
            </a:solidFill>
          </a:ln>
          <a:extLst>
            <a:ext uri="{909E8E84-426E-40DD-AFC4-6F175D3DCCD1}">
              <a14:hiddenFill xmlns:a14="http://schemas.microsoft.com/office/drawing/2010/main">
                <a:solidFill>
                  <a:srgbClr val="326B76"/>
                </a:solidFill>
              </a14:hiddenFill>
            </a:ext>
          </a:extLst>
        </p:spPr>
        <p:txBody>
          <a:bodyPr wrap="square" rtlCol="0">
            <a:spAutoFit/>
          </a:bodyPr>
          <a:p>
            <a:pPr algn="dist"/>
            <a:r>
              <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校园通用</a:t>
            </a:r>
            <a:endPar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7" name="文本框 6"/>
          <p:cNvSpPr txBox="1"/>
          <p:nvPr/>
        </p:nvSpPr>
        <p:spPr>
          <a:xfrm>
            <a:off x="10527665" y="626745"/>
            <a:ext cx="1010285" cy="291465"/>
          </a:xfrm>
          <a:prstGeom prst="rect">
            <a:avLst/>
          </a:prstGeom>
          <a:noFill/>
          <a:ln>
            <a:solidFill>
              <a:srgbClr val="C7E3E8"/>
            </a:solidFill>
          </a:ln>
          <a:extLst>
            <a:ext uri="{909E8E84-426E-40DD-AFC4-6F175D3DCCD1}">
              <a14:hiddenFill xmlns:a14="http://schemas.microsoft.com/office/drawing/2010/main">
                <a:solidFill>
                  <a:srgbClr val="326B76"/>
                </a:solidFill>
              </a14:hiddenFill>
            </a:ext>
          </a:extLst>
        </p:spPr>
        <p:txBody>
          <a:bodyPr wrap="square" rtlCol="0">
            <a:spAutoFit/>
          </a:bodyPr>
          <a:p>
            <a:pPr algn="dist"/>
            <a:r>
              <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演讲通用</a:t>
            </a:r>
            <a:endPar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Tree>
    <p:custDataLst>
      <p:tags r:id="rId2"/>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文本框 55"/>
          <p:cNvSpPr txBox="1"/>
          <p:nvPr/>
        </p:nvSpPr>
        <p:spPr>
          <a:xfrm>
            <a:off x="601980" y="601980"/>
            <a:ext cx="2077720" cy="460375"/>
          </a:xfrm>
          <a:prstGeom prst="rect">
            <a:avLst/>
          </a:prstGeom>
          <a:noFill/>
        </p:spPr>
        <p:txBody>
          <a:bodyPr wrap="square" rtlCol="0">
            <a:spAutoFit/>
          </a:bodyPr>
          <a:lstStyle/>
          <a:p>
            <a:pPr algn="l"/>
            <a:r>
              <a:rPr lang="zh-CN" altLang="en-US" sz="24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重难点分析</a:t>
            </a:r>
            <a:endParaRPr lang="zh-CN" altLang="en-US" sz="24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cxnSp>
        <p:nvCxnSpPr>
          <p:cNvPr id="2" name="直接连接符 1"/>
          <p:cNvCxnSpPr>
            <a:stCxn id="56" idx="3"/>
          </p:cNvCxnSpPr>
          <p:nvPr/>
        </p:nvCxnSpPr>
        <p:spPr>
          <a:xfrm>
            <a:off x="2679700" y="832485"/>
            <a:ext cx="864171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任意多边形 30"/>
          <p:cNvSpPr/>
          <p:nvPr/>
        </p:nvSpPr>
        <p:spPr>
          <a:xfrm>
            <a:off x="582930" y="2959512"/>
            <a:ext cx="10953115" cy="993775"/>
          </a:xfrm>
          <a:custGeom>
            <a:avLst/>
            <a:gdLst>
              <a:gd name="connsiteX0" fmla="*/ 0 w 12192000"/>
              <a:gd name="connsiteY0" fmla="*/ 624139 h 763855"/>
              <a:gd name="connsiteX1" fmla="*/ 2075543 w 12192000"/>
              <a:gd name="connsiteY1" fmla="*/ 72596 h 763855"/>
              <a:gd name="connsiteX2" fmla="*/ 4760685 w 12192000"/>
              <a:gd name="connsiteY2" fmla="*/ 711224 h 763855"/>
              <a:gd name="connsiteX3" fmla="*/ 7489371 w 12192000"/>
              <a:gd name="connsiteY3" fmla="*/ 24 h 763855"/>
              <a:gd name="connsiteX4" fmla="*/ 10189028 w 12192000"/>
              <a:gd name="connsiteY4" fmla="*/ 740253 h 763855"/>
              <a:gd name="connsiteX5" fmla="*/ 12192000 w 12192000"/>
              <a:gd name="connsiteY5" fmla="*/ 508024 h 763855"/>
              <a:gd name="connsiteX0-1" fmla="*/ 0 w 12192000"/>
              <a:gd name="connsiteY0-2" fmla="*/ 375687 h 763855"/>
              <a:gd name="connsiteX1-3" fmla="*/ 2075543 w 12192000"/>
              <a:gd name="connsiteY1-4" fmla="*/ 72596 h 763855"/>
              <a:gd name="connsiteX2-5" fmla="*/ 4760685 w 12192000"/>
              <a:gd name="connsiteY2-6" fmla="*/ 711224 h 763855"/>
              <a:gd name="connsiteX3-7" fmla="*/ 7489371 w 12192000"/>
              <a:gd name="connsiteY3-8" fmla="*/ 24 h 763855"/>
              <a:gd name="connsiteX4-9" fmla="*/ 10189028 w 12192000"/>
              <a:gd name="connsiteY4-10" fmla="*/ 740253 h 763855"/>
              <a:gd name="connsiteX5-11" fmla="*/ 12192000 w 12192000"/>
              <a:gd name="connsiteY5-12" fmla="*/ 508024 h 763855"/>
              <a:gd name="connsiteX0-13" fmla="*/ 0 w 12192000"/>
              <a:gd name="connsiteY0-14" fmla="*/ 375687 h 763855"/>
              <a:gd name="connsiteX1-15" fmla="*/ 2075543 w 12192000"/>
              <a:gd name="connsiteY1-16" fmla="*/ 72596 h 763855"/>
              <a:gd name="connsiteX2-17" fmla="*/ 4760685 w 12192000"/>
              <a:gd name="connsiteY2-18" fmla="*/ 711224 h 763855"/>
              <a:gd name="connsiteX3-19" fmla="*/ 7489371 w 12192000"/>
              <a:gd name="connsiteY3-20" fmla="*/ 24 h 763855"/>
              <a:gd name="connsiteX4-21" fmla="*/ 10189028 w 12192000"/>
              <a:gd name="connsiteY4-22" fmla="*/ 740253 h 763855"/>
              <a:gd name="connsiteX5-23" fmla="*/ 12192000 w 12192000"/>
              <a:gd name="connsiteY5-24" fmla="*/ 508024 h 763855"/>
              <a:gd name="connsiteX0-25" fmla="*/ 0 w 12192000"/>
              <a:gd name="connsiteY0-26" fmla="*/ 313365 h 688902"/>
              <a:gd name="connsiteX1-27" fmla="*/ 2075543 w 12192000"/>
              <a:gd name="connsiteY1-28" fmla="*/ 10274 h 688902"/>
              <a:gd name="connsiteX2-29" fmla="*/ 4760685 w 12192000"/>
              <a:gd name="connsiteY2-30" fmla="*/ 648902 h 688902"/>
              <a:gd name="connsiteX3-31" fmla="*/ 7460342 w 12192000"/>
              <a:gd name="connsiteY3-32" fmla="*/ 150661 h 688902"/>
              <a:gd name="connsiteX4-33" fmla="*/ 10189028 w 12192000"/>
              <a:gd name="connsiteY4-34" fmla="*/ 677931 h 688902"/>
              <a:gd name="connsiteX5-35" fmla="*/ 12192000 w 12192000"/>
              <a:gd name="connsiteY5-36" fmla="*/ 445702 h 688902"/>
              <a:gd name="connsiteX0-37" fmla="*/ 0 w 12192000"/>
              <a:gd name="connsiteY0-38" fmla="*/ 313365 h 649675"/>
              <a:gd name="connsiteX1-39" fmla="*/ 2075543 w 12192000"/>
              <a:gd name="connsiteY1-40" fmla="*/ 10274 h 649675"/>
              <a:gd name="connsiteX2-41" fmla="*/ 4760685 w 12192000"/>
              <a:gd name="connsiteY2-42" fmla="*/ 648902 h 649675"/>
              <a:gd name="connsiteX3-43" fmla="*/ 7460342 w 12192000"/>
              <a:gd name="connsiteY3-44" fmla="*/ 150661 h 649675"/>
              <a:gd name="connsiteX4-45" fmla="*/ 10189028 w 12192000"/>
              <a:gd name="connsiteY4-46" fmla="*/ 606945 h 649675"/>
              <a:gd name="connsiteX5-47" fmla="*/ 12192000 w 12192000"/>
              <a:gd name="connsiteY5-48" fmla="*/ 445702 h 649675"/>
              <a:gd name="connsiteX0-49" fmla="*/ 0 w 12264571"/>
              <a:gd name="connsiteY0-50" fmla="*/ 313365 h 649676"/>
              <a:gd name="connsiteX1-51" fmla="*/ 2075543 w 12264571"/>
              <a:gd name="connsiteY1-52" fmla="*/ 10274 h 649676"/>
              <a:gd name="connsiteX2-53" fmla="*/ 4760685 w 12264571"/>
              <a:gd name="connsiteY2-54" fmla="*/ 648902 h 649676"/>
              <a:gd name="connsiteX3-55" fmla="*/ 7460342 w 12264571"/>
              <a:gd name="connsiteY3-56" fmla="*/ 150661 h 649676"/>
              <a:gd name="connsiteX4-57" fmla="*/ 10189028 w 12264571"/>
              <a:gd name="connsiteY4-58" fmla="*/ 606945 h 649676"/>
              <a:gd name="connsiteX5-59" fmla="*/ 12264571 w 12264571"/>
              <a:gd name="connsiteY5-60" fmla="*/ 303730 h 649676"/>
              <a:gd name="connsiteX0-61" fmla="*/ 0 w 12221028"/>
              <a:gd name="connsiteY0-62" fmla="*/ 313365 h 649676"/>
              <a:gd name="connsiteX1-63" fmla="*/ 2075543 w 12221028"/>
              <a:gd name="connsiteY1-64" fmla="*/ 10274 h 649676"/>
              <a:gd name="connsiteX2-65" fmla="*/ 4760685 w 12221028"/>
              <a:gd name="connsiteY2-66" fmla="*/ 648902 h 649676"/>
              <a:gd name="connsiteX3-67" fmla="*/ 7460342 w 12221028"/>
              <a:gd name="connsiteY3-68" fmla="*/ 150661 h 649676"/>
              <a:gd name="connsiteX4-69" fmla="*/ 10189028 w 12221028"/>
              <a:gd name="connsiteY4-70" fmla="*/ 606945 h 649676"/>
              <a:gd name="connsiteX5-71" fmla="*/ 12221028 w 12221028"/>
              <a:gd name="connsiteY5-72" fmla="*/ 321476 h 6496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2221028" h="649676">
                <a:moveTo>
                  <a:pt x="0" y="313365"/>
                </a:moveTo>
                <a:cubicBezTo>
                  <a:pt x="713620" y="136816"/>
                  <a:pt x="1282096" y="-45649"/>
                  <a:pt x="2075543" y="10274"/>
                </a:cubicBezTo>
                <a:cubicBezTo>
                  <a:pt x="2868990" y="66197"/>
                  <a:pt x="3863219" y="625504"/>
                  <a:pt x="4760685" y="648902"/>
                </a:cubicBezTo>
                <a:cubicBezTo>
                  <a:pt x="5658151" y="672300"/>
                  <a:pt x="6555618" y="157654"/>
                  <a:pt x="7460342" y="150661"/>
                </a:cubicBezTo>
                <a:cubicBezTo>
                  <a:pt x="8365066" y="143668"/>
                  <a:pt x="9395580" y="578476"/>
                  <a:pt x="10189028" y="606945"/>
                </a:cubicBezTo>
                <a:cubicBezTo>
                  <a:pt x="10982476" y="635414"/>
                  <a:pt x="11611427" y="479924"/>
                  <a:pt x="12221028" y="321476"/>
                </a:cubicBezTo>
              </a:path>
            </a:pathLst>
          </a:custGeom>
          <a:noFill/>
          <a:ln w="19050" cap="flat" cmpd="sng" algn="ctr">
            <a:solidFill>
              <a:schemeClr val="accent4"/>
            </a:solidFill>
            <a:prstDash val="lgDash"/>
            <a:miter lim="800000"/>
          </a:ln>
          <a:effectLst/>
        </p:spPr>
        <p:txBody>
          <a:bodyPr rtlCol="0" anchor="ctr"/>
          <a:lstStyle/>
          <a:p>
            <a:pPr marL="0" marR="0" lvl="0" indent="0" algn="ctr" defTabSz="914400" eaLnBrk="1" fontAlgn="auto" latinLnBrk="0" hangingPunct="1">
              <a:lnSpc>
                <a:spcPct val="142000"/>
              </a:lnSpc>
              <a:buClrTx/>
              <a:buSzTx/>
              <a:buFontTx/>
              <a:buNone/>
            </a:pPr>
            <a:endParaRPr kumimoji="0" lang="zh-CN" altLang="en-US" sz="2400" b="0" i="0" u="none" strike="noStrike" kern="0" cap="none" spc="0" normalizeH="0" baseline="0"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9" name="文本框"/>
          <p:cNvSpPr/>
          <p:nvPr/>
        </p:nvSpPr>
        <p:spPr bwMode="auto">
          <a:xfrm>
            <a:off x="1509395" y="2390552"/>
            <a:ext cx="1155700" cy="1324610"/>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solidFill>
            <a:schemeClr val="accent2"/>
          </a:solidFill>
          <a:ln w="25400" cap="flat" cmpd="sng" algn="ctr">
            <a:noFill/>
            <a:prstDash val="solid"/>
            <a:miter lim="800000"/>
          </a:ln>
          <a:effectLst/>
        </p:spPr>
        <p:txBody>
          <a:bodyPr rtlCol="0" anchor="ctr"/>
          <a:lstStyle/>
          <a:p>
            <a:pPr marL="0" marR="0" lvl="0" indent="0" algn="ctr" defTabSz="914400" eaLnBrk="1" fontAlgn="auto" latinLnBrk="0" hangingPunct="1">
              <a:lnSpc>
                <a:spcPct val="142000"/>
              </a:lnSpc>
              <a:buClrTx/>
              <a:buSzTx/>
              <a:buFontTx/>
              <a:buNone/>
            </a:pPr>
            <a:endParaRPr kumimoji="0" lang="zh-CN" altLang="en-US" sz="2400" b="0" i="0" u="none" strike="noStrike" kern="0" cap="none" spc="0" normalizeH="0" baseline="0"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10" name="文本框"/>
          <p:cNvSpPr/>
          <p:nvPr/>
        </p:nvSpPr>
        <p:spPr bwMode="auto">
          <a:xfrm>
            <a:off x="4271645" y="3154457"/>
            <a:ext cx="1155700" cy="1324610"/>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solidFill>
            <a:schemeClr val="accent4"/>
          </a:solidFill>
          <a:ln w="25400" cap="flat" cmpd="sng" algn="ctr">
            <a:noFill/>
            <a:prstDash val="solid"/>
            <a:miter lim="800000"/>
          </a:ln>
          <a:effectLst/>
        </p:spPr>
        <p:txBody>
          <a:bodyPr rtlCol="0" anchor="ctr"/>
          <a:lstStyle/>
          <a:p>
            <a:pPr marL="0" marR="0" lvl="0" indent="0" algn="ctr" defTabSz="914400" eaLnBrk="1" fontAlgn="auto" latinLnBrk="0" hangingPunct="1">
              <a:lnSpc>
                <a:spcPct val="142000"/>
              </a:lnSpc>
              <a:buClrTx/>
              <a:buSzTx/>
              <a:buFontTx/>
              <a:buNone/>
            </a:pPr>
            <a:endParaRPr kumimoji="0" lang="zh-CN" altLang="en-US" sz="2400" b="0" i="0" u="none" strike="noStrike" kern="0" cap="none" spc="0" normalizeH="0" baseline="0"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11" name="文本框"/>
          <p:cNvSpPr/>
          <p:nvPr/>
        </p:nvSpPr>
        <p:spPr bwMode="auto">
          <a:xfrm>
            <a:off x="6692900" y="2386742"/>
            <a:ext cx="1155700" cy="1324610"/>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solidFill>
            <a:schemeClr val="accent2"/>
          </a:solidFill>
          <a:ln w="25400" cap="flat" cmpd="sng" algn="ctr">
            <a:noFill/>
            <a:prstDash val="solid"/>
            <a:miter lim="800000"/>
          </a:ln>
          <a:effectLst/>
        </p:spPr>
        <p:txBody>
          <a:bodyPr rtlCol="0" anchor="ctr"/>
          <a:lstStyle/>
          <a:p>
            <a:pPr marL="0" marR="0" lvl="0" indent="0" algn="ctr" defTabSz="914400" eaLnBrk="1" fontAlgn="auto" latinLnBrk="0" hangingPunct="1">
              <a:lnSpc>
                <a:spcPct val="142000"/>
              </a:lnSpc>
              <a:buClrTx/>
              <a:buSzTx/>
              <a:buFontTx/>
              <a:buNone/>
            </a:pPr>
            <a:endParaRPr kumimoji="0" lang="zh-CN" altLang="en-US" sz="2400" b="0" i="0" u="none" strike="noStrike" kern="0" cap="none" spc="0" normalizeH="0" baseline="0"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12" name="文本框"/>
          <p:cNvSpPr/>
          <p:nvPr/>
        </p:nvSpPr>
        <p:spPr bwMode="auto">
          <a:xfrm>
            <a:off x="9276715" y="3156997"/>
            <a:ext cx="1155700" cy="1324610"/>
          </a:xfrm>
          <a:custGeom>
            <a:avLst/>
            <a:gdLst>
              <a:gd name="T0" fmla="*/ 186 w 423"/>
              <a:gd name="T1" fmla="*/ 7 h 485"/>
              <a:gd name="T2" fmla="*/ 237 w 423"/>
              <a:gd name="T3" fmla="*/ 7 h 485"/>
              <a:gd name="T4" fmla="*/ 398 w 423"/>
              <a:gd name="T5" fmla="*/ 88 h 485"/>
              <a:gd name="T6" fmla="*/ 423 w 423"/>
              <a:gd name="T7" fmla="*/ 129 h 485"/>
              <a:gd name="T8" fmla="*/ 423 w 423"/>
              <a:gd name="T9" fmla="*/ 356 h 485"/>
              <a:gd name="T10" fmla="*/ 398 w 423"/>
              <a:gd name="T11" fmla="*/ 397 h 485"/>
              <a:gd name="T12" fmla="*/ 237 w 423"/>
              <a:gd name="T13" fmla="*/ 478 h 485"/>
              <a:gd name="T14" fmla="*/ 186 w 423"/>
              <a:gd name="T15" fmla="*/ 478 h 485"/>
              <a:gd name="T16" fmla="*/ 25 w 423"/>
              <a:gd name="T17" fmla="*/ 397 h 485"/>
              <a:gd name="T18" fmla="*/ 0 w 423"/>
              <a:gd name="T19" fmla="*/ 356 h 485"/>
              <a:gd name="T20" fmla="*/ 0 w 423"/>
              <a:gd name="T21" fmla="*/ 129 h 485"/>
              <a:gd name="T22" fmla="*/ 25 w 423"/>
              <a:gd name="T23" fmla="*/ 88 h 485"/>
              <a:gd name="T24" fmla="*/ 186 w 423"/>
              <a:gd name="T25" fmla="*/ 7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3" h="485">
                <a:moveTo>
                  <a:pt x="186" y="7"/>
                </a:moveTo>
                <a:cubicBezTo>
                  <a:pt x="200" y="0"/>
                  <a:pt x="223" y="0"/>
                  <a:pt x="237" y="7"/>
                </a:cubicBezTo>
                <a:cubicBezTo>
                  <a:pt x="398" y="88"/>
                  <a:pt x="398" y="88"/>
                  <a:pt x="398" y="88"/>
                </a:cubicBezTo>
                <a:cubicBezTo>
                  <a:pt x="412" y="95"/>
                  <a:pt x="423" y="114"/>
                  <a:pt x="423" y="129"/>
                </a:cubicBezTo>
                <a:cubicBezTo>
                  <a:pt x="423" y="356"/>
                  <a:pt x="423" y="356"/>
                  <a:pt x="423" y="356"/>
                </a:cubicBezTo>
                <a:cubicBezTo>
                  <a:pt x="423" y="372"/>
                  <a:pt x="412" y="390"/>
                  <a:pt x="398" y="397"/>
                </a:cubicBezTo>
                <a:cubicBezTo>
                  <a:pt x="237" y="478"/>
                  <a:pt x="237" y="478"/>
                  <a:pt x="237" y="478"/>
                </a:cubicBezTo>
                <a:cubicBezTo>
                  <a:pt x="223" y="485"/>
                  <a:pt x="200" y="485"/>
                  <a:pt x="186" y="478"/>
                </a:cubicBezTo>
                <a:cubicBezTo>
                  <a:pt x="25" y="397"/>
                  <a:pt x="25" y="397"/>
                  <a:pt x="25" y="397"/>
                </a:cubicBezTo>
                <a:cubicBezTo>
                  <a:pt x="11" y="390"/>
                  <a:pt x="0" y="372"/>
                  <a:pt x="0" y="356"/>
                </a:cubicBezTo>
                <a:cubicBezTo>
                  <a:pt x="0" y="129"/>
                  <a:pt x="0" y="129"/>
                  <a:pt x="0" y="129"/>
                </a:cubicBezTo>
                <a:cubicBezTo>
                  <a:pt x="0" y="114"/>
                  <a:pt x="11" y="95"/>
                  <a:pt x="25" y="88"/>
                </a:cubicBezTo>
                <a:lnTo>
                  <a:pt x="186" y="7"/>
                </a:lnTo>
                <a:close/>
              </a:path>
            </a:pathLst>
          </a:custGeom>
          <a:solidFill>
            <a:schemeClr val="accent4"/>
          </a:solidFill>
          <a:ln w="25400" cap="flat" cmpd="sng" algn="ctr">
            <a:noFill/>
            <a:prstDash val="solid"/>
            <a:miter lim="800000"/>
          </a:ln>
          <a:effectLst/>
        </p:spPr>
        <p:txBody>
          <a:bodyPr rtlCol="0" anchor="ctr"/>
          <a:lstStyle/>
          <a:p>
            <a:pPr marL="0" marR="0" lvl="0" indent="0" algn="ctr" defTabSz="914400" eaLnBrk="1" fontAlgn="auto" latinLnBrk="0" hangingPunct="1">
              <a:lnSpc>
                <a:spcPct val="142000"/>
              </a:lnSpc>
              <a:buClrTx/>
              <a:buSzTx/>
              <a:buFontTx/>
              <a:buNone/>
            </a:pPr>
            <a:endParaRPr kumimoji="0" lang="zh-CN" altLang="en-US" sz="2400" b="0" i="0" u="none" strike="noStrike" kern="0" cap="none" spc="0" normalizeH="0" baseline="0"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13" name="文本框"/>
          <p:cNvSpPr/>
          <p:nvPr/>
        </p:nvSpPr>
        <p:spPr bwMode="auto">
          <a:xfrm>
            <a:off x="9613900" y="3529107"/>
            <a:ext cx="480695" cy="47815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p:spPr>
        <p:txBody>
          <a:bodyPr lIns="25400" tIns="25400" rIns="25400" bIns="25400" anchor="ctr"/>
          <a:lstStyle/>
          <a:p>
            <a:pPr marL="0" marR="0" lvl="0" indent="0" algn="ctr" defTabSz="228600" eaLnBrk="1" fontAlgn="base" latinLnBrk="0" hangingPunct="0">
              <a:lnSpc>
                <a:spcPct val="142000"/>
              </a:lnSpc>
              <a:spcBef>
                <a:spcPct val="0"/>
              </a:spcBef>
              <a:spcAft>
                <a:spcPct val="0"/>
              </a:spcAft>
              <a:buClrTx/>
              <a:buSzTx/>
              <a:buFontTx/>
              <a:buNone/>
            </a:pPr>
            <a:endParaRPr kumimoji="0" lang="en-US" sz="2000" b="0" i="0" u="none" strike="noStrike" kern="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汉仪正圆-45W" panose="00020600040101010101" charset="-122"/>
              <a:ea typeface="汉仪正圆-45W" panose="00020600040101010101" charset="-122"/>
              <a:sym typeface="思源黑体 CN Light" panose="020B0300000000000000" pitchFamily="34" charset="-122"/>
            </a:endParaRPr>
          </a:p>
        </p:txBody>
      </p:sp>
      <p:grpSp>
        <p:nvGrpSpPr>
          <p:cNvPr id="14" name="文本框"/>
          <p:cNvGrpSpPr/>
          <p:nvPr/>
        </p:nvGrpSpPr>
        <p:grpSpPr>
          <a:xfrm>
            <a:off x="7030720" y="2813462"/>
            <a:ext cx="479425" cy="403860"/>
            <a:chOff x="5368132" y="2625725"/>
            <a:chExt cx="465138" cy="391319"/>
          </a:xfrm>
          <a:solidFill>
            <a:schemeClr val="bg1"/>
          </a:solidFill>
        </p:grpSpPr>
        <p:sp>
          <p:nvSpPr>
            <p:cNvPr id="15"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25400" tIns="25400" rIns="25400" bIns="25400" anchor="ctr"/>
            <a:lstStyle/>
            <a:p>
              <a:pPr marL="0" marR="0" lvl="0" indent="0" algn="ctr" defTabSz="228600" eaLnBrk="1" fontAlgn="base" latinLnBrk="0" hangingPunct="0">
                <a:lnSpc>
                  <a:spcPct val="142000"/>
                </a:lnSpc>
                <a:spcBef>
                  <a:spcPct val="0"/>
                </a:spcBef>
                <a:spcAft>
                  <a:spcPct val="0"/>
                </a:spcAft>
                <a:buClrTx/>
                <a:buSzTx/>
                <a:buFontTx/>
                <a:buNone/>
              </a:pPr>
              <a:endParaRPr kumimoji="0" lang="en-US" sz="2000" b="0" i="0" u="none" strike="noStrike" kern="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汉仪正圆-45W" panose="00020600040101010101" charset="-122"/>
                <a:ea typeface="汉仪正圆-45W" panose="00020600040101010101" charset="-122"/>
                <a:sym typeface="思源黑体 CN Light" panose="020B0300000000000000" pitchFamily="34" charset="-122"/>
              </a:endParaRPr>
            </a:p>
          </p:txBody>
        </p:sp>
        <p:sp>
          <p:nvSpPr>
            <p:cNvPr id="16"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25400" tIns="25400" rIns="25400" bIns="25400" anchor="ctr"/>
            <a:lstStyle/>
            <a:p>
              <a:pPr marL="0" marR="0" lvl="0" indent="0" algn="ctr" defTabSz="228600" eaLnBrk="1" fontAlgn="base" latinLnBrk="0" hangingPunct="0">
                <a:lnSpc>
                  <a:spcPct val="142000"/>
                </a:lnSpc>
                <a:spcBef>
                  <a:spcPct val="0"/>
                </a:spcBef>
                <a:spcAft>
                  <a:spcPct val="0"/>
                </a:spcAft>
                <a:buClrTx/>
                <a:buSzTx/>
                <a:buFontTx/>
                <a:buNone/>
              </a:pPr>
              <a:endParaRPr kumimoji="0" lang="en-US" sz="2000" b="0" i="0" u="none" strike="noStrike" kern="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汉仪正圆-45W" panose="00020600040101010101" charset="-122"/>
                <a:ea typeface="汉仪正圆-45W" panose="00020600040101010101" charset="-122"/>
                <a:sym typeface="思源黑体 CN Light" panose="020B0300000000000000" pitchFamily="34" charset="-122"/>
              </a:endParaRPr>
            </a:p>
          </p:txBody>
        </p:sp>
        <p:sp>
          <p:nvSpPr>
            <p:cNvPr id="17"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25400" tIns="25400" rIns="25400" bIns="25400" anchor="ctr"/>
            <a:lstStyle/>
            <a:p>
              <a:pPr marL="0" marR="0" lvl="0" indent="0" algn="ctr" defTabSz="228600" eaLnBrk="1" fontAlgn="base" latinLnBrk="0" hangingPunct="0">
                <a:lnSpc>
                  <a:spcPct val="142000"/>
                </a:lnSpc>
                <a:spcBef>
                  <a:spcPct val="0"/>
                </a:spcBef>
                <a:spcAft>
                  <a:spcPct val="0"/>
                </a:spcAft>
                <a:buClrTx/>
                <a:buSzTx/>
                <a:buFontTx/>
                <a:buNone/>
              </a:pPr>
              <a:endParaRPr kumimoji="0" lang="en-US" sz="2000" b="0" i="0" u="none" strike="noStrike" kern="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汉仪正圆-45W" panose="00020600040101010101" charset="-122"/>
                <a:ea typeface="汉仪正圆-45W" panose="00020600040101010101" charset="-122"/>
                <a:sym typeface="思源黑体 CN Light" panose="020B0300000000000000" pitchFamily="34" charset="-122"/>
              </a:endParaRPr>
            </a:p>
          </p:txBody>
        </p:sp>
      </p:grpSp>
      <p:grpSp>
        <p:nvGrpSpPr>
          <p:cNvPr id="18" name="组合 40"/>
          <p:cNvGrpSpPr/>
          <p:nvPr/>
        </p:nvGrpSpPr>
        <p:grpSpPr>
          <a:xfrm>
            <a:off x="4610100" y="3577367"/>
            <a:ext cx="478790" cy="478790"/>
            <a:chOff x="3191434" y="2145028"/>
            <a:chExt cx="359165" cy="359165"/>
          </a:xfrm>
          <a:solidFill>
            <a:schemeClr val="bg1"/>
          </a:solidFill>
        </p:grpSpPr>
        <p:sp>
          <p:nvSpPr>
            <p:cNvPr id="19" name="AutoShape 123"/>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25400" tIns="25400" rIns="25400" bIns="25400" anchor="ctr"/>
            <a:lstStyle/>
            <a:p>
              <a:pPr marL="0" marR="0" lvl="0" indent="0" algn="ctr" defTabSz="228600" eaLnBrk="1" fontAlgn="base" latinLnBrk="0" hangingPunct="0">
                <a:lnSpc>
                  <a:spcPct val="142000"/>
                </a:lnSpc>
                <a:spcBef>
                  <a:spcPct val="0"/>
                </a:spcBef>
                <a:spcAft>
                  <a:spcPct val="0"/>
                </a:spcAft>
                <a:buClrTx/>
                <a:buSzTx/>
                <a:buFontTx/>
                <a:buNone/>
              </a:pPr>
              <a:endParaRPr kumimoji="0" lang="en-US" sz="2000" b="0" i="0" u="none" strike="noStrike" kern="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汉仪正圆-45W" panose="00020600040101010101" charset="-122"/>
                <a:ea typeface="汉仪正圆-45W" panose="00020600040101010101" charset="-122"/>
                <a:sym typeface="思源黑体 CN Light" panose="020B0300000000000000" pitchFamily="34" charset="-122"/>
              </a:endParaRPr>
            </a:p>
          </p:txBody>
        </p:sp>
        <p:sp>
          <p:nvSpPr>
            <p:cNvPr id="20" name="AutoShape 124"/>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25400" tIns="25400" rIns="25400" bIns="25400" anchor="ctr"/>
            <a:lstStyle/>
            <a:p>
              <a:pPr marL="0" marR="0" lvl="0" indent="0" algn="ctr" defTabSz="228600" eaLnBrk="1" fontAlgn="base" latinLnBrk="0" hangingPunct="0">
                <a:lnSpc>
                  <a:spcPct val="142000"/>
                </a:lnSpc>
                <a:spcBef>
                  <a:spcPct val="0"/>
                </a:spcBef>
                <a:spcAft>
                  <a:spcPct val="0"/>
                </a:spcAft>
                <a:buClrTx/>
                <a:buSzTx/>
                <a:buFontTx/>
                <a:buNone/>
              </a:pPr>
              <a:endParaRPr kumimoji="0" lang="en-US" sz="2000" b="0" i="0" u="none" strike="noStrike" kern="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汉仪正圆-45W" panose="00020600040101010101" charset="-122"/>
                <a:ea typeface="汉仪正圆-45W" panose="00020600040101010101" charset="-122"/>
                <a:sym typeface="思源黑体 CN Light" panose="020B0300000000000000" pitchFamily="34" charset="-122"/>
              </a:endParaRPr>
            </a:p>
          </p:txBody>
        </p:sp>
        <p:sp>
          <p:nvSpPr>
            <p:cNvPr id="21" name="AutoShape 125"/>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25400" tIns="25400" rIns="25400" bIns="25400" anchor="ctr"/>
            <a:lstStyle/>
            <a:p>
              <a:pPr marL="0" marR="0" lvl="0" indent="0" algn="ctr" defTabSz="228600" eaLnBrk="1" fontAlgn="base" latinLnBrk="0" hangingPunct="0">
                <a:lnSpc>
                  <a:spcPct val="142000"/>
                </a:lnSpc>
                <a:spcBef>
                  <a:spcPct val="0"/>
                </a:spcBef>
                <a:spcAft>
                  <a:spcPct val="0"/>
                </a:spcAft>
                <a:buClrTx/>
                <a:buSzTx/>
                <a:buFontTx/>
                <a:buNone/>
              </a:pPr>
              <a:endParaRPr kumimoji="0" lang="en-US" sz="2000" b="0" i="0" u="none" strike="noStrike" kern="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汉仪正圆-45W" panose="00020600040101010101" charset="-122"/>
                <a:ea typeface="汉仪正圆-45W" panose="00020600040101010101" charset="-122"/>
                <a:sym typeface="思源黑体 CN Light" panose="020B0300000000000000" pitchFamily="34" charset="-122"/>
              </a:endParaRPr>
            </a:p>
          </p:txBody>
        </p:sp>
      </p:grpSp>
      <p:grpSp>
        <p:nvGrpSpPr>
          <p:cNvPr id="22" name="组合 44"/>
          <p:cNvGrpSpPr/>
          <p:nvPr/>
        </p:nvGrpSpPr>
        <p:grpSpPr>
          <a:xfrm flipH="1">
            <a:off x="1847850" y="2813462"/>
            <a:ext cx="478790" cy="478790"/>
            <a:chOff x="2473104" y="2145028"/>
            <a:chExt cx="359165" cy="359165"/>
          </a:xfrm>
          <a:solidFill>
            <a:schemeClr val="bg1"/>
          </a:solidFill>
        </p:grpSpPr>
        <p:sp>
          <p:nvSpPr>
            <p:cNvPr id="23"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25400" tIns="25400" rIns="25400" bIns="25400" anchor="ctr"/>
            <a:lstStyle/>
            <a:p>
              <a:pPr marL="0" marR="0" lvl="0" indent="0" algn="ctr" defTabSz="228600" eaLnBrk="1" fontAlgn="base" latinLnBrk="0" hangingPunct="0">
                <a:lnSpc>
                  <a:spcPct val="142000"/>
                </a:lnSpc>
                <a:spcBef>
                  <a:spcPct val="0"/>
                </a:spcBef>
                <a:spcAft>
                  <a:spcPct val="0"/>
                </a:spcAft>
                <a:buClrTx/>
                <a:buSzTx/>
                <a:buFontTx/>
                <a:buNone/>
              </a:pPr>
              <a:endParaRPr kumimoji="0" lang="en-US" sz="2000" b="0" i="0" u="none" strike="noStrike" kern="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汉仪正圆-45W" panose="00020600040101010101" charset="-122"/>
                <a:ea typeface="汉仪正圆-45W" panose="00020600040101010101" charset="-122"/>
                <a:sym typeface="思源黑体 CN Light" panose="020B0300000000000000" pitchFamily="34" charset="-122"/>
              </a:endParaRPr>
            </a:p>
          </p:txBody>
        </p:sp>
        <p:sp>
          <p:nvSpPr>
            <p:cNvPr id="24"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25400" tIns="25400" rIns="25400" bIns="25400" anchor="ctr"/>
            <a:lstStyle/>
            <a:p>
              <a:pPr marL="0" marR="0" lvl="0" indent="0" algn="ctr" defTabSz="228600" eaLnBrk="1" fontAlgn="base" latinLnBrk="0" hangingPunct="0">
                <a:lnSpc>
                  <a:spcPct val="142000"/>
                </a:lnSpc>
                <a:spcBef>
                  <a:spcPct val="0"/>
                </a:spcBef>
                <a:spcAft>
                  <a:spcPct val="0"/>
                </a:spcAft>
                <a:buClrTx/>
                <a:buSzTx/>
                <a:buFontTx/>
                <a:buNone/>
              </a:pPr>
              <a:endParaRPr kumimoji="0" lang="en-US" sz="2000" b="0" i="0" u="none" strike="noStrike" kern="0" cap="none" spc="0" normalizeH="0" baseline="0" noProof="0">
                <a:ln>
                  <a:noFill/>
                </a:ln>
                <a:solidFill>
                  <a:schemeClr val="tx1">
                    <a:lumMod val="75000"/>
                    <a:lumOff val="25000"/>
                  </a:schemeClr>
                </a:solidFill>
                <a:effectLst>
                  <a:outerShdw blurRad="38100" dist="38100" dir="2700000" algn="tl">
                    <a:srgbClr val="000000"/>
                  </a:outerShdw>
                </a:effectLst>
                <a:uLnTx/>
                <a:uFillTx/>
                <a:latin typeface="汉仪正圆-45W" panose="00020600040101010101" charset="-122"/>
                <a:ea typeface="汉仪正圆-45W" panose="00020600040101010101" charset="-122"/>
                <a:sym typeface="思源黑体 CN Light" panose="020B0300000000000000" pitchFamily="34" charset="-122"/>
              </a:endParaRPr>
            </a:p>
          </p:txBody>
        </p:sp>
      </p:grpSp>
      <p:sp>
        <p:nvSpPr>
          <p:cNvPr id="25" name="文本框 24"/>
          <p:cNvSpPr txBox="1"/>
          <p:nvPr/>
        </p:nvSpPr>
        <p:spPr>
          <a:xfrm>
            <a:off x="734835" y="4497107"/>
            <a:ext cx="2412860" cy="1316001"/>
          </a:xfrm>
          <a:prstGeom prst="rect">
            <a:avLst/>
          </a:prstGeom>
          <a:noFill/>
        </p:spPr>
        <p:txBody>
          <a:bodyPr wrap="square">
            <a:spAutoFit/>
          </a:bodyPr>
          <a:lstStyle/>
          <a:p>
            <a:pPr marR="0" lvl="0" algn="ctr" defTabSz="914400" rtl="0" eaLnBrk="1" fontAlgn="auto" latinLnBrk="0" hangingPunct="1">
              <a:lnSpc>
                <a:spcPct val="142000"/>
              </a:lnSpc>
              <a:buClrTx/>
              <a:buSzTx/>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在此处添加内容在此次添加内容在此处添加内容在此次添加内容在此处添加内容 </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a:p>
            <a:pPr marR="0" lvl="0" algn="ctr" defTabSz="914400" rtl="0" eaLnBrk="1" fontAlgn="auto" latinLnBrk="0" hangingPunct="1">
              <a:lnSpc>
                <a:spcPct val="142000"/>
              </a:lnSpc>
              <a:buClrTx/>
              <a:buSzTx/>
              <a:defRPr/>
            </a:pP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p:txBody>
      </p:sp>
      <p:sp>
        <p:nvSpPr>
          <p:cNvPr id="26" name="文本框 25"/>
          <p:cNvSpPr txBox="1"/>
          <p:nvPr/>
        </p:nvSpPr>
        <p:spPr>
          <a:xfrm>
            <a:off x="991634" y="3921114"/>
            <a:ext cx="1899263" cy="487634"/>
          </a:xfrm>
          <a:prstGeom prst="rect">
            <a:avLst/>
          </a:prstGeom>
          <a:noFill/>
        </p:spPr>
        <p:txBody>
          <a:bodyPr wrap="square">
            <a:spAutoFit/>
          </a:bodyPr>
          <a:lstStyle/>
          <a:p>
            <a:pPr algn="ctr">
              <a:lnSpc>
                <a:spcPct val="142000"/>
              </a:lnSpc>
            </a:pPr>
            <a:r>
              <a:rPr lang="zh-CN" altLang="en-US" sz="20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 添加标题</a:t>
            </a:r>
            <a:endParaRPr lang="zh-CN" altLang="en-US" sz="20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p:txBody>
      </p:sp>
      <p:sp>
        <p:nvSpPr>
          <p:cNvPr id="27" name="文本框 26"/>
          <p:cNvSpPr txBox="1"/>
          <p:nvPr/>
        </p:nvSpPr>
        <p:spPr>
          <a:xfrm>
            <a:off x="6082816" y="4497107"/>
            <a:ext cx="2412860" cy="1316001"/>
          </a:xfrm>
          <a:prstGeom prst="rect">
            <a:avLst/>
          </a:prstGeom>
          <a:noFill/>
        </p:spPr>
        <p:txBody>
          <a:bodyPr wrap="square">
            <a:spAutoFit/>
          </a:bodyPr>
          <a:lstStyle/>
          <a:p>
            <a:pPr marR="0" lvl="0" algn="ctr" defTabSz="914400" rtl="0" eaLnBrk="1" fontAlgn="auto" latinLnBrk="0" hangingPunct="1">
              <a:lnSpc>
                <a:spcPct val="142000"/>
              </a:lnSpc>
              <a:buClrTx/>
              <a:buSzTx/>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在此处添加内容在此次添加内容在此处添加内容在此次添加内容在此处添加内容 </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a:p>
            <a:pPr marR="0" lvl="0" algn="ctr" defTabSz="914400" rtl="0" eaLnBrk="1" fontAlgn="auto" latinLnBrk="0" hangingPunct="1">
              <a:lnSpc>
                <a:spcPct val="142000"/>
              </a:lnSpc>
              <a:buClrTx/>
              <a:buSzTx/>
              <a:defRPr/>
            </a:pP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p:txBody>
      </p:sp>
      <p:sp>
        <p:nvSpPr>
          <p:cNvPr id="28" name="文本框 27"/>
          <p:cNvSpPr txBox="1"/>
          <p:nvPr/>
        </p:nvSpPr>
        <p:spPr>
          <a:xfrm>
            <a:off x="6339615" y="3921114"/>
            <a:ext cx="1899263" cy="487634"/>
          </a:xfrm>
          <a:prstGeom prst="rect">
            <a:avLst/>
          </a:prstGeom>
          <a:noFill/>
        </p:spPr>
        <p:txBody>
          <a:bodyPr wrap="square">
            <a:spAutoFit/>
          </a:bodyPr>
          <a:lstStyle/>
          <a:p>
            <a:pPr algn="ctr">
              <a:lnSpc>
                <a:spcPct val="142000"/>
              </a:lnSpc>
            </a:pPr>
            <a:r>
              <a:rPr lang="zh-CN" altLang="en-US" sz="20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 添加标题</a:t>
            </a:r>
            <a:endParaRPr lang="zh-CN" altLang="en-US" sz="20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p:txBody>
      </p:sp>
      <p:sp>
        <p:nvSpPr>
          <p:cNvPr id="29" name="文本框 28"/>
          <p:cNvSpPr txBox="1"/>
          <p:nvPr/>
        </p:nvSpPr>
        <p:spPr>
          <a:xfrm>
            <a:off x="8629688" y="2058317"/>
            <a:ext cx="2412860" cy="1316001"/>
          </a:xfrm>
          <a:prstGeom prst="rect">
            <a:avLst/>
          </a:prstGeom>
          <a:noFill/>
        </p:spPr>
        <p:txBody>
          <a:bodyPr wrap="square">
            <a:spAutoFit/>
          </a:bodyPr>
          <a:lstStyle/>
          <a:p>
            <a:pPr marR="0" lvl="0" algn="ctr" defTabSz="914400" rtl="0" eaLnBrk="1" fontAlgn="auto" latinLnBrk="0" hangingPunct="1">
              <a:lnSpc>
                <a:spcPct val="142000"/>
              </a:lnSpc>
              <a:buClrTx/>
              <a:buSzTx/>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在此处添加内容在此次添加内容在此处添加内容在此次添加内容在此处添加内容 </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a:p>
            <a:pPr marR="0" lvl="0" algn="ctr" defTabSz="914400" rtl="0" eaLnBrk="1" fontAlgn="auto" latinLnBrk="0" hangingPunct="1">
              <a:lnSpc>
                <a:spcPct val="142000"/>
              </a:lnSpc>
              <a:buClrTx/>
              <a:buSzTx/>
              <a:defRPr/>
            </a:pP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p:txBody>
      </p:sp>
      <p:sp>
        <p:nvSpPr>
          <p:cNvPr id="30" name="文本框 29"/>
          <p:cNvSpPr txBox="1"/>
          <p:nvPr/>
        </p:nvSpPr>
        <p:spPr>
          <a:xfrm>
            <a:off x="8886487" y="1482324"/>
            <a:ext cx="1899263" cy="487634"/>
          </a:xfrm>
          <a:prstGeom prst="rect">
            <a:avLst/>
          </a:prstGeom>
          <a:noFill/>
        </p:spPr>
        <p:txBody>
          <a:bodyPr wrap="square">
            <a:spAutoFit/>
          </a:bodyPr>
          <a:lstStyle/>
          <a:p>
            <a:pPr algn="ctr">
              <a:lnSpc>
                <a:spcPct val="142000"/>
              </a:lnSpc>
            </a:pPr>
            <a:r>
              <a:rPr lang="zh-CN" altLang="en-US" sz="20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 添加标题</a:t>
            </a:r>
            <a:endParaRPr lang="zh-CN" altLang="en-US" sz="20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p:txBody>
      </p:sp>
      <p:sp>
        <p:nvSpPr>
          <p:cNvPr id="31" name="文本框 30"/>
          <p:cNvSpPr txBox="1"/>
          <p:nvPr/>
        </p:nvSpPr>
        <p:spPr>
          <a:xfrm>
            <a:off x="3611091" y="2058317"/>
            <a:ext cx="2412860" cy="1316001"/>
          </a:xfrm>
          <a:prstGeom prst="rect">
            <a:avLst/>
          </a:prstGeom>
          <a:noFill/>
        </p:spPr>
        <p:txBody>
          <a:bodyPr wrap="square">
            <a:spAutoFit/>
          </a:bodyPr>
          <a:lstStyle/>
          <a:p>
            <a:pPr marR="0" lvl="0" algn="ctr" defTabSz="914400" rtl="0" eaLnBrk="1" fontAlgn="auto" latinLnBrk="0" hangingPunct="1">
              <a:lnSpc>
                <a:spcPct val="142000"/>
              </a:lnSpc>
              <a:buClrTx/>
              <a:buSzTx/>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在此处添加内容在此次添加内容在此处添加内容在此次添加内容在此处添加内容 </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a:p>
            <a:pPr marR="0" lvl="0" algn="ctr" defTabSz="914400" rtl="0" eaLnBrk="1" fontAlgn="auto" latinLnBrk="0" hangingPunct="1">
              <a:lnSpc>
                <a:spcPct val="142000"/>
              </a:lnSpc>
              <a:buClrTx/>
              <a:buSzTx/>
              <a:defRPr/>
            </a:pP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p:txBody>
      </p:sp>
      <p:sp>
        <p:nvSpPr>
          <p:cNvPr id="32" name="文本框 31"/>
          <p:cNvSpPr txBox="1"/>
          <p:nvPr/>
        </p:nvSpPr>
        <p:spPr>
          <a:xfrm>
            <a:off x="3867889" y="1482324"/>
            <a:ext cx="1899263" cy="487634"/>
          </a:xfrm>
          <a:prstGeom prst="rect">
            <a:avLst/>
          </a:prstGeom>
          <a:noFill/>
        </p:spPr>
        <p:txBody>
          <a:bodyPr wrap="square">
            <a:spAutoFit/>
          </a:bodyPr>
          <a:lstStyle/>
          <a:p>
            <a:pPr algn="ctr">
              <a:lnSpc>
                <a:spcPct val="142000"/>
              </a:lnSpc>
            </a:pPr>
            <a:r>
              <a:rPr lang="zh-CN" altLang="en-US" sz="20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 添加标题</a:t>
            </a:r>
            <a:endParaRPr lang="zh-CN" altLang="en-US" sz="20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文本框 55"/>
          <p:cNvSpPr txBox="1"/>
          <p:nvPr/>
        </p:nvSpPr>
        <p:spPr>
          <a:xfrm>
            <a:off x="601980" y="601980"/>
            <a:ext cx="2077720" cy="460375"/>
          </a:xfrm>
          <a:prstGeom prst="rect">
            <a:avLst/>
          </a:prstGeom>
          <a:noFill/>
        </p:spPr>
        <p:txBody>
          <a:bodyPr wrap="square" rtlCol="0">
            <a:spAutoFit/>
          </a:bodyPr>
          <a:lstStyle/>
          <a:p>
            <a:pPr algn="l"/>
            <a:r>
              <a:rPr lang="zh-CN" altLang="en-US" sz="24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重难点分析</a:t>
            </a:r>
            <a:endParaRPr lang="zh-CN" altLang="en-US" sz="24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cxnSp>
        <p:nvCxnSpPr>
          <p:cNvPr id="2" name="直接连接符 1"/>
          <p:cNvCxnSpPr>
            <a:stCxn id="56" idx="3"/>
          </p:cNvCxnSpPr>
          <p:nvPr/>
        </p:nvCxnSpPr>
        <p:spPr>
          <a:xfrm>
            <a:off x="2679700" y="832485"/>
            <a:ext cx="864171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30" name="图片 29" descr="D:\蓝山\图\2.jpg2"/>
          <p:cNvPicPr>
            <a:picLocks noChangeAspect="1"/>
          </p:cNvPicPr>
          <p:nvPr/>
        </p:nvPicPr>
        <p:blipFill>
          <a:blip r:embed="rId1"/>
          <a:srcRect/>
          <a:stretch>
            <a:fillRect/>
          </a:stretch>
        </p:blipFill>
        <p:spPr>
          <a:xfrm>
            <a:off x="5075555" y="1407795"/>
            <a:ext cx="2041525" cy="2056765"/>
          </a:xfrm>
          <a:custGeom>
            <a:avLst/>
            <a:gdLst>
              <a:gd name="connsiteX0" fmla="*/ 1020763 w 2041525"/>
              <a:gd name="connsiteY0" fmla="*/ 0 h 2041525"/>
              <a:gd name="connsiteX1" fmla="*/ 2041525 w 2041525"/>
              <a:gd name="connsiteY1" fmla="*/ 1020763 h 2041525"/>
              <a:gd name="connsiteX2" fmla="*/ 1020763 w 2041525"/>
              <a:gd name="connsiteY2" fmla="*/ 2041525 h 2041525"/>
              <a:gd name="connsiteX3" fmla="*/ 0 w 2041525"/>
              <a:gd name="connsiteY3" fmla="*/ 1020763 h 2041525"/>
            </a:gdLst>
            <a:ahLst/>
            <a:cxnLst>
              <a:cxn ang="0">
                <a:pos x="connsiteX0" y="connsiteY0"/>
              </a:cxn>
              <a:cxn ang="0">
                <a:pos x="connsiteX1" y="connsiteY1"/>
              </a:cxn>
              <a:cxn ang="0">
                <a:pos x="connsiteX2" y="connsiteY2"/>
              </a:cxn>
              <a:cxn ang="0">
                <a:pos x="connsiteX3" y="connsiteY3"/>
              </a:cxn>
            </a:cxnLst>
            <a:rect l="l" t="t" r="r" b="b"/>
            <a:pathLst>
              <a:path w="2041525" h="2041525">
                <a:moveTo>
                  <a:pt x="1020763" y="0"/>
                </a:moveTo>
                <a:lnTo>
                  <a:pt x="2041525" y="1020763"/>
                </a:lnTo>
                <a:lnTo>
                  <a:pt x="1020763" y="2041525"/>
                </a:lnTo>
                <a:lnTo>
                  <a:pt x="0" y="1020763"/>
                </a:lnTo>
                <a:close/>
              </a:path>
            </a:pathLst>
          </a:custGeom>
        </p:spPr>
      </p:pic>
      <p:sp>
        <p:nvSpPr>
          <p:cNvPr id="8" name="菱形 3"/>
          <p:cNvSpPr>
            <a:spLocks noChangeArrowheads="1"/>
          </p:cNvSpPr>
          <p:nvPr/>
        </p:nvSpPr>
        <p:spPr bwMode="auto">
          <a:xfrm>
            <a:off x="2060575" y="1753382"/>
            <a:ext cx="1366838" cy="1365250"/>
          </a:xfrm>
          <a:prstGeom prst="diamond">
            <a:avLst/>
          </a:prstGeom>
          <a:solidFill>
            <a:schemeClr val="accent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pPr>
            <a:endParaRPr lang="zh-CN" altLang="zh-CN">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9" name="菱形 4"/>
          <p:cNvSpPr>
            <a:spLocks noChangeArrowheads="1"/>
          </p:cNvSpPr>
          <p:nvPr/>
        </p:nvSpPr>
        <p:spPr bwMode="auto">
          <a:xfrm>
            <a:off x="3568700" y="1753382"/>
            <a:ext cx="1365250" cy="1365250"/>
          </a:xfrm>
          <a:prstGeom prst="diamond">
            <a:avLst/>
          </a:prstGeom>
          <a:solidFill>
            <a:schemeClr val="accent4"/>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pPr>
            <a:endParaRPr lang="zh-CN" altLang="zh-CN">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11" name="菱形 6"/>
          <p:cNvSpPr>
            <a:spLocks noChangeArrowheads="1"/>
          </p:cNvSpPr>
          <p:nvPr/>
        </p:nvSpPr>
        <p:spPr bwMode="auto">
          <a:xfrm>
            <a:off x="7258050" y="1753382"/>
            <a:ext cx="1365250" cy="1365250"/>
          </a:xfrm>
          <a:prstGeom prst="diamond">
            <a:avLst/>
          </a:prstGeom>
          <a:solidFill>
            <a:schemeClr val="accent4"/>
          </a:solidFill>
          <a:ln w="12700">
            <a:noFill/>
            <a:miter lim="800000"/>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pPr>
            <a:endParaRPr lang="zh-CN" altLang="zh-CN">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12" name="菱形 7"/>
          <p:cNvSpPr>
            <a:spLocks noChangeArrowheads="1"/>
          </p:cNvSpPr>
          <p:nvPr/>
        </p:nvSpPr>
        <p:spPr bwMode="auto">
          <a:xfrm>
            <a:off x="8764588" y="1753382"/>
            <a:ext cx="1366837" cy="1365250"/>
          </a:xfrm>
          <a:prstGeom prst="diamond">
            <a:avLst/>
          </a:prstGeom>
          <a:solidFill>
            <a:schemeClr val="accent2"/>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pPr>
            <a:endParaRPr lang="zh-CN" altLang="zh-CN">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13" name="菱形 8"/>
          <p:cNvSpPr>
            <a:spLocks noChangeArrowheads="1"/>
          </p:cNvSpPr>
          <p:nvPr/>
        </p:nvSpPr>
        <p:spPr bwMode="auto">
          <a:xfrm>
            <a:off x="3236913" y="2599519"/>
            <a:ext cx="520700" cy="519113"/>
          </a:xfrm>
          <a:prstGeom prst="diamond">
            <a:avLst/>
          </a:prstGeom>
          <a:solidFill>
            <a:srgbClr val="F2F2F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pPr>
            <a:endParaRPr lang="zh-CN" altLang="zh-CN">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14" name="菱形 9"/>
          <p:cNvSpPr>
            <a:spLocks noChangeArrowheads="1"/>
          </p:cNvSpPr>
          <p:nvPr/>
        </p:nvSpPr>
        <p:spPr bwMode="auto">
          <a:xfrm>
            <a:off x="4729163" y="1753382"/>
            <a:ext cx="520700" cy="520700"/>
          </a:xfrm>
          <a:prstGeom prst="diamond">
            <a:avLst/>
          </a:prstGeom>
          <a:solidFill>
            <a:srgbClr val="F2F2F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pPr>
            <a:endParaRPr lang="zh-CN" altLang="zh-CN">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15" name="菱形 10"/>
          <p:cNvSpPr>
            <a:spLocks noChangeArrowheads="1"/>
          </p:cNvSpPr>
          <p:nvPr/>
        </p:nvSpPr>
        <p:spPr bwMode="auto">
          <a:xfrm>
            <a:off x="6931025" y="2596344"/>
            <a:ext cx="520700" cy="519113"/>
          </a:xfrm>
          <a:prstGeom prst="diamond">
            <a:avLst/>
          </a:prstGeom>
          <a:solidFill>
            <a:srgbClr val="F2F2F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pPr>
            <a:endParaRPr lang="zh-CN" altLang="zh-CN">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16" name="菱形 11"/>
          <p:cNvSpPr>
            <a:spLocks noChangeArrowheads="1"/>
          </p:cNvSpPr>
          <p:nvPr/>
        </p:nvSpPr>
        <p:spPr bwMode="auto">
          <a:xfrm>
            <a:off x="8434388" y="1769257"/>
            <a:ext cx="520700" cy="520700"/>
          </a:xfrm>
          <a:prstGeom prst="diamond">
            <a:avLst/>
          </a:prstGeom>
          <a:solidFill>
            <a:srgbClr val="F2F2F2"/>
          </a:solidFill>
          <a:ln>
            <a:noFill/>
          </a:ln>
          <a:extLst>
            <a:ext uri="{91240B29-F687-4F45-9708-019B960494DF}">
              <a14:hiddenLine xmlns:a14="http://schemas.microsoft.com/office/drawing/2010/main" w="12700">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pPr>
            <a:endParaRPr lang="zh-CN" altLang="zh-CN">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17" name="文本框 85"/>
          <p:cNvSpPr>
            <a:spLocks noChangeArrowheads="1"/>
          </p:cNvSpPr>
          <p:nvPr/>
        </p:nvSpPr>
        <p:spPr bwMode="auto">
          <a:xfrm>
            <a:off x="5287963" y="3583769"/>
            <a:ext cx="1616075" cy="483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pPr>
            <a:r>
              <a:rPr lang="zh-CN" altLang="en-US" sz="2000"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rPr>
              <a:t>添加标题</a:t>
            </a:r>
            <a:endParaRPr lang="zh-CN" altLang="en-US" sz="2000"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18" name="文本框 86"/>
          <p:cNvSpPr>
            <a:spLocks noChangeArrowheads="1"/>
          </p:cNvSpPr>
          <p:nvPr/>
        </p:nvSpPr>
        <p:spPr bwMode="auto">
          <a:xfrm>
            <a:off x="3530600" y="3285319"/>
            <a:ext cx="1439863" cy="483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pPr>
            <a:r>
              <a:rPr lang="zh-CN" altLang="en-US" sz="2000"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rPr>
              <a:t>添加标题</a:t>
            </a:r>
            <a:endParaRPr lang="zh-CN" altLang="en-US" sz="2000"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19" name="文本框 87"/>
          <p:cNvSpPr>
            <a:spLocks noChangeArrowheads="1"/>
          </p:cNvSpPr>
          <p:nvPr/>
        </p:nvSpPr>
        <p:spPr bwMode="auto">
          <a:xfrm>
            <a:off x="2017713" y="3285319"/>
            <a:ext cx="1441450" cy="483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pPr>
            <a:r>
              <a:rPr lang="zh-CN" altLang="en-US" sz="2000"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rPr>
              <a:t>添加标题</a:t>
            </a:r>
            <a:endParaRPr lang="zh-CN" altLang="en-US" sz="2000"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20" name="文本框 88"/>
          <p:cNvSpPr>
            <a:spLocks noChangeArrowheads="1"/>
          </p:cNvSpPr>
          <p:nvPr/>
        </p:nvSpPr>
        <p:spPr bwMode="auto">
          <a:xfrm>
            <a:off x="8732838" y="3285319"/>
            <a:ext cx="1441450" cy="483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pPr>
            <a:r>
              <a:rPr lang="zh-CN" altLang="en-US" sz="2000"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rPr>
              <a:t>添加标题</a:t>
            </a:r>
            <a:endParaRPr lang="zh-CN" altLang="en-US" sz="2000"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21" name="文本框 89"/>
          <p:cNvSpPr>
            <a:spLocks noChangeArrowheads="1"/>
          </p:cNvSpPr>
          <p:nvPr/>
        </p:nvSpPr>
        <p:spPr bwMode="auto">
          <a:xfrm>
            <a:off x="7221538" y="3285319"/>
            <a:ext cx="1439862" cy="483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pPr>
            <a:r>
              <a:rPr lang="zh-CN" altLang="en-US" sz="2000"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rPr>
              <a:t>添加标题</a:t>
            </a:r>
            <a:endParaRPr lang="zh-CN" altLang="en-US" sz="2000"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22" name="图标"/>
          <p:cNvSpPr>
            <a:spLocks noChangeArrowheads="1"/>
          </p:cNvSpPr>
          <p:nvPr/>
        </p:nvSpPr>
        <p:spPr bwMode="auto">
          <a:xfrm>
            <a:off x="2490788" y="2137557"/>
            <a:ext cx="590550" cy="534987"/>
          </a:xfrm>
          <a:custGeom>
            <a:avLst/>
            <a:gdLst>
              <a:gd name="T0" fmla="*/ 44142 w 2395538"/>
              <a:gd name="T1" fmla="*/ 131888 h 2170112"/>
              <a:gd name="T2" fmla="*/ 87620 w 2395538"/>
              <a:gd name="T3" fmla="*/ 44275 h 2170112"/>
              <a:gd name="T4" fmla="*/ 114595 w 2395538"/>
              <a:gd name="T5" fmla="*/ 69505 h 2170112"/>
              <a:gd name="T6" fmla="*/ 113669 w 2395538"/>
              <a:gd name="T7" fmla="*/ 72186 h 2170112"/>
              <a:gd name="T8" fmla="*/ 110851 w 2395538"/>
              <a:gd name="T9" fmla="*/ 73498 h 2170112"/>
              <a:gd name="T10" fmla="*/ 107861 w 2395538"/>
              <a:gd name="T11" fmla="*/ 72707 h 2170112"/>
              <a:gd name="T12" fmla="*/ 5326 w 2395538"/>
              <a:gd name="T13" fmla="*/ 73363 h 2170112"/>
              <a:gd name="T14" fmla="*/ 2200 w 2395538"/>
              <a:gd name="T15" fmla="*/ 73112 h 2170112"/>
              <a:gd name="T16" fmla="*/ 154 w 2395538"/>
              <a:gd name="T17" fmla="*/ 70894 h 2170112"/>
              <a:gd name="T18" fmla="*/ 482 w 2395538"/>
              <a:gd name="T19" fmla="*/ 68136 h 2170112"/>
              <a:gd name="T20" fmla="*/ 119609 w 2395538"/>
              <a:gd name="T21" fmla="*/ 13333 h 2170112"/>
              <a:gd name="T22" fmla="*/ 128498 w 2395538"/>
              <a:gd name="T23" fmla="*/ 14816 h 2170112"/>
              <a:gd name="T24" fmla="*/ 136173 w 2395538"/>
              <a:gd name="T25" fmla="*/ 17301 h 2170112"/>
              <a:gd name="T26" fmla="*/ 145159 w 2395538"/>
              <a:gd name="T27" fmla="*/ 21576 h 2170112"/>
              <a:gd name="T28" fmla="*/ 141996 w 2395538"/>
              <a:gd name="T29" fmla="*/ 22674 h 2170112"/>
              <a:gd name="T30" fmla="*/ 136770 w 2395538"/>
              <a:gd name="T31" fmla="*/ 25235 h 2170112"/>
              <a:gd name="T32" fmla="*/ 129983 w 2395538"/>
              <a:gd name="T33" fmla="*/ 30897 h 2170112"/>
              <a:gd name="T34" fmla="*/ 124275 w 2395538"/>
              <a:gd name="T35" fmla="*/ 37773 h 2170112"/>
              <a:gd name="T36" fmla="*/ 119146 w 2395538"/>
              <a:gd name="T37" fmla="*/ 45399 h 2170112"/>
              <a:gd name="T38" fmla="*/ 115637 w 2395538"/>
              <a:gd name="T39" fmla="*/ 48827 h 2170112"/>
              <a:gd name="T40" fmla="*/ 111336 w 2395538"/>
              <a:gd name="T41" fmla="*/ 51292 h 2170112"/>
              <a:gd name="T42" fmla="*/ 106535 w 2395538"/>
              <a:gd name="T43" fmla="*/ 52775 h 2170112"/>
              <a:gd name="T44" fmla="*/ 95332 w 2395538"/>
              <a:gd name="T45" fmla="*/ 42973 h 2170112"/>
              <a:gd name="T46" fmla="*/ 100731 w 2395538"/>
              <a:gd name="T47" fmla="*/ 35866 h 2170112"/>
              <a:gd name="T48" fmla="*/ 105532 w 2395538"/>
              <a:gd name="T49" fmla="*/ 31186 h 2170112"/>
              <a:gd name="T50" fmla="*/ 110951 w 2395538"/>
              <a:gd name="T51" fmla="*/ 27257 h 2170112"/>
              <a:gd name="T52" fmla="*/ 117025 w 2395538"/>
              <a:gd name="T53" fmla="*/ 24272 h 2170112"/>
              <a:gd name="T54" fmla="*/ 123600 w 2395538"/>
              <a:gd name="T55" fmla="*/ 22481 h 2170112"/>
              <a:gd name="T56" fmla="*/ 130484 w 2395538"/>
              <a:gd name="T57" fmla="*/ 21980 h 2170112"/>
              <a:gd name="T58" fmla="*/ 123504 w 2395538"/>
              <a:gd name="T59" fmla="*/ 21672 h 2170112"/>
              <a:gd name="T60" fmla="*/ 116523 w 2395538"/>
              <a:gd name="T61" fmla="*/ 22712 h 2170112"/>
              <a:gd name="T62" fmla="*/ 109813 w 2395538"/>
              <a:gd name="T63" fmla="*/ 25081 h 2170112"/>
              <a:gd name="T64" fmla="*/ 103546 w 2395538"/>
              <a:gd name="T65" fmla="*/ 28548 h 2170112"/>
              <a:gd name="T66" fmla="*/ 97858 w 2395538"/>
              <a:gd name="T67" fmla="*/ 32958 h 2170112"/>
              <a:gd name="T68" fmla="*/ 92748 w 2395538"/>
              <a:gd name="T69" fmla="*/ 38023 h 2170112"/>
              <a:gd name="T70" fmla="*/ 85652 w 2395538"/>
              <a:gd name="T71" fmla="*/ 35808 h 2170112"/>
              <a:gd name="T72" fmla="*/ 86924 w 2395538"/>
              <a:gd name="T73" fmla="*/ 31822 h 2170112"/>
              <a:gd name="T74" fmla="*/ 89739 w 2395538"/>
              <a:gd name="T75" fmla="*/ 27026 h 2170112"/>
              <a:gd name="T76" fmla="*/ 93673 w 2395538"/>
              <a:gd name="T77" fmla="*/ 22327 h 2170112"/>
              <a:gd name="T78" fmla="*/ 97954 w 2395538"/>
              <a:gd name="T79" fmla="*/ 18726 h 2170112"/>
              <a:gd name="T80" fmla="*/ 102486 w 2395538"/>
              <a:gd name="T81" fmla="*/ 16126 h 2170112"/>
              <a:gd name="T82" fmla="*/ 107152 w 2395538"/>
              <a:gd name="T83" fmla="*/ 14412 h 2170112"/>
              <a:gd name="T84" fmla="*/ 116080 w 2395538"/>
              <a:gd name="T85" fmla="*/ 13218 h 2170112"/>
              <a:gd name="T86" fmla="*/ 72813 w 2395538"/>
              <a:gd name="T87" fmla="*/ 1234 h 2170112"/>
              <a:gd name="T88" fmla="*/ 81206 w 2395538"/>
              <a:gd name="T89" fmla="*/ 4780 h 2170112"/>
              <a:gd name="T90" fmla="*/ 85500 w 2395538"/>
              <a:gd name="T91" fmla="*/ 7729 h 2170112"/>
              <a:gd name="T92" fmla="*/ 89233 w 2395538"/>
              <a:gd name="T93" fmla="*/ 11623 h 2170112"/>
              <a:gd name="T94" fmla="*/ 91921 w 2395538"/>
              <a:gd name="T95" fmla="*/ 16596 h 2170112"/>
              <a:gd name="T96" fmla="*/ 89600 w 2395538"/>
              <a:gd name="T97" fmla="*/ 22763 h 2170112"/>
              <a:gd name="T98" fmla="*/ 86312 w 2395538"/>
              <a:gd name="T99" fmla="*/ 23438 h 2170112"/>
              <a:gd name="T100" fmla="*/ 84165 w 2395538"/>
              <a:gd name="T101" fmla="*/ 16634 h 2170112"/>
              <a:gd name="T102" fmla="*/ 81922 w 2395538"/>
              <a:gd name="T103" fmla="*/ 12644 h 2170112"/>
              <a:gd name="T104" fmla="*/ 78982 w 2395538"/>
              <a:gd name="T105" fmla="*/ 9175 h 2170112"/>
              <a:gd name="T106" fmla="*/ 75482 w 2395538"/>
              <a:gd name="T107" fmla="*/ 6361 h 2170112"/>
              <a:gd name="T108" fmla="*/ 77822 w 2395538"/>
              <a:gd name="T109" fmla="*/ 8751 h 2170112"/>
              <a:gd name="T110" fmla="*/ 80433 w 2395538"/>
              <a:gd name="T111" fmla="*/ 12278 h 2170112"/>
              <a:gd name="T112" fmla="*/ 82464 w 2395538"/>
              <a:gd name="T113" fmla="*/ 16711 h 2170112"/>
              <a:gd name="T114" fmla="*/ 83933 w 2395538"/>
              <a:gd name="T115" fmla="*/ 25153 h 2170112"/>
              <a:gd name="T116" fmla="*/ 83237 w 2395538"/>
              <a:gd name="T117" fmla="*/ 33692 h 2170112"/>
              <a:gd name="T118" fmla="*/ 70918 w 2395538"/>
              <a:gd name="T119" fmla="*/ 22069 h 2170112"/>
              <a:gd name="T120" fmla="*/ 71633 w 2395538"/>
              <a:gd name="T121" fmla="*/ 13801 h 2170112"/>
              <a:gd name="T122" fmla="*/ 71227 w 2395538"/>
              <a:gd name="T123" fmla="*/ 8057 h 2170112"/>
              <a:gd name="T124" fmla="*/ 69545 w 2395538"/>
              <a:gd name="T125" fmla="*/ 2776 h 217011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395538"/>
              <a:gd name="T190" fmla="*/ 0 h 2170112"/>
              <a:gd name="T191" fmla="*/ 2395538 w 2395538"/>
              <a:gd name="T192" fmla="*/ 2170112 h 217011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nchor="ctr"/>
          <a:lstStyle/>
          <a:p>
            <a:pPr>
              <a:lnSpc>
                <a:spcPct val="140000"/>
              </a:lnSpc>
            </a:pPr>
            <a:endParaRPr lang="zh-CN" altLang="en-US">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23" name="图标"/>
          <p:cNvSpPr>
            <a:spLocks noChangeArrowheads="1"/>
          </p:cNvSpPr>
          <p:nvPr/>
        </p:nvSpPr>
        <p:spPr bwMode="auto">
          <a:xfrm>
            <a:off x="4059238" y="2174069"/>
            <a:ext cx="384175" cy="523875"/>
          </a:xfrm>
          <a:custGeom>
            <a:avLst/>
            <a:gdLst>
              <a:gd name="T0" fmla="*/ 96208 w 1122363"/>
              <a:gd name="T1" fmla="*/ 154299 h 1531938"/>
              <a:gd name="T2" fmla="*/ 95911 w 1122363"/>
              <a:gd name="T3" fmla="*/ 160717 h 1531938"/>
              <a:gd name="T4" fmla="*/ 89396 w 1122363"/>
              <a:gd name="T5" fmla="*/ 164634 h 1531938"/>
              <a:gd name="T6" fmla="*/ 72373 w 1122363"/>
              <a:gd name="T7" fmla="*/ 125100 h 1531938"/>
              <a:gd name="T8" fmla="*/ 69718 w 1122363"/>
              <a:gd name="T9" fmla="*/ 119308 h 1531938"/>
              <a:gd name="T10" fmla="*/ 72273 w 1122363"/>
              <a:gd name="T11" fmla="*/ 115281 h 1531938"/>
              <a:gd name="T12" fmla="*/ 74846 w 1122363"/>
              <a:gd name="T13" fmla="*/ 100695 h 1531938"/>
              <a:gd name="T14" fmla="*/ 62449 w 1122363"/>
              <a:gd name="T15" fmla="*/ 105280 h 1531938"/>
              <a:gd name="T16" fmla="*/ 55341 w 1122363"/>
              <a:gd name="T17" fmla="*/ 112174 h 1531938"/>
              <a:gd name="T18" fmla="*/ 52432 w 1122363"/>
              <a:gd name="T19" fmla="*/ 125006 h 1531938"/>
              <a:gd name="T20" fmla="*/ 56664 w 1122363"/>
              <a:gd name="T21" fmla="*/ 135132 h 1531938"/>
              <a:gd name="T22" fmla="*/ 65987 w 1122363"/>
              <a:gd name="T23" fmla="*/ 141894 h 1531938"/>
              <a:gd name="T24" fmla="*/ 75177 w 1122363"/>
              <a:gd name="T25" fmla="*/ 164556 h 1531938"/>
              <a:gd name="T26" fmla="*/ 61193 w 1122363"/>
              <a:gd name="T27" fmla="*/ 159080 h 1531938"/>
              <a:gd name="T28" fmla="*/ 65954 w 1122363"/>
              <a:gd name="T29" fmla="*/ 175771 h 1531938"/>
              <a:gd name="T30" fmla="*/ 89922 w 1122363"/>
              <a:gd name="T31" fmla="*/ 178476 h 1531938"/>
              <a:gd name="T32" fmla="*/ 102286 w 1122363"/>
              <a:gd name="T33" fmla="*/ 174649 h 1531938"/>
              <a:gd name="T34" fmla="*/ 110220 w 1122363"/>
              <a:gd name="T35" fmla="*/ 168052 h 1531938"/>
              <a:gd name="T36" fmla="*/ 114286 w 1122363"/>
              <a:gd name="T37" fmla="*/ 158190 h 1531938"/>
              <a:gd name="T38" fmla="*/ 112171 w 1122363"/>
              <a:gd name="T39" fmla="*/ 145589 h 1531938"/>
              <a:gd name="T40" fmla="*/ 101063 w 1122363"/>
              <a:gd name="T41" fmla="*/ 135561 h 1531938"/>
              <a:gd name="T42" fmla="*/ 91079 w 1122363"/>
              <a:gd name="T43" fmla="*/ 115176 h 1531938"/>
              <a:gd name="T44" fmla="*/ 110253 w 1122363"/>
              <a:gd name="T45" fmla="*/ 124907 h 1531938"/>
              <a:gd name="T46" fmla="*/ 95244 w 1122363"/>
              <a:gd name="T47" fmla="*/ 101619 h 1531938"/>
              <a:gd name="T48" fmla="*/ 90054 w 1122363"/>
              <a:gd name="T49" fmla="*/ 54350 h 1531938"/>
              <a:gd name="T50" fmla="*/ 112038 w 1122363"/>
              <a:gd name="T51" fmla="*/ 60288 h 1531938"/>
              <a:gd name="T52" fmla="*/ 129659 w 1122363"/>
              <a:gd name="T53" fmla="*/ 73977 h 1531938"/>
              <a:gd name="T54" fmla="*/ 143842 w 1122363"/>
              <a:gd name="T55" fmla="*/ 95912 h 1531938"/>
              <a:gd name="T56" fmla="*/ 155478 w 1122363"/>
              <a:gd name="T57" fmla="*/ 126523 h 1531938"/>
              <a:gd name="T58" fmla="*/ 163644 w 1122363"/>
              <a:gd name="T59" fmla="*/ 163006 h 1531938"/>
              <a:gd name="T60" fmla="*/ 158784 w 1122363"/>
              <a:gd name="T61" fmla="*/ 186854 h 1531938"/>
              <a:gd name="T62" fmla="*/ 143974 w 1122363"/>
              <a:gd name="T63" fmla="*/ 204667 h 1531938"/>
              <a:gd name="T64" fmla="*/ 121956 w 1122363"/>
              <a:gd name="T65" fmla="*/ 216409 h 1531938"/>
              <a:gd name="T66" fmla="*/ 95343 w 1122363"/>
              <a:gd name="T67" fmla="*/ 222116 h 1531938"/>
              <a:gd name="T68" fmla="*/ 66945 w 1122363"/>
              <a:gd name="T69" fmla="*/ 221786 h 1531938"/>
              <a:gd name="T70" fmla="*/ 40068 w 1122363"/>
              <a:gd name="T71" fmla="*/ 214925 h 1531938"/>
              <a:gd name="T72" fmla="*/ 17918 w 1122363"/>
              <a:gd name="T73" fmla="*/ 201797 h 1531938"/>
              <a:gd name="T74" fmla="*/ 3670 w 1122363"/>
              <a:gd name="T75" fmla="*/ 182797 h 1531938"/>
              <a:gd name="T76" fmla="*/ 430 w 1122363"/>
              <a:gd name="T77" fmla="*/ 158190 h 1531938"/>
              <a:gd name="T78" fmla="*/ 14843 w 1122363"/>
              <a:gd name="T79" fmla="*/ 112042 h 1531938"/>
              <a:gd name="T80" fmla="*/ 27043 w 1122363"/>
              <a:gd name="T81" fmla="*/ 86907 h 1531938"/>
              <a:gd name="T82" fmla="*/ 42448 w 1122363"/>
              <a:gd name="T83" fmla="*/ 68072 h 1531938"/>
              <a:gd name="T84" fmla="*/ 62615 w 1122363"/>
              <a:gd name="T85" fmla="*/ 56791 h 1531938"/>
              <a:gd name="T86" fmla="*/ 69879 w 1122363"/>
              <a:gd name="T87" fmla="*/ 231 h 1531938"/>
              <a:gd name="T88" fmla="*/ 80484 w 1122363"/>
              <a:gd name="T89" fmla="*/ 4362 h 1531938"/>
              <a:gd name="T90" fmla="*/ 91188 w 1122363"/>
              <a:gd name="T91" fmla="*/ 3767 h 1531938"/>
              <a:gd name="T92" fmla="*/ 103445 w 1122363"/>
              <a:gd name="T93" fmla="*/ 33 h 1531938"/>
              <a:gd name="T94" fmla="*/ 110647 w 1122363"/>
              <a:gd name="T95" fmla="*/ 3999 h 1531938"/>
              <a:gd name="T96" fmla="*/ 116197 w 1122363"/>
              <a:gd name="T97" fmla="*/ 18406 h 1531938"/>
              <a:gd name="T98" fmla="*/ 122871 w 1122363"/>
              <a:gd name="T99" fmla="*/ 19298 h 1531938"/>
              <a:gd name="T100" fmla="*/ 128024 w 1122363"/>
              <a:gd name="T101" fmla="*/ 18670 h 1531938"/>
              <a:gd name="T102" fmla="*/ 124589 w 1122363"/>
              <a:gd name="T103" fmla="*/ 30600 h 1531938"/>
              <a:gd name="T104" fmla="*/ 114677 w 1122363"/>
              <a:gd name="T105" fmla="*/ 40711 h 1531938"/>
              <a:gd name="T106" fmla="*/ 97994 w 1122363"/>
              <a:gd name="T107" fmla="*/ 49369 h 1531938"/>
              <a:gd name="T108" fmla="*/ 77048 w 1122363"/>
              <a:gd name="T109" fmla="*/ 47320 h 1531938"/>
              <a:gd name="T110" fmla="*/ 64990 w 1122363"/>
              <a:gd name="T111" fmla="*/ 49039 h 1531938"/>
              <a:gd name="T112" fmla="*/ 36710 w 1122363"/>
              <a:gd name="T113" fmla="*/ 25676 h 1531938"/>
              <a:gd name="T114" fmla="*/ 48074 w 1122363"/>
              <a:gd name="T115" fmla="*/ 19926 h 1531938"/>
              <a:gd name="T116" fmla="*/ 56862 w 1122363"/>
              <a:gd name="T117" fmla="*/ 18604 h 1531938"/>
              <a:gd name="T118" fmla="*/ 60827 w 1122363"/>
              <a:gd name="T119" fmla="*/ 6378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22363"/>
              <a:gd name="T181" fmla="*/ 0 h 1531938"/>
              <a:gd name="T182" fmla="*/ 1122363 w 1122363"/>
              <a:gd name="T183" fmla="*/ 1531938 h 153193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nchor="ctr"/>
          <a:lstStyle/>
          <a:p>
            <a:pPr>
              <a:lnSpc>
                <a:spcPct val="140000"/>
              </a:lnSpc>
            </a:pPr>
            <a:endParaRPr lang="zh-CN" altLang="en-US">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25" name="图标"/>
          <p:cNvSpPr>
            <a:spLocks noChangeArrowheads="1"/>
          </p:cNvSpPr>
          <p:nvPr/>
        </p:nvSpPr>
        <p:spPr bwMode="auto">
          <a:xfrm>
            <a:off x="7729538" y="2223282"/>
            <a:ext cx="422275" cy="427037"/>
          </a:xfrm>
          <a:custGeom>
            <a:avLst/>
            <a:gdLst>
              <a:gd name="T0" fmla="*/ 2147483647 w 5438"/>
              <a:gd name="T1" fmla="*/ 0 h 5494"/>
              <a:gd name="T2" fmla="*/ 0 w 5438"/>
              <a:gd name="T3" fmla="*/ 2147483647 h 5494"/>
              <a:gd name="T4" fmla="*/ 2147483647 w 5438"/>
              <a:gd name="T5" fmla="*/ 2147483647 h 5494"/>
              <a:gd name="T6" fmla="*/ 2147483647 w 5438"/>
              <a:gd name="T7" fmla="*/ 2147483647 h 5494"/>
              <a:gd name="T8" fmla="*/ 2147483647 w 5438"/>
              <a:gd name="T9" fmla="*/ 2147483647 h 5494"/>
              <a:gd name="T10" fmla="*/ 2147483647 w 5438"/>
              <a:gd name="T11" fmla="*/ 2147483647 h 5494"/>
              <a:gd name="T12" fmla="*/ 2147483647 w 5438"/>
              <a:gd name="T13" fmla="*/ 2147483647 h 5494"/>
              <a:gd name="T14" fmla="*/ 2147483647 w 5438"/>
              <a:gd name="T15" fmla="*/ 2147483647 h 5494"/>
              <a:gd name="T16" fmla="*/ 2147483647 w 5438"/>
              <a:gd name="T17" fmla="*/ 2147483647 h 5494"/>
              <a:gd name="T18" fmla="*/ 2147483647 w 5438"/>
              <a:gd name="T19" fmla="*/ 2147483647 h 5494"/>
              <a:gd name="T20" fmla="*/ 2147483647 w 5438"/>
              <a:gd name="T21" fmla="*/ 2147483647 h 5494"/>
              <a:gd name="T22" fmla="*/ 2147483647 w 5438"/>
              <a:gd name="T23" fmla="*/ 2147483647 h 5494"/>
              <a:gd name="T24" fmla="*/ 2147483647 w 5438"/>
              <a:gd name="T25" fmla="*/ 2147483647 h 5494"/>
              <a:gd name="T26" fmla="*/ 2147483647 w 5438"/>
              <a:gd name="T27" fmla="*/ 2147483647 h 5494"/>
              <a:gd name="T28" fmla="*/ 2147483647 w 5438"/>
              <a:gd name="T29" fmla="*/ 2147483647 h 5494"/>
              <a:gd name="T30" fmla="*/ 2147483647 w 5438"/>
              <a:gd name="T31" fmla="*/ 2147483647 h 5494"/>
              <a:gd name="T32" fmla="*/ 2147483647 w 5438"/>
              <a:gd name="T33" fmla="*/ 2147483647 h 5494"/>
              <a:gd name="T34" fmla="*/ 2147483647 w 5438"/>
              <a:gd name="T35" fmla="*/ 2147483647 h 5494"/>
              <a:gd name="T36" fmla="*/ 2147483647 w 5438"/>
              <a:gd name="T37" fmla="*/ 2147483647 h 5494"/>
              <a:gd name="T38" fmla="*/ 2147483647 w 5438"/>
              <a:gd name="T39" fmla="*/ 2147483647 h 5494"/>
              <a:gd name="T40" fmla="*/ 2147483647 w 5438"/>
              <a:gd name="T41" fmla="*/ 2147483647 h 5494"/>
              <a:gd name="T42" fmla="*/ 2147483647 w 5438"/>
              <a:gd name="T43" fmla="*/ 2147483647 h 5494"/>
              <a:gd name="T44" fmla="*/ 2147483647 w 5438"/>
              <a:gd name="T45" fmla="*/ 2147483647 h 5494"/>
              <a:gd name="T46" fmla="*/ 2147483647 w 5438"/>
              <a:gd name="T47" fmla="*/ 2147483647 h 5494"/>
              <a:gd name="T48" fmla="*/ 2147483647 w 5438"/>
              <a:gd name="T49" fmla="*/ 2147483647 h 5494"/>
              <a:gd name="T50" fmla="*/ 2147483647 w 5438"/>
              <a:gd name="T51" fmla="*/ 2147483647 h 5494"/>
              <a:gd name="T52" fmla="*/ 2147483647 w 5438"/>
              <a:gd name="T53" fmla="*/ 2147483647 h 5494"/>
              <a:gd name="T54" fmla="*/ 2147483647 w 5438"/>
              <a:gd name="T55" fmla="*/ 2147483647 h 5494"/>
              <a:gd name="T56" fmla="*/ 2147483647 w 5438"/>
              <a:gd name="T57" fmla="*/ 2147483647 h 5494"/>
              <a:gd name="T58" fmla="*/ 2147483647 w 5438"/>
              <a:gd name="T59" fmla="*/ 2147483647 h 5494"/>
              <a:gd name="T60" fmla="*/ 2147483647 w 5438"/>
              <a:gd name="T61" fmla="*/ 2147483647 h 5494"/>
              <a:gd name="T62" fmla="*/ 2147483647 w 5438"/>
              <a:gd name="T63" fmla="*/ 2147483647 h 5494"/>
              <a:gd name="T64" fmla="*/ 2147483647 w 5438"/>
              <a:gd name="T65" fmla="*/ 2147483647 h 5494"/>
              <a:gd name="T66" fmla="*/ 2147483647 w 5438"/>
              <a:gd name="T67" fmla="*/ 2147483647 h 5494"/>
              <a:gd name="T68" fmla="*/ 2147483647 w 5438"/>
              <a:gd name="T69" fmla="*/ 2147483647 h 5494"/>
              <a:gd name="T70" fmla="*/ 2147483647 w 5438"/>
              <a:gd name="T71" fmla="*/ 2147483647 h 5494"/>
              <a:gd name="T72" fmla="*/ 2147483647 w 5438"/>
              <a:gd name="T73" fmla="*/ 2147483647 h 5494"/>
              <a:gd name="T74" fmla="*/ 2147483647 w 5438"/>
              <a:gd name="T75" fmla="*/ 2147483647 h 5494"/>
              <a:gd name="T76" fmla="*/ 2147483647 w 5438"/>
              <a:gd name="T77" fmla="*/ 2147483647 h 5494"/>
              <a:gd name="T78" fmla="*/ 2147483647 w 5438"/>
              <a:gd name="T79" fmla="*/ 2147483647 h 5494"/>
              <a:gd name="T80" fmla="*/ 2147483647 w 5438"/>
              <a:gd name="T81" fmla="*/ 2147483647 h 5494"/>
              <a:gd name="T82" fmla="*/ 2147483647 w 5438"/>
              <a:gd name="T83" fmla="*/ 2147483647 h 5494"/>
              <a:gd name="T84" fmla="*/ 2147483647 w 5438"/>
              <a:gd name="T85" fmla="*/ 2147483647 h 5494"/>
              <a:gd name="T86" fmla="*/ 2147483647 w 5438"/>
              <a:gd name="T87" fmla="*/ 2147483647 h 5494"/>
              <a:gd name="T88" fmla="*/ 2147483647 w 5438"/>
              <a:gd name="T89" fmla="*/ 2147483647 h 5494"/>
              <a:gd name="T90" fmla="*/ 2147483647 w 5438"/>
              <a:gd name="T91" fmla="*/ 2147483647 h 5494"/>
              <a:gd name="T92" fmla="*/ 2147483647 w 5438"/>
              <a:gd name="T93" fmla="*/ 2147483647 h 5494"/>
              <a:gd name="T94" fmla="*/ 2147483647 w 5438"/>
              <a:gd name="T95" fmla="*/ 2147483647 h 5494"/>
              <a:gd name="T96" fmla="*/ 2147483647 w 5438"/>
              <a:gd name="T97" fmla="*/ 2147483647 h 5494"/>
              <a:gd name="T98" fmla="*/ 2147483647 w 5438"/>
              <a:gd name="T99" fmla="*/ 2147483647 h 5494"/>
              <a:gd name="T100" fmla="*/ 2147483647 w 5438"/>
              <a:gd name="T101" fmla="*/ 2147483647 h 5494"/>
              <a:gd name="T102" fmla="*/ 2147483647 w 5438"/>
              <a:gd name="T103" fmla="*/ 2147483647 h 5494"/>
              <a:gd name="T104" fmla="*/ 2147483647 w 5438"/>
              <a:gd name="T105" fmla="*/ 2147483647 h 5494"/>
              <a:gd name="T106" fmla="*/ 2147483647 w 5438"/>
              <a:gd name="T107" fmla="*/ 2147483647 h 5494"/>
              <a:gd name="T108" fmla="*/ 2147483647 w 5438"/>
              <a:gd name="T109" fmla="*/ 2147483647 h 5494"/>
              <a:gd name="T110" fmla="*/ 2147483647 w 5438"/>
              <a:gd name="T111" fmla="*/ 2147483647 h 5494"/>
              <a:gd name="T112" fmla="*/ 2147483647 w 5438"/>
              <a:gd name="T113" fmla="*/ 2147483647 h 5494"/>
              <a:gd name="T114" fmla="*/ 2147483647 w 5438"/>
              <a:gd name="T115" fmla="*/ 2147483647 h 5494"/>
              <a:gd name="T116" fmla="*/ 2147483647 w 5438"/>
              <a:gd name="T117" fmla="*/ 2147483647 h 5494"/>
              <a:gd name="T118" fmla="*/ 2147483647 w 5438"/>
              <a:gd name="T119" fmla="*/ 2147483647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438"/>
              <a:gd name="T181" fmla="*/ 0 h 5494"/>
              <a:gd name="T182" fmla="*/ 5438 w 5438"/>
              <a:gd name="T183" fmla="*/ 5494 h 54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nchor="ctr"/>
          <a:lstStyle/>
          <a:p>
            <a:pPr>
              <a:lnSpc>
                <a:spcPct val="140000"/>
              </a:lnSpc>
            </a:pPr>
            <a:endParaRPr lang="zh-CN" altLang="en-US">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26" name="图标"/>
          <p:cNvSpPr>
            <a:spLocks noChangeArrowheads="1"/>
          </p:cNvSpPr>
          <p:nvPr/>
        </p:nvSpPr>
        <p:spPr bwMode="auto">
          <a:xfrm>
            <a:off x="9240838" y="2239157"/>
            <a:ext cx="412750" cy="395287"/>
          </a:xfrm>
          <a:custGeom>
            <a:avLst/>
            <a:gdLst>
              <a:gd name="T0" fmla="*/ 344261 w 1889279"/>
              <a:gd name="T1" fmla="*/ 344560 h 1810503"/>
              <a:gd name="T2" fmla="*/ 307744 w 1889279"/>
              <a:gd name="T3" fmla="*/ 319405 h 1810503"/>
              <a:gd name="T4" fmla="*/ 163212 w 1889279"/>
              <a:gd name="T5" fmla="*/ 391013 h 1810503"/>
              <a:gd name="T6" fmla="*/ 108118 w 1889279"/>
              <a:gd name="T7" fmla="*/ 315672 h 1810503"/>
              <a:gd name="T8" fmla="*/ 196751 w 1889279"/>
              <a:gd name="T9" fmla="*/ 394938 h 1810503"/>
              <a:gd name="T10" fmla="*/ 120385 w 1889279"/>
              <a:gd name="T11" fmla="*/ 310759 h 1810503"/>
              <a:gd name="T12" fmla="*/ 208315 w 1889279"/>
              <a:gd name="T13" fmla="*/ 295878 h 1810503"/>
              <a:gd name="T14" fmla="*/ 230373 w 1889279"/>
              <a:gd name="T15" fmla="*/ 393964 h 1810503"/>
              <a:gd name="T16" fmla="*/ 208315 w 1889279"/>
              <a:gd name="T17" fmla="*/ 295878 h 1810503"/>
              <a:gd name="T18" fmla="*/ 412750 w 1889279"/>
              <a:gd name="T19" fmla="*/ 203331 h 1810503"/>
              <a:gd name="T20" fmla="*/ 312835 w 1889279"/>
              <a:gd name="T21" fmla="*/ 307346 h 1810503"/>
              <a:gd name="T22" fmla="*/ 208315 w 1889279"/>
              <a:gd name="T23" fmla="*/ 203331 h 1810503"/>
              <a:gd name="T24" fmla="*/ 300575 w 1889279"/>
              <a:gd name="T25" fmla="*/ 302319 h 1810503"/>
              <a:gd name="T26" fmla="*/ 208315 w 1889279"/>
              <a:gd name="T27" fmla="*/ 203331 h 1810503"/>
              <a:gd name="T28" fmla="*/ 196751 w 1889279"/>
              <a:gd name="T29" fmla="*/ 203331 h 1810503"/>
              <a:gd name="T30" fmla="*/ 115365 w 1889279"/>
              <a:gd name="T31" fmla="*/ 298685 h 1810503"/>
              <a:gd name="T32" fmla="*/ 0 w 1889279"/>
              <a:gd name="T33" fmla="*/ 203331 h 1810503"/>
              <a:gd name="T34" fmla="*/ 103366 w 1889279"/>
              <a:gd name="T35" fmla="*/ 303605 h 1810503"/>
              <a:gd name="T36" fmla="*/ 0 w 1889279"/>
              <a:gd name="T37" fmla="*/ 203331 h 1810503"/>
              <a:gd name="T38" fmla="*/ 196751 w 1889279"/>
              <a:gd name="T39" fmla="*/ 107099 h 1810503"/>
              <a:gd name="T40" fmla="*/ 98050 w 1889279"/>
              <a:gd name="T41" fmla="*/ 191124 h 1810503"/>
              <a:gd name="T42" fmla="*/ 296273 w 1889279"/>
              <a:gd name="T43" fmla="*/ 89412 h 1810503"/>
              <a:gd name="T44" fmla="*/ 208315 w 1889279"/>
              <a:gd name="T45" fmla="*/ 191124 h 1810503"/>
              <a:gd name="T46" fmla="*/ 296273 w 1889279"/>
              <a:gd name="T47" fmla="*/ 89412 h 1810503"/>
              <a:gd name="T48" fmla="*/ 105033 w 1889279"/>
              <a:gd name="T49" fmla="*/ 87046 h 1810503"/>
              <a:gd name="T50" fmla="*/ 52 w 1889279"/>
              <a:gd name="T51" fmla="*/ 191124 h 1810503"/>
              <a:gd name="T52" fmla="*/ 350768 w 1889279"/>
              <a:gd name="T53" fmla="*/ 57079 h 1810503"/>
              <a:gd name="T54" fmla="*/ 331061 w 1889279"/>
              <a:gd name="T55" fmla="*/ 191124 h 1810503"/>
              <a:gd name="T56" fmla="*/ 350768 w 1889279"/>
              <a:gd name="T57" fmla="*/ 57079 h 1810503"/>
              <a:gd name="T58" fmla="*/ 110279 w 1889279"/>
              <a:gd name="T59" fmla="*/ 75161 h 1810503"/>
              <a:gd name="T60" fmla="*/ 163450 w 1889279"/>
              <a:gd name="T61" fmla="*/ 4238 h 1810503"/>
              <a:gd name="T62" fmla="*/ 341375 w 1889279"/>
              <a:gd name="T63" fmla="*/ 47989 h 1810503"/>
              <a:gd name="T64" fmla="*/ 248536 w 1889279"/>
              <a:gd name="T65" fmla="*/ 4048 h 1810503"/>
              <a:gd name="T66" fmla="*/ 196751 w 1889279"/>
              <a:gd name="T67" fmla="*/ 93941 h 1810503"/>
              <a:gd name="T68" fmla="*/ 194484 w 1889279"/>
              <a:gd name="T69" fmla="*/ 481 h 1810503"/>
              <a:gd name="T70" fmla="*/ 208315 w 1889279"/>
              <a:gd name="T71" fmla="*/ 0 h 1810503"/>
              <a:gd name="T72" fmla="*/ 291001 w 1889279"/>
              <a:gd name="T73" fmla="*/ 77483 h 1810503"/>
              <a:gd name="T74" fmla="*/ 208315 w 1889279"/>
              <a:gd name="T75" fmla="*/ 0 h 181050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889279"/>
              <a:gd name="T115" fmla="*/ 0 h 1810503"/>
              <a:gd name="T116" fmla="*/ 1889279 w 1889279"/>
              <a:gd name="T117" fmla="*/ 1810503 h 181050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lnTo>
                  <a:pt x="953521" y="1355186"/>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lnTo>
                  <a:pt x="953521" y="931303"/>
                </a:ln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lnTo>
                  <a:pt x="900586" y="1702"/>
                </a:lnTo>
                <a:close/>
                <a:moveTo>
                  <a:pt x="953521" y="0"/>
                </a:moveTo>
                <a:lnTo>
                  <a:pt x="981035" y="1330"/>
                </a:lnTo>
                <a:cubicBezTo>
                  <a:pt x="1124068" y="53565"/>
                  <a:pt x="1247786" y="180867"/>
                  <a:pt x="1332000" y="354889"/>
                </a:cubicBezTo>
                <a:cubicBezTo>
                  <a:pt x="1219743" y="403080"/>
                  <a:pt x="1090709" y="429800"/>
                  <a:pt x="953521" y="430954"/>
                </a:cubicBezTo>
                <a:lnTo>
                  <a:pt x="953521" y="0"/>
                </a:lnTo>
                <a:close/>
              </a:path>
            </a:pathLst>
          </a:custGeom>
          <a:solidFill>
            <a:srgbClr val="FFFFFF"/>
          </a:solidFill>
          <a:ln>
            <a:noFill/>
          </a:ln>
          <a:extLst>
            <a:ext uri="{91240B29-F687-4F45-9708-019B960494DF}">
              <a14:hiddenLine xmlns:a14="http://schemas.microsoft.com/office/drawing/2010/main" w="12700">
                <a:solidFill>
                  <a:srgbClr val="42719B"/>
                </a:solidFill>
                <a:bevel/>
              </a14:hiddenLine>
            </a:ext>
          </a:extLst>
        </p:spPr>
        <p:txBody>
          <a:bodyPr anchor="ctr"/>
          <a:lstStyle/>
          <a:p>
            <a:pPr>
              <a:lnSpc>
                <a:spcPct val="140000"/>
              </a:lnSpc>
            </a:pPr>
            <a:endParaRPr lang="zh-CN" altLang="en-US">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27" name="矩形 25"/>
          <p:cNvSpPr>
            <a:spLocks noChangeArrowheads="1"/>
          </p:cNvSpPr>
          <p:nvPr/>
        </p:nvSpPr>
        <p:spPr bwMode="auto">
          <a:xfrm>
            <a:off x="2039938" y="4382282"/>
            <a:ext cx="8112125" cy="46037"/>
          </a:xfrm>
          <a:prstGeom prst="rect">
            <a:avLst/>
          </a:prstGeom>
          <a:solidFill>
            <a:schemeClr val="accent2"/>
          </a:solidFill>
          <a:ln w="12700">
            <a:solidFill>
              <a:srgbClr val="F2F2F2"/>
            </a:solidFill>
            <a:beve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40000"/>
              </a:lnSpc>
            </a:pPr>
            <a:endParaRPr lang="zh-CN" altLang="zh-CN">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28" name="文本框"/>
          <p:cNvSpPr>
            <a:spLocks noChangeArrowheads="1"/>
          </p:cNvSpPr>
          <p:nvPr/>
        </p:nvSpPr>
        <p:spPr bwMode="auto">
          <a:xfrm>
            <a:off x="1656557" y="4637869"/>
            <a:ext cx="8878887" cy="1438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lnSpc>
                <a:spcPct val="140000"/>
              </a:lnSpc>
            </a:pPr>
            <a:r>
              <a:rPr lang="zh-CN" altLang="en-US" sz="1600"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rPr>
              <a:t>点击输入内容点击输入内容点击输入内容点击输入内容点击输入内容点击输入内容点击输入内容点击输入内容点击输入内容点击输入内容点击输入内容点击输入内容点击输入内容点击输入内容点击输入内容</a:t>
            </a:r>
            <a:endParaRPr lang="zh-CN" altLang="en-US" sz="1600"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a:p>
            <a:pPr algn="ctr">
              <a:lnSpc>
                <a:spcPct val="140000"/>
              </a:lnSpc>
            </a:pPr>
            <a:endParaRPr lang="zh-CN" altLang="en-US" sz="1600"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文本框 55"/>
          <p:cNvSpPr txBox="1"/>
          <p:nvPr/>
        </p:nvSpPr>
        <p:spPr>
          <a:xfrm>
            <a:off x="601980" y="601980"/>
            <a:ext cx="2077720" cy="460375"/>
          </a:xfrm>
          <a:prstGeom prst="rect">
            <a:avLst/>
          </a:prstGeom>
          <a:noFill/>
        </p:spPr>
        <p:txBody>
          <a:bodyPr wrap="square" rtlCol="0">
            <a:spAutoFit/>
          </a:bodyPr>
          <a:lstStyle/>
          <a:p>
            <a:pPr algn="l"/>
            <a:r>
              <a:rPr lang="zh-CN" altLang="en-US" sz="24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重难点分析</a:t>
            </a:r>
            <a:endParaRPr lang="zh-CN" altLang="en-US" sz="24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cxnSp>
        <p:nvCxnSpPr>
          <p:cNvPr id="2" name="直接连接符 1"/>
          <p:cNvCxnSpPr>
            <a:stCxn id="56" idx="3"/>
          </p:cNvCxnSpPr>
          <p:nvPr/>
        </p:nvCxnSpPr>
        <p:spPr>
          <a:xfrm>
            <a:off x="2679700" y="832485"/>
            <a:ext cx="864171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文本框"/>
          <p:cNvSpPr/>
          <p:nvPr/>
        </p:nvSpPr>
        <p:spPr>
          <a:xfrm rot="1706723">
            <a:off x="1468021" y="4800967"/>
            <a:ext cx="3629721" cy="717887"/>
          </a:xfrm>
          <a:custGeom>
            <a:avLst/>
            <a:gdLst>
              <a:gd name="connsiteX0" fmla="*/ 244547 w 2680699"/>
              <a:gd name="connsiteY0" fmla="*/ 136132 h 530189"/>
              <a:gd name="connsiteX1" fmla="*/ 115585 w 2680699"/>
              <a:gd name="connsiteY1" fmla="*/ 265094 h 530189"/>
              <a:gd name="connsiteX2" fmla="*/ 244547 w 2680699"/>
              <a:gd name="connsiteY2" fmla="*/ 394056 h 530189"/>
              <a:gd name="connsiteX3" fmla="*/ 373509 w 2680699"/>
              <a:gd name="connsiteY3" fmla="*/ 265094 h 530189"/>
              <a:gd name="connsiteX4" fmla="*/ 244547 w 2680699"/>
              <a:gd name="connsiteY4" fmla="*/ 136132 h 530189"/>
              <a:gd name="connsiteX5" fmla="*/ 88367 w 2680699"/>
              <a:gd name="connsiteY5" fmla="*/ 0 h 530189"/>
              <a:gd name="connsiteX6" fmla="*/ 2592332 w 2680699"/>
              <a:gd name="connsiteY6" fmla="*/ 0 h 530189"/>
              <a:gd name="connsiteX7" fmla="*/ 2680699 w 2680699"/>
              <a:gd name="connsiteY7" fmla="*/ 88367 h 530189"/>
              <a:gd name="connsiteX8" fmla="*/ 2680699 w 2680699"/>
              <a:gd name="connsiteY8" fmla="*/ 441822 h 530189"/>
              <a:gd name="connsiteX9" fmla="*/ 2592332 w 2680699"/>
              <a:gd name="connsiteY9" fmla="*/ 530189 h 530189"/>
              <a:gd name="connsiteX10" fmla="*/ 88367 w 2680699"/>
              <a:gd name="connsiteY10" fmla="*/ 530189 h 530189"/>
              <a:gd name="connsiteX11" fmla="*/ 0 w 2680699"/>
              <a:gd name="connsiteY11" fmla="*/ 441822 h 530189"/>
              <a:gd name="connsiteX12" fmla="*/ 0 w 2680699"/>
              <a:gd name="connsiteY12" fmla="*/ 88367 h 530189"/>
              <a:gd name="connsiteX13" fmla="*/ 88367 w 2680699"/>
              <a:gd name="connsiteY13" fmla="*/ 0 h 53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699" h="53018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pPr>
            <a:endParaRPr sz="2400">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9" name="文本框"/>
          <p:cNvSpPr/>
          <p:nvPr/>
        </p:nvSpPr>
        <p:spPr>
          <a:xfrm rot="565617">
            <a:off x="1627184" y="4332400"/>
            <a:ext cx="3629721" cy="717887"/>
          </a:xfrm>
          <a:custGeom>
            <a:avLst/>
            <a:gdLst>
              <a:gd name="connsiteX0" fmla="*/ 244547 w 2680699"/>
              <a:gd name="connsiteY0" fmla="*/ 136132 h 530189"/>
              <a:gd name="connsiteX1" fmla="*/ 115585 w 2680699"/>
              <a:gd name="connsiteY1" fmla="*/ 265094 h 530189"/>
              <a:gd name="connsiteX2" fmla="*/ 244547 w 2680699"/>
              <a:gd name="connsiteY2" fmla="*/ 394056 h 530189"/>
              <a:gd name="connsiteX3" fmla="*/ 373509 w 2680699"/>
              <a:gd name="connsiteY3" fmla="*/ 265094 h 530189"/>
              <a:gd name="connsiteX4" fmla="*/ 244547 w 2680699"/>
              <a:gd name="connsiteY4" fmla="*/ 136132 h 530189"/>
              <a:gd name="connsiteX5" fmla="*/ 88367 w 2680699"/>
              <a:gd name="connsiteY5" fmla="*/ 0 h 530189"/>
              <a:gd name="connsiteX6" fmla="*/ 2592332 w 2680699"/>
              <a:gd name="connsiteY6" fmla="*/ 0 h 530189"/>
              <a:gd name="connsiteX7" fmla="*/ 2680699 w 2680699"/>
              <a:gd name="connsiteY7" fmla="*/ 88367 h 530189"/>
              <a:gd name="connsiteX8" fmla="*/ 2680699 w 2680699"/>
              <a:gd name="connsiteY8" fmla="*/ 441822 h 530189"/>
              <a:gd name="connsiteX9" fmla="*/ 2592332 w 2680699"/>
              <a:gd name="connsiteY9" fmla="*/ 530189 h 530189"/>
              <a:gd name="connsiteX10" fmla="*/ 88367 w 2680699"/>
              <a:gd name="connsiteY10" fmla="*/ 530189 h 530189"/>
              <a:gd name="connsiteX11" fmla="*/ 0 w 2680699"/>
              <a:gd name="connsiteY11" fmla="*/ 441822 h 530189"/>
              <a:gd name="connsiteX12" fmla="*/ 0 w 2680699"/>
              <a:gd name="connsiteY12" fmla="*/ 88367 h 530189"/>
              <a:gd name="connsiteX13" fmla="*/ 88367 w 2680699"/>
              <a:gd name="connsiteY13" fmla="*/ 0 h 53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699" h="53018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pPr>
            <a:endParaRPr sz="2400">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10" name="文本框"/>
          <p:cNvSpPr/>
          <p:nvPr/>
        </p:nvSpPr>
        <p:spPr>
          <a:xfrm rot="21085328">
            <a:off x="1628379" y="3877225"/>
            <a:ext cx="3629721" cy="717887"/>
          </a:xfrm>
          <a:custGeom>
            <a:avLst/>
            <a:gdLst>
              <a:gd name="connsiteX0" fmla="*/ 244547 w 2680699"/>
              <a:gd name="connsiteY0" fmla="*/ 136132 h 530189"/>
              <a:gd name="connsiteX1" fmla="*/ 115585 w 2680699"/>
              <a:gd name="connsiteY1" fmla="*/ 265094 h 530189"/>
              <a:gd name="connsiteX2" fmla="*/ 244547 w 2680699"/>
              <a:gd name="connsiteY2" fmla="*/ 394056 h 530189"/>
              <a:gd name="connsiteX3" fmla="*/ 373509 w 2680699"/>
              <a:gd name="connsiteY3" fmla="*/ 265094 h 530189"/>
              <a:gd name="connsiteX4" fmla="*/ 244547 w 2680699"/>
              <a:gd name="connsiteY4" fmla="*/ 136132 h 530189"/>
              <a:gd name="connsiteX5" fmla="*/ 88367 w 2680699"/>
              <a:gd name="connsiteY5" fmla="*/ 0 h 530189"/>
              <a:gd name="connsiteX6" fmla="*/ 2592332 w 2680699"/>
              <a:gd name="connsiteY6" fmla="*/ 0 h 530189"/>
              <a:gd name="connsiteX7" fmla="*/ 2680699 w 2680699"/>
              <a:gd name="connsiteY7" fmla="*/ 88367 h 530189"/>
              <a:gd name="connsiteX8" fmla="*/ 2680699 w 2680699"/>
              <a:gd name="connsiteY8" fmla="*/ 441822 h 530189"/>
              <a:gd name="connsiteX9" fmla="*/ 2592332 w 2680699"/>
              <a:gd name="connsiteY9" fmla="*/ 530189 h 530189"/>
              <a:gd name="connsiteX10" fmla="*/ 88367 w 2680699"/>
              <a:gd name="connsiteY10" fmla="*/ 530189 h 530189"/>
              <a:gd name="connsiteX11" fmla="*/ 0 w 2680699"/>
              <a:gd name="connsiteY11" fmla="*/ 441822 h 530189"/>
              <a:gd name="connsiteX12" fmla="*/ 0 w 2680699"/>
              <a:gd name="connsiteY12" fmla="*/ 88367 h 530189"/>
              <a:gd name="connsiteX13" fmla="*/ 88367 w 2680699"/>
              <a:gd name="connsiteY13" fmla="*/ 0 h 53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699" h="53018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pPr>
            <a:endParaRPr sz="2400">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11" name="文本框"/>
          <p:cNvSpPr/>
          <p:nvPr/>
        </p:nvSpPr>
        <p:spPr>
          <a:xfrm rot="20079945">
            <a:off x="1509379" y="3461049"/>
            <a:ext cx="3629721" cy="717887"/>
          </a:xfrm>
          <a:custGeom>
            <a:avLst/>
            <a:gdLst>
              <a:gd name="connsiteX0" fmla="*/ 244547 w 2680699"/>
              <a:gd name="connsiteY0" fmla="*/ 136132 h 530189"/>
              <a:gd name="connsiteX1" fmla="*/ 115585 w 2680699"/>
              <a:gd name="connsiteY1" fmla="*/ 265094 h 530189"/>
              <a:gd name="connsiteX2" fmla="*/ 244547 w 2680699"/>
              <a:gd name="connsiteY2" fmla="*/ 394056 h 530189"/>
              <a:gd name="connsiteX3" fmla="*/ 373509 w 2680699"/>
              <a:gd name="connsiteY3" fmla="*/ 265094 h 530189"/>
              <a:gd name="connsiteX4" fmla="*/ 244547 w 2680699"/>
              <a:gd name="connsiteY4" fmla="*/ 136132 h 530189"/>
              <a:gd name="connsiteX5" fmla="*/ 88367 w 2680699"/>
              <a:gd name="connsiteY5" fmla="*/ 0 h 530189"/>
              <a:gd name="connsiteX6" fmla="*/ 2592332 w 2680699"/>
              <a:gd name="connsiteY6" fmla="*/ 0 h 530189"/>
              <a:gd name="connsiteX7" fmla="*/ 2680699 w 2680699"/>
              <a:gd name="connsiteY7" fmla="*/ 88367 h 530189"/>
              <a:gd name="connsiteX8" fmla="*/ 2680699 w 2680699"/>
              <a:gd name="connsiteY8" fmla="*/ 441822 h 530189"/>
              <a:gd name="connsiteX9" fmla="*/ 2592332 w 2680699"/>
              <a:gd name="connsiteY9" fmla="*/ 530189 h 530189"/>
              <a:gd name="connsiteX10" fmla="*/ 88367 w 2680699"/>
              <a:gd name="connsiteY10" fmla="*/ 530189 h 530189"/>
              <a:gd name="connsiteX11" fmla="*/ 0 w 2680699"/>
              <a:gd name="connsiteY11" fmla="*/ 441822 h 530189"/>
              <a:gd name="connsiteX12" fmla="*/ 0 w 2680699"/>
              <a:gd name="connsiteY12" fmla="*/ 88367 h 530189"/>
              <a:gd name="connsiteX13" fmla="*/ 88367 w 2680699"/>
              <a:gd name="connsiteY13" fmla="*/ 0 h 53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80699" h="530189">
                <a:moveTo>
                  <a:pt x="244547" y="136132"/>
                </a:moveTo>
                <a:cubicBezTo>
                  <a:pt x="173323" y="136132"/>
                  <a:pt x="115585" y="193870"/>
                  <a:pt x="115585" y="265094"/>
                </a:cubicBezTo>
                <a:cubicBezTo>
                  <a:pt x="115585" y="336318"/>
                  <a:pt x="173323" y="394056"/>
                  <a:pt x="244547" y="394056"/>
                </a:cubicBezTo>
                <a:cubicBezTo>
                  <a:pt x="315771" y="394056"/>
                  <a:pt x="373509" y="336318"/>
                  <a:pt x="373509" y="265094"/>
                </a:cubicBezTo>
                <a:cubicBezTo>
                  <a:pt x="373509" y="193870"/>
                  <a:pt x="315771" y="136132"/>
                  <a:pt x="244547" y="136132"/>
                </a:cubicBezTo>
                <a:close/>
                <a:moveTo>
                  <a:pt x="88367" y="0"/>
                </a:moveTo>
                <a:lnTo>
                  <a:pt x="2592332" y="0"/>
                </a:lnTo>
                <a:cubicBezTo>
                  <a:pt x="2641136" y="0"/>
                  <a:pt x="2680699" y="39563"/>
                  <a:pt x="2680699" y="88367"/>
                </a:cubicBezTo>
                <a:lnTo>
                  <a:pt x="2680699" y="441822"/>
                </a:lnTo>
                <a:cubicBezTo>
                  <a:pt x="2680699" y="490626"/>
                  <a:pt x="2641136" y="530189"/>
                  <a:pt x="2592332" y="530189"/>
                </a:cubicBezTo>
                <a:lnTo>
                  <a:pt x="88367" y="530189"/>
                </a:lnTo>
                <a:cubicBezTo>
                  <a:pt x="39563" y="530189"/>
                  <a:pt x="0" y="490626"/>
                  <a:pt x="0" y="441822"/>
                </a:cubicBezTo>
                <a:lnTo>
                  <a:pt x="0" y="88367"/>
                </a:lnTo>
                <a:cubicBezTo>
                  <a:pt x="0" y="39563"/>
                  <a:pt x="39563" y="0"/>
                  <a:pt x="88367"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pPr>
            <a:endParaRPr sz="2400">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12" name="文本框"/>
          <p:cNvSpPr/>
          <p:nvPr/>
        </p:nvSpPr>
        <p:spPr>
          <a:xfrm rot="19939097">
            <a:off x="3393508" y="3321303"/>
            <a:ext cx="1261884" cy="307777"/>
          </a:xfrm>
          <a:prstGeom prst="rect">
            <a:avLst/>
          </a:prstGeom>
        </p:spPr>
        <p:txBody>
          <a:bodyPr wrap="none">
            <a:noAutofit/>
          </a:bodyPr>
          <a:lstStyle/>
          <a:p>
            <a:pPr>
              <a:lnSpc>
                <a:spcPct val="140000"/>
              </a:lnSpc>
            </a:pPr>
            <a:r>
              <a:rPr lang="zh-CN" altLang="en-US" dirty="0">
                <a:solidFill>
                  <a:schemeClr val="bg1"/>
                </a:solidFill>
                <a:latin typeface="汉仪正圆-45W" panose="00020600040101010101" charset="-122"/>
                <a:ea typeface="汉仪正圆-45W" panose="00020600040101010101" charset="-122"/>
                <a:cs typeface="+mn-ea"/>
                <a:sym typeface="思源黑体 CN Light" panose="020B0300000000000000" pitchFamily="34" charset="-122"/>
              </a:rPr>
              <a:t>添加标题</a:t>
            </a:r>
            <a:endParaRPr lang="zh-CN" altLang="en-US" dirty="0">
              <a:solidFill>
                <a:schemeClr val="bg1"/>
              </a:solidFill>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13" name="文本框"/>
          <p:cNvSpPr/>
          <p:nvPr/>
        </p:nvSpPr>
        <p:spPr>
          <a:xfrm rot="21051736">
            <a:off x="3770310" y="3923392"/>
            <a:ext cx="1261884" cy="307777"/>
          </a:xfrm>
          <a:prstGeom prst="rect">
            <a:avLst/>
          </a:prstGeom>
        </p:spPr>
        <p:txBody>
          <a:bodyPr wrap="none">
            <a:noAutofit/>
          </a:bodyPr>
          <a:lstStyle/>
          <a:p>
            <a:pPr>
              <a:lnSpc>
                <a:spcPct val="140000"/>
              </a:lnSpc>
            </a:pPr>
            <a:r>
              <a:rPr lang="zh-CN" altLang="en-US" dirty="0">
                <a:solidFill>
                  <a:schemeClr val="bg1"/>
                </a:solidFill>
                <a:latin typeface="汉仪正圆-45W" panose="00020600040101010101" charset="-122"/>
                <a:ea typeface="汉仪正圆-45W" panose="00020600040101010101" charset="-122"/>
                <a:cs typeface="+mn-ea"/>
                <a:sym typeface="思源黑体 CN Light" panose="020B0300000000000000" pitchFamily="34" charset="-122"/>
              </a:rPr>
              <a:t>添加标题</a:t>
            </a:r>
            <a:endParaRPr lang="zh-CN" altLang="en-US" dirty="0">
              <a:solidFill>
                <a:schemeClr val="bg1"/>
              </a:solidFill>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14" name="文本框"/>
          <p:cNvSpPr/>
          <p:nvPr/>
        </p:nvSpPr>
        <p:spPr>
          <a:xfrm rot="720999">
            <a:off x="3754396" y="4646186"/>
            <a:ext cx="1261884" cy="307777"/>
          </a:xfrm>
          <a:prstGeom prst="rect">
            <a:avLst/>
          </a:prstGeom>
        </p:spPr>
        <p:txBody>
          <a:bodyPr wrap="none">
            <a:noAutofit/>
          </a:bodyPr>
          <a:lstStyle/>
          <a:p>
            <a:pPr>
              <a:lnSpc>
                <a:spcPct val="140000"/>
              </a:lnSpc>
            </a:pPr>
            <a:r>
              <a:rPr lang="zh-CN" altLang="en-US" dirty="0">
                <a:solidFill>
                  <a:schemeClr val="bg1"/>
                </a:solidFill>
                <a:latin typeface="汉仪正圆-45W" panose="00020600040101010101" charset="-122"/>
                <a:ea typeface="汉仪正圆-45W" panose="00020600040101010101" charset="-122"/>
                <a:cs typeface="+mn-ea"/>
                <a:sym typeface="思源黑体 CN Light" panose="020B0300000000000000" pitchFamily="34" charset="-122"/>
              </a:rPr>
              <a:t>添加标题</a:t>
            </a:r>
            <a:endParaRPr lang="zh-CN" altLang="en-US" dirty="0">
              <a:solidFill>
                <a:schemeClr val="bg1"/>
              </a:solidFill>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15" name="文本框"/>
          <p:cNvSpPr/>
          <p:nvPr/>
        </p:nvSpPr>
        <p:spPr>
          <a:xfrm rot="1764474">
            <a:off x="3464740" y="5377510"/>
            <a:ext cx="1261884" cy="307777"/>
          </a:xfrm>
          <a:prstGeom prst="rect">
            <a:avLst/>
          </a:prstGeom>
        </p:spPr>
        <p:txBody>
          <a:bodyPr wrap="none">
            <a:noAutofit/>
          </a:bodyPr>
          <a:lstStyle/>
          <a:p>
            <a:pPr>
              <a:lnSpc>
                <a:spcPct val="140000"/>
              </a:lnSpc>
            </a:pPr>
            <a:r>
              <a:rPr lang="zh-CN" altLang="en-US" dirty="0">
                <a:solidFill>
                  <a:schemeClr val="bg1"/>
                </a:solidFill>
                <a:latin typeface="汉仪正圆-45W" panose="00020600040101010101" charset="-122"/>
                <a:ea typeface="汉仪正圆-45W" panose="00020600040101010101" charset="-122"/>
                <a:cs typeface="+mn-ea"/>
                <a:sym typeface="思源黑体 CN Light" panose="020B0300000000000000" pitchFamily="34" charset="-122"/>
              </a:rPr>
              <a:t>添加标题</a:t>
            </a:r>
            <a:endParaRPr lang="zh-CN" altLang="en-US" dirty="0">
              <a:solidFill>
                <a:schemeClr val="bg1"/>
              </a:solidFill>
              <a:latin typeface="汉仪正圆-45W" panose="00020600040101010101" charset="-122"/>
              <a:ea typeface="汉仪正圆-45W" panose="00020600040101010101" charset="-122"/>
              <a:cs typeface="+mn-ea"/>
              <a:sym typeface="思源黑体 CN Light" panose="020B0300000000000000" pitchFamily="34" charset="-122"/>
            </a:endParaRPr>
          </a:p>
        </p:txBody>
      </p:sp>
      <p:grpSp>
        <p:nvGrpSpPr>
          <p:cNvPr id="16" name="图标"/>
          <p:cNvGrpSpPr/>
          <p:nvPr/>
        </p:nvGrpSpPr>
        <p:grpSpPr>
          <a:xfrm>
            <a:off x="5924710" y="2754184"/>
            <a:ext cx="791019" cy="791019"/>
            <a:chOff x="7273474" y="1916832"/>
            <a:chExt cx="791019" cy="791019"/>
          </a:xfrm>
        </p:grpSpPr>
        <p:sp>
          <p:nvSpPr>
            <p:cNvPr id="17" name="Oval 40"/>
            <p:cNvSpPr/>
            <p:nvPr/>
          </p:nvSpPr>
          <p:spPr>
            <a:xfrm>
              <a:off x="7273474" y="1916832"/>
              <a:ext cx="791019" cy="7910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pPr>
              <a:endParaRPr sz="2400" dirty="0">
                <a:solidFill>
                  <a:schemeClr val="bg1">
                    <a:lumMod val="50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grpSp>
          <p:nvGrpSpPr>
            <p:cNvPr id="18" name="Group 61"/>
            <p:cNvGrpSpPr/>
            <p:nvPr/>
          </p:nvGrpSpPr>
          <p:grpSpPr>
            <a:xfrm>
              <a:off x="7485214" y="2164026"/>
              <a:ext cx="367568" cy="296632"/>
              <a:chOff x="2700338" y="2965449"/>
              <a:chExt cx="271462" cy="219075"/>
            </a:xfrm>
            <a:solidFill>
              <a:schemeClr val="bg1"/>
            </a:solidFill>
          </p:grpSpPr>
          <p:sp>
            <p:nvSpPr>
              <p:cNvPr id="19" name="Freeform: Shape 62"/>
              <p:cNvSpPr/>
              <p:nvPr/>
            </p:nvSpPr>
            <p:spPr bwMode="auto">
              <a:xfrm>
                <a:off x="2754313" y="2987674"/>
                <a:ext cx="82550" cy="174625"/>
              </a:xfrm>
              <a:custGeom>
                <a:avLst/>
                <a:gdLst/>
                <a:ahLst/>
                <a:cxnLst>
                  <a:cxn ang="0">
                    <a:pos x="36" y="72"/>
                  </a:cxn>
                  <a:cxn ang="0">
                    <a:pos x="32" y="75"/>
                  </a:cxn>
                  <a:cxn ang="0">
                    <a:pos x="5" y="61"/>
                  </a:cxn>
                  <a:cxn ang="0">
                    <a:pos x="0" y="53"/>
                  </a:cxn>
                  <a:cxn ang="0">
                    <a:pos x="0" y="23"/>
                  </a:cxn>
                  <a:cxn ang="0">
                    <a:pos x="5" y="15"/>
                  </a:cxn>
                  <a:cxn ang="0">
                    <a:pos x="32" y="2"/>
                  </a:cxn>
                  <a:cxn ang="0">
                    <a:pos x="36" y="4"/>
                  </a:cxn>
                  <a:cxn ang="0">
                    <a:pos x="36" y="72"/>
                  </a:cxn>
                </a:cxnLst>
                <a:rect l="0" t="0" r="r" b="b"/>
                <a:pathLst>
                  <a:path w="36" h="76">
                    <a:moveTo>
                      <a:pt x="36" y="72"/>
                    </a:moveTo>
                    <a:cubicBezTo>
                      <a:pt x="36" y="75"/>
                      <a:pt x="35" y="76"/>
                      <a:pt x="32" y="75"/>
                    </a:cubicBezTo>
                    <a:cubicBezTo>
                      <a:pt x="5" y="61"/>
                      <a:pt x="5" y="61"/>
                      <a:pt x="5" y="61"/>
                    </a:cubicBezTo>
                    <a:cubicBezTo>
                      <a:pt x="2" y="60"/>
                      <a:pt x="0" y="56"/>
                      <a:pt x="0" y="53"/>
                    </a:cubicBezTo>
                    <a:cubicBezTo>
                      <a:pt x="0" y="23"/>
                      <a:pt x="0" y="23"/>
                      <a:pt x="0" y="23"/>
                    </a:cubicBezTo>
                    <a:cubicBezTo>
                      <a:pt x="0" y="20"/>
                      <a:pt x="2" y="17"/>
                      <a:pt x="5" y="15"/>
                    </a:cubicBezTo>
                    <a:cubicBezTo>
                      <a:pt x="32" y="2"/>
                      <a:pt x="32" y="2"/>
                      <a:pt x="32" y="2"/>
                    </a:cubicBezTo>
                    <a:cubicBezTo>
                      <a:pt x="35" y="0"/>
                      <a:pt x="36" y="1"/>
                      <a:pt x="36" y="4"/>
                    </a:cubicBezTo>
                    <a:lnTo>
                      <a:pt x="36" y="72"/>
                    </a:lnTo>
                    <a:close/>
                  </a:path>
                </a:pathLst>
              </a:custGeom>
              <a:grpFill/>
              <a:ln w="9525">
                <a:noFill/>
                <a:round/>
              </a:ln>
            </p:spPr>
            <p:txBody>
              <a:bodyPr anchor="ctr"/>
              <a:lstStyle/>
              <a:p>
                <a:pPr algn="ctr">
                  <a:lnSpc>
                    <a:spcPct val="140000"/>
                  </a:lnSpc>
                </a:pPr>
                <a:endParaRPr sz="2400">
                  <a:solidFill>
                    <a:schemeClr val="bg1">
                      <a:lumMod val="50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20" name="Freeform: Shape 63"/>
              <p:cNvSpPr/>
              <p:nvPr/>
            </p:nvSpPr>
            <p:spPr bwMode="auto">
              <a:xfrm>
                <a:off x="2700338" y="3028949"/>
                <a:ext cx="39687" cy="93663"/>
              </a:xfrm>
              <a:custGeom>
                <a:avLst/>
                <a:gdLst/>
                <a:ahLst/>
                <a:cxnLst>
                  <a:cxn ang="0">
                    <a:pos x="17" y="35"/>
                  </a:cxn>
                  <a:cxn ang="0">
                    <a:pos x="12" y="41"/>
                  </a:cxn>
                  <a:cxn ang="0">
                    <a:pos x="5" y="41"/>
                  </a:cxn>
                  <a:cxn ang="0">
                    <a:pos x="0" y="35"/>
                  </a:cxn>
                  <a:cxn ang="0">
                    <a:pos x="0" y="5"/>
                  </a:cxn>
                  <a:cxn ang="0">
                    <a:pos x="5" y="0"/>
                  </a:cxn>
                  <a:cxn ang="0">
                    <a:pos x="12" y="0"/>
                  </a:cxn>
                  <a:cxn ang="0">
                    <a:pos x="17" y="5"/>
                  </a:cxn>
                  <a:cxn ang="0">
                    <a:pos x="17" y="35"/>
                  </a:cxn>
                </a:cxnLst>
                <a:rect l="0" t="0" r="r" b="b"/>
                <a:pathLst>
                  <a:path w="17" h="41">
                    <a:moveTo>
                      <a:pt x="17" y="35"/>
                    </a:moveTo>
                    <a:cubicBezTo>
                      <a:pt x="17" y="38"/>
                      <a:pt x="14" y="41"/>
                      <a:pt x="12" y="41"/>
                    </a:cubicBezTo>
                    <a:cubicBezTo>
                      <a:pt x="5" y="41"/>
                      <a:pt x="5" y="41"/>
                      <a:pt x="5" y="41"/>
                    </a:cubicBezTo>
                    <a:cubicBezTo>
                      <a:pt x="2" y="41"/>
                      <a:pt x="0" y="38"/>
                      <a:pt x="0" y="35"/>
                    </a:cubicBezTo>
                    <a:cubicBezTo>
                      <a:pt x="0" y="5"/>
                      <a:pt x="0" y="5"/>
                      <a:pt x="0" y="5"/>
                    </a:cubicBezTo>
                    <a:cubicBezTo>
                      <a:pt x="0" y="2"/>
                      <a:pt x="2" y="0"/>
                      <a:pt x="5" y="0"/>
                    </a:cubicBezTo>
                    <a:cubicBezTo>
                      <a:pt x="12" y="0"/>
                      <a:pt x="12" y="0"/>
                      <a:pt x="12" y="0"/>
                    </a:cubicBezTo>
                    <a:cubicBezTo>
                      <a:pt x="14" y="0"/>
                      <a:pt x="17" y="2"/>
                      <a:pt x="17" y="5"/>
                    </a:cubicBezTo>
                    <a:lnTo>
                      <a:pt x="17" y="35"/>
                    </a:lnTo>
                    <a:close/>
                  </a:path>
                </a:pathLst>
              </a:custGeom>
              <a:grpFill/>
              <a:ln w="9525">
                <a:noFill/>
                <a:round/>
              </a:ln>
            </p:spPr>
            <p:txBody>
              <a:bodyPr anchor="ctr"/>
              <a:lstStyle/>
              <a:p>
                <a:pPr algn="ctr">
                  <a:lnSpc>
                    <a:spcPct val="140000"/>
                  </a:lnSpc>
                </a:pPr>
                <a:endParaRPr sz="2400">
                  <a:solidFill>
                    <a:schemeClr val="bg1">
                      <a:lumMod val="50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21" name="Freeform: Shape 64"/>
              <p:cNvSpPr/>
              <p:nvPr/>
            </p:nvSpPr>
            <p:spPr bwMode="auto">
              <a:xfrm>
                <a:off x="2865438" y="3006724"/>
                <a:ext cx="46037" cy="136525"/>
              </a:xfrm>
              <a:custGeom>
                <a:avLst/>
                <a:gdLst/>
                <a:ahLst/>
                <a:cxnLst>
                  <a:cxn ang="0">
                    <a:pos x="10" y="58"/>
                  </a:cxn>
                  <a:cxn ang="0">
                    <a:pos x="20" y="31"/>
                  </a:cxn>
                  <a:cxn ang="0">
                    <a:pos x="10" y="3"/>
                  </a:cxn>
                  <a:cxn ang="0">
                    <a:pos x="10" y="2"/>
                  </a:cxn>
                  <a:cxn ang="0">
                    <a:pos x="5" y="2"/>
                  </a:cxn>
                  <a:cxn ang="0">
                    <a:pos x="2" y="5"/>
                  </a:cxn>
                  <a:cxn ang="0">
                    <a:pos x="2" y="10"/>
                  </a:cxn>
                  <a:cxn ang="0">
                    <a:pos x="2" y="10"/>
                  </a:cxn>
                  <a:cxn ang="0">
                    <a:pos x="2" y="51"/>
                  </a:cxn>
                  <a:cxn ang="0">
                    <a:pos x="2" y="51"/>
                  </a:cxn>
                  <a:cxn ang="0">
                    <a:pos x="2" y="55"/>
                  </a:cxn>
                  <a:cxn ang="0">
                    <a:pos x="5" y="59"/>
                  </a:cxn>
                  <a:cxn ang="0">
                    <a:pos x="7" y="60"/>
                  </a:cxn>
                  <a:cxn ang="0">
                    <a:pos x="9" y="58"/>
                  </a:cxn>
                  <a:cxn ang="0">
                    <a:pos x="10" y="58"/>
                  </a:cxn>
                </a:cxnLst>
                <a:rect l="0" t="0" r="r" b="b"/>
                <a:pathLst>
                  <a:path w="20" h="60">
                    <a:moveTo>
                      <a:pt x="10" y="58"/>
                    </a:moveTo>
                    <a:cubicBezTo>
                      <a:pt x="16" y="50"/>
                      <a:pt x="20" y="41"/>
                      <a:pt x="20" y="31"/>
                    </a:cubicBezTo>
                    <a:cubicBezTo>
                      <a:pt x="20" y="20"/>
                      <a:pt x="17" y="11"/>
                      <a:pt x="10" y="3"/>
                    </a:cubicBezTo>
                    <a:cubicBezTo>
                      <a:pt x="10" y="3"/>
                      <a:pt x="10" y="2"/>
                      <a:pt x="10" y="2"/>
                    </a:cubicBezTo>
                    <a:cubicBezTo>
                      <a:pt x="8" y="1"/>
                      <a:pt x="7" y="0"/>
                      <a:pt x="5" y="2"/>
                    </a:cubicBezTo>
                    <a:cubicBezTo>
                      <a:pt x="2" y="5"/>
                      <a:pt x="2" y="5"/>
                      <a:pt x="2" y="5"/>
                    </a:cubicBezTo>
                    <a:cubicBezTo>
                      <a:pt x="0" y="7"/>
                      <a:pt x="1" y="9"/>
                      <a:pt x="2" y="10"/>
                    </a:cubicBezTo>
                    <a:cubicBezTo>
                      <a:pt x="2" y="10"/>
                      <a:pt x="2" y="10"/>
                      <a:pt x="2" y="10"/>
                    </a:cubicBezTo>
                    <a:cubicBezTo>
                      <a:pt x="12" y="22"/>
                      <a:pt x="12" y="39"/>
                      <a:pt x="2" y="51"/>
                    </a:cubicBezTo>
                    <a:cubicBezTo>
                      <a:pt x="2" y="51"/>
                      <a:pt x="2" y="51"/>
                      <a:pt x="2" y="51"/>
                    </a:cubicBezTo>
                    <a:cubicBezTo>
                      <a:pt x="1" y="51"/>
                      <a:pt x="0" y="53"/>
                      <a:pt x="2" y="55"/>
                    </a:cubicBezTo>
                    <a:cubicBezTo>
                      <a:pt x="5" y="59"/>
                      <a:pt x="5" y="59"/>
                      <a:pt x="5" y="59"/>
                    </a:cubicBezTo>
                    <a:cubicBezTo>
                      <a:pt x="6" y="59"/>
                      <a:pt x="7" y="60"/>
                      <a:pt x="7" y="60"/>
                    </a:cubicBezTo>
                    <a:cubicBezTo>
                      <a:pt x="8" y="59"/>
                      <a:pt x="9" y="59"/>
                      <a:pt x="9" y="58"/>
                    </a:cubicBezTo>
                    <a:cubicBezTo>
                      <a:pt x="10" y="58"/>
                      <a:pt x="10" y="58"/>
                      <a:pt x="10" y="58"/>
                    </a:cubicBezTo>
                  </a:path>
                </a:pathLst>
              </a:custGeom>
              <a:grpFill/>
              <a:ln w="9525">
                <a:noFill/>
                <a:round/>
              </a:ln>
            </p:spPr>
            <p:txBody>
              <a:bodyPr anchor="ctr"/>
              <a:lstStyle/>
              <a:p>
                <a:pPr algn="ctr">
                  <a:lnSpc>
                    <a:spcPct val="140000"/>
                  </a:lnSpc>
                </a:pPr>
                <a:endParaRPr sz="2400">
                  <a:solidFill>
                    <a:schemeClr val="bg1">
                      <a:lumMod val="50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22" name="Freeform: Shape 65"/>
              <p:cNvSpPr/>
              <p:nvPr/>
            </p:nvSpPr>
            <p:spPr bwMode="auto">
              <a:xfrm>
                <a:off x="2906713" y="2965449"/>
                <a:ext cx="65087" cy="219075"/>
              </a:xfrm>
              <a:custGeom>
                <a:avLst/>
                <a:gdLst/>
                <a:ahLst/>
                <a:cxnLst>
                  <a:cxn ang="0">
                    <a:pos x="28" y="49"/>
                  </a:cxn>
                  <a:cxn ang="0">
                    <a:pos x="11" y="3"/>
                  </a:cxn>
                  <a:cxn ang="0">
                    <a:pos x="11" y="3"/>
                  </a:cxn>
                  <a:cxn ang="0">
                    <a:pos x="10" y="2"/>
                  </a:cxn>
                  <a:cxn ang="0">
                    <a:pos x="6" y="1"/>
                  </a:cxn>
                  <a:cxn ang="0">
                    <a:pos x="2" y="5"/>
                  </a:cxn>
                  <a:cxn ang="0">
                    <a:pos x="3" y="10"/>
                  </a:cxn>
                  <a:cxn ang="0">
                    <a:pos x="3" y="10"/>
                  </a:cxn>
                  <a:cxn ang="0">
                    <a:pos x="2" y="87"/>
                  </a:cxn>
                  <a:cxn ang="0">
                    <a:pos x="2" y="91"/>
                  </a:cxn>
                  <a:cxn ang="0">
                    <a:pos x="6" y="95"/>
                  </a:cxn>
                  <a:cxn ang="0">
                    <a:pos x="8" y="96"/>
                  </a:cxn>
                  <a:cxn ang="0">
                    <a:pos x="10" y="95"/>
                  </a:cxn>
                  <a:cxn ang="0">
                    <a:pos x="28" y="49"/>
                  </a:cxn>
                </a:cxnLst>
                <a:rect l="0" t="0" r="r" b="b"/>
                <a:pathLst>
                  <a:path w="28" h="96">
                    <a:moveTo>
                      <a:pt x="28" y="49"/>
                    </a:moveTo>
                    <a:cubicBezTo>
                      <a:pt x="28" y="32"/>
                      <a:pt x="22" y="15"/>
                      <a:pt x="11" y="3"/>
                    </a:cubicBezTo>
                    <a:cubicBezTo>
                      <a:pt x="11" y="3"/>
                      <a:pt x="11" y="3"/>
                      <a:pt x="11" y="3"/>
                    </a:cubicBezTo>
                    <a:cubicBezTo>
                      <a:pt x="11" y="2"/>
                      <a:pt x="10" y="2"/>
                      <a:pt x="10" y="2"/>
                    </a:cubicBezTo>
                    <a:cubicBezTo>
                      <a:pt x="8" y="0"/>
                      <a:pt x="7" y="0"/>
                      <a:pt x="6" y="1"/>
                    </a:cubicBezTo>
                    <a:cubicBezTo>
                      <a:pt x="2" y="5"/>
                      <a:pt x="2" y="5"/>
                      <a:pt x="2" y="5"/>
                    </a:cubicBezTo>
                    <a:cubicBezTo>
                      <a:pt x="0" y="7"/>
                      <a:pt x="2" y="9"/>
                      <a:pt x="3" y="10"/>
                    </a:cubicBezTo>
                    <a:cubicBezTo>
                      <a:pt x="3" y="10"/>
                      <a:pt x="3" y="10"/>
                      <a:pt x="3" y="10"/>
                    </a:cubicBezTo>
                    <a:cubicBezTo>
                      <a:pt x="22" y="33"/>
                      <a:pt x="22" y="65"/>
                      <a:pt x="2" y="87"/>
                    </a:cubicBezTo>
                    <a:cubicBezTo>
                      <a:pt x="2" y="88"/>
                      <a:pt x="0" y="89"/>
                      <a:pt x="2" y="91"/>
                    </a:cubicBezTo>
                    <a:cubicBezTo>
                      <a:pt x="6" y="95"/>
                      <a:pt x="6" y="95"/>
                      <a:pt x="6" y="95"/>
                    </a:cubicBezTo>
                    <a:cubicBezTo>
                      <a:pt x="7" y="96"/>
                      <a:pt x="7" y="96"/>
                      <a:pt x="8" y="96"/>
                    </a:cubicBezTo>
                    <a:cubicBezTo>
                      <a:pt x="9" y="96"/>
                      <a:pt x="9" y="95"/>
                      <a:pt x="10" y="95"/>
                    </a:cubicBezTo>
                    <a:cubicBezTo>
                      <a:pt x="22" y="82"/>
                      <a:pt x="28" y="66"/>
                      <a:pt x="28" y="49"/>
                    </a:cubicBezTo>
                  </a:path>
                </a:pathLst>
              </a:custGeom>
              <a:grpFill/>
              <a:ln w="9525">
                <a:noFill/>
                <a:round/>
              </a:ln>
            </p:spPr>
            <p:txBody>
              <a:bodyPr anchor="ctr"/>
              <a:lstStyle/>
              <a:p>
                <a:pPr algn="ctr">
                  <a:lnSpc>
                    <a:spcPct val="140000"/>
                  </a:lnSpc>
                </a:pPr>
                <a:endParaRPr sz="2400">
                  <a:solidFill>
                    <a:schemeClr val="bg1">
                      <a:lumMod val="50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grpSp>
      </p:grpSp>
      <p:grpSp>
        <p:nvGrpSpPr>
          <p:cNvPr id="23" name="图标"/>
          <p:cNvGrpSpPr/>
          <p:nvPr/>
        </p:nvGrpSpPr>
        <p:grpSpPr>
          <a:xfrm>
            <a:off x="5924710" y="3668848"/>
            <a:ext cx="791019" cy="791019"/>
            <a:chOff x="7273474" y="2831496"/>
            <a:chExt cx="791019" cy="791019"/>
          </a:xfrm>
        </p:grpSpPr>
        <p:sp>
          <p:nvSpPr>
            <p:cNvPr id="24" name="Oval 44"/>
            <p:cNvSpPr/>
            <p:nvPr/>
          </p:nvSpPr>
          <p:spPr>
            <a:xfrm>
              <a:off x="7273474" y="2831496"/>
              <a:ext cx="791019" cy="79101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pPr>
              <a:endParaRPr sz="2400">
                <a:solidFill>
                  <a:schemeClr val="bg1">
                    <a:lumMod val="50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25" name="Freeform: Shape 66"/>
            <p:cNvSpPr/>
            <p:nvPr/>
          </p:nvSpPr>
          <p:spPr bwMode="auto">
            <a:xfrm>
              <a:off x="7484126" y="3047522"/>
              <a:ext cx="369717" cy="358969"/>
            </a:xfrm>
            <a:custGeom>
              <a:avLst/>
              <a:gdLst/>
              <a:ahLst/>
              <a:cxnLst>
                <a:cxn ang="0">
                  <a:pos x="86" y="58"/>
                </a:cxn>
                <a:cxn ang="0">
                  <a:pos x="76" y="55"/>
                </a:cxn>
                <a:cxn ang="0">
                  <a:pos x="76" y="54"/>
                </a:cxn>
                <a:cxn ang="0">
                  <a:pos x="71" y="47"/>
                </a:cxn>
                <a:cxn ang="0">
                  <a:pos x="76" y="68"/>
                </a:cxn>
                <a:cxn ang="0">
                  <a:pos x="76" y="59"/>
                </a:cxn>
                <a:cxn ang="0">
                  <a:pos x="81" y="59"/>
                </a:cxn>
                <a:cxn ang="0">
                  <a:pos x="86" y="68"/>
                </a:cxn>
                <a:cxn ang="0">
                  <a:pos x="65" y="59"/>
                </a:cxn>
                <a:cxn ang="0">
                  <a:pos x="58" y="47"/>
                </a:cxn>
                <a:cxn ang="0">
                  <a:pos x="50" y="63"/>
                </a:cxn>
                <a:cxn ang="0">
                  <a:pos x="60" y="68"/>
                </a:cxn>
                <a:cxn ang="0">
                  <a:pos x="65" y="63"/>
                </a:cxn>
                <a:cxn ang="0">
                  <a:pos x="67" y="59"/>
                </a:cxn>
                <a:cxn ang="0">
                  <a:pos x="39" y="64"/>
                </a:cxn>
                <a:cxn ang="0">
                  <a:pos x="40" y="46"/>
                </a:cxn>
                <a:cxn ang="0">
                  <a:pos x="37" y="54"/>
                </a:cxn>
                <a:cxn ang="0">
                  <a:pos x="42" y="54"/>
                </a:cxn>
                <a:cxn ang="0">
                  <a:pos x="33" y="68"/>
                </a:cxn>
                <a:cxn ang="0">
                  <a:pos x="48" y="64"/>
                </a:cxn>
                <a:cxn ang="0">
                  <a:pos x="60" y="89"/>
                </a:cxn>
                <a:cxn ang="0">
                  <a:pos x="60" y="27"/>
                </a:cxn>
                <a:cxn ang="0">
                  <a:pos x="59" y="54"/>
                </a:cxn>
                <a:cxn ang="0">
                  <a:pos x="55" y="59"/>
                </a:cxn>
                <a:cxn ang="0">
                  <a:pos x="60" y="54"/>
                </a:cxn>
                <a:cxn ang="0">
                  <a:pos x="60" y="52"/>
                </a:cxn>
                <a:cxn ang="0">
                  <a:pos x="109" y="28"/>
                </a:cxn>
                <a:cxn ang="0">
                  <a:pos x="5" y="40"/>
                </a:cxn>
                <a:cxn ang="0">
                  <a:pos x="6" y="46"/>
                </a:cxn>
                <a:cxn ang="0">
                  <a:pos x="60" y="12"/>
                </a:cxn>
                <a:cxn ang="0">
                  <a:pos x="90" y="33"/>
                </a:cxn>
                <a:cxn ang="0">
                  <a:pos x="104" y="50"/>
                </a:cxn>
                <a:cxn ang="0">
                  <a:pos x="112" y="55"/>
                </a:cxn>
                <a:cxn ang="0">
                  <a:pos x="119" y="28"/>
                </a:cxn>
                <a:cxn ang="0">
                  <a:pos x="109" y="28"/>
                </a:cxn>
                <a:cxn ang="0">
                  <a:pos x="114" y="76"/>
                </a:cxn>
                <a:cxn ang="0">
                  <a:pos x="11" y="89"/>
                </a:cxn>
                <a:cxn ang="0">
                  <a:pos x="3" y="90"/>
                </a:cxn>
                <a:cxn ang="0">
                  <a:pos x="6" y="66"/>
                </a:cxn>
                <a:cxn ang="0">
                  <a:pos x="10" y="60"/>
                </a:cxn>
                <a:cxn ang="0">
                  <a:pos x="30" y="79"/>
                </a:cxn>
                <a:cxn ang="0">
                  <a:pos x="22" y="85"/>
                </a:cxn>
                <a:cxn ang="0">
                  <a:pos x="103" y="72"/>
                </a:cxn>
              </a:cxnLst>
              <a:rect l="0" t="0" r="r" b="b"/>
              <a:pathLst>
                <a:path w="119" h="115">
                  <a:moveTo>
                    <a:pt x="86" y="68"/>
                  </a:moveTo>
                  <a:cubicBezTo>
                    <a:pt x="86" y="58"/>
                    <a:pt x="86" y="58"/>
                    <a:pt x="86" y="58"/>
                  </a:cubicBezTo>
                  <a:cubicBezTo>
                    <a:pt x="86" y="54"/>
                    <a:pt x="83" y="52"/>
                    <a:pt x="80" y="52"/>
                  </a:cubicBezTo>
                  <a:cubicBezTo>
                    <a:pt x="78" y="52"/>
                    <a:pt x="77" y="53"/>
                    <a:pt x="76" y="55"/>
                  </a:cubicBezTo>
                  <a:cubicBezTo>
                    <a:pt x="76" y="55"/>
                    <a:pt x="76" y="55"/>
                    <a:pt x="76" y="55"/>
                  </a:cubicBezTo>
                  <a:cubicBezTo>
                    <a:pt x="76" y="55"/>
                    <a:pt x="76" y="54"/>
                    <a:pt x="76" y="54"/>
                  </a:cubicBezTo>
                  <a:cubicBezTo>
                    <a:pt x="76" y="47"/>
                    <a:pt x="76" y="47"/>
                    <a:pt x="76" y="47"/>
                  </a:cubicBezTo>
                  <a:cubicBezTo>
                    <a:pt x="71" y="47"/>
                    <a:pt x="71" y="47"/>
                    <a:pt x="71" y="47"/>
                  </a:cubicBezTo>
                  <a:cubicBezTo>
                    <a:pt x="71" y="68"/>
                    <a:pt x="71" y="68"/>
                    <a:pt x="71" y="68"/>
                  </a:cubicBezTo>
                  <a:cubicBezTo>
                    <a:pt x="76" y="68"/>
                    <a:pt x="76" y="68"/>
                    <a:pt x="76" y="68"/>
                  </a:cubicBezTo>
                  <a:cubicBezTo>
                    <a:pt x="76" y="61"/>
                    <a:pt x="76" y="61"/>
                    <a:pt x="76" y="61"/>
                  </a:cubicBezTo>
                  <a:cubicBezTo>
                    <a:pt x="76" y="61"/>
                    <a:pt x="76" y="60"/>
                    <a:pt x="76" y="59"/>
                  </a:cubicBezTo>
                  <a:cubicBezTo>
                    <a:pt x="76" y="58"/>
                    <a:pt x="77" y="57"/>
                    <a:pt x="79" y="57"/>
                  </a:cubicBezTo>
                  <a:cubicBezTo>
                    <a:pt x="80" y="57"/>
                    <a:pt x="81" y="58"/>
                    <a:pt x="81" y="59"/>
                  </a:cubicBezTo>
                  <a:cubicBezTo>
                    <a:pt x="81" y="68"/>
                    <a:pt x="81" y="68"/>
                    <a:pt x="81" y="68"/>
                  </a:cubicBezTo>
                  <a:lnTo>
                    <a:pt x="86" y="68"/>
                  </a:lnTo>
                  <a:close/>
                  <a:moveTo>
                    <a:pt x="67" y="59"/>
                  </a:moveTo>
                  <a:cubicBezTo>
                    <a:pt x="65" y="59"/>
                    <a:pt x="65" y="59"/>
                    <a:pt x="65" y="59"/>
                  </a:cubicBezTo>
                  <a:cubicBezTo>
                    <a:pt x="65" y="47"/>
                    <a:pt x="65" y="47"/>
                    <a:pt x="65" y="47"/>
                  </a:cubicBezTo>
                  <a:cubicBezTo>
                    <a:pt x="58" y="47"/>
                    <a:pt x="58" y="47"/>
                    <a:pt x="58" y="47"/>
                  </a:cubicBezTo>
                  <a:cubicBezTo>
                    <a:pt x="50" y="60"/>
                    <a:pt x="50" y="60"/>
                    <a:pt x="50" y="60"/>
                  </a:cubicBezTo>
                  <a:cubicBezTo>
                    <a:pt x="50" y="63"/>
                    <a:pt x="50" y="63"/>
                    <a:pt x="50" y="63"/>
                  </a:cubicBezTo>
                  <a:cubicBezTo>
                    <a:pt x="60" y="63"/>
                    <a:pt x="60" y="63"/>
                    <a:pt x="60" y="63"/>
                  </a:cubicBezTo>
                  <a:cubicBezTo>
                    <a:pt x="60" y="68"/>
                    <a:pt x="60" y="68"/>
                    <a:pt x="60" y="68"/>
                  </a:cubicBezTo>
                  <a:cubicBezTo>
                    <a:pt x="65" y="68"/>
                    <a:pt x="65" y="68"/>
                    <a:pt x="65" y="68"/>
                  </a:cubicBezTo>
                  <a:cubicBezTo>
                    <a:pt x="65" y="63"/>
                    <a:pt x="65" y="63"/>
                    <a:pt x="65" y="63"/>
                  </a:cubicBezTo>
                  <a:cubicBezTo>
                    <a:pt x="67" y="63"/>
                    <a:pt x="67" y="63"/>
                    <a:pt x="67" y="63"/>
                  </a:cubicBezTo>
                  <a:lnTo>
                    <a:pt x="67" y="59"/>
                  </a:lnTo>
                  <a:close/>
                  <a:moveTo>
                    <a:pt x="48" y="64"/>
                  </a:moveTo>
                  <a:cubicBezTo>
                    <a:pt x="39" y="64"/>
                    <a:pt x="39" y="64"/>
                    <a:pt x="39" y="64"/>
                  </a:cubicBezTo>
                  <a:cubicBezTo>
                    <a:pt x="39" y="61"/>
                    <a:pt x="48" y="60"/>
                    <a:pt x="48" y="53"/>
                  </a:cubicBezTo>
                  <a:cubicBezTo>
                    <a:pt x="48" y="48"/>
                    <a:pt x="44" y="46"/>
                    <a:pt x="40" y="46"/>
                  </a:cubicBezTo>
                  <a:cubicBezTo>
                    <a:pt x="35" y="46"/>
                    <a:pt x="33" y="51"/>
                    <a:pt x="33" y="51"/>
                  </a:cubicBezTo>
                  <a:cubicBezTo>
                    <a:pt x="37" y="54"/>
                    <a:pt x="37" y="54"/>
                    <a:pt x="37" y="54"/>
                  </a:cubicBezTo>
                  <a:cubicBezTo>
                    <a:pt x="37" y="54"/>
                    <a:pt x="38" y="51"/>
                    <a:pt x="40" y="51"/>
                  </a:cubicBezTo>
                  <a:cubicBezTo>
                    <a:pt x="41" y="51"/>
                    <a:pt x="42" y="52"/>
                    <a:pt x="42" y="54"/>
                  </a:cubicBezTo>
                  <a:cubicBezTo>
                    <a:pt x="42" y="57"/>
                    <a:pt x="33" y="58"/>
                    <a:pt x="33" y="66"/>
                  </a:cubicBezTo>
                  <a:cubicBezTo>
                    <a:pt x="33" y="67"/>
                    <a:pt x="33" y="67"/>
                    <a:pt x="33" y="68"/>
                  </a:cubicBezTo>
                  <a:cubicBezTo>
                    <a:pt x="48" y="68"/>
                    <a:pt x="48" y="68"/>
                    <a:pt x="48" y="68"/>
                  </a:cubicBezTo>
                  <a:lnTo>
                    <a:pt x="48" y="64"/>
                  </a:lnTo>
                  <a:close/>
                  <a:moveTo>
                    <a:pt x="90" y="58"/>
                  </a:moveTo>
                  <a:cubicBezTo>
                    <a:pt x="90" y="75"/>
                    <a:pt x="77" y="89"/>
                    <a:pt x="60" y="89"/>
                  </a:cubicBezTo>
                  <a:cubicBezTo>
                    <a:pt x="43" y="89"/>
                    <a:pt x="29" y="75"/>
                    <a:pt x="29" y="58"/>
                  </a:cubicBezTo>
                  <a:cubicBezTo>
                    <a:pt x="29" y="41"/>
                    <a:pt x="43" y="27"/>
                    <a:pt x="60" y="27"/>
                  </a:cubicBezTo>
                  <a:cubicBezTo>
                    <a:pt x="77" y="27"/>
                    <a:pt x="90" y="41"/>
                    <a:pt x="90" y="58"/>
                  </a:cubicBezTo>
                  <a:moveTo>
                    <a:pt x="59" y="54"/>
                  </a:moveTo>
                  <a:cubicBezTo>
                    <a:pt x="55" y="59"/>
                    <a:pt x="55" y="59"/>
                    <a:pt x="55" y="59"/>
                  </a:cubicBezTo>
                  <a:cubicBezTo>
                    <a:pt x="55" y="59"/>
                    <a:pt x="55" y="59"/>
                    <a:pt x="55" y="59"/>
                  </a:cubicBezTo>
                  <a:cubicBezTo>
                    <a:pt x="60" y="59"/>
                    <a:pt x="60" y="59"/>
                    <a:pt x="60" y="59"/>
                  </a:cubicBezTo>
                  <a:cubicBezTo>
                    <a:pt x="60" y="54"/>
                    <a:pt x="60" y="54"/>
                    <a:pt x="60" y="54"/>
                  </a:cubicBezTo>
                  <a:cubicBezTo>
                    <a:pt x="60" y="53"/>
                    <a:pt x="60" y="52"/>
                    <a:pt x="60" y="52"/>
                  </a:cubicBezTo>
                  <a:cubicBezTo>
                    <a:pt x="60" y="52"/>
                    <a:pt x="60" y="52"/>
                    <a:pt x="60" y="52"/>
                  </a:cubicBezTo>
                  <a:cubicBezTo>
                    <a:pt x="60" y="52"/>
                    <a:pt x="59" y="53"/>
                    <a:pt x="59" y="54"/>
                  </a:cubicBezTo>
                  <a:moveTo>
                    <a:pt x="109" y="28"/>
                  </a:moveTo>
                  <a:cubicBezTo>
                    <a:pt x="98" y="11"/>
                    <a:pt x="80" y="0"/>
                    <a:pt x="60" y="0"/>
                  </a:cubicBezTo>
                  <a:cubicBezTo>
                    <a:pt x="34" y="0"/>
                    <a:pt x="12" y="17"/>
                    <a:pt x="5" y="40"/>
                  </a:cubicBezTo>
                  <a:cubicBezTo>
                    <a:pt x="4" y="42"/>
                    <a:pt x="5" y="44"/>
                    <a:pt x="6" y="46"/>
                  </a:cubicBezTo>
                  <a:cubicBezTo>
                    <a:pt x="6" y="46"/>
                    <a:pt x="6" y="46"/>
                    <a:pt x="6" y="46"/>
                  </a:cubicBezTo>
                  <a:cubicBezTo>
                    <a:pt x="9" y="49"/>
                    <a:pt x="14" y="48"/>
                    <a:pt x="16" y="44"/>
                  </a:cubicBezTo>
                  <a:cubicBezTo>
                    <a:pt x="22" y="25"/>
                    <a:pt x="39" y="12"/>
                    <a:pt x="60" y="12"/>
                  </a:cubicBezTo>
                  <a:cubicBezTo>
                    <a:pt x="75" y="12"/>
                    <a:pt x="89" y="19"/>
                    <a:pt x="97" y="31"/>
                  </a:cubicBezTo>
                  <a:cubicBezTo>
                    <a:pt x="90" y="33"/>
                    <a:pt x="90" y="33"/>
                    <a:pt x="90" y="33"/>
                  </a:cubicBezTo>
                  <a:cubicBezTo>
                    <a:pt x="89" y="34"/>
                    <a:pt x="88" y="35"/>
                    <a:pt x="89" y="37"/>
                  </a:cubicBezTo>
                  <a:cubicBezTo>
                    <a:pt x="104" y="50"/>
                    <a:pt x="104" y="50"/>
                    <a:pt x="104" y="50"/>
                  </a:cubicBezTo>
                  <a:cubicBezTo>
                    <a:pt x="109" y="56"/>
                    <a:pt x="109" y="56"/>
                    <a:pt x="109" y="56"/>
                  </a:cubicBezTo>
                  <a:cubicBezTo>
                    <a:pt x="110" y="57"/>
                    <a:pt x="112" y="56"/>
                    <a:pt x="112" y="55"/>
                  </a:cubicBezTo>
                  <a:cubicBezTo>
                    <a:pt x="113" y="50"/>
                    <a:pt x="113" y="50"/>
                    <a:pt x="113" y="50"/>
                  </a:cubicBezTo>
                  <a:cubicBezTo>
                    <a:pt x="119" y="28"/>
                    <a:pt x="119" y="28"/>
                    <a:pt x="119" y="28"/>
                  </a:cubicBezTo>
                  <a:cubicBezTo>
                    <a:pt x="119" y="27"/>
                    <a:pt x="118" y="25"/>
                    <a:pt x="116" y="26"/>
                  </a:cubicBezTo>
                  <a:lnTo>
                    <a:pt x="109" y="28"/>
                  </a:lnTo>
                  <a:close/>
                  <a:moveTo>
                    <a:pt x="113" y="70"/>
                  </a:moveTo>
                  <a:cubicBezTo>
                    <a:pt x="114" y="71"/>
                    <a:pt x="115" y="74"/>
                    <a:pt x="114" y="76"/>
                  </a:cubicBezTo>
                  <a:cubicBezTo>
                    <a:pt x="107" y="99"/>
                    <a:pt x="85" y="115"/>
                    <a:pt x="60" y="115"/>
                  </a:cubicBezTo>
                  <a:cubicBezTo>
                    <a:pt x="40" y="115"/>
                    <a:pt x="22" y="105"/>
                    <a:pt x="11" y="89"/>
                  </a:cubicBezTo>
                  <a:cubicBezTo>
                    <a:pt x="11" y="88"/>
                    <a:pt x="10" y="88"/>
                    <a:pt x="9" y="88"/>
                  </a:cubicBezTo>
                  <a:cubicBezTo>
                    <a:pt x="3" y="90"/>
                    <a:pt x="3" y="90"/>
                    <a:pt x="3" y="90"/>
                  </a:cubicBezTo>
                  <a:cubicBezTo>
                    <a:pt x="1" y="90"/>
                    <a:pt x="0" y="89"/>
                    <a:pt x="0" y="88"/>
                  </a:cubicBezTo>
                  <a:cubicBezTo>
                    <a:pt x="6" y="66"/>
                    <a:pt x="6" y="66"/>
                    <a:pt x="6" y="66"/>
                  </a:cubicBezTo>
                  <a:cubicBezTo>
                    <a:pt x="7" y="61"/>
                    <a:pt x="7" y="61"/>
                    <a:pt x="7" y="61"/>
                  </a:cubicBezTo>
                  <a:cubicBezTo>
                    <a:pt x="7" y="60"/>
                    <a:pt x="9" y="59"/>
                    <a:pt x="10" y="60"/>
                  </a:cubicBezTo>
                  <a:cubicBezTo>
                    <a:pt x="16" y="66"/>
                    <a:pt x="16" y="66"/>
                    <a:pt x="16" y="66"/>
                  </a:cubicBezTo>
                  <a:cubicBezTo>
                    <a:pt x="30" y="79"/>
                    <a:pt x="30" y="79"/>
                    <a:pt x="30" y="79"/>
                  </a:cubicBezTo>
                  <a:cubicBezTo>
                    <a:pt x="31" y="80"/>
                    <a:pt x="30" y="82"/>
                    <a:pt x="29" y="83"/>
                  </a:cubicBezTo>
                  <a:cubicBezTo>
                    <a:pt x="22" y="85"/>
                    <a:pt x="22" y="85"/>
                    <a:pt x="22" y="85"/>
                  </a:cubicBezTo>
                  <a:cubicBezTo>
                    <a:pt x="31" y="97"/>
                    <a:pt x="44" y="104"/>
                    <a:pt x="60" y="104"/>
                  </a:cubicBezTo>
                  <a:cubicBezTo>
                    <a:pt x="80" y="104"/>
                    <a:pt x="97" y="91"/>
                    <a:pt x="103" y="72"/>
                  </a:cubicBezTo>
                  <a:cubicBezTo>
                    <a:pt x="105" y="68"/>
                    <a:pt x="110" y="67"/>
                    <a:pt x="113" y="70"/>
                  </a:cubicBezTo>
                  <a:close/>
                </a:path>
              </a:pathLst>
            </a:custGeom>
            <a:solidFill>
              <a:schemeClr val="bg1"/>
            </a:solidFill>
            <a:ln w="9525">
              <a:noFill/>
              <a:round/>
            </a:ln>
          </p:spPr>
          <p:txBody>
            <a:bodyPr anchor="ctr"/>
            <a:lstStyle/>
            <a:p>
              <a:pPr algn="ctr">
                <a:lnSpc>
                  <a:spcPct val="140000"/>
                </a:lnSpc>
              </a:pPr>
              <a:endParaRPr sz="2400">
                <a:solidFill>
                  <a:schemeClr val="bg1">
                    <a:lumMod val="50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grpSp>
      <p:grpSp>
        <p:nvGrpSpPr>
          <p:cNvPr id="26" name="图标"/>
          <p:cNvGrpSpPr/>
          <p:nvPr/>
        </p:nvGrpSpPr>
        <p:grpSpPr>
          <a:xfrm>
            <a:off x="5924710" y="4583512"/>
            <a:ext cx="791019" cy="791019"/>
            <a:chOff x="7273474" y="3746160"/>
            <a:chExt cx="791019" cy="791019"/>
          </a:xfrm>
        </p:grpSpPr>
        <p:sp>
          <p:nvSpPr>
            <p:cNvPr id="27" name="Oval 47"/>
            <p:cNvSpPr/>
            <p:nvPr/>
          </p:nvSpPr>
          <p:spPr>
            <a:xfrm>
              <a:off x="7273474" y="3746160"/>
              <a:ext cx="791019" cy="79101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pPr>
              <a:endParaRPr sz="2400" dirty="0">
                <a:solidFill>
                  <a:schemeClr val="bg1">
                    <a:lumMod val="50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grpSp>
          <p:nvGrpSpPr>
            <p:cNvPr id="28" name="Group 58"/>
            <p:cNvGrpSpPr/>
            <p:nvPr/>
          </p:nvGrpSpPr>
          <p:grpSpPr>
            <a:xfrm>
              <a:off x="7484134" y="3952513"/>
              <a:ext cx="369718" cy="378313"/>
              <a:chOff x="2308225" y="2935287"/>
              <a:chExt cx="273050" cy="279400"/>
            </a:xfrm>
            <a:solidFill>
              <a:schemeClr val="bg1"/>
            </a:solidFill>
          </p:grpSpPr>
          <p:sp>
            <p:nvSpPr>
              <p:cNvPr id="29" name="Freeform: Shape 59"/>
              <p:cNvSpPr/>
              <p:nvPr/>
            </p:nvSpPr>
            <p:spPr bwMode="auto">
              <a:xfrm>
                <a:off x="2308225" y="2935287"/>
                <a:ext cx="246062" cy="279400"/>
              </a:xfrm>
              <a:custGeom>
                <a:avLst/>
                <a:gdLst/>
                <a:ahLst/>
                <a:cxnLst>
                  <a:cxn ang="0">
                    <a:pos x="66" y="97"/>
                  </a:cxn>
                  <a:cxn ang="0">
                    <a:pos x="95" y="68"/>
                  </a:cxn>
                  <a:cxn ang="0">
                    <a:pos x="103" y="69"/>
                  </a:cxn>
                  <a:cxn ang="0">
                    <a:pos x="105" y="67"/>
                  </a:cxn>
                  <a:cxn ang="0">
                    <a:pos x="107" y="55"/>
                  </a:cxn>
                  <a:cxn ang="0">
                    <a:pos x="107" y="20"/>
                  </a:cxn>
                  <a:cxn ang="0">
                    <a:pos x="104" y="17"/>
                  </a:cxn>
                  <a:cxn ang="0">
                    <a:pos x="85" y="15"/>
                  </a:cxn>
                  <a:cxn ang="0">
                    <a:pos x="53" y="0"/>
                  </a:cxn>
                  <a:cxn ang="0">
                    <a:pos x="26" y="15"/>
                  </a:cxn>
                  <a:cxn ang="0">
                    <a:pos x="3" y="16"/>
                  </a:cxn>
                  <a:cxn ang="0">
                    <a:pos x="1" y="19"/>
                  </a:cxn>
                  <a:cxn ang="0">
                    <a:pos x="0" y="55"/>
                  </a:cxn>
                  <a:cxn ang="0">
                    <a:pos x="53" y="122"/>
                  </a:cxn>
                  <a:cxn ang="0">
                    <a:pos x="70" y="114"/>
                  </a:cxn>
                  <a:cxn ang="0">
                    <a:pos x="70" y="112"/>
                  </a:cxn>
                  <a:cxn ang="0">
                    <a:pos x="66" y="97"/>
                  </a:cxn>
                </a:cxnLst>
                <a:rect l="0" t="0" r="r" b="b"/>
                <a:pathLst>
                  <a:path w="107" h="122">
                    <a:moveTo>
                      <a:pt x="66" y="97"/>
                    </a:moveTo>
                    <a:cubicBezTo>
                      <a:pt x="66" y="81"/>
                      <a:pt x="79" y="68"/>
                      <a:pt x="95" y="68"/>
                    </a:cubicBezTo>
                    <a:cubicBezTo>
                      <a:pt x="98" y="68"/>
                      <a:pt x="101" y="68"/>
                      <a:pt x="103" y="69"/>
                    </a:cubicBezTo>
                    <a:cubicBezTo>
                      <a:pt x="104" y="69"/>
                      <a:pt x="105" y="68"/>
                      <a:pt x="105" y="67"/>
                    </a:cubicBezTo>
                    <a:cubicBezTo>
                      <a:pt x="106" y="63"/>
                      <a:pt x="107" y="59"/>
                      <a:pt x="107" y="55"/>
                    </a:cubicBezTo>
                    <a:cubicBezTo>
                      <a:pt x="107" y="55"/>
                      <a:pt x="107" y="20"/>
                      <a:pt x="107" y="20"/>
                    </a:cubicBezTo>
                    <a:cubicBezTo>
                      <a:pt x="107" y="17"/>
                      <a:pt x="105" y="17"/>
                      <a:pt x="104" y="17"/>
                    </a:cubicBezTo>
                    <a:cubicBezTo>
                      <a:pt x="98" y="17"/>
                      <a:pt x="91" y="17"/>
                      <a:pt x="85" y="15"/>
                    </a:cubicBezTo>
                    <a:cubicBezTo>
                      <a:pt x="71" y="11"/>
                      <a:pt x="58" y="0"/>
                      <a:pt x="53" y="0"/>
                    </a:cubicBezTo>
                    <a:cubicBezTo>
                      <a:pt x="49" y="0"/>
                      <a:pt x="40" y="11"/>
                      <a:pt x="26" y="15"/>
                    </a:cubicBezTo>
                    <a:cubicBezTo>
                      <a:pt x="18" y="17"/>
                      <a:pt x="10" y="17"/>
                      <a:pt x="3" y="16"/>
                    </a:cubicBezTo>
                    <a:cubicBezTo>
                      <a:pt x="2" y="16"/>
                      <a:pt x="1" y="16"/>
                      <a:pt x="1" y="19"/>
                    </a:cubicBezTo>
                    <a:cubicBezTo>
                      <a:pt x="1" y="20"/>
                      <a:pt x="0" y="55"/>
                      <a:pt x="0" y="55"/>
                    </a:cubicBezTo>
                    <a:cubicBezTo>
                      <a:pt x="0" y="90"/>
                      <a:pt x="43" y="122"/>
                      <a:pt x="53" y="122"/>
                    </a:cubicBezTo>
                    <a:cubicBezTo>
                      <a:pt x="57" y="122"/>
                      <a:pt x="62" y="120"/>
                      <a:pt x="70" y="114"/>
                    </a:cubicBezTo>
                    <a:cubicBezTo>
                      <a:pt x="71" y="113"/>
                      <a:pt x="70" y="113"/>
                      <a:pt x="70" y="112"/>
                    </a:cubicBezTo>
                    <a:cubicBezTo>
                      <a:pt x="67" y="108"/>
                      <a:pt x="66" y="102"/>
                      <a:pt x="66" y="97"/>
                    </a:cubicBezTo>
                  </a:path>
                </a:pathLst>
              </a:custGeom>
              <a:grpFill/>
              <a:ln w="9525">
                <a:noFill/>
                <a:round/>
              </a:ln>
            </p:spPr>
            <p:txBody>
              <a:bodyPr anchor="ctr"/>
              <a:lstStyle/>
              <a:p>
                <a:pPr algn="ctr">
                  <a:lnSpc>
                    <a:spcPct val="140000"/>
                  </a:lnSpc>
                </a:pPr>
                <a:endParaRPr sz="2400">
                  <a:solidFill>
                    <a:schemeClr val="bg1">
                      <a:lumMod val="50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30" name="Freeform: Shape 60"/>
              <p:cNvSpPr/>
              <p:nvPr/>
            </p:nvSpPr>
            <p:spPr bwMode="auto">
              <a:xfrm>
                <a:off x="2471738" y="3121024"/>
                <a:ext cx="109537" cy="73025"/>
              </a:xfrm>
              <a:custGeom>
                <a:avLst/>
                <a:gdLst/>
                <a:ahLst/>
                <a:cxnLst>
                  <a:cxn ang="0">
                    <a:pos x="24" y="31"/>
                  </a:cxn>
                  <a:cxn ang="0">
                    <a:pos x="20" y="31"/>
                  </a:cxn>
                  <a:cxn ang="0">
                    <a:pos x="2" y="17"/>
                  </a:cxn>
                  <a:cxn ang="0">
                    <a:pos x="1" y="14"/>
                  </a:cxn>
                  <a:cxn ang="0">
                    <a:pos x="4" y="11"/>
                  </a:cxn>
                  <a:cxn ang="0">
                    <a:pos x="7" y="10"/>
                  </a:cxn>
                  <a:cxn ang="0">
                    <a:pos x="19" y="19"/>
                  </a:cxn>
                  <a:cxn ang="0">
                    <a:pos x="23" y="18"/>
                  </a:cxn>
                  <a:cxn ang="0">
                    <a:pos x="40" y="1"/>
                  </a:cxn>
                  <a:cxn ang="0">
                    <a:pos x="44" y="1"/>
                  </a:cxn>
                  <a:cxn ang="0">
                    <a:pos x="47" y="3"/>
                  </a:cxn>
                  <a:cxn ang="0">
                    <a:pos x="47" y="7"/>
                  </a:cxn>
                  <a:cxn ang="0">
                    <a:pos x="24" y="31"/>
                  </a:cxn>
                </a:cxnLst>
                <a:rect l="0" t="0" r="r" b="b"/>
                <a:pathLst>
                  <a:path w="48" h="32">
                    <a:moveTo>
                      <a:pt x="24" y="31"/>
                    </a:moveTo>
                    <a:cubicBezTo>
                      <a:pt x="23" y="32"/>
                      <a:pt x="21" y="32"/>
                      <a:pt x="20" y="31"/>
                    </a:cubicBezTo>
                    <a:cubicBezTo>
                      <a:pt x="2" y="17"/>
                      <a:pt x="2" y="17"/>
                      <a:pt x="2" y="17"/>
                    </a:cubicBezTo>
                    <a:cubicBezTo>
                      <a:pt x="1" y="17"/>
                      <a:pt x="0" y="15"/>
                      <a:pt x="1" y="14"/>
                    </a:cubicBezTo>
                    <a:cubicBezTo>
                      <a:pt x="4" y="11"/>
                      <a:pt x="4" y="11"/>
                      <a:pt x="4" y="11"/>
                    </a:cubicBezTo>
                    <a:cubicBezTo>
                      <a:pt x="4" y="9"/>
                      <a:pt x="6" y="9"/>
                      <a:pt x="7" y="10"/>
                    </a:cubicBezTo>
                    <a:cubicBezTo>
                      <a:pt x="19" y="19"/>
                      <a:pt x="19" y="19"/>
                      <a:pt x="19" y="19"/>
                    </a:cubicBezTo>
                    <a:cubicBezTo>
                      <a:pt x="20" y="20"/>
                      <a:pt x="22" y="20"/>
                      <a:pt x="23" y="18"/>
                    </a:cubicBezTo>
                    <a:cubicBezTo>
                      <a:pt x="40" y="1"/>
                      <a:pt x="40" y="1"/>
                      <a:pt x="40" y="1"/>
                    </a:cubicBezTo>
                    <a:cubicBezTo>
                      <a:pt x="41" y="0"/>
                      <a:pt x="43" y="0"/>
                      <a:pt x="44" y="1"/>
                    </a:cubicBezTo>
                    <a:cubicBezTo>
                      <a:pt x="47" y="3"/>
                      <a:pt x="47" y="3"/>
                      <a:pt x="47" y="3"/>
                    </a:cubicBezTo>
                    <a:cubicBezTo>
                      <a:pt x="48" y="4"/>
                      <a:pt x="48" y="6"/>
                      <a:pt x="47" y="7"/>
                    </a:cubicBezTo>
                    <a:lnTo>
                      <a:pt x="24" y="31"/>
                    </a:lnTo>
                    <a:close/>
                  </a:path>
                </a:pathLst>
              </a:custGeom>
              <a:grpFill/>
              <a:ln w="9525">
                <a:noFill/>
                <a:round/>
              </a:ln>
            </p:spPr>
            <p:txBody>
              <a:bodyPr anchor="ctr"/>
              <a:lstStyle/>
              <a:p>
                <a:pPr algn="ctr">
                  <a:lnSpc>
                    <a:spcPct val="140000"/>
                  </a:lnSpc>
                </a:pPr>
                <a:endParaRPr sz="2400">
                  <a:solidFill>
                    <a:schemeClr val="bg1">
                      <a:lumMod val="50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grpSp>
      </p:grpSp>
      <p:grpSp>
        <p:nvGrpSpPr>
          <p:cNvPr id="31" name="图标"/>
          <p:cNvGrpSpPr/>
          <p:nvPr/>
        </p:nvGrpSpPr>
        <p:grpSpPr>
          <a:xfrm>
            <a:off x="5924710" y="5498177"/>
            <a:ext cx="791019" cy="791019"/>
            <a:chOff x="7273474" y="4660825"/>
            <a:chExt cx="791019" cy="791019"/>
          </a:xfrm>
        </p:grpSpPr>
        <p:sp>
          <p:nvSpPr>
            <p:cNvPr id="32" name="Oval 50"/>
            <p:cNvSpPr/>
            <p:nvPr/>
          </p:nvSpPr>
          <p:spPr>
            <a:xfrm>
              <a:off x="7273474" y="4660825"/>
              <a:ext cx="791019" cy="79101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40000"/>
                </a:lnSpc>
              </a:pPr>
              <a:endParaRPr sz="2400">
                <a:solidFill>
                  <a:schemeClr val="bg1">
                    <a:lumMod val="50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33" name="Freeform: Shape 67"/>
            <p:cNvSpPr/>
            <p:nvPr/>
          </p:nvSpPr>
          <p:spPr bwMode="auto">
            <a:xfrm>
              <a:off x="7484126" y="4829562"/>
              <a:ext cx="369717" cy="453547"/>
            </a:xfrm>
            <a:custGeom>
              <a:avLst/>
              <a:gdLst/>
              <a:ahLst/>
              <a:cxnLst>
                <a:cxn ang="0">
                  <a:pos x="19" y="108"/>
                </a:cxn>
                <a:cxn ang="0">
                  <a:pos x="17" y="104"/>
                </a:cxn>
                <a:cxn ang="0">
                  <a:pos x="58" y="102"/>
                </a:cxn>
                <a:cxn ang="0">
                  <a:pos x="60" y="106"/>
                </a:cxn>
                <a:cxn ang="0">
                  <a:pos x="62" y="90"/>
                </a:cxn>
                <a:cxn ang="0">
                  <a:pos x="17" y="87"/>
                </a:cxn>
                <a:cxn ang="0">
                  <a:pos x="19" y="83"/>
                </a:cxn>
                <a:cxn ang="0">
                  <a:pos x="65" y="85"/>
                </a:cxn>
                <a:cxn ang="0">
                  <a:pos x="62" y="90"/>
                </a:cxn>
                <a:cxn ang="0">
                  <a:pos x="19" y="54"/>
                </a:cxn>
                <a:cxn ang="0">
                  <a:pos x="17" y="50"/>
                </a:cxn>
                <a:cxn ang="0">
                  <a:pos x="73" y="48"/>
                </a:cxn>
                <a:cxn ang="0">
                  <a:pos x="75" y="52"/>
                </a:cxn>
                <a:cxn ang="0">
                  <a:pos x="73" y="73"/>
                </a:cxn>
                <a:cxn ang="0">
                  <a:pos x="17" y="71"/>
                </a:cxn>
                <a:cxn ang="0">
                  <a:pos x="19" y="67"/>
                </a:cxn>
                <a:cxn ang="0">
                  <a:pos x="75" y="69"/>
                </a:cxn>
                <a:cxn ang="0">
                  <a:pos x="73" y="73"/>
                </a:cxn>
                <a:cxn ang="0">
                  <a:pos x="93" y="132"/>
                </a:cxn>
                <a:cxn ang="0">
                  <a:pos x="87" y="132"/>
                </a:cxn>
                <a:cxn ang="0">
                  <a:pos x="76" y="118"/>
                </a:cxn>
                <a:cxn ang="0">
                  <a:pos x="89" y="123"/>
                </a:cxn>
                <a:cxn ang="0">
                  <a:pos x="109" y="107"/>
                </a:cxn>
                <a:cxn ang="0">
                  <a:pos x="92" y="92"/>
                </a:cxn>
                <a:cxn ang="0">
                  <a:pos x="92" y="146"/>
                </a:cxn>
                <a:cxn ang="0">
                  <a:pos x="92" y="92"/>
                </a:cxn>
                <a:cxn ang="0">
                  <a:pos x="8" y="131"/>
                </a:cxn>
                <a:cxn ang="0">
                  <a:pos x="0" y="23"/>
                </a:cxn>
                <a:cxn ang="0">
                  <a:pos x="23" y="15"/>
                </a:cxn>
                <a:cxn ang="0">
                  <a:pos x="33" y="27"/>
                </a:cxn>
                <a:cxn ang="0">
                  <a:pos x="71" y="17"/>
                </a:cxn>
                <a:cxn ang="0">
                  <a:pos x="83" y="15"/>
                </a:cxn>
                <a:cxn ang="0">
                  <a:pos x="94" y="86"/>
                </a:cxn>
                <a:cxn ang="0">
                  <a:pos x="83" y="87"/>
                </a:cxn>
                <a:cxn ang="0">
                  <a:pos x="11" y="38"/>
                </a:cxn>
                <a:cxn ang="0">
                  <a:pos x="58" y="121"/>
                </a:cxn>
                <a:cxn ang="0">
                  <a:pos x="47" y="11"/>
                </a:cxn>
                <a:cxn ang="0">
                  <a:pos x="47" y="4"/>
                </a:cxn>
                <a:cxn ang="0">
                  <a:pos x="47" y="11"/>
                </a:cxn>
                <a:cxn ang="0">
                  <a:pos x="57" y="11"/>
                </a:cxn>
                <a:cxn ang="0">
                  <a:pos x="54" y="7"/>
                </a:cxn>
                <a:cxn ang="0">
                  <a:pos x="47" y="0"/>
                </a:cxn>
                <a:cxn ang="0">
                  <a:pos x="40" y="7"/>
                </a:cxn>
                <a:cxn ang="0">
                  <a:pos x="33" y="11"/>
                </a:cxn>
                <a:cxn ang="0">
                  <a:pos x="27" y="17"/>
                </a:cxn>
                <a:cxn ang="0">
                  <a:pos x="60" y="23"/>
                </a:cxn>
                <a:cxn ang="0">
                  <a:pos x="67" y="17"/>
                </a:cxn>
              </a:cxnLst>
              <a:rect l="0" t="0" r="r" b="b"/>
              <a:pathLst>
                <a:path w="119" h="146">
                  <a:moveTo>
                    <a:pt x="58" y="108"/>
                  </a:moveTo>
                  <a:cubicBezTo>
                    <a:pt x="19" y="108"/>
                    <a:pt x="19" y="108"/>
                    <a:pt x="19" y="108"/>
                  </a:cubicBezTo>
                  <a:cubicBezTo>
                    <a:pt x="18" y="108"/>
                    <a:pt x="17" y="107"/>
                    <a:pt x="17" y="106"/>
                  </a:cubicBezTo>
                  <a:cubicBezTo>
                    <a:pt x="17" y="104"/>
                    <a:pt x="17" y="104"/>
                    <a:pt x="17" y="104"/>
                  </a:cubicBezTo>
                  <a:cubicBezTo>
                    <a:pt x="17" y="103"/>
                    <a:pt x="18" y="102"/>
                    <a:pt x="19" y="102"/>
                  </a:cubicBezTo>
                  <a:cubicBezTo>
                    <a:pt x="58" y="102"/>
                    <a:pt x="58" y="102"/>
                    <a:pt x="58" y="102"/>
                  </a:cubicBezTo>
                  <a:cubicBezTo>
                    <a:pt x="59" y="102"/>
                    <a:pt x="60" y="103"/>
                    <a:pt x="60" y="104"/>
                  </a:cubicBezTo>
                  <a:cubicBezTo>
                    <a:pt x="60" y="106"/>
                    <a:pt x="60" y="106"/>
                    <a:pt x="60" y="106"/>
                  </a:cubicBezTo>
                  <a:cubicBezTo>
                    <a:pt x="60" y="107"/>
                    <a:pt x="59" y="108"/>
                    <a:pt x="58" y="108"/>
                  </a:cubicBezTo>
                  <a:moveTo>
                    <a:pt x="62" y="90"/>
                  </a:moveTo>
                  <a:cubicBezTo>
                    <a:pt x="19" y="90"/>
                    <a:pt x="19" y="90"/>
                    <a:pt x="19" y="90"/>
                  </a:cubicBezTo>
                  <a:cubicBezTo>
                    <a:pt x="18" y="90"/>
                    <a:pt x="17" y="89"/>
                    <a:pt x="17" y="87"/>
                  </a:cubicBezTo>
                  <a:cubicBezTo>
                    <a:pt x="17" y="85"/>
                    <a:pt x="17" y="85"/>
                    <a:pt x="17" y="85"/>
                  </a:cubicBezTo>
                  <a:cubicBezTo>
                    <a:pt x="17" y="84"/>
                    <a:pt x="18" y="83"/>
                    <a:pt x="19" y="83"/>
                  </a:cubicBezTo>
                  <a:cubicBezTo>
                    <a:pt x="62" y="83"/>
                    <a:pt x="62" y="83"/>
                    <a:pt x="62" y="83"/>
                  </a:cubicBezTo>
                  <a:cubicBezTo>
                    <a:pt x="64" y="83"/>
                    <a:pt x="65" y="84"/>
                    <a:pt x="65" y="85"/>
                  </a:cubicBezTo>
                  <a:cubicBezTo>
                    <a:pt x="65" y="87"/>
                    <a:pt x="65" y="87"/>
                    <a:pt x="65" y="87"/>
                  </a:cubicBezTo>
                  <a:cubicBezTo>
                    <a:pt x="65" y="89"/>
                    <a:pt x="64" y="90"/>
                    <a:pt x="62" y="90"/>
                  </a:cubicBezTo>
                  <a:moveTo>
                    <a:pt x="73" y="54"/>
                  </a:moveTo>
                  <a:cubicBezTo>
                    <a:pt x="19" y="54"/>
                    <a:pt x="19" y="54"/>
                    <a:pt x="19" y="54"/>
                  </a:cubicBezTo>
                  <a:cubicBezTo>
                    <a:pt x="18" y="54"/>
                    <a:pt x="17" y="53"/>
                    <a:pt x="17" y="52"/>
                  </a:cubicBezTo>
                  <a:cubicBezTo>
                    <a:pt x="17" y="50"/>
                    <a:pt x="17" y="50"/>
                    <a:pt x="17" y="50"/>
                  </a:cubicBezTo>
                  <a:cubicBezTo>
                    <a:pt x="17" y="49"/>
                    <a:pt x="18" y="48"/>
                    <a:pt x="19" y="48"/>
                  </a:cubicBezTo>
                  <a:cubicBezTo>
                    <a:pt x="73" y="48"/>
                    <a:pt x="73" y="48"/>
                    <a:pt x="73" y="48"/>
                  </a:cubicBezTo>
                  <a:cubicBezTo>
                    <a:pt x="74" y="48"/>
                    <a:pt x="75" y="49"/>
                    <a:pt x="75" y="50"/>
                  </a:cubicBezTo>
                  <a:cubicBezTo>
                    <a:pt x="75" y="52"/>
                    <a:pt x="75" y="52"/>
                    <a:pt x="75" y="52"/>
                  </a:cubicBezTo>
                  <a:cubicBezTo>
                    <a:pt x="75" y="53"/>
                    <a:pt x="74" y="54"/>
                    <a:pt x="73" y="54"/>
                  </a:cubicBezTo>
                  <a:moveTo>
                    <a:pt x="73" y="73"/>
                  </a:moveTo>
                  <a:cubicBezTo>
                    <a:pt x="19" y="73"/>
                    <a:pt x="19" y="73"/>
                    <a:pt x="19" y="73"/>
                  </a:cubicBezTo>
                  <a:cubicBezTo>
                    <a:pt x="18" y="73"/>
                    <a:pt x="17" y="72"/>
                    <a:pt x="17" y="71"/>
                  </a:cubicBezTo>
                  <a:cubicBezTo>
                    <a:pt x="17" y="69"/>
                    <a:pt x="17" y="69"/>
                    <a:pt x="17" y="69"/>
                  </a:cubicBezTo>
                  <a:cubicBezTo>
                    <a:pt x="17" y="68"/>
                    <a:pt x="18" y="67"/>
                    <a:pt x="19" y="67"/>
                  </a:cubicBezTo>
                  <a:cubicBezTo>
                    <a:pt x="73" y="67"/>
                    <a:pt x="73" y="67"/>
                    <a:pt x="73" y="67"/>
                  </a:cubicBezTo>
                  <a:cubicBezTo>
                    <a:pt x="74" y="67"/>
                    <a:pt x="75" y="68"/>
                    <a:pt x="75" y="69"/>
                  </a:cubicBezTo>
                  <a:cubicBezTo>
                    <a:pt x="75" y="71"/>
                    <a:pt x="75" y="71"/>
                    <a:pt x="75" y="71"/>
                  </a:cubicBezTo>
                  <a:cubicBezTo>
                    <a:pt x="75" y="72"/>
                    <a:pt x="74" y="73"/>
                    <a:pt x="73" y="73"/>
                  </a:cubicBezTo>
                  <a:moveTo>
                    <a:pt x="109" y="113"/>
                  </a:moveTo>
                  <a:cubicBezTo>
                    <a:pt x="93" y="132"/>
                    <a:pt x="93" y="132"/>
                    <a:pt x="93" y="132"/>
                  </a:cubicBezTo>
                  <a:cubicBezTo>
                    <a:pt x="92" y="133"/>
                    <a:pt x="91" y="133"/>
                    <a:pt x="89" y="133"/>
                  </a:cubicBezTo>
                  <a:cubicBezTo>
                    <a:pt x="89" y="133"/>
                    <a:pt x="88" y="133"/>
                    <a:pt x="87" y="132"/>
                  </a:cubicBezTo>
                  <a:cubicBezTo>
                    <a:pt x="76" y="124"/>
                    <a:pt x="76" y="124"/>
                    <a:pt x="76" y="124"/>
                  </a:cubicBezTo>
                  <a:cubicBezTo>
                    <a:pt x="75" y="123"/>
                    <a:pt x="74" y="120"/>
                    <a:pt x="76" y="118"/>
                  </a:cubicBezTo>
                  <a:cubicBezTo>
                    <a:pt x="77" y="116"/>
                    <a:pt x="80" y="116"/>
                    <a:pt x="82" y="118"/>
                  </a:cubicBezTo>
                  <a:cubicBezTo>
                    <a:pt x="89" y="123"/>
                    <a:pt x="89" y="123"/>
                    <a:pt x="89" y="123"/>
                  </a:cubicBezTo>
                  <a:cubicBezTo>
                    <a:pt x="103" y="108"/>
                    <a:pt x="103" y="108"/>
                    <a:pt x="103" y="108"/>
                  </a:cubicBezTo>
                  <a:cubicBezTo>
                    <a:pt x="105" y="106"/>
                    <a:pt x="107" y="106"/>
                    <a:pt x="109" y="107"/>
                  </a:cubicBezTo>
                  <a:cubicBezTo>
                    <a:pt x="111" y="109"/>
                    <a:pt x="111" y="111"/>
                    <a:pt x="109" y="113"/>
                  </a:cubicBezTo>
                  <a:moveTo>
                    <a:pt x="92" y="92"/>
                  </a:moveTo>
                  <a:cubicBezTo>
                    <a:pt x="77" y="92"/>
                    <a:pt x="65" y="104"/>
                    <a:pt x="65" y="119"/>
                  </a:cubicBezTo>
                  <a:cubicBezTo>
                    <a:pt x="65" y="134"/>
                    <a:pt x="77" y="146"/>
                    <a:pt x="92" y="146"/>
                  </a:cubicBezTo>
                  <a:cubicBezTo>
                    <a:pt x="106" y="146"/>
                    <a:pt x="119" y="134"/>
                    <a:pt x="119" y="119"/>
                  </a:cubicBezTo>
                  <a:cubicBezTo>
                    <a:pt x="119" y="104"/>
                    <a:pt x="106" y="92"/>
                    <a:pt x="92" y="92"/>
                  </a:cubicBezTo>
                  <a:moveTo>
                    <a:pt x="61" y="131"/>
                  </a:moveTo>
                  <a:cubicBezTo>
                    <a:pt x="8" y="131"/>
                    <a:pt x="8" y="131"/>
                    <a:pt x="8" y="131"/>
                  </a:cubicBezTo>
                  <a:cubicBezTo>
                    <a:pt x="4" y="131"/>
                    <a:pt x="0" y="127"/>
                    <a:pt x="0" y="123"/>
                  </a:cubicBezTo>
                  <a:cubicBezTo>
                    <a:pt x="0" y="23"/>
                    <a:pt x="0" y="23"/>
                    <a:pt x="0" y="23"/>
                  </a:cubicBezTo>
                  <a:cubicBezTo>
                    <a:pt x="0" y="18"/>
                    <a:pt x="4" y="15"/>
                    <a:pt x="6" y="15"/>
                  </a:cubicBezTo>
                  <a:cubicBezTo>
                    <a:pt x="23" y="15"/>
                    <a:pt x="23" y="15"/>
                    <a:pt x="23" y="15"/>
                  </a:cubicBezTo>
                  <a:cubicBezTo>
                    <a:pt x="23" y="15"/>
                    <a:pt x="23" y="16"/>
                    <a:pt x="23" y="17"/>
                  </a:cubicBezTo>
                  <a:cubicBezTo>
                    <a:pt x="23" y="23"/>
                    <a:pt x="28" y="27"/>
                    <a:pt x="33" y="27"/>
                  </a:cubicBezTo>
                  <a:cubicBezTo>
                    <a:pt x="60" y="27"/>
                    <a:pt x="60" y="27"/>
                    <a:pt x="60" y="27"/>
                  </a:cubicBezTo>
                  <a:cubicBezTo>
                    <a:pt x="66" y="27"/>
                    <a:pt x="71" y="23"/>
                    <a:pt x="71" y="17"/>
                  </a:cubicBezTo>
                  <a:cubicBezTo>
                    <a:pt x="71" y="16"/>
                    <a:pt x="71" y="15"/>
                    <a:pt x="71" y="15"/>
                  </a:cubicBezTo>
                  <a:cubicBezTo>
                    <a:pt x="83" y="15"/>
                    <a:pt x="83" y="15"/>
                    <a:pt x="83" y="15"/>
                  </a:cubicBezTo>
                  <a:cubicBezTo>
                    <a:pt x="90" y="15"/>
                    <a:pt x="94" y="18"/>
                    <a:pt x="94" y="23"/>
                  </a:cubicBezTo>
                  <a:cubicBezTo>
                    <a:pt x="94" y="86"/>
                    <a:pt x="94" y="86"/>
                    <a:pt x="94" y="86"/>
                  </a:cubicBezTo>
                  <a:cubicBezTo>
                    <a:pt x="93" y="85"/>
                    <a:pt x="92" y="85"/>
                    <a:pt x="92" y="85"/>
                  </a:cubicBezTo>
                  <a:cubicBezTo>
                    <a:pt x="89" y="85"/>
                    <a:pt x="86" y="86"/>
                    <a:pt x="83" y="87"/>
                  </a:cubicBezTo>
                  <a:cubicBezTo>
                    <a:pt x="83" y="38"/>
                    <a:pt x="83" y="38"/>
                    <a:pt x="83" y="38"/>
                  </a:cubicBezTo>
                  <a:cubicBezTo>
                    <a:pt x="11" y="38"/>
                    <a:pt x="11" y="38"/>
                    <a:pt x="11" y="38"/>
                  </a:cubicBezTo>
                  <a:cubicBezTo>
                    <a:pt x="11" y="121"/>
                    <a:pt x="11" y="121"/>
                    <a:pt x="11" y="121"/>
                  </a:cubicBezTo>
                  <a:cubicBezTo>
                    <a:pt x="58" y="121"/>
                    <a:pt x="58" y="121"/>
                    <a:pt x="58" y="121"/>
                  </a:cubicBezTo>
                  <a:cubicBezTo>
                    <a:pt x="59" y="124"/>
                    <a:pt x="59" y="128"/>
                    <a:pt x="61" y="131"/>
                  </a:cubicBezTo>
                  <a:moveTo>
                    <a:pt x="47" y="11"/>
                  </a:moveTo>
                  <a:cubicBezTo>
                    <a:pt x="45" y="11"/>
                    <a:pt x="44" y="9"/>
                    <a:pt x="44" y="7"/>
                  </a:cubicBezTo>
                  <a:cubicBezTo>
                    <a:pt x="44" y="6"/>
                    <a:pt x="45" y="4"/>
                    <a:pt x="47" y="4"/>
                  </a:cubicBezTo>
                  <a:cubicBezTo>
                    <a:pt x="49" y="4"/>
                    <a:pt x="50" y="6"/>
                    <a:pt x="50" y="7"/>
                  </a:cubicBezTo>
                  <a:cubicBezTo>
                    <a:pt x="50" y="9"/>
                    <a:pt x="49" y="11"/>
                    <a:pt x="47" y="11"/>
                  </a:cubicBezTo>
                  <a:moveTo>
                    <a:pt x="60" y="11"/>
                  </a:moveTo>
                  <a:cubicBezTo>
                    <a:pt x="57" y="11"/>
                    <a:pt x="57" y="11"/>
                    <a:pt x="57" y="11"/>
                  </a:cubicBezTo>
                  <a:cubicBezTo>
                    <a:pt x="56" y="11"/>
                    <a:pt x="54" y="9"/>
                    <a:pt x="54" y="7"/>
                  </a:cubicBezTo>
                  <a:cubicBezTo>
                    <a:pt x="54" y="7"/>
                    <a:pt x="54" y="7"/>
                    <a:pt x="54" y="7"/>
                  </a:cubicBezTo>
                  <a:cubicBezTo>
                    <a:pt x="54" y="3"/>
                    <a:pt x="51" y="0"/>
                    <a:pt x="47" y="0"/>
                  </a:cubicBezTo>
                  <a:cubicBezTo>
                    <a:pt x="47" y="0"/>
                    <a:pt x="47" y="0"/>
                    <a:pt x="47" y="0"/>
                  </a:cubicBezTo>
                  <a:cubicBezTo>
                    <a:pt x="43" y="0"/>
                    <a:pt x="40" y="3"/>
                    <a:pt x="40" y="7"/>
                  </a:cubicBezTo>
                  <a:cubicBezTo>
                    <a:pt x="40" y="7"/>
                    <a:pt x="40" y="7"/>
                    <a:pt x="40" y="7"/>
                  </a:cubicBezTo>
                  <a:cubicBezTo>
                    <a:pt x="40" y="9"/>
                    <a:pt x="38" y="11"/>
                    <a:pt x="37" y="11"/>
                  </a:cubicBezTo>
                  <a:cubicBezTo>
                    <a:pt x="33" y="11"/>
                    <a:pt x="33" y="11"/>
                    <a:pt x="33" y="11"/>
                  </a:cubicBezTo>
                  <a:cubicBezTo>
                    <a:pt x="30" y="11"/>
                    <a:pt x="27" y="13"/>
                    <a:pt x="27" y="17"/>
                  </a:cubicBezTo>
                  <a:cubicBezTo>
                    <a:pt x="27" y="17"/>
                    <a:pt x="27" y="17"/>
                    <a:pt x="27" y="17"/>
                  </a:cubicBezTo>
                  <a:cubicBezTo>
                    <a:pt x="27" y="20"/>
                    <a:pt x="30" y="23"/>
                    <a:pt x="33" y="23"/>
                  </a:cubicBezTo>
                  <a:cubicBezTo>
                    <a:pt x="60" y="23"/>
                    <a:pt x="60" y="23"/>
                    <a:pt x="60" y="23"/>
                  </a:cubicBezTo>
                  <a:cubicBezTo>
                    <a:pt x="64" y="23"/>
                    <a:pt x="67" y="20"/>
                    <a:pt x="67" y="17"/>
                  </a:cubicBezTo>
                  <a:cubicBezTo>
                    <a:pt x="67" y="17"/>
                    <a:pt x="67" y="17"/>
                    <a:pt x="67" y="17"/>
                  </a:cubicBezTo>
                  <a:cubicBezTo>
                    <a:pt x="67" y="13"/>
                    <a:pt x="64" y="11"/>
                    <a:pt x="60" y="11"/>
                  </a:cubicBezTo>
                </a:path>
              </a:pathLst>
            </a:custGeom>
            <a:solidFill>
              <a:schemeClr val="bg1"/>
            </a:solidFill>
            <a:ln w="9525">
              <a:noFill/>
              <a:round/>
            </a:ln>
          </p:spPr>
          <p:txBody>
            <a:bodyPr anchor="ctr"/>
            <a:lstStyle/>
            <a:p>
              <a:pPr algn="ctr">
                <a:lnSpc>
                  <a:spcPct val="140000"/>
                </a:lnSpc>
              </a:pPr>
              <a:endParaRPr sz="2400">
                <a:solidFill>
                  <a:schemeClr val="bg1">
                    <a:lumMod val="50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grpSp>
      <p:sp>
        <p:nvSpPr>
          <p:cNvPr id="34" name="文本框 33"/>
          <p:cNvSpPr txBox="1"/>
          <p:nvPr/>
        </p:nvSpPr>
        <p:spPr>
          <a:xfrm>
            <a:off x="6913515" y="2764484"/>
            <a:ext cx="3454928" cy="667427"/>
          </a:xfrm>
          <a:prstGeom prst="rect">
            <a:avLst/>
          </a:prstGeom>
          <a:noFill/>
        </p:spPr>
        <p:txBody>
          <a:bodyPr wrap="square" rtlCol="0">
            <a:spAutoFit/>
          </a:bodyPr>
          <a:lstStyle/>
          <a:p>
            <a:pPr>
              <a:lnSpc>
                <a:spcPct val="140000"/>
              </a:lnSpc>
            </a:pPr>
            <a:r>
              <a:rPr lang="zh-CN" altLang="en-US" sz="1400"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rPr>
              <a:t>在此输入内容在此输入内容在此输入内容在此输入内容在此输入内容</a:t>
            </a:r>
            <a:endParaRPr lang="zh-CN" altLang="en-US" sz="1400"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35" name="文本框 34"/>
          <p:cNvSpPr txBox="1"/>
          <p:nvPr/>
        </p:nvSpPr>
        <p:spPr>
          <a:xfrm>
            <a:off x="6913515" y="3688850"/>
            <a:ext cx="3454928" cy="667427"/>
          </a:xfrm>
          <a:prstGeom prst="rect">
            <a:avLst/>
          </a:prstGeom>
          <a:noFill/>
        </p:spPr>
        <p:txBody>
          <a:bodyPr wrap="square" rtlCol="0">
            <a:spAutoFit/>
          </a:bodyPr>
          <a:lstStyle/>
          <a:p>
            <a:pPr>
              <a:lnSpc>
                <a:spcPct val="140000"/>
              </a:lnSpc>
            </a:pPr>
            <a:r>
              <a:rPr lang="zh-CN" altLang="en-US" sz="1400"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rPr>
              <a:t>在此输入内容在此输入内容在此输入内容在此输入内容在此输入内容</a:t>
            </a:r>
            <a:endParaRPr lang="zh-CN" altLang="en-US" sz="1400"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36" name="文本框 35"/>
          <p:cNvSpPr txBox="1"/>
          <p:nvPr/>
        </p:nvSpPr>
        <p:spPr>
          <a:xfrm>
            <a:off x="6913515" y="4626937"/>
            <a:ext cx="3454928" cy="667427"/>
          </a:xfrm>
          <a:prstGeom prst="rect">
            <a:avLst/>
          </a:prstGeom>
          <a:noFill/>
        </p:spPr>
        <p:txBody>
          <a:bodyPr wrap="square" rtlCol="0">
            <a:spAutoFit/>
          </a:bodyPr>
          <a:lstStyle/>
          <a:p>
            <a:pPr>
              <a:lnSpc>
                <a:spcPct val="140000"/>
              </a:lnSpc>
            </a:pPr>
            <a:r>
              <a:rPr lang="zh-CN" altLang="en-US" sz="1400"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rPr>
              <a:t>在此输入内容在此输入内容在此输入内容在此输入内容在此输入内容</a:t>
            </a:r>
            <a:endParaRPr lang="zh-CN" altLang="en-US" sz="1400"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37" name="文本框 36"/>
          <p:cNvSpPr txBox="1"/>
          <p:nvPr/>
        </p:nvSpPr>
        <p:spPr>
          <a:xfrm>
            <a:off x="6913515" y="5554997"/>
            <a:ext cx="3454928" cy="667427"/>
          </a:xfrm>
          <a:prstGeom prst="rect">
            <a:avLst/>
          </a:prstGeom>
          <a:noFill/>
        </p:spPr>
        <p:txBody>
          <a:bodyPr wrap="square" rtlCol="0">
            <a:spAutoFit/>
          </a:bodyPr>
          <a:lstStyle/>
          <a:p>
            <a:pPr>
              <a:lnSpc>
                <a:spcPct val="140000"/>
              </a:lnSpc>
            </a:pPr>
            <a:r>
              <a:rPr lang="zh-CN" altLang="en-US" sz="1400"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rPr>
              <a:t>在此输入内容在此输入内容在此输入内容在此输入内容在此输入内容</a:t>
            </a:r>
            <a:endParaRPr lang="zh-CN" altLang="en-US" sz="1400"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38" name="文本框 37"/>
          <p:cNvSpPr txBox="1"/>
          <p:nvPr/>
        </p:nvSpPr>
        <p:spPr>
          <a:xfrm>
            <a:off x="980901" y="1300906"/>
            <a:ext cx="2169472" cy="443904"/>
          </a:xfrm>
          <a:prstGeom prst="rect">
            <a:avLst/>
          </a:prstGeom>
          <a:noFill/>
        </p:spPr>
        <p:txBody>
          <a:bodyPr wrap="square" rtlCol="0">
            <a:spAutoFit/>
          </a:bodyPr>
          <a:lstStyle/>
          <a:p>
            <a:pPr>
              <a:lnSpc>
                <a:spcPct val="140000"/>
              </a:lnSpc>
            </a:pPr>
            <a:r>
              <a:rPr lang="zh-CN" altLang="en-US"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rPr>
              <a:t>添加标题</a:t>
            </a:r>
            <a:endParaRPr lang="zh-CN" altLang="en-US"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39" name="文本框 38"/>
          <p:cNvSpPr txBox="1"/>
          <p:nvPr/>
        </p:nvSpPr>
        <p:spPr>
          <a:xfrm>
            <a:off x="950078" y="1628359"/>
            <a:ext cx="10424846" cy="969048"/>
          </a:xfrm>
          <a:prstGeom prst="rect">
            <a:avLst/>
          </a:prstGeom>
          <a:noFill/>
        </p:spPr>
        <p:txBody>
          <a:bodyPr wrap="square" rtlCol="0">
            <a:spAutoFit/>
          </a:bodyPr>
          <a:lstStyle/>
          <a:p>
            <a:pPr>
              <a:lnSpc>
                <a:spcPct val="140000"/>
              </a:lnSpc>
            </a:pPr>
            <a:r>
              <a:rPr lang="zh-CN" altLang="en-US" sz="1400"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rPr>
              <a:t>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在此输入内容</a:t>
            </a:r>
            <a:endParaRPr lang="zh-CN" altLang="en-US" sz="1400"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endParaRPr>
          </a:p>
          <a:p>
            <a:pPr>
              <a:lnSpc>
                <a:spcPct val="140000"/>
              </a:lnSpc>
            </a:pPr>
            <a:endParaRPr lang="zh-CN" altLang="en-US" sz="1400"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500"/>
                                        <p:tgtEl>
                                          <p:spTgt spid="9"/>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500" fill="hold"/>
                                        <p:tgtEl>
                                          <p:spTgt spid="34"/>
                                        </p:tgtEl>
                                        <p:attrNameLst>
                                          <p:attrName>ppt_x</p:attrName>
                                        </p:attrNameLst>
                                      </p:cBhvr>
                                      <p:tavLst>
                                        <p:tav tm="0">
                                          <p:val>
                                            <p:strVal val="#ppt_x"/>
                                          </p:val>
                                        </p:tav>
                                        <p:tav tm="100000">
                                          <p:val>
                                            <p:strVal val="#ppt_x"/>
                                          </p:val>
                                        </p:tav>
                                      </p:tavLst>
                                    </p:anim>
                                    <p:anim calcmode="lin" valueType="num">
                                      <p:cBhvr additive="base">
                                        <p:cTn id="24" dur="500" fill="hold"/>
                                        <p:tgtEl>
                                          <p:spTgt spid="34"/>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grpId="0" nodeType="afterEffect">
                                  <p:stCondLst>
                                    <p:cond delay="0"/>
                                  </p:stCondLst>
                                  <p:childTnLst>
                                    <p:set>
                                      <p:cBhvr>
                                        <p:cTn id="27" dur="1" fill="hold">
                                          <p:stCondLst>
                                            <p:cond delay="0"/>
                                          </p:stCondLst>
                                        </p:cTn>
                                        <p:tgtEl>
                                          <p:spTgt spid="35"/>
                                        </p:tgtEl>
                                        <p:attrNameLst>
                                          <p:attrName>style.visibility</p:attrName>
                                        </p:attrNameLst>
                                      </p:cBhvr>
                                      <p:to>
                                        <p:strVal val="visible"/>
                                      </p:to>
                                    </p:set>
                                    <p:anim calcmode="lin" valueType="num">
                                      <p:cBhvr additive="base">
                                        <p:cTn id="28" dur="500" fill="hold"/>
                                        <p:tgtEl>
                                          <p:spTgt spid="35"/>
                                        </p:tgtEl>
                                        <p:attrNameLst>
                                          <p:attrName>ppt_x</p:attrName>
                                        </p:attrNameLst>
                                      </p:cBhvr>
                                      <p:tavLst>
                                        <p:tav tm="0">
                                          <p:val>
                                            <p:strVal val="#ppt_x"/>
                                          </p:val>
                                        </p:tav>
                                        <p:tav tm="100000">
                                          <p:val>
                                            <p:strVal val="#ppt_x"/>
                                          </p:val>
                                        </p:tav>
                                      </p:tavLst>
                                    </p:anim>
                                    <p:anim calcmode="lin" valueType="num">
                                      <p:cBhvr additive="base">
                                        <p:cTn id="29" dur="500" fill="hold"/>
                                        <p:tgtEl>
                                          <p:spTgt spid="35"/>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fill="hold"/>
                                        <p:tgtEl>
                                          <p:spTgt spid="36"/>
                                        </p:tgtEl>
                                        <p:attrNameLst>
                                          <p:attrName>ppt_x</p:attrName>
                                        </p:attrNameLst>
                                      </p:cBhvr>
                                      <p:tavLst>
                                        <p:tav tm="0">
                                          <p:val>
                                            <p:strVal val="#ppt_x"/>
                                          </p:val>
                                        </p:tav>
                                        <p:tav tm="100000">
                                          <p:val>
                                            <p:strVal val="#ppt_x"/>
                                          </p:val>
                                        </p:tav>
                                      </p:tavLst>
                                    </p:anim>
                                    <p:anim calcmode="lin" valueType="num">
                                      <p:cBhvr additive="base">
                                        <p:cTn id="34" dur="500" fill="hold"/>
                                        <p:tgtEl>
                                          <p:spTgt spid="36"/>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 presetClass="entr" presetSubtype="4" fill="hold" grpId="0" nodeType="after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additive="base">
                                        <p:cTn id="38" dur="500" fill="hold"/>
                                        <p:tgtEl>
                                          <p:spTgt spid="37"/>
                                        </p:tgtEl>
                                        <p:attrNameLst>
                                          <p:attrName>ppt_x</p:attrName>
                                        </p:attrNameLst>
                                      </p:cBhvr>
                                      <p:tavLst>
                                        <p:tav tm="0">
                                          <p:val>
                                            <p:strVal val="#ppt_x"/>
                                          </p:val>
                                        </p:tav>
                                        <p:tav tm="100000">
                                          <p:val>
                                            <p:strVal val="#ppt_x"/>
                                          </p:val>
                                        </p:tav>
                                      </p:tavLst>
                                    </p:anim>
                                    <p:anim calcmode="lin" valueType="num">
                                      <p:cBhvr additive="base">
                                        <p:cTn id="39" dur="500" fill="hold"/>
                                        <p:tgtEl>
                                          <p:spTgt spid="37"/>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2" presetClass="entr" presetSubtype="4"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500" fill="hold"/>
                                        <p:tgtEl>
                                          <p:spTgt spid="38"/>
                                        </p:tgtEl>
                                        <p:attrNameLst>
                                          <p:attrName>ppt_x</p:attrName>
                                        </p:attrNameLst>
                                      </p:cBhvr>
                                      <p:tavLst>
                                        <p:tav tm="0">
                                          <p:val>
                                            <p:strVal val="#ppt_x"/>
                                          </p:val>
                                        </p:tav>
                                        <p:tav tm="100000">
                                          <p:val>
                                            <p:strVal val="#ppt_x"/>
                                          </p:val>
                                        </p:tav>
                                      </p:tavLst>
                                    </p:anim>
                                    <p:anim calcmode="lin" valueType="num">
                                      <p:cBhvr additive="base">
                                        <p:cTn id="44" dur="500" fill="hold"/>
                                        <p:tgtEl>
                                          <p:spTgt spid="38"/>
                                        </p:tgtEl>
                                        <p:attrNameLst>
                                          <p:attrName>ppt_y</p:attrName>
                                        </p:attrNameLst>
                                      </p:cBhvr>
                                      <p:tavLst>
                                        <p:tav tm="0">
                                          <p:val>
                                            <p:strVal val="1+#ppt_h/2"/>
                                          </p:val>
                                        </p:tav>
                                        <p:tav tm="100000">
                                          <p:val>
                                            <p:strVal val="#ppt_y"/>
                                          </p:val>
                                        </p:tav>
                                      </p:tavLst>
                                    </p:anim>
                                  </p:childTnLst>
                                </p:cTn>
                              </p:par>
                            </p:childTnLst>
                          </p:cTn>
                        </p:par>
                        <p:par>
                          <p:cTn id="45" fill="hold">
                            <p:stCondLst>
                              <p:cond delay="4500"/>
                            </p:stCondLst>
                            <p:childTnLst>
                              <p:par>
                                <p:cTn id="46" presetID="2" presetClass="entr" presetSubtype="4" fill="hold" grpId="0" nodeType="afterEffect">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cBhvr additive="base">
                                        <p:cTn id="48" dur="500" fill="hold"/>
                                        <p:tgtEl>
                                          <p:spTgt spid="39"/>
                                        </p:tgtEl>
                                        <p:attrNameLst>
                                          <p:attrName>ppt_x</p:attrName>
                                        </p:attrNameLst>
                                      </p:cBhvr>
                                      <p:tavLst>
                                        <p:tav tm="0">
                                          <p:val>
                                            <p:strVal val="#ppt_x"/>
                                          </p:val>
                                        </p:tav>
                                        <p:tav tm="100000">
                                          <p:val>
                                            <p:strVal val="#ppt_x"/>
                                          </p:val>
                                        </p:tav>
                                      </p:tavLst>
                                    </p:anim>
                                    <p:anim calcmode="lin" valueType="num">
                                      <p:cBhvr additive="base">
                                        <p:cTn id="49"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34" grpId="0"/>
      <p:bldP spid="35" grpId="0"/>
      <p:bldP spid="36" grpId="0"/>
      <p:bldP spid="37" grpId="0"/>
      <p:bldP spid="38" grpId="0"/>
      <p:bldP spid="3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2480945" y="1790700"/>
            <a:ext cx="7232015" cy="3321685"/>
            <a:chOff x="2134" y="3101"/>
            <a:chExt cx="4886" cy="5003"/>
          </a:xfrm>
        </p:grpSpPr>
        <p:sp>
          <p:nvSpPr>
            <p:cNvPr id="25" name="圆角矩形 24"/>
            <p:cNvSpPr/>
            <p:nvPr/>
          </p:nvSpPr>
          <p:spPr>
            <a:xfrm>
              <a:off x="2134" y="3101"/>
              <a:ext cx="4886" cy="5003"/>
            </a:xfrm>
            <a:prstGeom prst="roundRect">
              <a:avLst/>
            </a:prstGeom>
            <a:solidFill>
              <a:schemeClr val="bg2">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sp>
          <p:nvSpPr>
            <p:cNvPr id="26" name="圆角矩形 25"/>
            <p:cNvSpPr/>
            <p:nvPr/>
          </p:nvSpPr>
          <p:spPr>
            <a:xfrm>
              <a:off x="2288" y="3399"/>
              <a:ext cx="4578" cy="4407"/>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grpSp>
      <p:sp>
        <p:nvSpPr>
          <p:cNvPr id="27" name="椭圆 26"/>
          <p:cNvSpPr/>
          <p:nvPr/>
        </p:nvSpPr>
        <p:spPr>
          <a:xfrm>
            <a:off x="5492750" y="1245870"/>
            <a:ext cx="1122680" cy="1122680"/>
          </a:xfrm>
          <a:prstGeom prst="ellipse">
            <a:avLst/>
          </a:prstGeom>
          <a:solidFill>
            <a:srgbClr val="326B7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sp>
        <p:nvSpPr>
          <p:cNvPr id="29" name="文本框 28"/>
          <p:cNvSpPr txBox="1"/>
          <p:nvPr/>
        </p:nvSpPr>
        <p:spPr>
          <a:xfrm>
            <a:off x="4239895" y="2221865"/>
            <a:ext cx="3714115" cy="768350"/>
          </a:xfrm>
          <a:prstGeom prst="rect">
            <a:avLst/>
          </a:prstGeom>
          <a:noFill/>
        </p:spPr>
        <p:txBody>
          <a:bodyPr wrap="square" rtlCol="0">
            <a:spAutoFit/>
          </a:bodyPr>
          <a:lstStyle/>
          <a:p>
            <a:pPr algn="dist"/>
            <a:r>
              <a:rPr lang="zh-CN" altLang="en-US" sz="4400" b="1">
                <a:solidFill>
                  <a:schemeClr val="bg1"/>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rPr>
              <a:t>在此输入标题</a:t>
            </a:r>
            <a:endParaRPr lang="zh-CN" altLang="en-US" sz="4400" b="1">
              <a:solidFill>
                <a:schemeClr val="bg1"/>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sp>
        <p:nvSpPr>
          <p:cNvPr id="30" name="文本框 29"/>
          <p:cNvSpPr txBox="1"/>
          <p:nvPr/>
        </p:nvSpPr>
        <p:spPr>
          <a:xfrm>
            <a:off x="4371975" y="2990215"/>
            <a:ext cx="3449955" cy="922020"/>
          </a:xfrm>
          <a:prstGeom prst="rect">
            <a:avLst/>
          </a:prstGeom>
          <a:noFill/>
        </p:spPr>
        <p:txBody>
          <a:bodyPr wrap="square" rtlCol="0">
            <a:spAutoFit/>
          </a:bodyPr>
          <a:lstStyle/>
          <a:p>
            <a:pPr algn="ctr">
              <a:lnSpc>
                <a:spcPct val="150000"/>
              </a:lnSpc>
            </a:pPr>
            <a:r>
              <a:rPr lang="en-US" altLang="zh-CN" sz="1200">
                <a:solidFill>
                  <a:schemeClr val="bg1"/>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rPr>
              <a:t>Enter the text.Enter the text.Enter the text.</a:t>
            </a:r>
            <a:endParaRPr lang="en-US" altLang="zh-CN" sz="1200">
              <a:solidFill>
                <a:schemeClr val="bg1"/>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a:p>
            <a:pPr algn="ctr">
              <a:lnSpc>
                <a:spcPct val="150000"/>
              </a:lnSpc>
            </a:pPr>
            <a:r>
              <a:rPr lang="en-US" altLang="zh-CN" sz="1200">
                <a:solidFill>
                  <a:schemeClr val="bg1"/>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rPr>
              <a:t>Enter the text.Enter the text.Enter the text.</a:t>
            </a:r>
            <a:endParaRPr lang="en-US" altLang="zh-CN" sz="1200">
              <a:solidFill>
                <a:schemeClr val="bg1"/>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a:p>
            <a:pPr algn="ctr">
              <a:lnSpc>
                <a:spcPct val="150000"/>
              </a:lnSpc>
            </a:pPr>
            <a:r>
              <a:rPr lang="en-US" altLang="zh-CN" sz="1200">
                <a:solidFill>
                  <a:schemeClr val="bg1"/>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rPr>
              <a:t>Enter the text.Enter the text.</a:t>
            </a:r>
            <a:endParaRPr lang="en-US" altLang="zh-CN" sz="1200">
              <a:solidFill>
                <a:schemeClr val="bg1"/>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sp>
        <p:nvSpPr>
          <p:cNvPr id="51" name="文本框 50"/>
          <p:cNvSpPr txBox="1"/>
          <p:nvPr/>
        </p:nvSpPr>
        <p:spPr>
          <a:xfrm>
            <a:off x="5633085" y="1391920"/>
            <a:ext cx="835660" cy="829945"/>
          </a:xfrm>
          <a:prstGeom prst="rect">
            <a:avLst/>
          </a:prstGeom>
          <a:noFill/>
        </p:spPr>
        <p:txBody>
          <a:bodyPr wrap="none" rtlCol="0">
            <a:spAutoFit/>
          </a:bodyPr>
          <a:lstStyle/>
          <a:p>
            <a:r>
              <a:rPr lang="en-US" altLang="zh-CN" sz="4800">
                <a:solidFill>
                  <a:schemeClr val="bg1"/>
                </a:solidFill>
                <a:effectLst/>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rPr>
              <a:t>04</a:t>
            </a:r>
            <a:endParaRPr lang="en-US" altLang="zh-CN" sz="4800">
              <a:solidFill>
                <a:schemeClr val="bg1"/>
              </a:solidFill>
              <a:effectLst/>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sp>
        <p:nvSpPr>
          <p:cNvPr id="56" name="文本框 55"/>
          <p:cNvSpPr txBox="1"/>
          <p:nvPr/>
        </p:nvSpPr>
        <p:spPr>
          <a:xfrm>
            <a:off x="3726180" y="2583180"/>
            <a:ext cx="4655820" cy="953135"/>
          </a:xfrm>
          <a:prstGeom prst="rect">
            <a:avLst/>
          </a:prstGeom>
          <a:noFill/>
        </p:spPr>
        <p:txBody>
          <a:bodyPr wrap="square" rtlCol="0">
            <a:spAutoFit/>
          </a:bodyPr>
          <a:lstStyle/>
          <a:p>
            <a:pPr algn="ctr"/>
            <a:r>
              <a:rPr lang="zh-CN" altLang="en-US" sz="56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关于课后</a:t>
            </a:r>
            <a:r>
              <a:rPr lang="zh-CN" altLang="en-US" sz="56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作业</a:t>
            </a:r>
            <a:endParaRPr lang="zh-CN" altLang="en-US" sz="56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57" name="文本框 56"/>
          <p:cNvSpPr txBox="1"/>
          <p:nvPr/>
        </p:nvSpPr>
        <p:spPr>
          <a:xfrm>
            <a:off x="3261995" y="3536315"/>
            <a:ext cx="5669915" cy="894715"/>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rPr>
              <a:t>您的内容打在这里，在此框中选择粘贴，并选择只保留文字，建议使用微软雅黑字体</a:t>
            </a:r>
            <a:endParaRPr lang="en-US" altLang="zh-CN" sz="1200" dirty="0">
              <a:solidFill>
                <a:schemeClr val="tx1">
                  <a:lumMod val="65000"/>
                  <a:lumOff val="35000"/>
                </a:schemeClr>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a:p>
            <a:pPr algn="ctr">
              <a:lnSpc>
                <a:spcPct val="150000"/>
              </a:lnSpc>
            </a:pPr>
            <a:endParaRPr lang="en-US" altLang="zh-CN" sz="1200" dirty="0">
              <a:solidFill>
                <a:schemeClr val="tx1">
                  <a:lumMod val="65000"/>
                  <a:lumOff val="35000"/>
                </a:schemeClr>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pic>
        <p:nvPicPr>
          <p:cNvPr id="64" name="图片 63" descr="303b333633373537383bbcfdcdb7"/>
          <p:cNvPicPr>
            <a:picLocks noChangeAspect="1"/>
          </p:cNvPicPr>
          <p:nvPr/>
        </p:nvPicPr>
        <p:blipFill>
          <a:blip r:embed="rId1"/>
          <a:stretch>
            <a:fillRect/>
          </a:stretch>
        </p:blipFill>
        <p:spPr>
          <a:xfrm flipH="1" flipV="1">
            <a:off x="5923915" y="4281170"/>
            <a:ext cx="346710" cy="254635"/>
          </a:xfrm>
          <a:prstGeom prst="rect">
            <a:avLst/>
          </a:prstGeom>
        </p:spPr>
      </p:pic>
      <p:sp>
        <p:nvSpPr>
          <p:cNvPr id="33" name="文本框 32"/>
          <p:cNvSpPr txBox="1"/>
          <p:nvPr/>
        </p:nvSpPr>
        <p:spPr>
          <a:xfrm>
            <a:off x="5143500" y="6078220"/>
            <a:ext cx="1985645" cy="229870"/>
          </a:xfrm>
          <a:prstGeom prst="rect">
            <a:avLst/>
          </a:prstGeom>
          <a:noFill/>
        </p:spPr>
        <p:txBody>
          <a:bodyPr wrap="square" rtlCol="0">
            <a:spAutoFit/>
          </a:bodyPr>
          <a:lstStyle/>
          <a:p>
            <a:pPr algn="dist"/>
            <a:r>
              <a:rPr lang="zh-CN" altLang="en-US" sz="90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rPr>
              <a:t>稻壳办公</a:t>
            </a:r>
            <a:endParaRPr lang="zh-CN" altLang="en-US" sz="90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cxnSp>
        <p:nvCxnSpPr>
          <p:cNvPr id="34" name="直接连接符 33"/>
          <p:cNvCxnSpPr/>
          <p:nvPr/>
        </p:nvCxnSpPr>
        <p:spPr>
          <a:xfrm>
            <a:off x="537210" y="6193155"/>
            <a:ext cx="4432300" cy="0"/>
          </a:xfrm>
          <a:prstGeom prst="line">
            <a:avLst/>
          </a:prstGeom>
          <a:ln>
            <a:solidFill>
              <a:srgbClr val="C7E3E8"/>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7342505" y="6193155"/>
            <a:ext cx="4432300" cy="0"/>
          </a:xfrm>
          <a:prstGeom prst="line">
            <a:avLst/>
          </a:prstGeom>
          <a:ln>
            <a:solidFill>
              <a:srgbClr val="C7E3E8"/>
            </a:solidFill>
          </a:ln>
        </p:spPr>
        <p:style>
          <a:lnRef idx="1">
            <a:schemeClr val="accent1"/>
          </a:lnRef>
          <a:fillRef idx="0">
            <a:schemeClr val="accent1"/>
          </a:fillRef>
          <a:effectRef idx="0">
            <a:schemeClr val="accent1"/>
          </a:effectRef>
          <a:fontRef idx="minor">
            <a:schemeClr val="tx1"/>
          </a:fontRef>
        </p:style>
      </p:cxnSp>
      <p:sp>
        <p:nvSpPr>
          <p:cNvPr id="2" name="圆角矩形 1"/>
          <p:cNvSpPr/>
          <p:nvPr/>
        </p:nvSpPr>
        <p:spPr>
          <a:xfrm>
            <a:off x="537210" y="728345"/>
            <a:ext cx="1244600" cy="88265"/>
          </a:xfrm>
          <a:prstGeom prst="roundRect">
            <a:avLst/>
          </a:prstGeom>
          <a:solidFill>
            <a:srgbClr val="326B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sp>
        <p:nvSpPr>
          <p:cNvPr id="31" name="文本框 30"/>
          <p:cNvSpPr txBox="1"/>
          <p:nvPr/>
        </p:nvSpPr>
        <p:spPr>
          <a:xfrm>
            <a:off x="8122920" y="626745"/>
            <a:ext cx="1010285" cy="291465"/>
          </a:xfrm>
          <a:prstGeom prst="rect">
            <a:avLst/>
          </a:prstGeom>
          <a:noFill/>
          <a:ln>
            <a:solidFill>
              <a:srgbClr val="C7E3E8"/>
            </a:solidFill>
          </a:ln>
          <a:extLst>
            <a:ext uri="{909E8E84-426E-40DD-AFC4-6F175D3DCCD1}">
              <a14:hiddenFill xmlns:a14="http://schemas.microsoft.com/office/drawing/2010/main">
                <a:solidFill>
                  <a:srgbClr val="326B76"/>
                </a:solidFill>
              </a14:hiddenFill>
            </a:ext>
          </a:extLst>
        </p:spPr>
        <p:txBody>
          <a:bodyPr wrap="square" rtlCol="0">
            <a:spAutoFit/>
          </a:bodyPr>
          <a:lstStyle/>
          <a:p>
            <a:pPr algn="dist"/>
            <a:r>
              <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教学通用</a:t>
            </a:r>
            <a:endPar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6" name="文本框 5"/>
          <p:cNvSpPr txBox="1"/>
          <p:nvPr/>
        </p:nvSpPr>
        <p:spPr>
          <a:xfrm>
            <a:off x="9333865" y="626745"/>
            <a:ext cx="1010285" cy="291465"/>
          </a:xfrm>
          <a:prstGeom prst="rect">
            <a:avLst/>
          </a:prstGeom>
          <a:noFill/>
          <a:ln>
            <a:solidFill>
              <a:srgbClr val="C7E3E8"/>
            </a:solidFill>
          </a:ln>
          <a:extLst>
            <a:ext uri="{909E8E84-426E-40DD-AFC4-6F175D3DCCD1}">
              <a14:hiddenFill xmlns:a14="http://schemas.microsoft.com/office/drawing/2010/main">
                <a:solidFill>
                  <a:srgbClr val="326B76"/>
                </a:solidFill>
              </a14:hiddenFill>
            </a:ext>
          </a:extLst>
        </p:spPr>
        <p:txBody>
          <a:bodyPr wrap="square" rtlCol="0">
            <a:spAutoFit/>
          </a:bodyPr>
          <a:p>
            <a:pPr algn="dist"/>
            <a:r>
              <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校园通用</a:t>
            </a:r>
            <a:endPar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7" name="文本框 6"/>
          <p:cNvSpPr txBox="1"/>
          <p:nvPr/>
        </p:nvSpPr>
        <p:spPr>
          <a:xfrm>
            <a:off x="10527665" y="626745"/>
            <a:ext cx="1010285" cy="291465"/>
          </a:xfrm>
          <a:prstGeom prst="rect">
            <a:avLst/>
          </a:prstGeom>
          <a:noFill/>
          <a:ln>
            <a:solidFill>
              <a:srgbClr val="C7E3E8"/>
            </a:solidFill>
          </a:ln>
          <a:extLst>
            <a:ext uri="{909E8E84-426E-40DD-AFC4-6F175D3DCCD1}">
              <a14:hiddenFill xmlns:a14="http://schemas.microsoft.com/office/drawing/2010/main">
                <a:solidFill>
                  <a:srgbClr val="326B76"/>
                </a:solidFill>
              </a14:hiddenFill>
            </a:ext>
          </a:extLst>
        </p:spPr>
        <p:txBody>
          <a:bodyPr wrap="square" rtlCol="0">
            <a:spAutoFit/>
          </a:bodyPr>
          <a:p>
            <a:pPr algn="dist"/>
            <a:r>
              <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演讲通用</a:t>
            </a:r>
            <a:endPar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Tree>
    <p:custDataLst>
      <p:tags r:id="rId2"/>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文本框 55"/>
          <p:cNvSpPr txBox="1"/>
          <p:nvPr/>
        </p:nvSpPr>
        <p:spPr>
          <a:xfrm>
            <a:off x="601980" y="601980"/>
            <a:ext cx="2077720" cy="460375"/>
          </a:xfrm>
          <a:prstGeom prst="rect">
            <a:avLst/>
          </a:prstGeom>
          <a:noFill/>
        </p:spPr>
        <p:txBody>
          <a:bodyPr wrap="square" rtlCol="0">
            <a:spAutoFit/>
          </a:bodyPr>
          <a:lstStyle/>
          <a:p>
            <a:pPr algn="l"/>
            <a:r>
              <a:rPr lang="zh-CN" altLang="en-US" sz="24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关于课后作业</a:t>
            </a:r>
            <a:endParaRPr lang="zh-CN" altLang="en-US" sz="24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cxnSp>
        <p:nvCxnSpPr>
          <p:cNvPr id="2" name="直接连接符 1"/>
          <p:cNvCxnSpPr>
            <a:stCxn id="56" idx="3"/>
          </p:cNvCxnSpPr>
          <p:nvPr/>
        </p:nvCxnSpPr>
        <p:spPr>
          <a:xfrm>
            <a:off x="2679700" y="832485"/>
            <a:ext cx="864171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图标"/>
          <p:cNvSpPr>
            <a:spLocks noChangeArrowheads="1"/>
          </p:cNvSpPr>
          <p:nvPr/>
        </p:nvSpPr>
        <p:spPr bwMode="auto">
          <a:xfrm rot="10800000" flipH="1" flipV="1">
            <a:off x="3675497" y="1656037"/>
            <a:ext cx="1030302" cy="553523"/>
          </a:xfrm>
          <a:prstGeom prst="rect">
            <a:avLst/>
          </a:prstGeom>
          <a:solidFill>
            <a:schemeClr val="accent2"/>
          </a:solidFill>
          <a:ln w="7938" cap="flat">
            <a:noFill/>
            <a:prstDash val="solid"/>
            <a:miter lim="800000"/>
          </a:ln>
        </p:spPr>
        <p:txBody>
          <a:bodyPr vert="horz" wrap="square" lIns="91440" tIns="45720" rIns="91440" bIns="45720" numCol="1" anchor="t" anchorCtr="0" compatLnSpc="1"/>
          <a:lstStyle/>
          <a:p>
            <a:pPr>
              <a:lnSpc>
                <a:spcPct val="140000"/>
              </a:lnSpc>
            </a:pPr>
            <a:endParaRPr lang="id-ID">
              <a:latin typeface="汉仪正圆-45W" panose="00020600040101010101" charset="-122"/>
              <a:ea typeface="汉仪正圆-45W" panose="00020600040101010101" charset="-122"/>
              <a:sym typeface="思源黑体 CN Light" panose="020B0300000000000000" pitchFamily="34" charset="-122"/>
            </a:endParaRPr>
          </a:p>
        </p:txBody>
      </p:sp>
      <p:sp>
        <p:nvSpPr>
          <p:cNvPr id="9" name="图标"/>
          <p:cNvSpPr/>
          <p:nvPr/>
        </p:nvSpPr>
        <p:spPr>
          <a:xfrm>
            <a:off x="4036512" y="1785779"/>
            <a:ext cx="298499" cy="289302"/>
          </a:xfrm>
          <a:custGeom>
            <a:avLst/>
            <a:gdLst/>
            <a:ahLst/>
            <a:cxnLst>
              <a:cxn ang="0">
                <a:pos x="wd2" y="hd2"/>
              </a:cxn>
              <a:cxn ang="5400000">
                <a:pos x="wd2" y="hd2"/>
              </a:cxn>
              <a:cxn ang="10800000">
                <a:pos x="wd2" y="hd2"/>
              </a:cxn>
              <a:cxn ang="16200000">
                <a:pos x="wd2" y="hd2"/>
              </a:cxn>
            </a:cxnLst>
            <a:rect l="0" t="0" r="r" b="b"/>
            <a:pathLst>
              <a:path w="21500" h="21600" extrusionOk="0">
                <a:moveTo>
                  <a:pt x="8400" y="0"/>
                </a:moveTo>
                <a:cubicBezTo>
                  <a:pt x="3600" y="0"/>
                  <a:pt x="0" y="3946"/>
                  <a:pt x="0" y="8723"/>
                </a:cubicBezTo>
                <a:cubicBezTo>
                  <a:pt x="0" y="13500"/>
                  <a:pt x="3600" y="17238"/>
                  <a:pt x="8400" y="17238"/>
                </a:cubicBezTo>
                <a:cubicBezTo>
                  <a:pt x="10400" y="17238"/>
                  <a:pt x="12200" y="16615"/>
                  <a:pt x="13600" y="15369"/>
                </a:cubicBezTo>
                <a:cubicBezTo>
                  <a:pt x="13600" y="15369"/>
                  <a:pt x="13800" y="15577"/>
                  <a:pt x="13800" y="15785"/>
                </a:cubicBezTo>
                <a:cubicBezTo>
                  <a:pt x="19000" y="20977"/>
                  <a:pt x="19000" y="20977"/>
                  <a:pt x="19000" y="20977"/>
                </a:cubicBezTo>
                <a:cubicBezTo>
                  <a:pt x="19400" y="21392"/>
                  <a:pt x="19800" y="21600"/>
                  <a:pt x="20000" y="21600"/>
                </a:cubicBezTo>
                <a:cubicBezTo>
                  <a:pt x="20400" y="21600"/>
                  <a:pt x="20800" y="21392"/>
                  <a:pt x="21200" y="20977"/>
                </a:cubicBezTo>
                <a:cubicBezTo>
                  <a:pt x="21600" y="20562"/>
                  <a:pt x="21600" y="19523"/>
                  <a:pt x="21200" y="18900"/>
                </a:cubicBezTo>
                <a:cubicBezTo>
                  <a:pt x="16000" y="13500"/>
                  <a:pt x="16000" y="13500"/>
                  <a:pt x="16000" y="13500"/>
                </a:cubicBezTo>
                <a:cubicBezTo>
                  <a:pt x="15800" y="13500"/>
                  <a:pt x="15600" y="13292"/>
                  <a:pt x="15400" y="13292"/>
                </a:cubicBezTo>
                <a:cubicBezTo>
                  <a:pt x="16200" y="11838"/>
                  <a:pt x="16600" y="10385"/>
                  <a:pt x="16600" y="8723"/>
                </a:cubicBezTo>
                <a:cubicBezTo>
                  <a:pt x="16600" y="3946"/>
                  <a:pt x="13000" y="0"/>
                  <a:pt x="8400" y="0"/>
                </a:cubicBezTo>
                <a:close/>
                <a:moveTo>
                  <a:pt x="8400" y="2700"/>
                </a:moveTo>
                <a:cubicBezTo>
                  <a:pt x="11600" y="2700"/>
                  <a:pt x="14200" y="5400"/>
                  <a:pt x="14200" y="8723"/>
                </a:cubicBezTo>
                <a:cubicBezTo>
                  <a:pt x="14200" y="9762"/>
                  <a:pt x="13800" y="10800"/>
                  <a:pt x="13200" y="11838"/>
                </a:cubicBezTo>
                <a:cubicBezTo>
                  <a:pt x="12800" y="12669"/>
                  <a:pt x="12800" y="12669"/>
                  <a:pt x="12800" y="12669"/>
                </a:cubicBezTo>
                <a:cubicBezTo>
                  <a:pt x="12000" y="13292"/>
                  <a:pt x="12000" y="13292"/>
                  <a:pt x="12000" y="13292"/>
                </a:cubicBezTo>
                <a:cubicBezTo>
                  <a:pt x="11000" y="14123"/>
                  <a:pt x="9600" y="14538"/>
                  <a:pt x="8400" y="14538"/>
                </a:cubicBezTo>
                <a:cubicBezTo>
                  <a:pt x="5200" y="14538"/>
                  <a:pt x="2600" y="12046"/>
                  <a:pt x="2600" y="8723"/>
                </a:cubicBezTo>
                <a:cubicBezTo>
                  <a:pt x="2600" y="5400"/>
                  <a:pt x="5200" y="2700"/>
                  <a:pt x="8400" y="2700"/>
                </a:cubicBezTo>
                <a:close/>
              </a:path>
            </a:pathLst>
          </a:custGeom>
          <a:solidFill>
            <a:srgbClr val="FFFFFF"/>
          </a:solidFill>
          <a:ln w="12700" cap="flat">
            <a:noFill/>
            <a:miter lim="400000"/>
          </a:ln>
          <a:effectLst/>
        </p:spPr>
        <p:txBody>
          <a:bodyPr wrap="square" lIns="0" tIns="0" rIns="0" bIns="0" numCol="1" anchor="t">
            <a:noAutofit/>
          </a:bodyPr>
          <a:lstStyle/>
          <a:p>
            <a:pPr lvl="0">
              <a:lnSpc>
                <a:spcPct val="140000"/>
              </a:lnSpc>
              <a:defRPr sz="3200">
                <a:solidFill>
                  <a:srgbClr val="FFFFFF"/>
                </a:solidFill>
                <a:latin typeface="+mn-lt"/>
                <a:ea typeface="+mn-ea"/>
                <a:cs typeface="+mn-cs"/>
                <a:sym typeface="Helvetica Light"/>
              </a:defRPr>
            </a:pPr>
            <a:endParaRPr>
              <a:latin typeface="汉仪正圆-45W" panose="00020600040101010101" charset="-122"/>
              <a:ea typeface="汉仪正圆-45W" panose="00020600040101010101" charset="-122"/>
              <a:sym typeface="思源黑体 CN Light" panose="020B0300000000000000" pitchFamily="34" charset="-122"/>
            </a:endParaRPr>
          </a:p>
        </p:txBody>
      </p:sp>
      <p:sp>
        <p:nvSpPr>
          <p:cNvPr id="10" name="图标"/>
          <p:cNvSpPr>
            <a:spLocks noChangeArrowheads="1"/>
          </p:cNvSpPr>
          <p:nvPr/>
        </p:nvSpPr>
        <p:spPr bwMode="auto">
          <a:xfrm rot="10800000" flipH="1" flipV="1">
            <a:off x="3675497" y="2680770"/>
            <a:ext cx="1030302" cy="553523"/>
          </a:xfrm>
          <a:prstGeom prst="rect">
            <a:avLst/>
          </a:prstGeom>
          <a:solidFill>
            <a:schemeClr val="accent4"/>
          </a:solidFill>
          <a:ln w="7938" cap="flat">
            <a:noFill/>
            <a:prstDash val="solid"/>
            <a:miter lim="800000"/>
          </a:ln>
        </p:spPr>
        <p:txBody>
          <a:bodyPr vert="horz" wrap="square" lIns="91440" tIns="45720" rIns="91440" bIns="45720" numCol="1" anchor="t" anchorCtr="0" compatLnSpc="1"/>
          <a:lstStyle/>
          <a:p>
            <a:pPr>
              <a:lnSpc>
                <a:spcPct val="140000"/>
              </a:lnSpc>
            </a:pPr>
            <a:endParaRPr lang="id-ID">
              <a:latin typeface="汉仪正圆-45W" panose="00020600040101010101" charset="-122"/>
              <a:ea typeface="汉仪正圆-45W" panose="00020600040101010101" charset="-122"/>
              <a:sym typeface="思源黑体 CN Light" panose="020B0300000000000000" pitchFamily="34" charset="-122"/>
            </a:endParaRPr>
          </a:p>
        </p:txBody>
      </p:sp>
      <p:sp>
        <p:nvSpPr>
          <p:cNvPr id="11" name="图标"/>
          <p:cNvSpPr/>
          <p:nvPr/>
        </p:nvSpPr>
        <p:spPr>
          <a:xfrm>
            <a:off x="4019978" y="2835722"/>
            <a:ext cx="298499" cy="317544"/>
          </a:xfrm>
          <a:custGeom>
            <a:avLst/>
            <a:gdLst/>
            <a:ahLst/>
            <a:cxnLst>
              <a:cxn ang="0">
                <a:pos x="wd2" y="hd2"/>
              </a:cxn>
              <a:cxn ang="5400000">
                <a:pos x="wd2" y="hd2"/>
              </a:cxn>
              <a:cxn ang="10800000">
                <a:pos x="wd2" y="hd2"/>
              </a:cxn>
              <a:cxn ang="16200000">
                <a:pos x="wd2" y="hd2"/>
              </a:cxn>
            </a:cxnLst>
            <a:rect l="0" t="0" r="r" b="b"/>
            <a:pathLst>
              <a:path w="21600" h="21567" extrusionOk="0">
                <a:moveTo>
                  <a:pt x="10665" y="9681"/>
                </a:moveTo>
                <a:cubicBezTo>
                  <a:pt x="10079" y="14119"/>
                  <a:pt x="7081" y="15033"/>
                  <a:pt x="7081" y="18117"/>
                </a:cubicBezTo>
                <a:cubicBezTo>
                  <a:pt x="7081" y="20023"/>
                  <a:pt x="8782" y="21567"/>
                  <a:pt x="10799" y="21567"/>
                </a:cubicBezTo>
                <a:cubicBezTo>
                  <a:pt x="12818" y="21567"/>
                  <a:pt x="14519" y="20023"/>
                  <a:pt x="14519" y="18117"/>
                </a:cubicBezTo>
                <a:cubicBezTo>
                  <a:pt x="14519" y="15033"/>
                  <a:pt x="11521" y="14119"/>
                  <a:pt x="10935" y="9681"/>
                </a:cubicBezTo>
                <a:cubicBezTo>
                  <a:pt x="10917" y="9547"/>
                  <a:pt x="10683" y="9547"/>
                  <a:pt x="10665" y="9681"/>
                </a:cubicBezTo>
                <a:close/>
                <a:moveTo>
                  <a:pt x="18015" y="101"/>
                </a:moveTo>
                <a:cubicBezTo>
                  <a:pt x="17997" y="-33"/>
                  <a:pt x="17762" y="-33"/>
                  <a:pt x="17744" y="101"/>
                </a:cubicBezTo>
                <a:cubicBezTo>
                  <a:pt x="17159" y="4539"/>
                  <a:pt x="14160" y="5453"/>
                  <a:pt x="14160" y="8537"/>
                </a:cubicBezTo>
                <a:cubicBezTo>
                  <a:pt x="14160" y="10442"/>
                  <a:pt x="15863" y="11987"/>
                  <a:pt x="17880" y="11987"/>
                </a:cubicBezTo>
                <a:cubicBezTo>
                  <a:pt x="19897" y="11987"/>
                  <a:pt x="21600" y="10442"/>
                  <a:pt x="21600" y="8537"/>
                </a:cubicBezTo>
                <a:cubicBezTo>
                  <a:pt x="21600" y="5453"/>
                  <a:pt x="18602" y="4539"/>
                  <a:pt x="18015" y="101"/>
                </a:cubicBezTo>
                <a:close/>
                <a:moveTo>
                  <a:pt x="3856" y="101"/>
                </a:moveTo>
                <a:cubicBezTo>
                  <a:pt x="3838" y="-33"/>
                  <a:pt x="3603" y="-33"/>
                  <a:pt x="3586" y="101"/>
                </a:cubicBezTo>
                <a:cubicBezTo>
                  <a:pt x="2999" y="4539"/>
                  <a:pt x="0" y="5453"/>
                  <a:pt x="0" y="8537"/>
                </a:cubicBezTo>
                <a:cubicBezTo>
                  <a:pt x="0" y="10442"/>
                  <a:pt x="1703" y="11987"/>
                  <a:pt x="3720" y="11987"/>
                </a:cubicBezTo>
                <a:cubicBezTo>
                  <a:pt x="5739" y="11987"/>
                  <a:pt x="7440" y="10442"/>
                  <a:pt x="7440" y="8537"/>
                </a:cubicBezTo>
                <a:cubicBezTo>
                  <a:pt x="7440" y="5453"/>
                  <a:pt x="4442" y="4539"/>
                  <a:pt x="3856" y="101"/>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nSpc>
                <a:spcPct val="140000"/>
              </a:lnSpc>
              <a:defRPr sz="3200">
                <a:solidFill>
                  <a:srgbClr val="FFFFFF"/>
                </a:solidFill>
                <a:latin typeface="+mn-lt"/>
                <a:ea typeface="+mn-ea"/>
                <a:cs typeface="+mn-cs"/>
                <a:sym typeface="Helvetica Light"/>
              </a:defRPr>
            </a:pPr>
            <a:endParaRPr>
              <a:latin typeface="汉仪正圆-45W" panose="00020600040101010101" charset="-122"/>
              <a:ea typeface="汉仪正圆-45W" panose="00020600040101010101" charset="-122"/>
              <a:sym typeface="思源黑体 CN Light" panose="020B0300000000000000" pitchFamily="34" charset="-122"/>
            </a:endParaRPr>
          </a:p>
        </p:txBody>
      </p:sp>
      <p:sp>
        <p:nvSpPr>
          <p:cNvPr id="12" name="图标"/>
          <p:cNvSpPr>
            <a:spLocks noChangeArrowheads="1"/>
          </p:cNvSpPr>
          <p:nvPr/>
        </p:nvSpPr>
        <p:spPr bwMode="auto">
          <a:xfrm rot="10800000" flipH="1" flipV="1">
            <a:off x="3675497" y="3889605"/>
            <a:ext cx="1030302" cy="553523"/>
          </a:xfrm>
          <a:prstGeom prst="rect">
            <a:avLst/>
          </a:prstGeom>
          <a:solidFill>
            <a:schemeClr val="accent2"/>
          </a:solidFill>
          <a:ln w="7938" cap="flat">
            <a:noFill/>
            <a:prstDash val="solid"/>
            <a:miter lim="800000"/>
          </a:ln>
        </p:spPr>
        <p:txBody>
          <a:bodyPr vert="horz" wrap="square" lIns="91440" tIns="45720" rIns="91440" bIns="45720" numCol="1" anchor="t" anchorCtr="0" compatLnSpc="1"/>
          <a:lstStyle/>
          <a:p>
            <a:pPr>
              <a:lnSpc>
                <a:spcPct val="140000"/>
              </a:lnSpc>
            </a:pPr>
            <a:endParaRPr lang="id-ID">
              <a:latin typeface="汉仪正圆-45W" panose="00020600040101010101" charset="-122"/>
              <a:ea typeface="汉仪正圆-45W" panose="00020600040101010101" charset="-122"/>
              <a:sym typeface="思源黑体 CN Light" panose="020B0300000000000000" pitchFamily="34" charset="-122"/>
            </a:endParaRPr>
          </a:p>
        </p:txBody>
      </p:sp>
      <p:sp>
        <p:nvSpPr>
          <p:cNvPr id="13" name="图标"/>
          <p:cNvSpPr/>
          <p:nvPr/>
        </p:nvSpPr>
        <p:spPr>
          <a:xfrm>
            <a:off x="4050023" y="4054011"/>
            <a:ext cx="251107" cy="262463"/>
          </a:xfrm>
          <a:custGeom>
            <a:avLst/>
            <a:gdLst/>
            <a:ahLst/>
            <a:cxnLst>
              <a:cxn ang="0">
                <a:pos x="wd2" y="hd2"/>
              </a:cxn>
              <a:cxn ang="5400000">
                <a:pos x="wd2" y="hd2"/>
              </a:cxn>
              <a:cxn ang="10800000">
                <a:pos x="wd2" y="hd2"/>
              </a:cxn>
              <a:cxn ang="16200000">
                <a:pos x="wd2" y="hd2"/>
              </a:cxn>
            </a:cxnLst>
            <a:rect l="0" t="0" r="r" b="b"/>
            <a:pathLst>
              <a:path w="21600" h="21600" extrusionOk="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nSpc>
                <a:spcPct val="140000"/>
              </a:lnSpc>
              <a:defRPr sz="3200">
                <a:solidFill>
                  <a:srgbClr val="FFFFFF"/>
                </a:solidFill>
                <a:latin typeface="+mn-lt"/>
                <a:ea typeface="+mn-ea"/>
                <a:cs typeface="+mn-cs"/>
                <a:sym typeface="Helvetica Light"/>
              </a:defRPr>
            </a:pPr>
            <a:endParaRPr>
              <a:latin typeface="汉仪正圆-45W" panose="00020600040101010101" charset="-122"/>
              <a:ea typeface="汉仪正圆-45W" panose="00020600040101010101" charset="-122"/>
              <a:sym typeface="思源黑体 CN Light" panose="020B0300000000000000" pitchFamily="34" charset="-122"/>
            </a:endParaRPr>
          </a:p>
        </p:txBody>
      </p:sp>
      <p:sp>
        <p:nvSpPr>
          <p:cNvPr id="14" name="图标"/>
          <p:cNvSpPr>
            <a:spLocks noChangeArrowheads="1"/>
          </p:cNvSpPr>
          <p:nvPr/>
        </p:nvSpPr>
        <p:spPr bwMode="auto">
          <a:xfrm flipH="1">
            <a:off x="7508553" y="1687782"/>
            <a:ext cx="1030302" cy="548792"/>
          </a:xfrm>
          <a:prstGeom prst="rect">
            <a:avLst/>
          </a:prstGeom>
          <a:solidFill>
            <a:schemeClr val="accent2"/>
          </a:solidFill>
          <a:ln w="7938" cap="flat">
            <a:noFill/>
            <a:prstDash val="solid"/>
            <a:miter lim="800000"/>
          </a:ln>
        </p:spPr>
        <p:txBody>
          <a:bodyPr vert="horz" wrap="square" lIns="91440" tIns="45720" rIns="91440" bIns="45720" numCol="1" anchor="t" anchorCtr="0" compatLnSpc="1"/>
          <a:lstStyle/>
          <a:p>
            <a:pPr>
              <a:lnSpc>
                <a:spcPct val="140000"/>
              </a:lnSpc>
            </a:pPr>
            <a:endParaRPr lang="id-ID">
              <a:latin typeface="汉仪正圆-45W" panose="00020600040101010101" charset="-122"/>
              <a:ea typeface="汉仪正圆-45W" panose="00020600040101010101" charset="-122"/>
              <a:sym typeface="思源黑体 CN Light" panose="020B0300000000000000" pitchFamily="34" charset="-122"/>
            </a:endParaRPr>
          </a:p>
        </p:txBody>
      </p:sp>
      <p:grpSp>
        <p:nvGrpSpPr>
          <p:cNvPr id="15" name="图标"/>
          <p:cNvGrpSpPr/>
          <p:nvPr/>
        </p:nvGrpSpPr>
        <p:grpSpPr>
          <a:xfrm>
            <a:off x="7911505" y="1842782"/>
            <a:ext cx="256059" cy="238767"/>
            <a:chOff x="7908311" y="2282136"/>
            <a:chExt cx="295275" cy="275336"/>
          </a:xfrm>
          <a:solidFill>
            <a:srgbClr val="FFFFFF"/>
          </a:solidFill>
        </p:grpSpPr>
        <p:sp>
          <p:nvSpPr>
            <p:cNvPr id="16" name="Shape 343"/>
            <p:cNvSpPr/>
            <p:nvPr/>
          </p:nvSpPr>
          <p:spPr>
            <a:xfrm>
              <a:off x="7927261" y="2282136"/>
              <a:ext cx="79052" cy="79052"/>
            </a:xfrm>
            <a:custGeom>
              <a:avLst/>
              <a:gdLst/>
              <a:ahLst/>
              <a:cxnLst>
                <a:cxn ang="0">
                  <a:pos x="wd2" y="hd2"/>
                </a:cxn>
                <a:cxn ang="5400000">
                  <a:pos x="wd2" y="hd2"/>
                </a:cxn>
                <a:cxn ang="10800000">
                  <a:pos x="wd2" y="hd2"/>
                </a:cxn>
                <a:cxn ang="16200000">
                  <a:pos x="wd2" y="hd2"/>
                </a:cxn>
              </a:cxnLst>
              <a:rect l="0" t="0" r="r" b="b"/>
              <a:pathLst>
                <a:path w="21600" h="21600" extrusionOk="0">
                  <a:moveTo>
                    <a:pt x="10799" y="21600"/>
                  </a:moveTo>
                  <a:cubicBezTo>
                    <a:pt x="13782" y="21600"/>
                    <a:pt x="16326" y="20546"/>
                    <a:pt x="18434" y="18437"/>
                  </a:cubicBezTo>
                  <a:cubicBezTo>
                    <a:pt x="20546" y="16328"/>
                    <a:pt x="21600" y="13782"/>
                    <a:pt x="21600" y="10801"/>
                  </a:cubicBezTo>
                  <a:cubicBezTo>
                    <a:pt x="21600" y="7820"/>
                    <a:pt x="20546" y="5274"/>
                    <a:pt x="18434" y="3166"/>
                  </a:cubicBezTo>
                  <a:cubicBezTo>
                    <a:pt x="16326" y="1054"/>
                    <a:pt x="13782" y="0"/>
                    <a:pt x="10799" y="0"/>
                  </a:cubicBezTo>
                  <a:cubicBezTo>
                    <a:pt x="7818" y="0"/>
                    <a:pt x="5274" y="1054"/>
                    <a:pt x="3163" y="3166"/>
                  </a:cubicBezTo>
                  <a:cubicBezTo>
                    <a:pt x="1054" y="5274"/>
                    <a:pt x="0" y="7818"/>
                    <a:pt x="0" y="10801"/>
                  </a:cubicBezTo>
                  <a:cubicBezTo>
                    <a:pt x="0" y="13782"/>
                    <a:pt x="1054" y="16328"/>
                    <a:pt x="3163" y="18437"/>
                  </a:cubicBezTo>
                  <a:cubicBezTo>
                    <a:pt x="5274" y="20546"/>
                    <a:pt x="7818" y="21600"/>
                    <a:pt x="10799" y="21600"/>
                  </a:cubicBezTo>
                  <a:cubicBezTo>
                    <a:pt x="10799" y="21600"/>
                    <a:pt x="10799" y="21600"/>
                    <a:pt x="10799" y="21600"/>
                  </a:cubicBezTo>
                  <a:close/>
                </a:path>
              </a:pathLst>
            </a:custGeom>
            <a:grpFill/>
            <a:ln w="12700" cap="flat">
              <a:noFill/>
              <a:miter lim="400000"/>
            </a:ln>
            <a:effectLst/>
          </p:spPr>
          <p:txBody>
            <a:bodyPr wrap="square" lIns="38100" tIns="38100" rIns="38100" bIns="38100" numCol="1" anchor="ctr">
              <a:noAutofit/>
            </a:bodyPr>
            <a:lstStyle/>
            <a:p>
              <a:pPr lvl="0">
                <a:lnSpc>
                  <a:spcPct val="140000"/>
                </a:lnSpc>
                <a:defRPr sz="3200">
                  <a:solidFill>
                    <a:srgbClr val="FFFFFF"/>
                  </a:solidFill>
                  <a:latin typeface="+mn-lt"/>
                  <a:ea typeface="+mn-ea"/>
                  <a:cs typeface="+mn-cs"/>
                  <a:sym typeface="Helvetica Light"/>
                </a:defRPr>
              </a:pPr>
              <a:endParaRPr>
                <a:latin typeface="汉仪正圆-45W" panose="00020600040101010101" charset="-122"/>
                <a:ea typeface="汉仪正圆-45W" panose="00020600040101010101" charset="-122"/>
                <a:sym typeface="思源黑体 CN Light" panose="020B0300000000000000" pitchFamily="34" charset="-122"/>
              </a:endParaRPr>
            </a:p>
          </p:txBody>
        </p:sp>
        <p:sp>
          <p:nvSpPr>
            <p:cNvPr id="17" name="Shape 344"/>
            <p:cNvSpPr/>
            <p:nvPr/>
          </p:nvSpPr>
          <p:spPr>
            <a:xfrm>
              <a:off x="7995959" y="2320037"/>
              <a:ext cx="118573" cy="118573"/>
            </a:xfrm>
            <a:custGeom>
              <a:avLst/>
              <a:gdLst/>
              <a:ahLst/>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grpFill/>
            <a:ln w="12700" cap="flat">
              <a:noFill/>
              <a:miter lim="400000"/>
            </a:ln>
            <a:effectLst/>
          </p:spPr>
          <p:txBody>
            <a:bodyPr wrap="square" lIns="38100" tIns="38100" rIns="38100" bIns="38100" numCol="1" anchor="ctr">
              <a:noAutofit/>
            </a:bodyPr>
            <a:lstStyle/>
            <a:p>
              <a:pPr lvl="0">
                <a:lnSpc>
                  <a:spcPct val="140000"/>
                </a:lnSpc>
                <a:defRPr sz="3200">
                  <a:solidFill>
                    <a:srgbClr val="FFFFFF"/>
                  </a:solidFill>
                  <a:latin typeface="+mn-lt"/>
                  <a:ea typeface="+mn-ea"/>
                  <a:cs typeface="+mn-cs"/>
                  <a:sym typeface="Helvetica Light"/>
                </a:defRPr>
              </a:pPr>
              <a:endParaRPr>
                <a:latin typeface="汉仪正圆-45W" panose="00020600040101010101" charset="-122"/>
                <a:ea typeface="汉仪正圆-45W" panose="00020600040101010101" charset="-122"/>
                <a:sym typeface="思源黑体 CN Light" panose="020B0300000000000000" pitchFamily="34" charset="-122"/>
              </a:endParaRPr>
            </a:p>
          </p:txBody>
        </p:sp>
        <p:sp>
          <p:nvSpPr>
            <p:cNvPr id="18" name="Shape 345"/>
            <p:cNvSpPr/>
            <p:nvPr/>
          </p:nvSpPr>
          <p:spPr>
            <a:xfrm>
              <a:off x="8104926" y="2282136"/>
              <a:ext cx="79052" cy="79052"/>
            </a:xfrm>
            <a:custGeom>
              <a:avLst/>
              <a:gdLst/>
              <a:ahLst/>
              <a:cxnLst>
                <a:cxn ang="0">
                  <a:pos x="wd2" y="hd2"/>
                </a:cxn>
                <a:cxn ang="5400000">
                  <a:pos x="wd2" y="hd2"/>
                </a:cxn>
                <a:cxn ang="10800000">
                  <a:pos x="wd2" y="hd2"/>
                </a:cxn>
                <a:cxn ang="16200000">
                  <a:pos x="wd2" y="hd2"/>
                </a:cxn>
              </a:cxnLst>
              <a:rect l="0" t="0" r="r" b="b"/>
              <a:pathLst>
                <a:path w="21600" h="21600" extrusionOk="0">
                  <a:moveTo>
                    <a:pt x="10799" y="21600"/>
                  </a:moveTo>
                  <a:cubicBezTo>
                    <a:pt x="13780" y="21600"/>
                    <a:pt x="16326" y="20546"/>
                    <a:pt x="18434" y="18437"/>
                  </a:cubicBezTo>
                  <a:cubicBezTo>
                    <a:pt x="20546" y="16328"/>
                    <a:pt x="21600" y="13782"/>
                    <a:pt x="21600" y="10801"/>
                  </a:cubicBezTo>
                  <a:cubicBezTo>
                    <a:pt x="21600" y="7820"/>
                    <a:pt x="20546" y="5274"/>
                    <a:pt x="18434" y="3166"/>
                  </a:cubicBezTo>
                  <a:cubicBezTo>
                    <a:pt x="16326" y="1054"/>
                    <a:pt x="13780" y="0"/>
                    <a:pt x="10799" y="0"/>
                  </a:cubicBezTo>
                  <a:cubicBezTo>
                    <a:pt x="7818" y="0"/>
                    <a:pt x="5272" y="1054"/>
                    <a:pt x="3163" y="3166"/>
                  </a:cubicBezTo>
                  <a:cubicBezTo>
                    <a:pt x="1054" y="5274"/>
                    <a:pt x="0" y="7818"/>
                    <a:pt x="0" y="10801"/>
                  </a:cubicBezTo>
                  <a:cubicBezTo>
                    <a:pt x="0" y="13782"/>
                    <a:pt x="1054" y="16328"/>
                    <a:pt x="3163" y="18437"/>
                  </a:cubicBezTo>
                  <a:cubicBezTo>
                    <a:pt x="5272" y="20546"/>
                    <a:pt x="7818" y="21600"/>
                    <a:pt x="10799" y="21600"/>
                  </a:cubicBezTo>
                  <a:cubicBezTo>
                    <a:pt x="10799" y="21600"/>
                    <a:pt x="10799" y="21600"/>
                    <a:pt x="10799" y="21600"/>
                  </a:cubicBezTo>
                  <a:close/>
                </a:path>
              </a:pathLst>
            </a:custGeom>
            <a:grpFill/>
            <a:ln w="12700" cap="flat">
              <a:noFill/>
              <a:miter lim="400000"/>
            </a:ln>
            <a:effectLst/>
          </p:spPr>
          <p:txBody>
            <a:bodyPr wrap="square" lIns="38100" tIns="38100" rIns="38100" bIns="38100" numCol="1" anchor="ctr">
              <a:noAutofit/>
            </a:bodyPr>
            <a:lstStyle/>
            <a:p>
              <a:pPr lvl="0">
                <a:lnSpc>
                  <a:spcPct val="140000"/>
                </a:lnSpc>
                <a:defRPr sz="3200">
                  <a:solidFill>
                    <a:srgbClr val="FFFFFF"/>
                  </a:solidFill>
                  <a:latin typeface="+mn-lt"/>
                  <a:ea typeface="+mn-ea"/>
                  <a:cs typeface="+mn-cs"/>
                  <a:sym typeface="Helvetica Light"/>
                </a:defRPr>
              </a:pPr>
              <a:endParaRPr>
                <a:latin typeface="汉仪正圆-45W" panose="00020600040101010101" charset="-122"/>
                <a:ea typeface="汉仪正圆-45W" panose="00020600040101010101" charset="-122"/>
                <a:sym typeface="思源黑体 CN Light" panose="020B0300000000000000" pitchFamily="34" charset="-122"/>
              </a:endParaRPr>
            </a:p>
          </p:txBody>
        </p:sp>
        <p:sp>
          <p:nvSpPr>
            <p:cNvPr id="19" name="Shape 346"/>
            <p:cNvSpPr/>
            <p:nvPr/>
          </p:nvSpPr>
          <p:spPr>
            <a:xfrm>
              <a:off x="8112033" y="2360308"/>
              <a:ext cx="91553" cy="79061"/>
            </a:xfrm>
            <a:custGeom>
              <a:avLst/>
              <a:gdLst/>
              <a:ahLst/>
              <a:cxnLst>
                <a:cxn ang="0">
                  <a:pos x="wd2" y="hd2"/>
                </a:cxn>
                <a:cxn ang="5400000">
                  <a:pos x="wd2" y="hd2"/>
                </a:cxn>
                <a:cxn ang="10800000">
                  <a:pos x="wd2" y="hd2"/>
                </a:cxn>
                <a:cxn ang="16200000">
                  <a:pos x="wd2" y="hd2"/>
                </a:cxn>
              </a:cxnLst>
              <a:rect l="0" t="0" r="r" b="b"/>
              <a:pathLst>
                <a:path w="21598" h="21600" extrusionOk="0">
                  <a:moveTo>
                    <a:pt x="17081" y="0"/>
                  </a:moveTo>
                  <a:cubicBezTo>
                    <a:pt x="16937" y="0"/>
                    <a:pt x="16409" y="296"/>
                    <a:pt x="15499" y="887"/>
                  </a:cubicBezTo>
                  <a:cubicBezTo>
                    <a:pt x="14588" y="1479"/>
                    <a:pt x="13403" y="2076"/>
                    <a:pt x="11947" y="2680"/>
                  </a:cubicBezTo>
                  <a:cubicBezTo>
                    <a:pt x="10491" y="3284"/>
                    <a:pt x="9046" y="3587"/>
                    <a:pt x="7612" y="3587"/>
                  </a:cubicBezTo>
                  <a:cubicBezTo>
                    <a:pt x="5986" y="3587"/>
                    <a:pt x="4372" y="3264"/>
                    <a:pt x="2768" y="2617"/>
                  </a:cubicBezTo>
                  <a:cubicBezTo>
                    <a:pt x="2890" y="3656"/>
                    <a:pt x="2951" y="4586"/>
                    <a:pt x="2951" y="5400"/>
                  </a:cubicBezTo>
                  <a:cubicBezTo>
                    <a:pt x="2951" y="9308"/>
                    <a:pt x="1967" y="12908"/>
                    <a:pt x="0" y="16200"/>
                  </a:cubicBezTo>
                  <a:cubicBezTo>
                    <a:pt x="3934" y="16339"/>
                    <a:pt x="7151" y="18138"/>
                    <a:pt x="9653" y="21600"/>
                  </a:cubicBezTo>
                  <a:lnTo>
                    <a:pt x="14534" y="21600"/>
                  </a:lnTo>
                  <a:cubicBezTo>
                    <a:pt x="16525" y="21600"/>
                    <a:pt x="18199" y="21028"/>
                    <a:pt x="19559" y="19890"/>
                  </a:cubicBezTo>
                  <a:cubicBezTo>
                    <a:pt x="20919" y="18751"/>
                    <a:pt x="21598" y="17085"/>
                    <a:pt x="21598" y="14890"/>
                  </a:cubicBezTo>
                  <a:cubicBezTo>
                    <a:pt x="21600" y="4965"/>
                    <a:pt x="20094" y="0"/>
                    <a:pt x="17081" y="0"/>
                  </a:cubicBezTo>
                  <a:cubicBezTo>
                    <a:pt x="17081" y="0"/>
                    <a:pt x="17081" y="0"/>
                    <a:pt x="17081" y="0"/>
                  </a:cubicBezTo>
                  <a:close/>
                </a:path>
              </a:pathLst>
            </a:custGeom>
            <a:grpFill/>
            <a:ln w="12700" cap="flat">
              <a:noFill/>
              <a:miter lim="400000"/>
            </a:ln>
            <a:effectLst/>
          </p:spPr>
          <p:txBody>
            <a:bodyPr wrap="square" lIns="38100" tIns="38100" rIns="38100" bIns="38100" numCol="1" anchor="ctr">
              <a:noAutofit/>
            </a:bodyPr>
            <a:lstStyle/>
            <a:p>
              <a:pPr lvl="0">
                <a:lnSpc>
                  <a:spcPct val="140000"/>
                </a:lnSpc>
                <a:defRPr sz="3200">
                  <a:solidFill>
                    <a:srgbClr val="FFFFFF"/>
                  </a:solidFill>
                  <a:latin typeface="+mn-lt"/>
                  <a:ea typeface="+mn-ea"/>
                  <a:cs typeface="+mn-cs"/>
                  <a:sym typeface="Helvetica Light"/>
                </a:defRPr>
              </a:pPr>
              <a:endParaRPr>
                <a:latin typeface="汉仪正圆-45W" panose="00020600040101010101" charset="-122"/>
                <a:ea typeface="汉仪正圆-45W" panose="00020600040101010101" charset="-122"/>
                <a:sym typeface="思源黑体 CN Light" panose="020B0300000000000000" pitchFamily="34" charset="-122"/>
              </a:endParaRPr>
            </a:p>
          </p:txBody>
        </p:sp>
        <p:sp>
          <p:nvSpPr>
            <p:cNvPr id="20" name="Shape 347"/>
            <p:cNvSpPr/>
            <p:nvPr/>
          </p:nvSpPr>
          <p:spPr>
            <a:xfrm>
              <a:off x="7948582" y="2429005"/>
              <a:ext cx="217390" cy="128467"/>
            </a:xfrm>
            <a:custGeom>
              <a:avLst/>
              <a:gdLst/>
              <a:ahLst/>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grpFill/>
            <a:ln w="12700" cap="flat">
              <a:noFill/>
              <a:miter lim="400000"/>
            </a:ln>
            <a:effectLst/>
          </p:spPr>
          <p:txBody>
            <a:bodyPr wrap="square" lIns="38100" tIns="38100" rIns="38100" bIns="38100" numCol="1" anchor="ctr">
              <a:noAutofit/>
            </a:bodyPr>
            <a:lstStyle/>
            <a:p>
              <a:pPr lvl="0">
                <a:lnSpc>
                  <a:spcPct val="140000"/>
                </a:lnSpc>
                <a:defRPr sz="3200">
                  <a:solidFill>
                    <a:srgbClr val="FFFFFF"/>
                  </a:solidFill>
                  <a:latin typeface="+mn-lt"/>
                  <a:ea typeface="+mn-ea"/>
                  <a:cs typeface="+mn-cs"/>
                  <a:sym typeface="Helvetica Light"/>
                </a:defRPr>
              </a:pPr>
              <a:endParaRPr>
                <a:latin typeface="汉仪正圆-45W" panose="00020600040101010101" charset="-122"/>
                <a:ea typeface="汉仪正圆-45W" panose="00020600040101010101" charset="-122"/>
                <a:sym typeface="思源黑体 CN Light" panose="020B0300000000000000" pitchFamily="34" charset="-122"/>
              </a:endParaRPr>
            </a:p>
          </p:txBody>
        </p:sp>
        <p:sp>
          <p:nvSpPr>
            <p:cNvPr id="21" name="Shape 348"/>
            <p:cNvSpPr/>
            <p:nvPr/>
          </p:nvSpPr>
          <p:spPr>
            <a:xfrm>
              <a:off x="7908311" y="2360308"/>
              <a:ext cx="91562" cy="79052"/>
            </a:xfrm>
            <a:custGeom>
              <a:avLst/>
              <a:gdLst/>
              <a:ahLst/>
              <a:cxnLst>
                <a:cxn ang="0">
                  <a:pos x="wd2" y="hd2"/>
                </a:cxn>
                <a:cxn ang="5400000">
                  <a:pos x="wd2" y="hd2"/>
                </a:cxn>
                <a:cxn ang="10800000">
                  <a:pos x="wd2" y="hd2"/>
                </a:cxn>
                <a:cxn ang="16200000">
                  <a:pos x="wd2" y="hd2"/>
                </a:cxn>
              </a:cxnLst>
              <a:rect l="0" t="0" r="r" b="b"/>
              <a:pathLst>
                <a:path w="21600" h="21600" extrusionOk="0">
                  <a:moveTo>
                    <a:pt x="21600" y="16202"/>
                  </a:moveTo>
                  <a:cubicBezTo>
                    <a:pt x="19631" y="12910"/>
                    <a:pt x="18649" y="9310"/>
                    <a:pt x="18649" y="5401"/>
                  </a:cubicBezTo>
                  <a:cubicBezTo>
                    <a:pt x="18649" y="4586"/>
                    <a:pt x="18710" y="3659"/>
                    <a:pt x="18832" y="2617"/>
                  </a:cubicBezTo>
                  <a:cubicBezTo>
                    <a:pt x="17228" y="3264"/>
                    <a:pt x="15614" y="3588"/>
                    <a:pt x="13986" y="3588"/>
                  </a:cubicBezTo>
                  <a:cubicBezTo>
                    <a:pt x="12554" y="3588"/>
                    <a:pt x="11109" y="3284"/>
                    <a:pt x="9653" y="2680"/>
                  </a:cubicBezTo>
                  <a:cubicBezTo>
                    <a:pt x="8197" y="2076"/>
                    <a:pt x="7012" y="1479"/>
                    <a:pt x="6101" y="887"/>
                  </a:cubicBezTo>
                  <a:cubicBezTo>
                    <a:pt x="5191" y="296"/>
                    <a:pt x="4663" y="0"/>
                    <a:pt x="4516" y="0"/>
                  </a:cubicBezTo>
                  <a:cubicBezTo>
                    <a:pt x="1506" y="0"/>
                    <a:pt x="0" y="4966"/>
                    <a:pt x="0" y="14892"/>
                  </a:cubicBezTo>
                  <a:cubicBezTo>
                    <a:pt x="0" y="17087"/>
                    <a:pt x="681" y="18753"/>
                    <a:pt x="2039" y="19893"/>
                  </a:cubicBezTo>
                  <a:cubicBezTo>
                    <a:pt x="3399" y="21030"/>
                    <a:pt x="5075" y="21600"/>
                    <a:pt x="7066" y="21600"/>
                  </a:cubicBezTo>
                  <a:lnTo>
                    <a:pt x="11947" y="21600"/>
                  </a:lnTo>
                  <a:cubicBezTo>
                    <a:pt x="14449" y="18141"/>
                    <a:pt x="17664" y="16341"/>
                    <a:pt x="21600" y="16202"/>
                  </a:cubicBezTo>
                  <a:cubicBezTo>
                    <a:pt x="21600" y="16202"/>
                    <a:pt x="21600" y="16202"/>
                    <a:pt x="21600" y="16202"/>
                  </a:cubicBezTo>
                  <a:close/>
                </a:path>
              </a:pathLst>
            </a:custGeom>
            <a:grpFill/>
            <a:ln w="12700" cap="flat">
              <a:noFill/>
              <a:miter lim="400000"/>
            </a:ln>
            <a:effectLst/>
          </p:spPr>
          <p:txBody>
            <a:bodyPr wrap="square" lIns="38100" tIns="38100" rIns="38100" bIns="38100" numCol="1" anchor="ctr">
              <a:noAutofit/>
            </a:bodyPr>
            <a:lstStyle/>
            <a:p>
              <a:pPr lvl="0">
                <a:lnSpc>
                  <a:spcPct val="140000"/>
                </a:lnSpc>
                <a:defRPr sz="3200">
                  <a:solidFill>
                    <a:srgbClr val="FFFFFF"/>
                  </a:solidFill>
                  <a:latin typeface="+mn-lt"/>
                  <a:ea typeface="+mn-ea"/>
                  <a:cs typeface="+mn-cs"/>
                  <a:sym typeface="Helvetica Light"/>
                </a:defRPr>
              </a:pPr>
              <a:endParaRPr>
                <a:latin typeface="汉仪正圆-45W" panose="00020600040101010101" charset="-122"/>
                <a:ea typeface="汉仪正圆-45W" panose="00020600040101010101" charset="-122"/>
                <a:sym typeface="思源黑体 CN Light" panose="020B0300000000000000" pitchFamily="34" charset="-122"/>
              </a:endParaRPr>
            </a:p>
          </p:txBody>
        </p:sp>
      </p:grpSp>
      <p:sp>
        <p:nvSpPr>
          <p:cNvPr id="22" name="图标"/>
          <p:cNvSpPr>
            <a:spLocks noChangeArrowheads="1"/>
          </p:cNvSpPr>
          <p:nvPr/>
        </p:nvSpPr>
        <p:spPr bwMode="auto">
          <a:xfrm flipH="1">
            <a:off x="7508552" y="2680770"/>
            <a:ext cx="1030302" cy="548793"/>
          </a:xfrm>
          <a:prstGeom prst="rect">
            <a:avLst/>
          </a:prstGeom>
          <a:solidFill>
            <a:schemeClr val="accent4"/>
          </a:solidFill>
          <a:ln w="7938" cap="flat">
            <a:noFill/>
            <a:prstDash val="solid"/>
            <a:miter lim="800000"/>
          </a:ln>
        </p:spPr>
        <p:txBody>
          <a:bodyPr vert="horz" wrap="square" lIns="91440" tIns="45720" rIns="91440" bIns="45720" numCol="1" anchor="t" anchorCtr="0" compatLnSpc="1"/>
          <a:lstStyle/>
          <a:p>
            <a:pPr>
              <a:lnSpc>
                <a:spcPct val="140000"/>
              </a:lnSpc>
            </a:pPr>
            <a:endParaRPr lang="id-ID">
              <a:latin typeface="汉仪正圆-45W" panose="00020600040101010101" charset="-122"/>
              <a:ea typeface="汉仪正圆-45W" panose="00020600040101010101" charset="-122"/>
              <a:sym typeface="思源黑体 CN Light" panose="020B0300000000000000" pitchFamily="34" charset="-122"/>
            </a:endParaRPr>
          </a:p>
        </p:txBody>
      </p:sp>
      <p:sp>
        <p:nvSpPr>
          <p:cNvPr id="23" name="图标"/>
          <p:cNvSpPr/>
          <p:nvPr/>
        </p:nvSpPr>
        <p:spPr>
          <a:xfrm>
            <a:off x="7901890" y="2855018"/>
            <a:ext cx="275336" cy="275336"/>
          </a:xfrm>
          <a:custGeom>
            <a:avLst/>
            <a:gdLst/>
            <a:ahLst/>
            <a:cxnLst>
              <a:cxn ang="0">
                <a:pos x="wd2" y="hd2"/>
              </a:cxn>
              <a:cxn ang="5400000">
                <a:pos x="wd2" y="hd2"/>
              </a:cxn>
              <a:cxn ang="10800000">
                <a:pos x="wd2" y="hd2"/>
              </a:cxn>
              <a:cxn ang="16200000">
                <a:pos x="wd2" y="hd2"/>
              </a:cxn>
            </a:cxnLst>
            <a:rect l="0" t="0" r="r" b="b"/>
            <a:pathLst>
              <a:path w="21600" h="21600" extrusionOk="0">
                <a:moveTo>
                  <a:pt x="18689" y="16769"/>
                </a:moveTo>
                <a:lnTo>
                  <a:pt x="16743" y="18701"/>
                </a:lnTo>
                <a:cubicBezTo>
                  <a:pt x="16496" y="18931"/>
                  <a:pt x="16196" y="19045"/>
                  <a:pt x="15843" y="19045"/>
                </a:cubicBezTo>
                <a:cubicBezTo>
                  <a:pt x="15481" y="19045"/>
                  <a:pt x="15181" y="18926"/>
                  <a:pt x="14943" y="18688"/>
                </a:cubicBezTo>
                <a:lnTo>
                  <a:pt x="12217" y="15948"/>
                </a:lnTo>
                <a:cubicBezTo>
                  <a:pt x="11970" y="15702"/>
                  <a:pt x="11847" y="15401"/>
                  <a:pt x="11847" y="15049"/>
                </a:cubicBezTo>
                <a:cubicBezTo>
                  <a:pt x="11847" y="14678"/>
                  <a:pt x="11992" y="14356"/>
                  <a:pt x="12283" y="14082"/>
                </a:cubicBezTo>
                <a:cubicBezTo>
                  <a:pt x="12310" y="14109"/>
                  <a:pt x="12392" y="14193"/>
                  <a:pt x="12528" y="14334"/>
                </a:cubicBezTo>
                <a:cubicBezTo>
                  <a:pt x="12664" y="14475"/>
                  <a:pt x="12760" y="14570"/>
                  <a:pt x="12813" y="14618"/>
                </a:cubicBezTo>
                <a:cubicBezTo>
                  <a:pt x="12866" y="14667"/>
                  <a:pt x="12949" y="14733"/>
                  <a:pt x="13064" y="14817"/>
                </a:cubicBezTo>
                <a:cubicBezTo>
                  <a:pt x="13178" y="14901"/>
                  <a:pt x="13291" y="14958"/>
                  <a:pt x="13401" y="14989"/>
                </a:cubicBezTo>
                <a:cubicBezTo>
                  <a:pt x="13512" y="15020"/>
                  <a:pt x="13633" y="15035"/>
                  <a:pt x="13765" y="15035"/>
                </a:cubicBezTo>
                <a:cubicBezTo>
                  <a:pt x="14118" y="15035"/>
                  <a:pt x="14418" y="14911"/>
                  <a:pt x="14666" y="14665"/>
                </a:cubicBezTo>
                <a:cubicBezTo>
                  <a:pt x="14912" y="14418"/>
                  <a:pt x="15036" y="14118"/>
                  <a:pt x="15036" y="13765"/>
                </a:cubicBezTo>
                <a:cubicBezTo>
                  <a:pt x="15036" y="13633"/>
                  <a:pt x="15020" y="13512"/>
                  <a:pt x="14990" y="13401"/>
                </a:cubicBezTo>
                <a:cubicBezTo>
                  <a:pt x="14958" y="13291"/>
                  <a:pt x="14901" y="13178"/>
                  <a:pt x="14817" y="13063"/>
                </a:cubicBezTo>
                <a:cubicBezTo>
                  <a:pt x="14733" y="12949"/>
                  <a:pt x="14667" y="12865"/>
                  <a:pt x="14619" y="12812"/>
                </a:cubicBezTo>
                <a:cubicBezTo>
                  <a:pt x="14571" y="12760"/>
                  <a:pt x="14475" y="12664"/>
                  <a:pt x="14334" y="12527"/>
                </a:cubicBezTo>
                <a:cubicBezTo>
                  <a:pt x="14193" y="12391"/>
                  <a:pt x="14109" y="12309"/>
                  <a:pt x="14083" y="12283"/>
                </a:cubicBezTo>
                <a:cubicBezTo>
                  <a:pt x="14348" y="12000"/>
                  <a:pt x="14665" y="11859"/>
                  <a:pt x="15035" y="11859"/>
                </a:cubicBezTo>
                <a:cubicBezTo>
                  <a:pt x="15388" y="11859"/>
                  <a:pt x="15689" y="11982"/>
                  <a:pt x="15936" y="12230"/>
                </a:cubicBezTo>
                <a:lnTo>
                  <a:pt x="18688" y="14982"/>
                </a:lnTo>
                <a:cubicBezTo>
                  <a:pt x="18936" y="15230"/>
                  <a:pt x="19059" y="15530"/>
                  <a:pt x="19059" y="15883"/>
                </a:cubicBezTo>
                <a:cubicBezTo>
                  <a:pt x="19059" y="16227"/>
                  <a:pt x="18936" y="16523"/>
                  <a:pt x="18689" y="16769"/>
                </a:cubicBezTo>
                <a:cubicBezTo>
                  <a:pt x="18689" y="16769"/>
                  <a:pt x="18689" y="16769"/>
                  <a:pt x="18689" y="16769"/>
                </a:cubicBezTo>
                <a:close/>
                <a:moveTo>
                  <a:pt x="9318" y="7518"/>
                </a:moveTo>
                <a:cubicBezTo>
                  <a:pt x="9292" y="7492"/>
                  <a:pt x="9210" y="7408"/>
                  <a:pt x="9073" y="7267"/>
                </a:cubicBezTo>
                <a:cubicBezTo>
                  <a:pt x="8936" y="7125"/>
                  <a:pt x="8841" y="7030"/>
                  <a:pt x="8789" y="6982"/>
                </a:cubicBezTo>
                <a:cubicBezTo>
                  <a:pt x="8736" y="6933"/>
                  <a:pt x="8652" y="6868"/>
                  <a:pt x="8537" y="6784"/>
                </a:cubicBezTo>
                <a:cubicBezTo>
                  <a:pt x="8422" y="6699"/>
                  <a:pt x="8310" y="6642"/>
                  <a:pt x="8199" y="6611"/>
                </a:cubicBezTo>
                <a:cubicBezTo>
                  <a:pt x="8089" y="6581"/>
                  <a:pt x="7968" y="6565"/>
                  <a:pt x="7835" y="6565"/>
                </a:cubicBezTo>
                <a:cubicBezTo>
                  <a:pt x="7482" y="6565"/>
                  <a:pt x="7183" y="6688"/>
                  <a:pt x="6936" y="6936"/>
                </a:cubicBezTo>
                <a:cubicBezTo>
                  <a:pt x="6688" y="7183"/>
                  <a:pt x="6565" y="7482"/>
                  <a:pt x="6565" y="7835"/>
                </a:cubicBezTo>
                <a:cubicBezTo>
                  <a:pt x="6565" y="7968"/>
                  <a:pt x="6581" y="8089"/>
                  <a:pt x="6611" y="8199"/>
                </a:cubicBezTo>
                <a:cubicBezTo>
                  <a:pt x="6642" y="8310"/>
                  <a:pt x="6699" y="8422"/>
                  <a:pt x="6784" y="8537"/>
                </a:cubicBezTo>
                <a:cubicBezTo>
                  <a:pt x="6867" y="8652"/>
                  <a:pt x="6933" y="8736"/>
                  <a:pt x="6982" y="8788"/>
                </a:cubicBezTo>
                <a:cubicBezTo>
                  <a:pt x="7030" y="8841"/>
                  <a:pt x="7125" y="8936"/>
                  <a:pt x="7266" y="9073"/>
                </a:cubicBezTo>
                <a:cubicBezTo>
                  <a:pt x="7407" y="9210"/>
                  <a:pt x="7491" y="9292"/>
                  <a:pt x="7518" y="9318"/>
                </a:cubicBezTo>
                <a:cubicBezTo>
                  <a:pt x="7253" y="9592"/>
                  <a:pt x="6935" y="9728"/>
                  <a:pt x="6565" y="9728"/>
                </a:cubicBezTo>
                <a:cubicBezTo>
                  <a:pt x="6203" y="9728"/>
                  <a:pt x="5903" y="9609"/>
                  <a:pt x="5665" y="9371"/>
                </a:cubicBezTo>
                <a:lnTo>
                  <a:pt x="2912" y="6618"/>
                </a:lnTo>
                <a:cubicBezTo>
                  <a:pt x="2665" y="6371"/>
                  <a:pt x="2541" y="6070"/>
                  <a:pt x="2541" y="5717"/>
                </a:cubicBezTo>
                <a:cubicBezTo>
                  <a:pt x="2541" y="5374"/>
                  <a:pt x="2664" y="5078"/>
                  <a:pt x="2912" y="4831"/>
                </a:cubicBezTo>
                <a:lnTo>
                  <a:pt x="4858" y="2898"/>
                </a:lnTo>
                <a:cubicBezTo>
                  <a:pt x="5113" y="2660"/>
                  <a:pt x="5414" y="2541"/>
                  <a:pt x="5758" y="2541"/>
                </a:cubicBezTo>
                <a:cubicBezTo>
                  <a:pt x="6110" y="2541"/>
                  <a:pt x="6411" y="2665"/>
                  <a:pt x="6657" y="2912"/>
                </a:cubicBezTo>
                <a:lnTo>
                  <a:pt x="9384" y="5652"/>
                </a:lnTo>
                <a:cubicBezTo>
                  <a:pt x="9631" y="5898"/>
                  <a:pt x="9754" y="6199"/>
                  <a:pt x="9754" y="6551"/>
                </a:cubicBezTo>
                <a:cubicBezTo>
                  <a:pt x="9754" y="6922"/>
                  <a:pt x="9609" y="7244"/>
                  <a:pt x="9318" y="7518"/>
                </a:cubicBezTo>
                <a:cubicBezTo>
                  <a:pt x="9318" y="7518"/>
                  <a:pt x="9318" y="7518"/>
                  <a:pt x="9318" y="7518"/>
                </a:cubicBezTo>
                <a:close/>
                <a:moveTo>
                  <a:pt x="20488" y="13182"/>
                </a:moveTo>
                <a:lnTo>
                  <a:pt x="17735" y="10429"/>
                </a:lnTo>
                <a:cubicBezTo>
                  <a:pt x="16994" y="9688"/>
                  <a:pt x="16094" y="9318"/>
                  <a:pt x="15035" y="9318"/>
                </a:cubicBezTo>
                <a:cubicBezTo>
                  <a:pt x="13959" y="9318"/>
                  <a:pt x="13041" y="9706"/>
                  <a:pt x="12283" y="10482"/>
                </a:cubicBezTo>
                <a:lnTo>
                  <a:pt x="11118" y="9318"/>
                </a:lnTo>
                <a:cubicBezTo>
                  <a:pt x="11894" y="8559"/>
                  <a:pt x="12283" y="7637"/>
                  <a:pt x="12283" y="6551"/>
                </a:cubicBezTo>
                <a:cubicBezTo>
                  <a:pt x="12283" y="5492"/>
                  <a:pt x="11916" y="4597"/>
                  <a:pt x="11184" y="3865"/>
                </a:cubicBezTo>
                <a:lnTo>
                  <a:pt x="8457" y="1125"/>
                </a:lnTo>
                <a:cubicBezTo>
                  <a:pt x="7725" y="375"/>
                  <a:pt x="6825" y="0"/>
                  <a:pt x="5757" y="0"/>
                </a:cubicBezTo>
                <a:cubicBezTo>
                  <a:pt x="4698" y="0"/>
                  <a:pt x="3803" y="366"/>
                  <a:pt x="3071" y="1099"/>
                </a:cubicBezTo>
                <a:lnTo>
                  <a:pt x="1125" y="3031"/>
                </a:lnTo>
                <a:cubicBezTo>
                  <a:pt x="375" y="3764"/>
                  <a:pt x="0" y="4659"/>
                  <a:pt x="0" y="5717"/>
                </a:cubicBezTo>
                <a:cubicBezTo>
                  <a:pt x="0" y="6776"/>
                  <a:pt x="370" y="7677"/>
                  <a:pt x="1112" y="8418"/>
                </a:cubicBezTo>
                <a:lnTo>
                  <a:pt x="3865" y="11171"/>
                </a:lnTo>
                <a:cubicBezTo>
                  <a:pt x="4606" y="11912"/>
                  <a:pt x="5506" y="12283"/>
                  <a:pt x="6565" y="12283"/>
                </a:cubicBezTo>
                <a:cubicBezTo>
                  <a:pt x="7641" y="12283"/>
                  <a:pt x="8559" y="11894"/>
                  <a:pt x="9318" y="11118"/>
                </a:cubicBezTo>
                <a:lnTo>
                  <a:pt x="10482" y="12283"/>
                </a:lnTo>
                <a:cubicBezTo>
                  <a:pt x="9706" y="13041"/>
                  <a:pt x="9318" y="13963"/>
                  <a:pt x="9318" y="15049"/>
                </a:cubicBezTo>
                <a:cubicBezTo>
                  <a:pt x="9318" y="16108"/>
                  <a:pt x="9684" y="17003"/>
                  <a:pt x="10416" y="17735"/>
                </a:cubicBezTo>
                <a:lnTo>
                  <a:pt x="13143" y="20475"/>
                </a:lnTo>
                <a:cubicBezTo>
                  <a:pt x="13876" y="21225"/>
                  <a:pt x="14775" y="21600"/>
                  <a:pt x="15843" y="21600"/>
                </a:cubicBezTo>
                <a:cubicBezTo>
                  <a:pt x="16902" y="21600"/>
                  <a:pt x="17797" y="21234"/>
                  <a:pt x="18529" y="20501"/>
                </a:cubicBezTo>
                <a:lnTo>
                  <a:pt x="20475" y="18569"/>
                </a:lnTo>
                <a:cubicBezTo>
                  <a:pt x="21225" y="17836"/>
                  <a:pt x="21600" y="16941"/>
                  <a:pt x="21600" y="15883"/>
                </a:cubicBezTo>
                <a:cubicBezTo>
                  <a:pt x="21600" y="14824"/>
                  <a:pt x="21230" y="13924"/>
                  <a:pt x="20488" y="13182"/>
                </a:cubicBezTo>
                <a:cubicBezTo>
                  <a:pt x="20488" y="13182"/>
                  <a:pt x="20488" y="13182"/>
                  <a:pt x="20488" y="13182"/>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nSpc>
                <a:spcPct val="140000"/>
              </a:lnSpc>
              <a:defRPr sz="3200">
                <a:solidFill>
                  <a:srgbClr val="FFFFFF"/>
                </a:solidFill>
                <a:latin typeface="+mn-lt"/>
                <a:ea typeface="+mn-ea"/>
                <a:cs typeface="+mn-cs"/>
                <a:sym typeface="Helvetica Light"/>
              </a:defRPr>
            </a:pPr>
            <a:endParaRPr>
              <a:latin typeface="汉仪正圆-45W" panose="00020600040101010101" charset="-122"/>
              <a:ea typeface="汉仪正圆-45W" panose="00020600040101010101" charset="-122"/>
              <a:sym typeface="思源黑体 CN Light" panose="020B0300000000000000" pitchFamily="34" charset="-122"/>
            </a:endParaRPr>
          </a:p>
        </p:txBody>
      </p:sp>
      <p:sp>
        <p:nvSpPr>
          <p:cNvPr id="24" name="图标"/>
          <p:cNvSpPr>
            <a:spLocks noChangeArrowheads="1"/>
          </p:cNvSpPr>
          <p:nvPr/>
        </p:nvSpPr>
        <p:spPr bwMode="auto">
          <a:xfrm flipH="1">
            <a:off x="7508552" y="3886613"/>
            <a:ext cx="1030302" cy="548793"/>
          </a:xfrm>
          <a:prstGeom prst="rect">
            <a:avLst/>
          </a:prstGeom>
          <a:solidFill>
            <a:schemeClr val="accent2"/>
          </a:solidFill>
          <a:ln w="7938" cap="flat">
            <a:noFill/>
            <a:prstDash val="solid"/>
            <a:miter lim="800000"/>
          </a:ln>
        </p:spPr>
        <p:txBody>
          <a:bodyPr vert="horz" wrap="square" lIns="91440" tIns="45720" rIns="91440" bIns="45720" numCol="1" anchor="t" anchorCtr="0" compatLnSpc="1"/>
          <a:lstStyle/>
          <a:p>
            <a:pPr>
              <a:lnSpc>
                <a:spcPct val="140000"/>
              </a:lnSpc>
            </a:pPr>
            <a:endParaRPr lang="id-ID">
              <a:latin typeface="汉仪正圆-45W" panose="00020600040101010101" charset="-122"/>
              <a:ea typeface="汉仪正圆-45W" panose="00020600040101010101" charset="-122"/>
              <a:sym typeface="思源黑体 CN Light" panose="020B0300000000000000" pitchFamily="34" charset="-122"/>
            </a:endParaRPr>
          </a:p>
        </p:txBody>
      </p:sp>
      <p:sp>
        <p:nvSpPr>
          <p:cNvPr id="25" name="图标"/>
          <p:cNvSpPr/>
          <p:nvPr/>
        </p:nvSpPr>
        <p:spPr>
          <a:xfrm>
            <a:off x="7901567" y="4054011"/>
            <a:ext cx="256717" cy="237859"/>
          </a:xfrm>
          <a:custGeom>
            <a:avLst/>
            <a:gdLst/>
            <a:ahLst/>
            <a:cxnLst>
              <a:cxn ang="0">
                <a:pos x="wd2" y="hd2"/>
              </a:cxn>
              <a:cxn ang="5400000">
                <a:pos x="wd2" y="hd2"/>
              </a:cxn>
              <a:cxn ang="10800000">
                <a:pos x="wd2" y="hd2"/>
              </a:cxn>
              <a:cxn ang="16200000">
                <a:pos x="wd2" y="hd2"/>
              </a:cxn>
            </a:cxnLst>
            <a:rect l="0" t="0" r="r" b="b"/>
            <a:pathLst>
              <a:path w="20480" h="21024" extrusionOk="0">
                <a:moveTo>
                  <a:pt x="18800" y="1728"/>
                </a:moveTo>
                <a:cubicBezTo>
                  <a:pt x="16810" y="-576"/>
                  <a:pt x="13583" y="-576"/>
                  <a:pt x="11591" y="1728"/>
                </a:cubicBezTo>
                <a:lnTo>
                  <a:pt x="10239" y="3293"/>
                </a:lnTo>
                <a:lnTo>
                  <a:pt x="8887" y="1728"/>
                </a:lnTo>
                <a:cubicBezTo>
                  <a:pt x="6897" y="-576"/>
                  <a:pt x="3670" y="-576"/>
                  <a:pt x="1680" y="1728"/>
                </a:cubicBezTo>
                <a:cubicBezTo>
                  <a:pt x="-560" y="4320"/>
                  <a:pt x="-560" y="8522"/>
                  <a:pt x="1680" y="11115"/>
                </a:cubicBezTo>
                <a:lnTo>
                  <a:pt x="10239" y="21024"/>
                </a:lnTo>
                <a:lnTo>
                  <a:pt x="18800" y="11115"/>
                </a:lnTo>
                <a:cubicBezTo>
                  <a:pt x="21040" y="8522"/>
                  <a:pt x="21040" y="4320"/>
                  <a:pt x="18800" y="1728"/>
                </a:cubicBezTo>
                <a:close/>
              </a:path>
            </a:pathLst>
          </a:custGeom>
          <a:solidFill>
            <a:srgbClr val="FFFFFF"/>
          </a:solidFill>
          <a:ln w="12700" cap="flat">
            <a:noFill/>
            <a:miter lim="400000"/>
          </a:ln>
          <a:effectLst/>
        </p:spPr>
        <p:txBody>
          <a:bodyPr wrap="square" lIns="38100" tIns="38100" rIns="38100" bIns="38100" numCol="1" anchor="ctr">
            <a:noAutofit/>
          </a:bodyPr>
          <a:lstStyle/>
          <a:p>
            <a:pPr lvl="0">
              <a:lnSpc>
                <a:spcPct val="140000"/>
              </a:lnSpc>
              <a:defRPr sz="3200">
                <a:solidFill>
                  <a:srgbClr val="FFFFFF"/>
                </a:solidFill>
                <a:latin typeface="+mn-lt"/>
                <a:ea typeface="+mn-ea"/>
                <a:cs typeface="+mn-cs"/>
                <a:sym typeface="Helvetica Light"/>
              </a:defRPr>
            </a:pPr>
            <a:endParaRPr>
              <a:latin typeface="汉仪正圆-45W" panose="00020600040101010101" charset="-122"/>
              <a:ea typeface="汉仪正圆-45W" panose="00020600040101010101" charset="-122"/>
              <a:sym typeface="思源黑体 CN Light" panose="020B0300000000000000" pitchFamily="34" charset="-122"/>
            </a:endParaRPr>
          </a:p>
        </p:txBody>
      </p:sp>
      <p:sp>
        <p:nvSpPr>
          <p:cNvPr id="26" name="图标"/>
          <p:cNvSpPr/>
          <p:nvPr/>
        </p:nvSpPr>
        <p:spPr bwMode="auto">
          <a:xfrm rot="2138875">
            <a:off x="5474580" y="1913080"/>
            <a:ext cx="1139684" cy="2187401"/>
          </a:xfrm>
          <a:custGeom>
            <a:avLst/>
            <a:gdLst/>
            <a:ahLst/>
            <a:cxnLst>
              <a:cxn ang="0">
                <a:pos x="1334" y="5376"/>
              </a:cxn>
              <a:cxn ang="0">
                <a:pos x="1446" y="5654"/>
              </a:cxn>
              <a:cxn ang="0">
                <a:pos x="1491" y="5711"/>
              </a:cxn>
              <a:cxn ang="0">
                <a:pos x="1523" y="5784"/>
              </a:cxn>
              <a:cxn ang="0">
                <a:pos x="1540" y="5864"/>
              </a:cxn>
              <a:cxn ang="0">
                <a:pos x="1536" y="5943"/>
              </a:cxn>
              <a:cxn ang="0">
                <a:pos x="1511" y="6015"/>
              </a:cxn>
              <a:cxn ang="0">
                <a:pos x="1461" y="6071"/>
              </a:cxn>
              <a:cxn ang="0">
                <a:pos x="1384" y="6103"/>
              </a:cxn>
              <a:cxn ang="0">
                <a:pos x="1334" y="6927"/>
              </a:cxn>
              <a:cxn ang="0">
                <a:pos x="2277" y="6946"/>
              </a:cxn>
              <a:cxn ang="0">
                <a:pos x="2226" y="6893"/>
              </a:cxn>
              <a:cxn ang="0">
                <a:pos x="2195" y="6838"/>
              </a:cxn>
              <a:cxn ang="0">
                <a:pos x="2185" y="6782"/>
              </a:cxn>
              <a:cxn ang="0">
                <a:pos x="2192" y="6728"/>
              </a:cxn>
              <a:cxn ang="0">
                <a:pos x="2214" y="6678"/>
              </a:cxn>
              <a:cxn ang="0">
                <a:pos x="2251" y="6634"/>
              </a:cxn>
              <a:cxn ang="0">
                <a:pos x="2298" y="6597"/>
              </a:cxn>
              <a:cxn ang="0">
                <a:pos x="2305" y="6151"/>
              </a:cxn>
              <a:cxn ang="0">
                <a:pos x="2226" y="6127"/>
              </a:cxn>
              <a:cxn ang="0">
                <a:pos x="2168" y="6079"/>
              </a:cxn>
              <a:cxn ang="0">
                <a:pos x="2129" y="6014"/>
              </a:cxn>
              <a:cxn ang="0">
                <a:pos x="2114" y="5940"/>
              </a:cxn>
              <a:cxn ang="0">
                <a:pos x="2121" y="5866"/>
              </a:cxn>
              <a:cxn ang="0">
                <a:pos x="2156" y="5797"/>
              </a:cxn>
              <a:cxn ang="0">
                <a:pos x="2217" y="5746"/>
              </a:cxn>
              <a:cxn ang="0">
                <a:pos x="2291" y="4775"/>
              </a:cxn>
              <a:cxn ang="0">
                <a:pos x="2674" y="3734"/>
              </a:cxn>
              <a:cxn ang="0">
                <a:pos x="2946" y="3597"/>
              </a:cxn>
              <a:cxn ang="0">
                <a:pos x="3190" y="3422"/>
              </a:cxn>
              <a:cxn ang="0">
                <a:pos x="3404" y="3211"/>
              </a:cxn>
              <a:cxn ang="0">
                <a:pos x="3583" y="2968"/>
              </a:cxn>
              <a:cxn ang="0">
                <a:pos x="3724" y="2700"/>
              </a:cxn>
              <a:cxn ang="0">
                <a:pos x="3821" y="2409"/>
              </a:cxn>
              <a:cxn ang="0">
                <a:pos x="3873" y="2100"/>
              </a:cxn>
              <a:cxn ang="0">
                <a:pos x="3869" y="1741"/>
              </a:cxn>
              <a:cxn ang="0">
                <a:pos x="3791" y="1363"/>
              </a:cxn>
              <a:cxn ang="0">
                <a:pos x="3645" y="1015"/>
              </a:cxn>
              <a:cxn ang="0">
                <a:pos x="3436" y="706"/>
              </a:cxn>
              <a:cxn ang="0">
                <a:pos x="3173" y="442"/>
              </a:cxn>
              <a:cxn ang="0">
                <a:pos x="2864" y="234"/>
              </a:cxn>
              <a:cxn ang="0">
                <a:pos x="2517" y="87"/>
              </a:cxn>
              <a:cxn ang="0">
                <a:pos x="2138" y="10"/>
              </a:cxn>
              <a:cxn ang="0">
                <a:pos x="1741" y="10"/>
              </a:cxn>
              <a:cxn ang="0">
                <a:pos x="1363" y="87"/>
              </a:cxn>
              <a:cxn ang="0">
                <a:pos x="1015" y="234"/>
              </a:cxn>
              <a:cxn ang="0">
                <a:pos x="705" y="442"/>
              </a:cxn>
              <a:cxn ang="0">
                <a:pos x="443" y="706"/>
              </a:cxn>
              <a:cxn ang="0">
                <a:pos x="234" y="1015"/>
              </a:cxn>
              <a:cxn ang="0">
                <a:pos x="87" y="1363"/>
              </a:cxn>
              <a:cxn ang="0">
                <a:pos x="10" y="1741"/>
              </a:cxn>
              <a:cxn ang="0">
                <a:pos x="6" y="2090"/>
              </a:cxn>
              <a:cxn ang="0">
                <a:pos x="51" y="2381"/>
              </a:cxn>
              <a:cxn ang="0">
                <a:pos x="137" y="2657"/>
              </a:cxn>
              <a:cxn ang="0">
                <a:pos x="262" y="2913"/>
              </a:cxn>
              <a:cxn ang="0">
                <a:pos x="422" y="3146"/>
              </a:cxn>
              <a:cxn ang="0">
                <a:pos x="613" y="3353"/>
              </a:cxn>
              <a:cxn ang="0">
                <a:pos x="831" y="3531"/>
              </a:cxn>
              <a:cxn ang="0">
                <a:pos x="1075" y="3676"/>
              </a:cxn>
            </a:cxnLst>
            <a:rect l="0" t="0" r="r" b="b"/>
            <a:pathLst>
              <a:path w="3879" h="7445">
                <a:moveTo>
                  <a:pt x="1205" y="3735"/>
                </a:moveTo>
                <a:lnTo>
                  <a:pt x="1205" y="4556"/>
                </a:lnTo>
                <a:lnTo>
                  <a:pt x="1334" y="4739"/>
                </a:lnTo>
                <a:lnTo>
                  <a:pt x="1334" y="5376"/>
                </a:lnTo>
                <a:lnTo>
                  <a:pt x="1411" y="5426"/>
                </a:lnTo>
                <a:lnTo>
                  <a:pt x="1418" y="5634"/>
                </a:lnTo>
                <a:lnTo>
                  <a:pt x="1433" y="5643"/>
                </a:lnTo>
                <a:lnTo>
                  <a:pt x="1446" y="5654"/>
                </a:lnTo>
                <a:lnTo>
                  <a:pt x="1458" y="5667"/>
                </a:lnTo>
                <a:lnTo>
                  <a:pt x="1470" y="5680"/>
                </a:lnTo>
                <a:lnTo>
                  <a:pt x="1481" y="5695"/>
                </a:lnTo>
                <a:lnTo>
                  <a:pt x="1491" y="5711"/>
                </a:lnTo>
                <a:lnTo>
                  <a:pt x="1501" y="5728"/>
                </a:lnTo>
                <a:lnTo>
                  <a:pt x="1509" y="5746"/>
                </a:lnTo>
                <a:lnTo>
                  <a:pt x="1517" y="5764"/>
                </a:lnTo>
                <a:lnTo>
                  <a:pt x="1523" y="5784"/>
                </a:lnTo>
                <a:lnTo>
                  <a:pt x="1529" y="5803"/>
                </a:lnTo>
                <a:lnTo>
                  <a:pt x="1533" y="5823"/>
                </a:lnTo>
                <a:lnTo>
                  <a:pt x="1536" y="5844"/>
                </a:lnTo>
                <a:lnTo>
                  <a:pt x="1540" y="5864"/>
                </a:lnTo>
                <a:lnTo>
                  <a:pt x="1541" y="5884"/>
                </a:lnTo>
                <a:lnTo>
                  <a:pt x="1540" y="5903"/>
                </a:lnTo>
                <a:lnTo>
                  <a:pt x="1539" y="5923"/>
                </a:lnTo>
                <a:lnTo>
                  <a:pt x="1536" y="5943"/>
                </a:lnTo>
                <a:lnTo>
                  <a:pt x="1532" y="5962"/>
                </a:lnTo>
                <a:lnTo>
                  <a:pt x="1527" y="5981"/>
                </a:lnTo>
                <a:lnTo>
                  <a:pt x="1519" y="5998"/>
                </a:lnTo>
                <a:lnTo>
                  <a:pt x="1511" y="6015"/>
                </a:lnTo>
                <a:lnTo>
                  <a:pt x="1501" y="6030"/>
                </a:lnTo>
                <a:lnTo>
                  <a:pt x="1489" y="6046"/>
                </a:lnTo>
                <a:lnTo>
                  <a:pt x="1476" y="6059"/>
                </a:lnTo>
                <a:lnTo>
                  <a:pt x="1461" y="6071"/>
                </a:lnTo>
                <a:lnTo>
                  <a:pt x="1445" y="6081"/>
                </a:lnTo>
                <a:lnTo>
                  <a:pt x="1426" y="6091"/>
                </a:lnTo>
                <a:lnTo>
                  <a:pt x="1406" y="6098"/>
                </a:lnTo>
                <a:lnTo>
                  <a:pt x="1384" y="6103"/>
                </a:lnTo>
                <a:lnTo>
                  <a:pt x="1361" y="6106"/>
                </a:lnTo>
                <a:lnTo>
                  <a:pt x="1334" y="6109"/>
                </a:lnTo>
                <a:lnTo>
                  <a:pt x="1334" y="6367"/>
                </a:lnTo>
                <a:lnTo>
                  <a:pt x="1334" y="6927"/>
                </a:lnTo>
                <a:lnTo>
                  <a:pt x="1852" y="7445"/>
                </a:lnTo>
                <a:lnTo>
                  <a:pt x="2311" y="6970"/>
                </a:lnTo>
                <a:lnTo>
                  <a:pt x="2294" y="6958"/>
                </a:lnTo>
                <a:lnTo>
                  <a:pt x="2277" y="6946"/>
                </a:lnTo>
                <a:lnTo>
                  <a:pt x="2263" y="6933"/>
                </a:lnTo>
                <a:lnTo>
                  <a:pt x="2249" y="6920"/>
                </a:lnTo>
                <a:lnTo>
                  <a:pt x="2237" y="6906"/>
                </a:lnTo>
                <a:lnTo>
                  <a:pt x="2226" y="6893"/>
                </a:lnTo>
                <a:lnTo>
                  <a:pt x="2216" y="6879"/>
                </a:lnTo>
                <a:lnTo>
                  <a:pt x="2209" y="6866"/>
                </a:lnTo>
                <a:lnTo>
                  <a:pt x="2201" y="6851"/>
                </a:lnTo>
                <a:lnTo>
                  <a:pt x="2195" y="6838"/>
                </a:lnTo>
                <a:lnTo>
                  <a:pt x="2191" y="6824"/>
                </a:lnTo>
                <a:lnTo>
                  <a:pt x="2188" y="6809"/>
                </a:lnTo>
                <a:lnTo>
                  <a:pt x="2185" y="6796"/>
                </a:lnTo>
                <a:lnTo>
                  <a:pt x="2185" y="6782"/>
                </a:lnTo>
                <a:lnTo>
                  <a:pt x="2185" y="6768"/>
                </a:lnTo>
                <a:lnTo>
                  <a:pt x="2187" y="6754"/>
                </a:lnTo>
                <a:lnTo>
                  <a:pt x="2189" y="6741"/>
                </a:lnTo>
                <a:lnTo>
                  <a:pt x="2192" y="6728"/>
                </a:lnTo>
                <a:lnTo>
                  <a:pt x="2195" y="6714"/>
                </a:lnTo>
                <a:lnTo>
                  <a:pt x="2201" y="6702"/>
                </a:lnTo>
                <a:lnTo>
                  <a:pt x="2208" y="6690"/>
                </a:lnTo>
                <a:lnTo>
                  <a:pt x="2214" y="6678"/>
                </a:lnTo>
                <a:lnTo>
                  <a:pt x="2222" y="6666"/>
                </a:lnTo>
                <a:lnTo>
                  <a:pt x="2231" y="6655"/>
                </a:lnTo>
                <a:lnTo>
                  <a:pt x="2240" y="6644"/>
                </a:lnTo>
                <a:lnTo>
                  <a:pt x="2251" y="6634"/>
                </a:lnTo>
                <a:lnTo>
                  <a:pt x="2262" y="6624"/>
                </a:lnTo>
                <a:lnTo>
                  <a:pt x="2273" y="6614"/>
                </a:lnTo>
                <a:lnTo>
                  <a:pt x="2286" y="6605"/>
                </a:lnTo>
                <a:lnTo>
                  <a:pt x="2298" y="6597"/>
                </a:lnTo>
                <a:lnTo>
                  <a:pt x="2312" y="6590"/>
                </a:lnTo>
                <a:lnTo>
                  <a:pt x="2327" y="6582"/>
                </a:lnTo>
                <a:lnTo>
                  <a:pt x="2327" y="6152"/>
                </a:lnTo>
                <a:lnTo>
                  <a:pt x="2305" y="6151"/>
                </a:lnTo>
                <a:lnTo>
                  <a:pt x="2284" y="6147"/>
                </a:lnTo>
                <a:lnTo>
                  <a:pt x="2264" y="6142"/>
                </a:lnTo>
                <a:lnTo>
                  <a:pt x="2245" y="6135"/>
                </a:lnTo>
                <a:lnTo>
                  <a:pt x="2226" y="6127"/>
                </a:lnTo>
                <a:lnTo>
                  <a:pt x="2210" y="6117"/>
                </a:lnTo>
                <a:lnTo>
                  <a:pt x="2195" y="6105"/>
                </a:lnTo>
                <a:lnTo>
                  <a:pt x="2181" y="6093"/>
                </a:lnTo>
                <a:lnTo>
                  <a:pt x="2168" y="6079"/>
                </a:lnTo>
                <a:lnTo>
                  <a:pt x="2157" y="6063"/>
                </a:lnTo>
                <a:lnTo>
                  <a:pt x="2146" y="6048"/>
                </a:lnTo>
                <a:lnTo>
                  <a:pt x="2137" y="6031"/>
                </a:lnTo>
                <a:lnTo>
                  <a:pt x="2129" y="6014"/>
                </a:lnTo>
                <a:lnTo>
                  <a:pt x="2124" y="5996"/>
                </a:lnTo>
                <a:lnTo>
                  <a:pt x="2118" y="5977"/>
                </a:lnTo>
                <a:lnTo>
                  <a:pt x="2116" y="5959"/>
                </a:lnTo>
                <a:lnTo>
                  <a:pt x="2114" y="5940"/>
                </a:lnTo>
                <a:lnTo>
                  <a:pt x="2114" y="5921"/>
                </a:lnTo>
                <a:lnTo>
                  <a:pt x="2115" y="5902"/>
                </a:lnTo>
                <a:lnTo>
                  <a:pt x="2117" y="5884"/>
                </a:lnTo>
                <a:lnTo>
                  <a:pt x="2121" y="5866"/>
                </a:lnTo>
                <a:lnTo>
                  <a:pt x="2128" y="5847"/>
                </a:lnTo>
                <a:lnTo>
                  <a:pt x="2136" y="5831"/>
                </a:lnTo>
                <a:lnTo>
                  <a:pt x="2145" y="5814"/>
                </a:lnTo>
                <a:lnTo>
                  <a:pt x="2156" y="5797"/>
                </a:lnTo>
                <a:lnTo>
                  <a:pt x="2169" y="5783"/>
                </a:lnTo>
                <a:lnTo>
                  <a:pt x="2183" y="5769"/>
                </a:lnTo>
                <a:lnTo>
                  <a:pt x="2200" y="5757"/>
                </a:lnTo>
                <a:lnTo>
                  <a:pt x="2217" y="5746"/>
                </a:lnTo>
                <a:lnTo>
                  <a:pt x="2238" y="5736"/>
                </a:lnTo>
                <a:lnTo>
                  <a:pt x="2259" y="5727"/>
                </a:lnTo>
                <a:lnTo>
                  <a:pt x="2284" y="5720"/>
                </a:lnTo>
                <a:lnTo>
                  <a:pt x="2291" y="4775"/>
                </a:lnTo>
                <a:lnTo>
                  <a:pt x="2499" y="4577"/>
                </a:lnTo>
                <a:lnTo>
                  <a:pt x="2531" y="3786"/>
                </a:lnTo>
                <a:lnTo>
                  <a:pt x="2604" y="3762"/>
                </a:lnTo>
                <a:lnTo>
                  <a:pt x="2674" y="3734"/>
                </a:lnTo>
                <a:lnTo>
                  <a:pt x="2745" y="3703"/>
                </a:lnTo>
                <a:lnTo>
                  <a:pt x="2813" y="3671"/>
                </a:lnTo>
                <a:lnTo>
                  <a:pt x="2881" y="3635"/>
                </a:lnTo>
                <a:lnTo>
                  <a:pt x="2946" y="3597"/>
                </a:lnTo>
                <a:lnTo>
                  <a:pt x="3010" y="3556"/>
                </a:lnTo>
                <a:lnTo>
                  <a:pt x="3072" y="3513"/>
                </a:lnTo>
                <a:lnTo>
                  <a:pt x="3131" y="3469"/>
                </a:lnTo>
                <a:lnTo>
                  <a:pt x="3190" y="3422"/>
                </a:lnTo>
                <a:lnTo>
                  <a:pt x="3246" y="3372"/>
                </a:lnTo>
                <a:lnTo>
                  <a:pt x="3301" y="3320"/>
                </a:lnTo>
                <a:lnTo>
                  <a:pt x="3353" y="3266"/>
                </a:lnTo>
                <a:lnTo>
                  <a:pt x="3404" y="3211"/>
                </a:lnTo>
                <a:lnTo>
                  <a:pt x="3453" y="3153"/>
                </a:lnTo>
                <a:lnTo>
                  <a:pt x="3498" y="3093"/>
                </a:lnTo>
                <a:lnTo>
                  <a:pt x="3542" y="3032"/>
                </a:lnTo>
                <a:lnTo>
                  <a:pt x="3583" y="2968"/>
                </a:lnTo>
                <a:lnTo>
                  <a:pt x="3623" y="2904"/>
                </a:lnTo>
                <a:lnTo>
                  <a:pt x="3659" y="2838"/>
                </a:lnTo>
                <a:lnTo>
                  <a:pt x="3693" y="2770"/>
                </a:lnTo>
                <a:lnTo>
                  <a:pt x="3724" y="2700"/>
                </a:lnTo>
                <a:lnTo>
                  <a:pt x="3753" y="2629"/>
                </a:lnTo>
                <a:lnTo>
                  <a:pt x="3778" y="2558"/>
                </a:lnTo>
                <a:lnTo>
                  <a:pt x="3801" y="2484"/>
                </a:lnTo>
                <a:lnTo>
                  <a:pt x="3821" y="2409"/>
                </a:lnTo>
                <a:lnTo>
                  <a:pt x="3839" y="2334"/>
                </a:lnTo>
                <a:lnTo>
                  <a:pt x="3853" y="2257"/>
                </a:lnTo>
                <a:lnTo>
                  <a:pt x="3864" y="2178"/>
                </a:lnTo>
                <a:lnTo>
                  <a:pt x="3873" y="2100"/>
                </a:lnTo>
                <a:lnTo>
                  <a:pt x="3877" y="2020"/>
                </a:lnTo>
                <a:lnTo>
                  <a:pt x="3879" y="1939"/>
                </a:lnTo>
                <a:lnTo>
                  <a:pt x="3876" y="1839"/>
                </a:lnTo>
                <a:lnTo>
                  <a:pt x="3869" y="1741"/>
                </a:lnTo>
                <a:lnTo>
                  <a:pt x="3856" y="1644"/>
                </a:lnTo>
                <a:lnTo>
                  <a:pt x="3840" y="1548"/>
                </a:lnTo>
                <a:lnTo>
                  <a:pt x="3818" y="1454"/>
                </a:lnTo>
                <a:lnTo>
                  <a:pt x="3791" y="1363"/>
                </a:lnTo>
                <a:lnTo>
                  <a:pt x="3762" y="1272"/>
                </a:lnTo>
                <a:lnTo>
                  <a:pt x="3726" y="1184"/>
                </a:lnTo>
                <a:lnTo>
                  <a:pt x="3688" y="1099"/>
                </a:lnTo>
                <a:lnTo>
                  <a:pt x="3645" y="1015"/>
                </a:lnTo>
                <a:lnTo>
                  <a:pt x="3598" y="934"/>
                </a:lnTo>
                <a:lnTo>
                  <a:pt x="3547" y="855"/>
                </a:lnTo>
                <a:lnTo>
                  <a:pt x="3493" y="779"/>
                </a:lnTo>
                <a:lnTo>
                  <a:pt x="3436" y="706"/>
                </a:lnTo>
                <a:lnTo>
                  <a:pt x="3375" y="636"/>
                </a:lnTo>
                <a:lnTo>
                  <a:pt x="3311" y="568"/>
                </a:lnTo>
                <a:lnTo>
                  <a:pt x="3244" y="504"/>
                </a:lnTo>
                <a:lnTo>
                  <a:pt x="3173" y="442"/>
                </a:lnTo>
                <a:lnTo>
                  <a:pt x="3100" y="385"/>
                </a:lnTo>
                <a:lnTo>
                  <a:pt x="3024" y="331"/>
                </a:lnTo>
                <a:lnTo>
                  <a:pt x="2945" y="280"/>
                </a:lnTo>
                <a:lnTo>
                  <a:pt x="2864" y="234"/>
                </a:lnTo>
                <a:lnTo>
                  <a:pt x="2780" y="191"/>
                </a:lnTo>
                <a:lnTo>
                  <a:pt x="2694" y="152"/>
                </a:lnTo>
                <a:lnTo>
                  <a:pt x="2606" y="118"/>
                </a:lnTo>
                <a:lnTo>
                  <a:pt x="2517" y="87"/>
                </a:lnTo>
                <a:lnTo>
                  <a:pt x="2424" y="61"/>
                </a:lnTo>
                <a:lnTo>
                  <a:pt x="2330" y="40"/>
                </a:lnTo>
                <a:lnTo>
                  <a:pt x="2235" y="22"/>
                </a:lnTo>
                <a:lnTo>
                  <a:pt x="2138" y="10"/>
                </a:lnTo>
                <a:lnTo>
                  <a:pt x="2040" y="2"/>
                </a:lnTo>
                <a:lnTo>
                  <a:pt x="1939" y="0"/>
                </a:lnTo>
                <a:lnTo>
                  <a:pt x="1840" y="2"/>
                </a:lnTo>
                <a:lnTo>
                  <a:pt x="1741" y="10"/>
                </a:lnTo>
                <a:lnTo>
                  <a:pt x="1645" y="22"/>
                </a:lnTo>
                <a:lnTo>
                  <a:pt x="1549" y="40"/>
                </a:lnTo>
                <a:lnTo>
                  <a:pt x="1455" y="61"/>
                </a:lnTo>
                <a:lnTo>
                  <a:pt x="1363" y="87"/>
                </a:lnTo>
                <a:lnTo>
                  <a:pt x="1273" y="118"/>
                </a:lnTo>
                <a:lnTo>
                  <a:pt x="1184" y="152"/>
                </a:lnTo>
                <a:lnTo>
                  <a:pt x="1098" y="191"/>
                </a:lnTo>
                <a:lnTo>
                  <a:pt x="1015" y="234"/>
                </a:lnTo>
                <a:lnTo>
                  <a:pt x="934" y="280"/>
                </a:lnTo>
                <a:lnTo>
                  <a:pt x="855" y="331"/>
                </a:lnTo>
                <a:lnTo>
                  <a:pt x="779" y="385"/>
                </a:lnTo>
                <a:lnTo>
                  <a:pt x="705" y="442"/>
                </a:lnTo>
                <a:lnTo>
                  <a:pt x="636" y="504"/>
                </a:lnTo>
                <a:lnTo>
                  <a:pt x="568" y="568"/>
                </a:lnTo>
                <a:lnTo>
                  <a:pt x="503" y="636"/>
                </a:lnTo>
                <a:lnTo>
                  <a:pt x="443" y="706"/>
                </a:lnTo>
                <a:lnTo>
                  <a:pt x="385" y="779"/>
                </a:lnTo>
                <a:lnTo>
                  <a:pt x="331" y="855"/>
                </a:lnTo>
                <a:lnTo>
                  <a:pt x="280" y="934"/>
                </a:lnTo>
                <a:lnTo>
                  <a:pt x="234" y="1015"/>
                </a:lnTo>
                <a:lnTo>
                  <a:pt x="191" y="1099"/>
                </a:lnTo>
                <a:lnTo>
                  <a:pt x="152" y="1184"/>
                </a:lnTo>
                <a:lnTo>
                  <a:pt x="117" y="1272"/>
                </a:lnTo>
                <a:lnTo>
                  <a:pt x="87" y="1363"/>
                </a:lnTo>
                <a:lnTo>
                  <a:pt x="61" y="1454"/>
                </a:lnTo>
                <a:lnTo>
                  <a:pt x="39" y="1548"/>
                </a:lnTo>
                <a:lnTo>
                  <a:pt x="22" y="1644"/>
                </a:lnTo>
                <a:lnTo>
                  <a:pt x="10" y="1741"/>
                </a:lnTo>
                <a:lnTo>
                  <a:pt x="2" y="1839"/>
                </a:lnTo>
                <a:lnTo>
                  <a:pt x="0" y="1939"/>
                </a:lnTo>
                <a:lnTo>
                  <a:pt x="1" y="2015"/>
                </a:lnTo>
                <a:lnTo>
                  <a:pt x="6" y="2090"/>
                </a:lnTo>
                <a:lnTo>
                  <a:pt x="12" y="2164"/>
                </a:lnTo>
                <a:lnTo>
                  <a:pt x="22" y="2238"/>
                </a:lnTo>
                <a:lnTo>
                  <a:pt x="35" y="2309"/>
                </a:lnTo>
                <a:lnTo>
                  <a:pt x="51" y="2381"/>
                </a:lnTo>
                <a:lnTo>
                  <a:pt x="68" y="2452"/>
                </a:lnTo>
                <a:lnTo>
                  <a:pt x="88" y="2521"/>
                </a:lnTo>
                <a:lnTo>
                  <a:pt x="112" y="2590"/>
                </a:lnTo>
                <a:lnTo>
                  <a:pt x="137" y="2657"/>
                </a:lnTo>
                <a:lnTo>
                  <a:pt x="165" y="2722"/>
                </a:lnTo>
                <a:lnTo>
                  <a:pt x="194" y="2787"/>
                </a:lnTo>
                <a:lnTo>
                  <a:pt x="227" y="2851"/>
                </a:lnTo>
                <a:lnTo>
                  <a:pt x="262" y="2913"/>
                </a:lnTo>
                <a:lnTo>
                  <a:pt x="298" y="2974"/>
                </a:lnTo>
                <a:lnTo>
                  <a:pt x="338" y="3032"/>
                </a:lnTo>
                <a:lnTo>
                  <a:pt x="379" y="3090"/>
                </a:lnTo>
                <a:lnTo>
                  <a:pt x="422" y="3146"/>
                </a:lnTo>
                <a:lnTo>
                  <a:pt x="467" y="3201"/>
                </a:lnTo>
                <a:lnTo>
                  <a:pt x="513" y="3253"/>
                </a:lnTo>
                <a:lnTo>
                  <a:pt x="562" y="3304"/>
                </a:lnTo>
                <a:lnTo>
                  <a:pt x="613" y="3353"/>
                </a:lnTo>
                <a:lnTo>
                  <a:pt x="665" y="3401"/>
                </a:lnTo>
                <a:lnTo>
                  <a:pt x="719" y="3446"/>
                </a:lnTo>
                <a:lnTo>
                  <a:pt x="775" y="3489"/>
                </a:lnTo>
                <a:lnTo>
                  <a:pt x="831" y="3531"/>
                </a:lnTo>
                <a:lnTo>
                  <a:pt x="891" y="3571"/>
                </a:lnTo>
                <a:lnTo>
                  <a:pt x="950" y="3607"/>
                </a:lnTo>
                <a:lnTo>
                  <a:pt x="1012" y="3642"/>
                </a:lnTo>
                <a:lnTo>
                  <a:pt x="1075" y="3676"/>
                </a:lnTo>
                <a:lnTo>
                  <a:pt x="1140" y="3706"/>
                </a:lnTo>
                <a:lnTo>
                  <a:pt x="1205" y="3735"/>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lnSpc>
                <a:spcPct val="140000"/>
              </a:lnSpc>
              <a:defRPr/>
            </a:pPr>
            <a:endParaRPr lang="en-US">
              <a:latin typeface="汉仪正圆-45W" panose="00020600040101010101" charset="-122"/>
              <a:ea typeface="汉仪正圆-45W" panose="00020600040101010101" charset="-122"/>
              <a:sym typeface="思源黑体 CN Light" panose="020B0300000000000000" pitchFamily="34" charset="-122"/>
            </a:endParaRPr>
          </a:p>
        </p:txBody>
      </p:sp>
      <p:sp>
        <p:nvSpPr>
          <p:cNvPr id="27" name="圆形"/>
          <p:cNvSpPr/>
          <p:nvPr/>
        </p:nvSpPr>
        <p:spPr bwMode="auto">
          <a:xfrm rot="1560975">
            <a:off x="6364761" y="2252110"/>
            <a:ext cx="309889" cy="308498"/>
          </a:xfrm>
          <a:custGeom>
            <a:avLst/>
            <a:gdLst/>
            <a:ahLst/>
            <a:cxnLst>
              <a:cxn ang="0">
                <a:pos x="579" y="3"/>
              </a:cxn>
              <a:cxn ang="0">
                <a:pos x="657" y="17"/>
              </a:cxn>
              <a:cxn ang="0">
                <a:pos x="730" y="42"/>
              </a:cxn>
              <a:cxn ang="0">
                <a:pos x="797" y="76"/>
              </a:cxn>
              <a:cxn ang="0">
                <a:pos x="859" y="120"/>
              </a:cxn>
              <a:cxn ang="0">
                <a:pos x="914" y="172"/>
              </a:cxn>
              <a:cxn ang="0">
                <a:pos x="961" y="232"/>
              </a:cxn>
              <a:cxn ang="0">
                <a:pos x="999" y="298"/>
              </a:cxn>
              <a:cxn ang="0">
                <a:pos x="1027" y="370"/>
              </a:cxn>
              <a:cxn ang="0">
                <a:pos x="1044" y="446"/>
              </a:cxn>
              <a:cxn ang="0">
                <a:pos x="1051" y="525"/>
              </a:cxn>
              <a:cxn ang="0">
                <a:pos x="1044" y="606"/>
              </a:cxn>
              <a:cxn ang="0">
                <a:pos x="1027" y="682"/>
              </a:cxn>
              <a:cxn ang="0">
                <a:pos x="999" y="753"/>
              </a:cxn>
              <a:cxn ang="0">
                <a:pos x="961" y="819"/>
              </a:cxn>
              <a:cxn ang="0">
                <a:pos x="914" y="878"/>
              </a:cxn>
              <a:cxn ang="0">
                <a:pos x="859" y="930"/>
              </a:cxn>
              <a:cxn ang="0">
                <a:pos x="797" y="974"/>
              </a:cxn>
              <a:cxn ang="0">
                <a:pos x="730" y="1010"/>
              </a:cxn>
              <a:cxn ang="0">
                <a:pos x="657" y="1034"/>
              </a:cxn>
              <a:cxn ang="0">
                <a:pos x="579" y="1048"/>
              </a:cxn>
              <a:cxn ang="0">
                <a:pos x="498" y="1049"/>
              </a:cxn>
              <a:cxn ang="0">
                <a:pos x="420" y="1040"/>
              </a:cxn>
              <a:cxn ang="0">
                <a:pos x="345" y="1019"/>
              </a:cxn>
              <a:cxn ang="0">
                <a:pos x="275" y="988"/>
              </a:cxn>
              <a:cxn ang="0">
                <a:pos x="211" y="946"/>
              </a:cxn>
              <a:cxn ang="0">
                <a:pos x="154" y="897"/>
              </a:cxn>
              <a:cxn ang="0">
                <a:pos x="104" y="840"/>
              </a:cxn>
              <a:cxn ang="0">
                <a:pos x="63" y="776"/>
              </a:cxn>
              <a:cxn ang="0">
                <a:pos x="32" y="706"/>
              </a:cxn>
              <a:cxn ang="0">
                <a:pos x="10" y="631"/>
              </a:cxn>
              <a:cxn ang="0">
                <a:pos x="0" y="553"/>
              </a:cxn>
              <a:cxn ang="0">
                <a:pos x="3" y="471"/>
              </a:cxn>
              <a:cxn ang="0">
                <a:pos x="17" y="394"/>
              </a:cxn>
              <a:cxn ang="0">
                <a:pos x="41" y="321"/>
              </a:cxn>
              <a:cxn ang="0">
                <a:pos x="77" y="253"/>
              </a:cxn>
              <a:cxn ang="0">
                <a:pos x="120" y="191"/>
              </a:cxn>
              <a:cxn ang="0">
                <a:pos x="173" y="137"/>
              </a:cxn>
              <a:cxn ang="0">
                <a:pos x="232" y="89"/>
              </a:cxn>
              <a:cxn ang="0">
                <a:pos x="297" y="52"/>
              </a:cxn>
              <a:cxn ang="0">
                <a:pos x="369" y="24"/>
              </a:cxn>
              <a:cxn ang="0">
                <a:pos x="445" y="7"/>
              </a:cxn>
              <a:cxn ang="0">
                <a:pos x="526" y="0"/>
              </a:cxn>
            </a:cxnLst>
            <a:rect l="0" t="0" r="r" b="b"/>
            <a:pathLst>
              <a:path w="1051" h="1051">
                <a:moveTo>
                  <a:pt x="526" y="0"/>
                </a:moveTo>
                <a:lnTo>
                  <a:pt x="552" y="1"/>
                </a:lnTo>
                <a:lnTo>
                  <a:pt x="579" y="3"/>
                </a:lnTo>
                <a:lnTo>
                  <a:pt x="605" y="7"/>
                </a:lnTo>
                <a:lnTo>
                  <a:pt x="632" y="11"/>
                </a:lnTo>
                <a:lnTo>
                  <a:pt x="657" y="17"/>
                </a:lnTo>
                <a:lnTo>
                  <a:pt x="681" y="24"/>
                </a:lnTo>
                <a:lnTo>
                  <a:pt x="706" y="32"/>
                </a:lnTo>
                <a:lnTo>
                  <a:pt x="730" y="42"/>
                </a:lnTo>
                <a:lnTo>
                  <a:pt x="753" y="52"/>
                </a:lnTo>
                <a:lnTo>
                  <a:pt x="775" y="64"/>
                </a:lnTo>
                <a:lnTo>
                  <a:pt x="797" y="76"/>
                </a:lnTo>
                <a:lnTo>
                  <a:pt x="819" y="89"/>
                </a:lnTo>
                <a:lnTo>
                  <a:pt x="839" y="105"/>
                </a:lnTo>
                <a:lnTo>
                  <a:pt x="859" y="120"/>
                </a:lnTo>
                <a:lnTo>
                  <a:pt x="879" y="137"/>
                </a:lnTo>
                <a:lnTo>
                  <a:pt x="897" y="155"/>
                </a:lnTo>
                <a:lnTo>
                  <a:pt x="914" y="172"/>
                </a:lnTo>
                <a:lnTo>
                  <a:pt x="931" y="191"/>
                </a:lnTo>
                <a:lnTo>
                  <a:pt x="946" y="211"/>
                </a:lnTo>
                <a:lnTo>
                  <a:pt x="961" y="232"/>
                </a:lnTo>
                <a:lnTo>
                  <a:pt x="975" y="253"/>
                </a:lnTo>
                <a:lnTo>
                  <a:pt x="987" y="275"/>
                </a:lnTo>
                <a:lnTo>
                  <a:pt x="999" y="298"/>
                </a:lnTo>
                <a:lnTo>
                  <a:pt x="1009" y="321"/>
                </a:lnTo>
                <a:lnTo>
                  <a:pt x="1019" y="344"/>
                </a:lnTo>
                <a:lnTo>
                  <a:pt x="1027" y="370"/>
                </a:lnTo>
                <a:lnTo>
                  <a:pt x="1035" y="394"/>
                </a:lnTo>
                <a:lnTo>
                  <a:pt x="1040" y="419"/>
                </a:lnTo>
                <a:lnTo>
                  <a:pt x="1044" y="446"/>
                </a:lnTo>
                <a:lnTo>
                  <a:pt x="1048" y="471"/>
                </a:lnTo>
                <a:lnTo>
                  <a:pt x="1050" y="499"/>
                </a:lnTo>
                <a:lnTo>
                  <a:pt x="1051" y="525"/>
                </a:lnTo>
                <a:lnTo>
                  <a:pt x="1050" y="553"/>
                </a:lnTo>
                <a:lnTo>
                  <a:pt x="1048" y="579"/>
                </a:lnTo>
                <a:lnTo>
                  <a:pt x="1044" y="606"/>
                </a:lnTo>
                <a:lnTo>
                  <a:pt x="1040" y="631"/>
                </a:lnTo>
                <a:lnTo>
                  <a:pt x="1035" y="657"/>
                </a:lnTo>
                <a:lnTo>
                  <a:pt x="1027" y="682"/>
                </a:lnTo>
                <a:lnTo>
                  <a:pt x="1019" y="706"/>
                </a:lnTo>
                <a:lnTo>
                  <a:pt x="1009" y="729"/>
                </a:lnTo>
                <a:lnTo>
                  <a:pt x="999" y="753"/>
                </a:lnTo>
                <a:lnTo>
                  <a:pt x="987" y="776"/>
                </a:lnTo>
                <a:lnTo>
                  <a:pt x="975" y="798"/>
                </a:lnTo>
                <a:lnTo>
                  <a:pt x="961" y="819"/>
                </a:lnTo>
                <a:lnTo>
                  <a:pt x="946" y="840"/>
                </a:lnTo>
                <a:lnTo>
                  <a:pt x="931" y="860"/>
                </a:lnTo>
                <a:lnTo>
                  <a:pt x="914" y="878"/>
                </a:lnTo>
                <a:lnTo>
                  <a:pt x="897" y="897"/>
                </a:lnTo>
                <a:lnTo>
                  <a:pt x="879" y="914"/>
                </a:lnTo>
                <a:lnTo>
                  <a:pt x="859" y="930"/>
                </a:lnTo>
                <a:lnTo>
                  <a:pt x="839" y="946"/>
                </a:lnTo>
                <a:lnTo>
                  <a:pt x="819" y="961"/>
                </a:lnTo>
                <a:lnTo>
                  <a:pt x="797" y="974"/>
                </a:lnTo>
                <a:lnTo>
                  <a:pt x="775" y="988"/>
                </a:lnTo>
                <a:lnTo>
                  <a:pt x="753" y="999"/>
                </a:lnTo>
                <a:lnTo>
                  <a:pt x="730" y="1010"/>
                </a:lnTo>
                <a:lnTo>
                  <a:pt x="706" y="1019"/>
                </a:lnTo>
                <a:lnTo>
                  <a:pt x="681" y="1027"/>
                </a:lnTo>
                <a:lnTo>
                  <a:pt x="657" y="1034"/>
                </a:lnTo>
                <a:lnTo>
                  <a:pt x="632" y="1040"/>
                </a:lnTo>
                <a:lnTo>
                  <a:pt x="605" y="1045"/>
                </a:lnTo>
                <a:lnTo>
                  <a:pt x="579" y="1048"/>
                </a:lnTo>
                <a:lnTo>
                  <a:pt x="552" y="1049"/>
                </a:lnTo>
                <a:lnTo>
                  <a:pt x="526" y="1051"/>
                </a:lnTo>
                <a:lnTo>
                  <a:pt x="498" y="1049"/>
                </a:lnTo>
                <a:lnTo>
                  <a:pt x="472" y="1048"/>
                </a:lnTo>
                <a:lnTo>
                  <a:pt x="445" y="1045"/>
                </a:lnTo>
                <a:lnTo>
                  <a:pt x="420" y="1040"/>
                </a:lnTo>
                <a:lnTo>
                  <a:pt x="394" y="1034"/>
                </a:lnTo>
                <a:lnTo>
                  <a:pt x="369" y="1027"/>
                </a:lnTo>
                <a:lnTo>
                  <a:pt x="345" y="1019"/>
                </a:lnTo>
                <a:lnTo>
                  <a:pt x="320" y="1010"/>
                </a:lnTo>
                <a:lnTo>
                  <a:pt x="297" y="999"/>
                </a:lnTo>
                <a:lnTo>
                  <a:pt x="275" y="988"/>
                </a:lnTo>
                <a:lnTo>
                  <a:pt x="253" y="974"/>
                </a:lnTo>
                <a:lnTo>
                  <a:pt x="232" y="961"/>
                </a:lnTo>
                <a:lnTo>
                  <a:pt x="211" y="946"/>
                </a:lnTo>
                <a:lnTo>
                  <a:pt x="191" y="930"/>
                </a:lnTo>
                <a:lnTo>
                  <a:pt x="173" y="914"/>
                </a:lnTo>
                <a:lnTo>
                  <a:pt x="154" y="897"/>
                </a:lnTo>
                <a:lnTo>
                  <a:pt x="136" y="878"/>
                </a:lnTo>
                <a:lnTo>
                  <a:pt x="120" y="860"/>
                </a:lnTo>
                <a:lnTo>
                  <a:pt x="104" y="840"/>
                </a:lnTo>
                <a:lnTo>
                  <a:pt x="90" y="819"/>
                </a:lnTo>
                <a:lnTo>
                  <a:pt x="77" y="798"/>
                </a:lnTo>
                <a:lnTo>
                  <a:pt x="63" y="776"/>
                </a:lnTo>
                <a:lnTo>
                  <a:pt x="52" y="753"/>
                </a:lnTo>
                <a:lnTo>
                  <a:pt x="41" y="729"/>
                </a:lnTo>
                <a:lnTo>
                  <a:pt x="32" y="706"/>
                </a:lnTo>
                <a:lnTo>
                  <a:pt x="24" y="682"/>
                </a:lnTo>
                <a:lnTo>
                  <a:pt x="17" y="657"/>
                </a:lnTo>
                <a:lnTo>
                  <a:pt x="10" y="631"/>
                </a:lnTo>
                <a:lnTo>
                  <a:pt x="6" y="606"/>
                </a:lnTo>
                <a:lnTo>
                  <a:pt x="3" y="579"/>
                </a:lnTo>
                <a:lnTo>
                  <a:pt x="0" y="553"/>
                </a:lnTo>
                <a:lnTo>
                  <a:pt x="0" y="525"/>
                </a:lnTo>
                <a:lnTo>
                  <a:pt x="0" y="499"/>
                </a:lnTo>
                <a:lnTo>
                  <a:pt x="3" y="471"/>
                </a:lnTo>
                <a:lnTo>
                  <a:pt x="6" y="446"/>
                </a:lnTo>
                <a:lnTo>
                  <a:pt x="10" y="419"/>
                </a:lnTo>
                <a:lnTo>
                  <a:pt x="17" y="394"/>
                </a:lnTo>
                <a:lnTo>
                  <a:pt x="24" y="370"/>
                </a:lnTo>
                <a:lnTo>
                  <a:pt x="32" y="344"/>
                </a:lnTo>
                <a:lnTo>
                  <a:pt x="41" y="321"/>
                </a:lnTo>
                <a:lnTo>
                  <a:pt x="52" y="298"/>
                </a:lnTo>
                <a:lnTo>
                  <a:pt x="63" y="275"/>
                </a:lnTo>
                <a:lnTo>
                  <a:pt x="77" y="253"/>
                </a:lnTo>
                <a:lnTo>
                  <a:pt x="90" y="232"/>
                </a:lnTo>
                <a:lnTo>
                  <a:pt x="104" y="211"/>
                </a:lnTo>
                <a:lnTo>
                  <a:pt x="120" y="191"/>
                </a:lnTo>
                <a:lnTo>
                  <a:pt x="136" y="172"/>
                </a:lnTo>
                <a:lnTo>
                  <a:pt x="154" y="155"/>
                </a:lnTo>
                <a:lnTo>
                  <a:pt x="173" y="137"/>
                </a:lnTo>
                <a:lnTo>
                  <a:pt x="191" y="120"/>
                </a:lnTo>
                <a:lnTo>
                  <a:pt x="211" y="105"/>
                </a:lnTo>
                <a:lnTo>
                  <a:pt x="232" y="89"/>
                </a:lnTo>
                <a:lnTo>
                  <a:pt x="253" y="76"/>
                </a:lnTo>
                <a:lnTo>
                  <a:pt x="275" y="64"/>
                </a:lnTo>
                <a:lnTo>
                  <a:pt x="297" y="52"/>
                </a:lnTo>
                <a:lnTo>
                  <a:pt x="320" y="42"/>
                </a:lnTo>
                <a:lnTo>
                  <a:pt x="345" y="32"/>
                </a:lnTo>
                <a:lnTo>
                  <a:pt x="369" y="24"/>
                </a:lnTo>
                <a:lnTo>
                  <a:pt x="394" y="17"/>
                </a:lnTo>
                <a:lnTo>
                  <a:pt x="420" y="11"/>
                </a:lnTo>
                <a:lnTo>
                  <a:pt x="445" y="7"/>
                </a:lnTo>
                <a:lnTo>
                  <a:pt x="472" y="3"/>
                </a:lnTo>
                <a:lnTo>
                  <a:pt x="498" y="1"/>
                </a:lnTo>
                <a:lnTo>
                  <a:pt x="526" y="0"/>
                </a:lnTo>
                <a:close/>
              </a:path>
            </a:pathLst>
          </a:custGeom>
          <a:solidFill>
            <a:schemeClr val="bg1"/>
          </a:solidFill>
          <a:ln w="9525">
            <a:noFill/>
            <a:round/>
          </a:ln>
          <a:effectLst/>
        </p:spPr>
        <p:txBody>
          <a:bodyPr/>
          <a:lstStyle/>
          <a:p>
            <a:pPr eaLnBrk="1" fontAlgn="auto" hangingPunct="1">
              <a:lnSpc>
                <a:spcPct val="140000"/>
              </a:lnSpc>
              <a:defRPr/>
            </a:pPr>
            <a:endParaRPr lang="en-US">
              <a:latin typeface="汉仪正圆-45W" panose="00020600040101010101" charset="-122"/>
              <a:ea typeface="汉仪正圆-45W" panose="00020600040101010101" charset="-122"/>
              <a:sym typeface="思源黑体 CN Light" panose="020B0300000000000000" pitchFamily="34" charset="-122"/>
            </a:endParaRPr>
          </a:p>
        </p:txBody>
      </p:sp>
      <p:sp>
        <p:nvSpPr>
          <p:cNvPr id="28" name="文本框 8"/>
          <p:cNvSpPr txBox="1"/>
          <p:nvPr/>
        </p:nvSpPr>
        <p:spPr>
          <a:xfrm>
            <a:off x="1248302" y="1911276"/>
            <a:ext cx="2178375" cy="36580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660">
              <a:lnSpc>
                <a:spcPct val="140000"/>
              </a:lnSpc>
              <a:spcBef>
                <a:spcPct val="0"/>
              </a:spcBef>
              <a:buNone/>
            </a:pPr>
            <a:r>
              <a:rPr lang="zh-CN" altLang="en-US" sz="1400"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rPr>
              <a:t>点击输入简要文字内容</a:t>
            </a:r>
            <a:endParaRPr lang="zh-CN" altLang="en-US" sz="1400"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29" name="矩形 28"/>
          <p:cNvSpPr/>
          <p:nvPr/>
        </p:nvSpPr>
        <p:spPr>
          <a:xfrm>
            <a:off x="2318681" y="1576143"/>
            <a:ext cx="1107996" cy="443904"/>
          </a:xfrm>
          <a:prstGeom prst="rect">
            <a:avLst/>
          </a:prstGeom>
        </p:spPr>
        <p:txBody>
          <a:bodyPr wrap="none">
            <a:spAutoFit/>
          </a:bodyPr>
          <a:lstStyle/>
          <a:p>
            <a:pPr algn="r" fontAlgn="base">
              <a:lnSpc>
                <a:spcPct val="140000"/>
              </a:lnSpc>
              <a:spcBef>
                <a:spcPct val="0"/>
              </a:spcBef>
              <a:spcAft>
                <a:spcPct val="0"/>
              </a:spcAft>
            </a:pPr>
            <a:r>
              <a:rPr lang="zh-CN" altLang="en-US"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rPr>
              <a:t>添加标题</a:t>
            </a:r>
            <a:endParaRPr lang="zh-CN" altLang="en-US"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30" name="文本框 8"/>
          <p:cNvSpPr txBox="1"/>
          <p:nvPr/>
        </p:nvSpPr>
        <p:spPr>
          <a:xfrm>
            <a:off x="1248302" y="2937547"/>
            <a:ext cx="2178375" cy="36580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660">
              <a:lnSpc>
                <a:spcPct val="140000"/>
              </a:lnSpc>
              <a:spcBef>
                <a:spcPct val="0"/>
              </a:spcBef>
              <a:buNone/>
            </a:pPr>
            <a:r>
              <a:rPr lang="zh-CN" altLang="en-US" sz="1400"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rPr>
              <a:t>点击输入简要文字内容</a:t>
            </a:r>
            <a:endParaRPr lang="zh-CN" altLang="en-US" sz="1400"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31" name="矩形 30"/>
          <p:cNvSpPr/>
          <p:nvPr/>
        </p:nvSpPr>
        <p:spPr>
          <a:xfrm>
            <a:off x="2318681" y="2602414"/>
            <a:ext cx="1107996" cy="443904"/>
          </a:xfrm>
          <a:prstGeom prst="rect">
            <a:avLst/>
          </a:prstGeom>
        </p:spPr>
        <p:txBody>
          <a:bodyPr wrap="none">
            <a:spAutoFit/>
          </a:bodyPr>
          <a:lstStyle/>
          <a:p>
            <a:pPr algn="r" fontAlgn="base">
              <a:lnSpc>
                <a:spcPct val="140000"/>
              </a:lnSpc>
              <a:spcBef>
                <a:spcPct val="0"/>
              </a:spcBef>
              <a:spcAft>
                <a:spcPct val="0"/>
              </a:spcAft>
            </a:pPr>
            <a:r>
              <a:rPr lang="zh-CN" altLang="en-US"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rPr>
              <a:t>添加标题</a:t>
            </a:r>
            <a:endParaRPr lang="zh-CN" altLang="en-US"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32" name="文本框 8"/>
          <p:cNvSpPr txBox="1"/>
          <p:nvPr/>
        </p:nvSpPr>
        <p:spPr>
          <a:xfrm>
            <a:off x="1248302" y="4117377"/>
            <a:ext cx="2178375" cy="36580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1216660">
              <a:lnSpc>
                <a:spcPct val="140000"/>
              </a:lnSpc>
              <a:spcBef>
                <a:spcPct val="0"/>
              </a:spcBef>
              <a:buNone/>
            </a:pPr>
            <a:r>
              <a:rPr lang="zh-CN" altLang="en-US" sz="1400"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rPr>
              <a:t>点击输入简要文字内容</a:t>
            </a:r>
            <a:endParaRPr lang="zh-CN" altLang="en-US" sz="1400"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33" name="矩形 32"/>
          <p:cNvSpPr/>
          <p:nvPr/>
        </p:nvSpPr>
        <p:spPr>
          <a:xfrm>
            <a:off x="2318681" y="3782244"/>
            <a:ext cx="1107996" cy="443904"/>
          </a:xfrm>
          <a:prstGeom prst="rect">
            <a:avLst/>
          </a:prstGeom>
        </p:spPr>
        <p:txBody>
          <a:bodyPr wrap="none">
            <a:spAutoFit/>
          </a:bodyPr>
          <a:lstStyle/>
          <a:p>
            <a:pPr algn="r" fontAlgn="base">
              <a:lnSpc>
                <a:spcPct val="140000"/>
              </a:lnSpc>
              <a:spcBef>
                <a:spcPct val="0"/>
              </a:spcBef>
              <a:spcAft>
                <a:spcPct val="0"/>
              </a:spcAft>
            </a:pPr>
            <a:r>
              <a:rPr lang="zh-CN" altLang="en-US"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rPr>
              <a:t>添加标题</a:t>
            </a:r>
            <a:endParaRPr lang="zh-CN" altLang="en-US"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34" name="文本框 8"/>
          <p:cNvSpPr txBox="1"/>
          <p:nvPr/>
        </p:nvSpPr>
        <p:spPr>
          <a:xfrm>
            <a:off x="8842954" y="1911276"/>
            <a:ext cx="2178375" cy="36580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a:lnSpc>
                <a:spcPct val="140000"/>
              </a:lnSpc>
              <a:spcBef>
                <a:spcPct val="0"/>
              </a:spcBef>
              <a:buNone/>
            </a:pPr>
            <a:r>
              <a:rPr lang="zh-CN" altLang="en-US" sz="1400"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rPr>
              <a:t>点击输入简要文字内容</a:t>
            </a:r>
            <a:endParaRPr lang="zh-CN" altLang="en-US" sz="1400"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35" name="矩形 34"/>
          <p:cNvSpPr/>
          <p:nvPr/>
        </p:nvSpPr>
        <p:spPr>
          <a:xfrm>
            <a:off x="8842954" y="1576143"/>
            <a:ext cx="1107996" cy="443904"/>
          </a:xfrm>
          <a:prstGeom prst="rect">
            <a:avLst/>
          </a:prstGeom>
        </p:spPr>
        <p:txBody>
          <a:bodyPr wrap="none">
            <a:spAutoFit/>
          </a:bodyPr>
          <a:lstStyle/>
          <a:p>
            <a:pPr fontAlgn="base">
              <a:lnSpc>
                <a:spcPct val="140000"/>
              </a:lnSpc>
              <a:spcBef>
                <a:spcPct val="0"/>
              </a:spcBef>
              <a:spcAft>
                <a:spcPct val="0"/>
              </a:spcAft>
            </a:pPr>
            <a:r>
              <a:rPr lang="zh-CN" altLang="en-US"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rPr>
              <a:t>添加标题</a:t>
            </a:r>
            <a:endParaRPr lang="zh-CN" altLang="en-US"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36" name="文本框 8"/>
          <p:cNvSpPr txBox="1"/>
          <p:nvPr/>
        </p:nvSpPr>
        <p:spPr>
          <a:xfrm>
            <a:off x="8842954" y="2906063"/>
            <a:ext cx="2178375" cy="36580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a:lnSpc>
                <a:spcPct val="140000"/>
              </a:lnSpc>
              <a:spcBef>
                <a:spcPct val="0"/>
              </a:spcBef>
              <a:buNone/>
            </a:pPr>
            <a:r>
              <a:rPr lang="zh-CN" altLang="en-US" sz="1400"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rPr>
              <a:t>点击输入简要文字内容</a:t>
            </a:r>
            <a:endParaRPr lang="zh-CN" altLang="en-US" sz="1400"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37" name="矩形 36"/>
          <p:cNvSpPr/>
          <p:nvPr/>
        </p:nvSpPr>
        <p:spPr>
          <a:xfrm>
            <a:off x="8842954" y="2570930"/>
            <a:ext cx="1107996" cy="443904"/>
          </a:xfrm>
          <a:prstGeom prst="rect">
            <a:avLst/>
          </a:prstGeom>
        </p:spPr>
        <p:txBody>
          <a:bodyPr wrap="none">
            <a:spAutoFit/>
          </a:bodyPr>
          <a:lstStyle/>
          <a:p>
            <a:pPr fontAlgn="base">
              <a:lnSpc>
                <a:spcPct val="140000"/>
              </a:lnSpc>
              <a:spcBef>
                <a:spcPct val="0"/>
              </a:spcBef>
              <a:spcAft>
                <a:spcPct val="0"/>
              </a:spcAft>
            </a:pPr>
            <a:r>
              <a:rPr lang="zh-CN" altLang="en-US"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rPr>
              <a:t>添加标题</a:t>
            </a:r>
            <a:endParaRPr lang="zh-CN" altLang="en-US"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38" name="文本框 8"/>
          <p:cNvSpPr txBox="1"/>
          <p:nvPr/>
        </p:nvSpPr>
        <p:spPr>
          <a:xfrm>
            <a:off x="8842954" y="4132658"/>
            <a:ext cx="2178375" cy="36580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a:lnSpc>
                <a:spcPct val="140000"/>
              </a:lnSpc>
              <a:spcBef>
                <a:spcPct val="0"/>
              </a:spcBef>
              <a:buNone/>
            </a:pPr>
            <a:r>
              <a:rPr lang="zh-CN" altLang="en-US" sz="1400"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rPr>
              <a:t>点击输入简要文字内容</a:t>
            </a:r>
            <a:endParaRPr lang="zh-CN" altLang="en-US" sz="1400"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39" name="矩形 38"/>
          <p:cNvSpPr/>
          <p:nvPr/>
        </p:nvSpPr>
        <p:spPr>
          <a:xfrm>
            <a:off x="8842954" y="3797525"/>
            <a:ext cx="1107996" cy="443904"/>
          </a:xfrm>
          <a:prstGeom prst="rect">
            <a:avLst/>
          </a:prstGeom>
        </p:spPr>
        <p:txBody>
          <a:bodyPr wrap="none">
            <a:spAutoFit/>
          </a:bodyPr>
          <a:lstStyle/>
          <a:p>
            <a:pPr fontAlgn="base">
              <a:lnSpc>
                <a:spcPct val="140000"/>
              </a:lnSpc>
              <a:spcBef>
                <a:spcPct val="0"/>
              </a:spcBef>
              <a:spcAft>
                <a:spcPct val="0"/>
              </a:spcAft>
            </a:pPr>
            <a:r>
              <a:rPr lang="zh-CN" altLang="en-US"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rPr>
              <a:t>添加标题</a:t>
            </a:r>
            <a:endParaRPr lang="zh-CN" altLang="en-US"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40" name="文本框 39"/>
          <p:cNvSpPr txBox="1"/>
          <p:nvPr/>
        </p:nvSpPr>
        <p:spPr>
          <a:xfrm>
            <a:off x="1678119" y="4810399"/>
            <a:ext cx="8835763" cy="969048"/>
          </a:xfrm>
          <a:prstGeom prst="rect">
            <a:avLst/>
          </a:prstGeom>
          <a:noFill/>
        </p:spPr>
        <p:txBody>
          <a:bodyPr wrap="square" rtlCol="0">
            <a:spAutoFit/>
          </a:bodyPr>
          <a:lstStyle/>
          <a:p>
            <a:pPr algn="ctr">
              <a:lnSpc>
                <a:spcPct val="140000"/>
              </a:lnSpc>
            </a:pPr>
            <a:r>
              <a:rPr lang="zh-CN" altLang="en-US" sz="1400"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rPr>
              <a:t>点击输入内容点击输入内容点击输入内容点击输入内容点击输入内容点击输入内容点击输入内容点击输入内容点击输入内容点输入内容点击输入内容点击输入容点击输入内容点击输入内容点击输入内容点击输入内容点击输入内容点击输入内容点击输入内容点击输入内容点击输入内容点击输入内容点击输入内容点击输入内</a:t>
            </a:r>
            <a:endParaRPr lang="zh-CN" altLang="en-US" sz="1400" dirty="0">
              <a:solidFill>
                <a:schemeClr val="tx1">
                  <a:lumMod val="65000"/>
                  <a:lumOff val="35000"/>
                </a:schemeClr>
              </a:solidFill>
              <a:latin typeface="汉仪正圆-45W" panose="00020600040101010101" charset="-122"/>
              <a:ea typeface="汉仪正圆-45W" panose="00020600040101010101" charset="-122"/>
              <a:sym typeface="思源黑体 CN Light" panose="020B0300000000000000" pitchFamily="34" charset="-122"/>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文本框 55"/>
          <p:cNvSpPr txBox="1"/>
          <p:nvPr/>
        </p:nvSpPr>
        <p:spPr>
          <a:xfrm>
            <a:off x="601980" y="601980"/>
            <a:ext cx="2077720" cy="460375"/>
          </a:xfrm>
          <a:prstGeom prst="rect">
            <a:avLst/>
          </a:prstGeom>
          <a:noFill/>
        </p:spPr>
        <p:txBody>
          <a:bodyPr wrap="square" rtlCol="0">
            <a:spAutoFit/>
          </a:bodyPr>
          <a:lstStyle/>
          <a:p>
            <a:pPr algn="l"/>
            <a:r>
              <a:rPr lang="zh-CN" altLang="en-US" sz="24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关于课后作业</a:t>
            </a:r>
            <a:endParaRPr lang="zh-CN" altLang="en-US" sz="24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cxnSp>
        <p:nvCxnSpPr>
          <p:cNvPr id="2" name="直接连接符 1"/>
          <p:cNvCxnSpPr>
            <a:stCxn id="56" idx="3"/>
          </p:cNvCxnSpPr>
          <p:nvPr/>
        </p:nvCxnSpPr>
        <p:spPr>
          <a:xfrm>
            <a:off x="2679700" y="832485"/>
            <a:ext cx="864171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文本框"/>
          <p:cNvSpPr/>
          <p:nvPr/>
        </p:nvSpPr>
        <p:spPr bwMode="auto">
          <a:xfrm>
            <a:off x="7623672" y="2164687"/>
            <a:ext cx="2452688" cy="1384727"/>
          </a:xfrm>
          <a:custGeom>
            <a:avLst/>
            <a:gdLst>
              <a:gd name="T0" fmla="*/ 840 w 840"/>
              <a:gd name="T1" fmla="*/ 474 h 474"/>
              <a:gd name="T2" fmla="*/ 819 w 840"/>
              <a:gd name="T3" fmla="*/ 357 h 474"/>
              <a:gd name="T4" fmla="*/ 803 w 840"/>
              <a:gd name="T5" fmla="*/ 386 h 474"/>
              <a:gd name="T6" fmla="*/ 486 w 840"/>
              <a:gd name="T7" fmla="*/ 181 h 474"/>
              <a:gd name="T8" fmla="*/ 417 w 840"/>
              <a:gd name="T9" fmla="*/ 188 h 474"/>
              <a:gd name="T10" fmla="*/ 209 w 840"/>
              <a:gd name="T11" fmla="*/ 0 h 474"/>
              <a:gd name="T12" fmla="*/ 0 w 840"/>
              <a:gd name="T13" fmla="*/ 209 h 474"/>
              <a:gd name="T14" fmla="*/ 160 w 840"/>
              <a:gd name="T15" fmla="*/ 412 h 474"/>
              <a:gd name="T16" fmla="*/ 174 w 840"/>
              <a:gd name="T17" fmla="*/ 415 h 474"/>
              <a:gd name="T18" fmla="*/ 179 w 840"/>
              <a:gd name="T19" fmla="*/ 405 h 474"/>
              <a:gd name="T20" fmla="*/ 183 w 840"/>
              <a:gd name="T21" fmla="*/ 398 h 474"/>
              <a:gd name="T22" fmla="*/ 186 w 840"/>
              <a:gd name="T23" fmla="*/ 393 h 474"/>
              <a:gd name="T24" fmla="*/ 192 w 840"/>
              <a:gd name="T25" fmla="*/ 383 h 474"/>
              <a:gd name="T26" fmla="*/ 195 w 840"/>
              <a:gd name="T27" fmla="*/ 378 h 474"/>
              <a:gd name="T28" fmla="*/ 199 w 840"/>
              <a:gd name="T29" fmla="*/ 371 h 474"/>
              <a:gd name="T30" fmla="*/ 205 w 840"/>
              <a:gd name="T31" fmla="*/ 363 h 474"/>
              <a:gd name="T32" fmla="*/ 209 w 840"/>
              <a:gd name="T33" fmla="*/ 357 h 474"/>
              <a:gd name="T34" fmla="*/ 213 w 840"/>
              <a:gd name="T35" fmla="*/ 352 h 474"/>
              <a:gd name="T36" fmla="*/ 221 w 840"/>
              <a:gd name="T37" fmla="*/ 343 h 474"/>
              <a:gd name="T38" fmla="*/ 224 w 840"/>
              <a:gd name="T39" fmla="*/ 338 h 474"/>
              <a:gd name="T40" fmla="*/ 229 w 840"/>
              <a:gd name="T41" fmla="*/ 332 h 474"/>
              <a:gd name="T42" fmla="*/ 233 w 840"/>
              <a:gd name="T43" fmla="*/ 328 h 474"/>
              <a:gd name="T44" fmla="*/ 242 w 840"/>
              <a:gd name="T45" fmla="*/ 319 h 474"/>
              <a:gd name="T46" fmla="*/ 245 w 840"/>
              <a:gd name="T47" fmla="*/ 316 h 474"/>
              <a:gd name="T48" fmla="*/ 255 w 840"/>
              <a:gd name="T49" fmla="*/ 306 h 474"/>
              <a:gd name="T50" fmla="*/ 258 w 840"/>
              <a:gd name="T51" fmla="*/ 303 h 474"/>
              <a:gd name="T52" fmla="*/ 265 w 840"/>
              <a:gd name="T53" fmla="*/ 298 h 474"/>
              <a:gd name="T54" fmla="*/ 268 w 840"/>
              <a:gd name="T55" fmla="*/ 296 h 474"/>
              <a:gd name="T56" fmla="*/ 279 w 840"/>
              <a:gd name="T57" fmla="*/ 286 h 474"/>
              <a:gd name="T58" fmla="*/ 282 w 840"/>
              <a:gd name="T59" fmla="*/ 284 h 474"/>
              <a:gd name="T60" fmla="*/ 305 w 840"/>
              <a:gd name="T61" fmla="*/ 268 h 474"/>
              <a:gd name="T62" fmla="*/ 307 w 840"/>
              <a:gd name="T63" fmla="*/ 267 h 474"/>
              <a:gd name="T64" fmla="*/ 322 w 840"/>
              <a:gd name="T65" fmla="*/ 259 h 474"/>
              <a:gd name="T66" fmla="*/ 324 w 840"/>
              <a:gd name="T67" fmla="*/ 258 h 474"/>
              <a:gd name="T68" fmla="*/ 350 w 840"/>
              <a:gd name="T69" fmla="*/ 245 h 474"/>
              <a:gd name="T70" fmla="*/ 351 w 840"/>
              <a:gd name="T71" fmla="*/ 244 h 474"/>
              <a:gd name="T72" fmla="*/ 368 w 840"/>
              <a:gd name="T73" fmla="*/ 237 h 474"/>
              <a:gd name="T74" fmla="*/ 369 w 840"/>
              <a:gd name="T75" fmla="*/ 237 h 474"/>
              <a:gd name="T76" fmla="*/ 397 w 840"/>
              <a:gd name="T77" fmla="*/ 228 h 474"/>
              <a:gd name="T78" fmla="*/ 399 w 840"/>
              <a:gd name="T79" fmla="*/ 227 h 474"/>
              <a:gd name="T80" fmla="*/ 418 w 840"/>
              <a:gd name="T81" fmla="*/ 223 h 474"/>
              <a:gd name="T82" fmla="*/ 492 w 840"/>
              <a:gd name="T83" fmla="*/ 215 h 474"/>
              <a:gd name="T84" fmla="*/ 796 w 840"/>
              <a:gd name="T85" fmla="*/ 389 h 474"/>
              <a:gd name="T86" fmla="*/ 757 w 840"/>
              <a:gd name="T87" fmla="*/ 389 h 474"/>
              <a:gd name="T88" fmla="*/ 840 w 840"/>
              <a:gd name="T89" fmla="*/ 474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0" h="474">
                <a:moveTo>
                  <a:pt x="840" y="474"/>
                </a:moveTo>
                <a:cubicBezTo>
                  <a:pt x="819" y="357"/>
                  <a:pt x="819" y="357"/>
                  <a:pt x="819" y="357"/>
                </a:cubicBezTo>
                <a:cubicBezTo>
                  <a:pt x="803" y="386"/>
                  <a:pt x="803" y="386"/>
                  <a:pt x="803" y="386"/>
                </a:cubicBezTo>
                <a:cubicBezTo>
                  <a:pt x="748" y="265"/>
                  <a:pt x="627" y="181"/>
                  <a:pt x="486" y="181"/>
                </a:cubicBezTo>
                <a:cubicBezTo>
                  <a:pt x="463" y="181"/>
                  <a:pt x="440" y="183"/>
                  <a:pt x="417" y="188"/>
                </a:cubicBezTo>
                <a:cubicBezTo>
                  <a:pt x="407" y="82"/>
                  <a:pt x="318" y="0"/>
                  <a:pt x="209" y="0"/>
                </a:cubicBezTo>
                <a:cubicBezTo>
                  <a:pt x="94" y="0"/>
                  <a:pt x="0" y="93"/>
                  <a:pt x="0" y="209"/>
                </a:cubicBezTo>
                <a:cubicBezTo>
                  <a:pt x="0" y="307"/>
                  <a:pt x="68" y="389"/>
                  <a:pt x="160" y="412"/>
                </a:cubicBezTo>
                <a:cubicBezTo>
                  <a:pt x="164" y="413"/>
                  <a:pt x="169" y="414"/>
                  <a:pt x="174" y="415"/>
                </a:cubicBezTo>
                <a:cubicBezTo>
                  <a:pt x="176" y="411"/>
                  <a:pt x="177" y="408"/>
                  <a:pt x="179" y="405"/>
                </a:cubicBezTo>
                <a:cubicBezTo>
                  <a:pt x="180" y="403"/>
                  <a:pt x="181" y="401"/>
                  <a:pt x="183" y="398"/>
                </a:cubicBezTo>
                <a:cubicBezTo>
                  <a:pt x="184" y="397"/>
                  <a:pt x="185" y="395"/>
                  <a:pt x="186" y="393"/>
                </a:cubicBezTo>
                <a:cubicBezTo>
                  <a:pt x="188" y="390"/>
                  <a:pt x="190" y="386"/>
                  <a:pt x="192" y="383"/>
                </a:cubicBezTo>
                <a:cubicBezTo>
                  <a:pt x="193" y="381"/>
                  <a:pt x="194" y="380"/>
                  <a:pt x="195" y="378"/>
                </a:cubicBezTo>
                <a:cubicBezTo>
                  <a:pt x="196" y="376"/>
                  <a:pt x="198" y="374"/>
                  <a:pt x="199" y="371"/>
                </a:cubicBezTo>
                <a:cubicBezTo>
                  <a:pt x="201" y="369"/>
                  <a:pt x="203" y="366"/>
                  <a:pt x="205" y="363"/>
                </a:cubicBezTo>
                <a:cubicBezTo>
                  <a:pt x="206" y="361"/>
                  <a:pt x="208" y="359"/>
                  <a:pt x="209" y="357"/>
                </a:cubicBezTo>
                <a:cubicBezTo>
                  <a:pt x="211" y="355"/>
                  <a:pt x="212" y="354"/>
                  <a:pt x="213" y="352"/>
                </a:cubicBezTo>
                <a:cubicBezTo>
                  <a:pt x="215" y="349"/>
                  <a:pt x="218" y="346"/>
                  <a:pt x="221" y="343"/>
                </a:cubicBezTo>
                <a:cubicBezTo>
                  <a:pt x="222" y="341"/>
                  <a:pt x="223" y="340"/>
                  <a:pt x="224" y="338"/>
                </a:cubicBezTo>
                <a:cubicBezTo>
                  <a:pt x="226" y="336"/>
                  <a:pt x="228" y="334"/>
                  <a:pt x="229" y="332"/>
                </a:cubicBezTo>
                <a:cubicBezTo>
                  <a:pt x="231" y="331"/>
                  <a:pt x="232" y="330"/>
                  <a:pt x="233" y="328"/>
                </a:cubicBezTo>
                <a:cubicBezTo>
                  <a:pt x="236" y="325"/>
                  <a:pt x="239" y="322"/>
                  <a:pt x="242" y="319"/>
                </a:cubicBezTo>
                <a:cubicBezTo>
                  <a:pt x="243" y="318"/>
                  <a:pt x="244" y="317"/>
                  <a:pt x="245" y="316"/>
                </a:cubicBezTo>
                <a:cubicBezTo>
                  <a:pt x="249" y="312"/>
                  <a:pt x="252" y="309"/>
                  <a:pt x="255" y="306"/>
                </a:cubicBezTo>
                <a:cubicBezTo>
                  <a:pt x="256" y="305"/>
                  <a:pt x="257" y="304"/>
                  <a:pt x="258" y="303"/>
                </a:cubicBezTo>
                <a:cubicBezTo>
                  <a:pt x="261" y="301"/>
                  <a:pt x="263" y="300"/>
                  <a:pt x="265" y="298"/>
                </a:cubicBezTo>
                <a:cubicBezTo>
                  <a:pt x="266" y="297"/>
                  <a:pt x="267" y="296"/>
                  <a:pt x="268" y="296"/>
                </a:cubicBezTo>
                <a:cubicBezTo>
                  <a:pt x="271" y="292"/>
                  <a:pt x="275" y="289"/>
                  <a:pt x="279" y="286"/>
                </a:cubicBezTo>
                <a:cubicBezTo>
                  <a:pt x="280" y="285"/>
                  <a:pt x="281" y="285"/>
                  <a:pt x="282" y="284"/>
                </a:cubicBezTo>
                <a:cubicBezTo>
                  <a:pt x="290" y="279"/>
                  <a:pt x="297" y="273"/>
                  <a:pt x="305" y="268"/>
                </a:cubicBezTo>
                <a:cubicBezTo>
                  <a:pt x="306" y="268"/>
                  <a:pt x="306" y="268"/>
                  <a:pt x="307" y="267"/>
                </a:cubicBezTo>
                <a:cubicBezTo>
                  <a:pt x="312" y="264"/>
                  <a:pt x="317" y="261"/>
                  <a:pt x="322" y="259"/>
                </a:cubicBezTo>
                <a:cubicBezTo>
                  <a:pt x="322" y="258"/>
                  <a:pt x="323" y="258"/>
                  <a:pt x="324" y="258"/>
                </a:cubicBezTo>
                <a:cubicBezTo>
                  <a:pt x="332" y="253"/>
                  <a:pt x="341" y="249"/>
                  <a:pt x="350" y="245"/>
                </a:cubicBezTo>
                <a:cubicBezTo>
                  <a:pt x="350" y="245"/>
                  <a:pt x="350" y="244"/>
                  <a:pt x="351" y="244"/>
                </a:cubicBezTo>
                <a:cubicBezTo>
                  <a:pt x="357" y="242"/>
                  <a:pt x="362" y="239"/>
                  <a:pt x="368" y="237"/>
                </a:cubicBezTo>
                <a:cubicBezTo>
                  <a:pt x="368" y="237"/>
                  <a:pt x="369" y="237"/>
                  <a:pt x="369" y="237"/>
                </a:cubicBezTo>
                <a:cubicBezTo>
                  <a:pt x="378" y="234"/>
                  <a:pt x="388" y="230"/>
                  <a:pt x="397" y="228"/>
                </a:cubicBezTo>
                <a:cubicBezTo>
                  <a:pt x="398" y="228"/>
                  <a:pt x="398" y="228"/>
                  <a:pt x="399" y="227"/>
                </a:cubicBezTo>
                <a:cubicBezTo>
                  <a:pt x="405" y="226"/>
                  <a:pt x="411" y="224"/>
                  <a:pt x="418" y="223"/>
                </a:cubicBezTo>
                <a:cubicBezTo>
                  <a:pt x="442" y="218"/>
                  <a:pt x="466" y="215"/>
                  <a:pt x="492" y="215"/>
                </a:cubicBezTo>
                <a:cubicBezTo>
                  <a:pt x="621" y="215"/>
                  <a:pt x="735" y="285"/>
                  <a:pt x="796" y="389"/>
                </a:cubicBezTo>
                <a:cubicBezTo>
                  <a:pt x="757" y="389"/>
                  <a:pt x="757" y="389"/>
                  <a:pt x="757" y="389"/>
                </a:cubicBezTo>
                <a:lnTo>
                  <a:pt x="840" y="474"/>
                </a:lnTo>
                <a:close/>
              </a:path>
            </a:pathLst>
          </a:custGeom>
          <a:solidFill>
            <a:schemeClr val="accent4"/>
          </a:solidFill>
          <a:ln>
            <a:noFill/>
          </a:ln>
        </p:spPr>
        <p:txBody>
          <a:bodyPr/>
          <a:lstStyle/>
          <a:p>
            <a:endParaRPr lang="zh-CN" altLang="en-US">
              <a:solidFill>
                <a:prstClr val="black"/>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9" name="文本框"/>
          <p:cNvSpPr/>
          <p:nvPr/>
        </p:nvSpPr>
        <p:spPr bwMode="auto">
          <a:xfrm>
            <a:off x="9509622" y="2161510"/>
            <a:ext cx="1397000" cy="2451857"/>
          </a:xfrm>
          <a:custGeom>
            <a:avLst/>
            <a:gdLst>
              <a:gd name="T0" fmla="*/ 0 w 478"/>
              <a:gd name="T1" fmla="*/ 839 h 839"/>
              <a:gd name="T2" fmla="*/ 117 w 478"/>
              <a:gd name="T3" fmla="*/ 818 h 839"/>
              <a:gd name="T4" fmla="*/ 88 w 478"/>
              <a:gd name="T5" fmla="*/ 802 h 839"/>
              <a:gd name="T6" fmla="*/ 295 w 478"/>
              <a:gd name="T7" fmla="*/ 487 h 839"/>
              <a:gd name="T8" fmla="*/ 288 w 478"/>
              <a:gd name="T9" fmla="*/ 418 h 839"/>
              <a:gd name="T10" fmla="*/ 477 w 478"/>
              <a:gd name="T11" fmla="*/ 211 h 839"/>
              <a:gd name="T12" fmla="*/ 269 w 478"/>
              <a:gd name="T13" fmla="*/ 1 h 839"/>
              <a:gd name="T14" fmla="*/ 66 w 478"/>
              <a:gd name="T15" fmla="*/ 159 h 839"/>
              <a:gd name="T16" fmla="*/ 62 w 478"/>
              <a:gd name="T17" fmla="*/ 174 h 839"/>
              <a:gd name="T18" fmla="*/ 72 w 478"/>
              <a:gd name="T19" fmla="*/ 178 h 839"/>
              <a:gd name="T20" fmla="*/ 79 w 478"/>
              <a:gd name="T21" fmla="*/ 182 h 839"/>
              <a:gd name="T22" fmla="*/ 84 w 478"/>
              <a:gd name="T23" fmla="*/ 185 h 839"/>
              <a:gd name="T24" fmla="*/ 94 w 478"/>
              <a:gd name="T25" fmla="*/ 191 h 839"/>
              <a:gd name="T26" fmla="*/ 99 w 478"/>
              <a:gd name="T27" fmla="*/ 194 h 839"/>
              <a:gd name="T28" fmla="*/ 106 w 478"/>
              <a:gd name="T29" fmla="*/ 198 h 839"/>
              <a:gd name="T30" fmla="*/ 114 w 478"/>
              <a:gd name="T31" fmla="*/ 204 h 839"/>
              <a:gd name="T32" fmla="*/ 120 w 478"/>
              <a:gd name="T33" fmla="*/ 209 h 839"/>
              <a:gd name="T34" fmla="*/ 125 w 478"/>
              <a:gd name="T35" fmla="*/ 212 h 839"/>
              <a:gd name="T36" fmla="*/ 134 w 478"/>
              <a:gd name="T37" fmla="*/ 220 h 839"/>
              <a:gd name="T38" fmla="*/ 139 w 478"/>
              <a:gd name="T39" fmla="*/ 224 h 839"/>
              <a:gd name="T40" fmla="*/ 145 w 478"/>
              <a:gd name="T41" fmla="*/ 229 h 839"/>
              <a:gd name="T42" fmla="*/ 148 w 478"/>
              <a:gd name="T43" fmla="*/ 233 h 839"/>
              <a:gd name="T44" fmla="*/ 158 w 478"/>
              <a:gd name="T45" fmla="*/ 242 h 839"/>
              <a:gd name="T46" fmla="*/ 161 w 478"/>
              <a:gd name="T47" fmla="*/ 245 h 839"/>
              <a:gd name="T48" fmla="*/ 171 w 478"/>
              <a:gd name="T49" fmla="*/ 255 h 839"/>
              <a:gd name="T50" fmla="*/ 173 w 478"/>
              <a:gd name="T51" fmla="*/ 258 h 839"/>
              <a:gd name="T52" fmla="*/ 179 w 478"/>
              <a:gd name="T53" fmla="*/ 265 h 839"/>
              <a:gd name="T54" fmla="*/ 181 w 478"/>
              <a:gd name="T55" fmla="*/ 267 h 839"/>
              <a:gd name="T56" fmla="*/ 190 w 478"/>
              <a:gd name="T57" fmla="*/ 279 h 839"/>
              <a:gd name="T58" fmla="*/ 193 w 478"/>
              <a:gd name="T59" fmla="*/ 282 h 839"/>
              <a:gd name="T60" fmla="*/ 208 w 478"/>
              <a:gd name="T61" fmla="*/ 305 h 839"/>
              <a:gd name="T62" fmla="*/ 209 w 478"/>
              <a:gd name="T63" fmla="*/ 307 h 839"/>
              <a:gd name="T64" fmla="*/ 218 w 478"/>
              <a:gd name="T65" fmla="*/ 322 h 839"/>
              <a:gd name="T66" fmla="*/ 219 w 478"/>
              <a:gd name="T67" fmla="*/ 324 h 839"/>
              <a:gd name="T68" fmla="*/ 231 w 478"/>
              <a:gd name="T69" fmla="*/ 350 h 839"/>
              <a:gd name="T70" fmla="*/ 232 w 478"/>
              <a:gd name="T71" fmla="*/ 351 h 839"/>
              <a:gd name="T72" fmla="*/ 239 w 478"/>
              <a:gd name="T73" fmla="*/ 368 h 839"/>
              <a:gd name="T74" fmla="*/ 239 w 478"/>
              <a:gd name="T75" fmla="*/ 369 h 839"/>
              <a:gd name="T76" fmla="*/ 248 w 478"/>
              <a:gd name="T77" fmla="*/ 397 h 839"/>
              <a:gd name="T78" fmla="*/ 249 w 478"/>
              <a:gd name="T79" fmla="*/ 399 h 839"/>
              <a:gd name="T80" fmla="*/ 253 w 478"/>
              <a:gd name="T81" fmla="*/ 418 h 839"/>
              <a:gd name="T82" fmla="*/ 261 w 478"/>
              <a:gd name="T83" fmla="*/ 492 h 839"/>
              <a:gd name="T84" fmla="*/ 85 w 478"/>
              <a:gd name="T85" fmla="*/ 795 h 839"/>
              <a:gd name="T86" fmla="*/ 85 w 478"/>
              <a:gd name="T87" fmla="*/ 757 h 839"/>
              <a:gd name="T88" fmla="*/ 0 w 478"/>
              <a:gd name="T89" fmla="*/ 839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78" h="839">
                <a:moveTo>
                  <a:pt x="0" y="839"/>
                </a:moveTo>
                <a:cubicBezTo>
                  <a:pt x="117" y="818"/>
                  <a:pt x="117" y="818"/>
                  <a:pt x="117" y="818"/>
                </a:cubicBezTo>
                <a:cubicBezTo>
                  <a:pt x="88" y="802"/>
                  <a:pt x="88" y="802"/>
                  <a:pt x="88" y="802"/>
                </a:cubicBezTo>
                <a:cubicBezTo>
                  <a:pt x="210" y="748"/>
                  <a:pt x="294" y="628"/>
                  <a:pt x="295" y="487"/>
                </a:cubicBezTo>
                <a:cubicBezTo>
                  <a:pt x="295" y="463"/>
                  <a:pt x="293" y="440"/>
                  <a:pt x="288" y="418"/>
                </a:cubicBezTo>
                <a:cubicBezTo>
                  <a:pt x="394" y="408"/>
                  <a:pt x="477" y="319"/>
                  <a:pt x="477" y="211"/>
                </a:cubicBezTo>
                <a:cubicBezTo>
                  <a:pt x="478" y="95"/>
                  <a:pt x="385" y="1"/>
                  <a:pt x="269" y="1"/>
                </a:cubicBezTo>
                <a:cubicBezTo>
                  <a:pt x="171" y="0"/>
                  <a:pt x="88" y="68"/>
                  <a:pt x="66" y="159"/>
                </a:cubicBezTo>
                <a:cubicBezTo>
                  <a:pt x="64" y="164"/>
                  <a:pt x="63" y="169"/>
                  <a:pt x="62" y="174"/>
                </a:cubicBezTo>
                <a:cubicBezTo>
                  <a:pt x="66" y="175"/>
                  <a:pt x="69" y="177"/>
                  <a:pt x="72" y="178"/>
                </a:cubicBezTo>
                <a:cubicBezTo>
                  <a:pt x="74" y="180"/>
                  <a:pt x="76" y="181"/>
                  <a:pt x="79" y="182"/>
                </a:cubicBezTo>
                <a:cubicBezTo>
                  <a:pt x="80" y="183"/>
                  <a:pt x="82" y="184"/>
                  <a:pt x="84" y="185"/>
                </a:cubicBezTo>
                <a:cubicBezTo>
                  <a:pt x="87" y="187"/>
                  <a:pt x="91" y="189"/>
                  <a:pt x="94" y="191"/>
                </a:cubicBezTo>
                <a:cubicBezTo>
                  <a:pt x="96" y="192"/>
                  <a:pt x="97" y="193"/>
                  <a:pt x="99" y="194"/>
                </a:cubicBezTo>
                <a:cubicBezTo>
                  <a:pt x="101" y="196"/>
                  <a:pt x="103" y="197"/>
                  <a:pt x="106" y="198"/>
                </a:cubicBezTo>
                <a:cubicBezTo>
                  <a:pt x="108" y="200"/>
                  <a:pt x="111" y="202"/>
                  <a:pt x="114" y="204"/>
                </a:cubicBezTo>
                <a:cubicBezTo>
                  <a:pt x="116" y="206"/>
                  <a:pt x="118" y="207"/>
                  <a:pt x="120" y="209"/>
                </a:cubicBezTo>
                <a:cubicBezTo>
                  <a:pt x="122" y="210"/>
                  <a:pt x="123" y="211"/>
                  <a:pt x="125" y="212"/>
                </a:cubicBezTo>
                <a:cubicBezTo>
                  <a:pt x="128" y="215"/>
                  <a:pt x="131" y="218"/>
                  <a:pt x="134" y="220"/>
                </a:cubicBezTo>
                <a:cubicBezTo>
                  <a:pt x="136" y="221"/>
                  <a:pt x="137" y="223"/>
                  <a:pt x="139" y="224"/>
                </a:cubicBezTo>
                <a:cubicBezTo>
                  <a:pt x="141" y="226"/>
                  <a:pt x="143" y="227"/>
                  <a:pt x="145" y="229"/>
                </a:cubicBezTo>
                <a:cubicBezTo>
                  <a:pt x="146" y="230"/>
                  <a:pt x="147" y="231"/>
                  <a:pt x="148" y="233"/>
                </a:cubicBezTo>
                <a:cubicBezTo>
                  <a:pt x="152" y="236"/>
                  <a:pt x="155" y="239"/>
                  <a:pt x="158" y="242"/>
                </a:cubicBezTo>
                <a:cubicBezTo>
                  <a:pt x="159" y="243"/>
                  <a:pt x="160" y="244"/>
                  <a:pt x="161" y="245"/>
                </a:cubicBezTo>
                <a:cubicBezTo>
                  <a:pt x="164" y="248"/>
                  <a:pt x="168" y="252"/>
                  <a:pt x="171" y="255"/>
                </a:cubicBezTo>
                <a:cubicBezTo>
                  <a:pt x="172" y="256"/>
                  <a:pt x="172" y="257"/>
                  <a:pt x="173" y="258"/>
                </a:cubicBezTo>
                <a:cubicBezTo>
                  <a:pt x="175" y="260"/>
                  <a:pt x="177" y="263"/>
                  <a:pt x="179" y="265"/>
                </a:cubicBezTo>
                <a:cubicBezTo>
                  <a:pt x="180" y="266"/>
                  <a:pt x="180" y="267"/>
                  <a:pt x="181" y="267"/>
                </a:cubicBezTo>
                <a:cubicBezTo>
                  <a:pt x="184" y="271"/>
                  <a:pt x="187" y="275"/>
                  <a:pt x="190" y="279"/>
                </a:cubicBezTo>
                <a:cubicBezTo>
                  <a:pt x="191" y="280"/>
                  <a:pt x="192" y="281"/>
                  <a:pt x="193" y="282"/>
                </a:cubicBezTo>
                <a:cubicBezTo>
                  <a:pt x="198" y="290"/>
                  <a:pt x="203" y="297"/>
                  <a:pt x="208" y="305"/>
                </a:cubicBezTo>
                <a:cubicBezTo>
                  <a:pt x="208" y="306"/>
                  <a:pt x="209" y="306"/>
                  <a:pt x="209" y="307"/>
                </a:cubicBezTo>
                <a:cubicBezTo>
                  <a:pt x="212" y="312"/>
                  <a:pt x="215" y="317"/>
                  <a:pt x="218" y="322"/>
                </a:cubicBezTo>
                <a:cubicBezTo>
                  <a:pt x="218" y="322"/>
                  <a:pt x="218" y="323"/>
                  <a:pt x="219" y="324"/>
                </a:cubicBezTo>
                <a:cubicBezTo>
                  <a:pt x="223" y="332"/>
                  <a:pt x="228" y="341"/>
                  <a:pt x="231" y="350"/>
                </a:cubicBezTo>
                <a:cubicBezTo>
                  <a:pt x="232" y="350"/>
                  <a:pt x="232" y="351"/>
                  <a:pt x="232" y="351"/>
                </a:cubicBezTo>
                <a:cubicBezTo>
                  <a:pt x="234" y="357"/>
                  <a:pt x="237" y="362"/>
                  <a:pt x="239" y="368"/>
                </a:cubicBezTo>
                <a:cubicBezTo>
                  <a:pt x="239" y="369"/>
                  <a:pt x="239" y="369"/>
                  <a:pt x="239" y="369"/>
                </a:cubicBezTo>
                <a:cubicBezTo>
                  <a:pt x="243" y="378"/>
                  <a:pt x="246" y="388"/>
                  <a:pt x="248" y="397"/>
                </a:cubicBezTo>
                <a:cubicBezTo>
                  <a:pt x="248" y="398"/>
                  <a:pt x="249" y="398"/>
                  <a:pt x="249" y="399"/>
                </a:cubicBezTo>
                <a:cubicBezTo>
                  <a:pt x="250" y="405"/>
                  <a:pt x="252" y="412"/>
                  <a:pt x="253" y="418"/>
                </a:cubicBezTo>
                <a:cubicBezTo>
                  <a:pt x="258" y="442"/>
                  <a:pt x="261" y="467"/>
                  <a:pt x="261" y="492"/>
                </a:cubicBezTo>
                <a:cubicBezTo>
                  <a:pt x="260" y="622"/>
                  <a:pt x="190" y="734"/>
                  <a:pt x="85" y="795"/>
                </a:cubicBezTo>
                <a:cubicBezTo>
                  <a:pt x="85" y="757"/>
                  <a:pt x="85" y="757"/>
                  <a:pt x="85" y="757"/>
                </a:cubicBezTo>
                <a:lnTo>
                  <a:pt x="0" y="839"/>
                </a:lnTo>
                <a:close/>
              </a:path>
            </a:pathLst>
          </a:custGeom>
          <a:solidFill>
            <a:schemeClr val="accent2"/>
          </a:solidFill>
          <a:ln>
            <a:noFill/>
          </a:ln>
        </p:spPr>
        <p:txBody>
          <a:bodyPr/>
          <a:lstStyle/>
          <a:p>
            <a:endParaRPr lang="zh-CN" altLang="en-US">
              <a:solidFill>
                <a:prstClr val="black"/>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10" name="文本框"/>
          <p:cNvSpPr/>
          <p:nvPr/>
        </p:nvSpPr>
        <p:spPr bwMode="auto">
          <a:xfrm>
            <a:off x="8426947" y="4168731"/>
            <a:ext cx="2487613" cy="1329147"/>
          </a:xfrm>
          <a:custGeom>
            <a:avLst/>
            <a:gdLst>
              <a:gd name="T0" fmla="*/ 0 w 852"/>
              <a:gd name="T1" fmla="*/ 0 h 455"/>
              <a:gd name="T2" fmla="*/ 25 w 852"/>
              <a:gd name="T3" fmla="*/ 115 h 455"/>
              <a:gd name="T4" fmla="*/ 40 w 852"/>
              <a:gd name="T5" fmla="*/ 87 h 455"/>
              <a:gd name="T6" fmla="*/ 364 w 852"/>
              <a:gd name="T7" fmla="*/ 280 h 455"/>
              <a:gd name="T8" fmla="*/ 432 w 852"/>
              <a:gd name="T9" fmla="*/ 271 h 455"/>
              <a:gd name="T10" fmla="*/ 647 w 852"/>
              <a:gd name="T11" fmla="*/ 451 h 455"/>
              <a:gd name="T12" fmla="*/ 848 w 852"/>
              <a:gd name="T13" fmla="*/ 235 h 455"/>
              <a:gd name="T14" fmla="*/ 682 w 852"/>
              <a:gd name="T15" fmla="*/ 38 h 455"/>
              <a:gd name="T16" fmla="*/ 667 w 852"/>
              <a:gd name="T17" fmla="*/ 35 h 455"/>
              <a:gd name="T18" fmla="*/ 662 w 852"/>
              <a:gd name="T19" fmla="*/ 45 h 455"/>
              <a:gd name="T20" fmla="*/ 659 w 852"/>
              <a:gd name="T21" fmla="*/ 52 h 455"/>
              <a:gd name="T22" fmla="*/ 656 w 852"/>
              <a:gd name="T23" fmla="*/ 57 h 455"/>
              <a:gd name="T24" fmla="*/ 651 w 852"/>
              <a:gd name="T25" fmla="*/ 67 h 455"/>
              <a:gd name="T26" fmla="*/ 648 w 852"/>
              <a:gd name="T27" fmla="*/ 73 h 455"/>
              <a:gd name="T28" fmla="*/ 644 w 852"/>
              <a:gd name="T29" fmla="*/ 79 h 455"/>
              <a:gd name="T30" fmla="*/ 638 w 852"/>
              <a:gd name="T31" fmla="*/ 88 h 455"/>
              <a:gd name="T32" fmla="*/ 634 w 852"/>
              <a:gd name="T33" fmla="*/ 94 h 455"/>
              <a:gd name="T34" fmla="*/ 631 w 852"/>
              <a:gd name="T35" fmla="*/ 99 h 455"/>
              <a:gd name="T36" fmla="*/ 623 w 852"/>
              <a:gd name="T37" fmla="*/ 109 h 455"/>
              <a:gd name="T38" fmla="*/ 620 w 852"/>
              <a:gd name="T39" fmla="*/ 113 h 455"/>
              <a:gd name="T40" fmla="*/ 615 w 852"/>
              <a:gd name="T41" fmla="*/ 119 h 455"/>
              <a:gd name="T42" fmla="*/ 611 w 852"/>
              <a:gd name="T43" fmla="*/ 123 h 455"/>
              <a:gd name="T44" fmla="*/ 603 w 852"/>
              <a:gd name="T45" fmla="*/ 133 h 455"/>
              <a:gd name="T46" fmla="*/ 600 w 852"/>
              <a:gd name="T47" fmla="*/ 137 h 455"/>
              <a:gd name="T48" fmla="*/ 590 w 852"/>
              <a:gd name="T49" fmla="*/ 147 h 455"/>
              <a:gd name="T50" fmla="*/ 587 w 852"/>
              <a:gd name="T51" fmla="*/ 149 h 455"/>
              <a:gd name="T52" fmla="*/ 581 w 852"/>
              <a:gd name="T53" fmla="*/ 155 h 455"/>
              <a:gd name="T54" fmla="*/ 578 w 852"/>
              <a:gd name="T55" fmla="*/ 157 h 455"/>
              <a:gd name="T56" fmla="*/ 566 w 852"/>
              <a:gd name="T57" fmla="*/ 167 h 455"/>
              <a:gd name="T58" fmla="*/ 564 w 852"/>
              <a:gd name="T59" fmla="*/ 170 h 455"/>
              <a:gd name="T60" fmla="*/ 541 w 852"/>
              <a:gd name="T61" fmla="*/ 186 h 455"/>
              <a:gd name="T62" fmla="*/ 540 w 852"/>
              <a:gd name="T63" fmla="*/ 187 h 455"/>
              <a:gd name="T64" fmla="*/ 525 w 852"/>
              <a:gd name="T65" fmla="*/ 196 h 455"/>
              <a:gd name="T66" fmla="*/ 523 w 852"/>
              <a:gd name="T67" fmla="*/ 197 h 455"/>
              <a:gd name="T68" fmla="*/ 498 w 852"/>
              <a:gd name="T69" fmla="*/ 211 h 455"/>
              <a:gd name="T70" fmla="*/ 497 w 852"/>
              <a:gd name="T71" fmla="*/ 212 h 455"/>
              <a:gd name="T72" fmla="*/ 480 w 852"/>
              <a:gd name="T73" fmla="*/ 219 h 455"/>
              <a:gd name="T74" fmla="*/ 479 w 852"/>
              <a:gd name="T75" fmla="*/ 220 h 455"/>
              <a:gd name="T76" fmla="*/ 451 w 852"/>
              <a:gd name="T77" fmla="*/ 230 h 455"/>
              <a:gd name="T78" fmla="*/ 449 w 852"/>
              <a:gd name="T79" fmla="*/ 230 h 455"/>
              <a:gd name="T80" fmla="*/ 430 w 852"/>
              <a:gd name="T81" fmla="*/ 236 h 455"/>
              <a:gd name="T82" fmla="*/ 357 w 852"/>
              <a:gd name="T83" fmla="*/ 246 h 455"/>
              <a:gd name="T84" fmla="*/ 47 w 852"/>
              <a:gd name="T85" fmla="*/ 83 h 455"/>
              <a:gd name="T86" fmla="*/ 85 w 852"/>
              <a:gd name="T87" fmla="*/ 82 h 455"/>
              <a:gd name="T88" fmla="*/ 0 w 852"/>
              <a:gd name="T89"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52" h="455">
                <a:moveTo>
                  <a:pt x="0" y="0"/>
                </a:moveTo>
                <a:cubicBezTo>
                  <a:pt x="25" y="115"/>
                  <a:pt x="25" y="115"/>
                  <a:pt x="25" y="115"/>
                </a:cubicBezTo>
                <a:cubicBezTo>
                  <a:pt x="40" y="87"/>
                  <a:pt x="40" y="87"/>
                  <a:pt x="40" y="87"/>
                </a:cubicBezTo>
                <a:cubicBezTo>
                  <a:pt x="98" y="205"/>
                  <a:pt x="223" y="285"/>
                  <a:pt x="364" y="280"/>
                </a:cubicBezTo>
                <a:cubicBezTo>
                  <a:pt x="387" y="279"/>
                  <a:pt x="410" y="276"/>
                  <a:pt x="432" y="271"/>
                </a:cubicBezTo>
                <a:cubicBezTo>
                  <a:pt x="447" y="376"/>
                  <a:pt x="539" y="455"/>
                  <a:pt x="647" y="451"/>
                </a:cubicBezTo>
                <a:cubicBezTo>
                  <a:pt x="762" y="447"/>
                  <a:pt x="852" y="350"/>
                  <a:pt x="848" y="235"/>
                </a:cubicBezTo>
                <a:cubicBezTo>
                  <a:pt x="845" y="137"/>
                  <a:pt x="774" y="57"/>
                  <a:pt x="682" y="38"/>
                </a:cubicBezTo>
                <a:cubicBezTo>
                  <a:pt x="677" y="37"/>
                  <a:pt x="672" y="36"/>
                  <a:pt x="667" y="35"/>
                </a:cubicBezTo>
                <a:cubicBezTo>
                  <a:pt x="665" y="38"/>
                  <a:pt x="664" y="42"/>
                  <a:pt x="662" y="45"/>
                </a:cubicBezTo>
                <a:cubicBezTo>
                  <a:pt x="661" y="47"/>
                  <a:pt x="660" y="49"/>
                  <a:pt x="659" y="52"/>
                </a:cubicBezTo>
                <a:cubicBezTo>
                  <a:pt x="658" y="53"/>
                  <a:pt x="657" y="55"/>
                  <a:pt x="656" y="57"/>
                </a:cubicBezTo>
                <a:cubicBezTo>
                  <a:pt x="655" y="61"/>
                  <a:pt x="653" y="64"/>
                  <a:pt x="651" y="67"/>
                </a:cubicBezTo>
                <a:cubicBezTo>
                  <a:pt x="650" y="69"/>
                  <a:pt x="649" y="71"/>
                  <a:pt x="648" y="73"/>
                </a:cubicBezTo>
                <a:cubicBezTo>
                  <a:pt x="646" y="75"/>
                  <a:pt x="645" y="77"/>
                  <a:pt x="644" y="79"/>
                </a:cubicBezTo>
                <a:cubicBezTo>
                  <a:pt x="642" y="82"/>
                  <a:pt x="640" y="85"/>
                  <a:pt x="638" y="88"/>
                </a:cubicBezTo>
                <a:cubicBezTo>
                  <a:pt x="637" y="90"/>
                  <a:pt x="635" y="92"/>
                  <a:pt x="634" y="94"/>
                </a:cubicBezTo>
                <a:cubicBezTo>
                  <a:pt x="633" y="96"/>
                  <a:pt x="632" y="97"/>
                  <a:pt x="631" y="99"/>
                </a:cubicBezTo>
                <a:cubicBezTo>
                  <a:pt x="628" y="102"/>
                  <a:pt x="626" y="106"/>
                  <a:pt x="623" y="109"/>
                </a:cubicBezTo>
                <a:cubicBezTo>
                  <a:pt x="622" y="110"/>
                  <a:pt x="621" y="112"/>
                  <a:pt x="620" y="113"/>
                </a:cubicBezTo>
                <a:cubicBezTo>
                  <a:pt x="618" y="115"/>
                  <a:pt x="617" y="117"/>
                  <a:pt x="615" y="119"/>
                </a:cubicBezTo>
                <a:cubicBezTo>
                  <a:pt x="614" y="121"/>
                  <a:pt x="613" y="122"/>
                  <a:pt x="611" y="123"/>
                </a:cubicBezTo>
                <a:cubicBezTo>
                  <a:pt x="609" y="127"/>
                  <a:pt x="606" y="130"/>
                  <a:pt x="603" y="133"/>
                </a:cubicBezTo>
                <a:cubicBezTo>
                  <a:pt x="602" y="134"/>
                  <a:pt x="601" y="135"/>
                  <a:pt x="600" y="137"/>
                </a:cubicBezTo>
                <a:cubicBezTo>
                  <a:pt x="596" y="140"/>
                  <a:pt x="593" y="143"/>
                  <a:pt x="590" y="147"/>
                </a:cubicBezTo>
                <a:cubicBezTo>
                  <a:pt x="589" y="147"/>
                  <a:pt x="588" y="148"/>
                  <a:pt x="587" y="149"/>
                </a:cubicBezTo>
                <a:cubicBezTo>
                  <a:pt x="585" y="151"/>
                  <a:pt x="583" y="153"/>
                  <a:pt x="581" y="155"/>
                </a:cubicBezTo>
                <a:cubicBezTo>
                  <a:pt x="580" y="156"/>
                  <a:pt x="579" y="157"/>
                  <a:pt x="578" y="157"/>
                </a:cubicBezTo>
                <a:cubicBezTo>
                  <a:pt x="574" y="161"/>
                  <a:pt x="570" y="164"/>
                  <a:pt x="566" y="167"/>
                </a:cubicBezTo>
                <a:cubicBezTo>
                  <a:pt x="566" y="168"/>
                  <a:pt x="565" y="169"/>
                  <a:pt x="564" y="170"/>
                </a:cubicBezTo>
                <a:cubicBezTo>
                  <a:pt x="556" y="175"/>
                  <a:pt x="549" y="181"/>
                  <a:pt x="541" y="186"/>
                </a:cubicBezTo>
                <a:cubicBezTo>
                  <a:pt x="541" y="186"/>
                  <a:pt x="540" y="187"/>
                  <a:pt x="540" y="187"/>
                </a:cubicBezTo>
                <a:cubicBezTo>
                  <a:pt x="535" y="190"/>
                  <a:pt x="530" y="193"/>
                  <a:pt x="525" y="196"/>
                </a:cubicBezTo>
                <a:cubicBezTo>
                  <a:pt x="525" y="197"/>
                  <a:pt x="524" y="197"/>
                  <a:pt x="523" y="197"/>
                </a:cubicBezTo>
                <a:cubicBezTo>
                  <a:pt x="515" y="202"/>
                  <a:pt x="507" y="207"/>
                  <a:pt x="498" y="211"/>
                </a:cubicBezTo>
                <a:cubicBezTo>
                  <a:pt x="497" y="211"/>
                  <a:pt x="497" y="212"/>
                  <a:pt x="497" y="212"/>
                </a:cubicBezTo>
                <a:cubicBezTo>
                  <a:pt x="491" y="214"/>
                  <a:pt x="485" y="217"/>
                  <a:pt x="480" y="219"/>
                </a:cubicBezTo>
                <a:cubicBezTo>
                  <a:pt x="479" y="219"/>
                  <a:pt x="479" y="220"/>
                  <a:pt x="479" y="220"/>
                </a:cubicBezTo>
                <a:cubicBezTo>
                  <a:pt x="470" y="223"/>
                  <a:pt x="460" y="227"/>
                  <a:pt x="451" y="230"/>
                </a:cubicBezTo>
                <a:cubicBezTo>
                  <a:pt x="450" y="230"/>
                  <a:pt x="450" y="230"/>
                  <a:pt x="449" y="230"/>
                </a:cubicBezTo>
                <a:cubicBezTo>
                  <a:pt x="443" y="232"/>
                  <a:pt x="437" y="234"/>
                  <a:pt x="430" y="236"/>
                </a:cubicBezTo>
                <a:cubicBezTo>
                  <a:pt x="407" y="242"/>
                  <a:pt x="382" y="245"/>
                  <a:pt x="357" y="246"/>
                </a:cubicBezTo>
                <a:cubicBezTo>
                  <a:pt x="227" y="251"/>
                  <a:pt x="112" y="185"/>
                  <a:pt x="47" y="83"/>
                </a:cubicBezTo>
                <a:cubicBezTo>
                  <a:pt x="85" y="82"/>
                  <a:pt x="85" y="82"/>
                  <a:pt x="85" y="82"/>
                </a:cubicBezTo>
                <a:lnTo>
                  <a:pt x="0" y="0"/>
                </a:lnTo>
                <a:close/>
              </a:path>
            </a:pathLst>
          </a:custGeom>
          <a:solidFill>
            <a:schemeClr val="accent4"/>
          </a:solidFill>
          <a:ln>
            <a:noFill/>
          </a:ln>
        </p:spPr>
        <p:txBody>
          <a:bodyPr/>
          <a:lstStyle/>
          <a:p>
            <a:endParaRPr lang="zh-CN" altLang="en-US">
              <a:solidFill>
                <a:prstClr val="black"/>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11" name="文本框"/>
          <p:cNvSpPr/>
          <p:nvPr/>
        </p:nvSpPr>
        <p:spPr bwMode="auto">
          <a:xfrm>
            <a:off x="7615736" y="3012674"/>
            <a:ext cx="1336675" cy="2485204"/>
          </a:xfrm>
          <a:custGeom>
            <a:avLst/>
            <a:gdLst>
              <a:gd name="T0" fmla="*/ 458 w 458"/>
              <a:gd name="T1" fmla="*/ 0 h 851"/>
              <a:gd name="T2" fmla="*/ 342 w 458"/>
              <a:gd name="T3" fmla="*/ 25 h 851"/>
              <a:gd name="T4" fmla="*/ 371 w 458"/>
              <a:gd name="T5" fmla="*/ 40 h 851"/>
              <a:gd name="T6" fmla="*/ 176 w 458"/>
              <a:gd name="T7" fmla="*/ 362 h 851"/>
              <a:gd name="T8" fmla="*/ 185 w 458"/>
              <a:gd name="T9" fmla="*/ 431 h 851"/>
              <a:gd name="T10" fmla="*/ 4 w 458"/>
              <a:gd name="T11" fmla="*/ 645 h 851"/>
              <a:gd name="T12" fmla="*/ 219 w 458"/>
              <a:gd name="T13" fmla="*/ 847 h 851"/>
              <a:gd name="T14" fmla="*/ 417 w 458"/>
              <a:gd name="T15" fmla="*/ 682 h 851"/>
              <a:gd name="T16" fmla="*/ 420 w 458"/>
              <a:gd name="T17" fmla="*/ 667 h 851"/>
              <a:gd name="T18" fmla="*/ 410 w 458"/>
              <a:gd name="T19" fmla="*/ 662 h 851"/>
              <a:gd name="T20" fmla="*/ 403 w 458"/>
              <a:gd name="T21" fmla="*/ 659 h 851"/>
              <a:gd name="T22" fmla="*/ 398 w 458"/>
              <a:gd name="T23" fmla="*/ 656 h 851"/>
              <a:gd name="T24" fmla="*/ 387 w 458"/>
              <a:gd name="T25" fmla="*/ 651 h 851"/>
              <a:gd name="T26" fmla="*/ 382 w 458"/>
              <a:gd name="T27" fmla="*/ 647 h 851"/>
              <a:gd name="T28" fmla="*/ 376 w 458"/>
              <a:gd name="T29" fmla="*/ 644 h 851"/>
              <a:gd name="T30" fmla="*/ 367 w 458"/>
              <a:gd name="T31" fmla="*/ 638 h 851"/>
              <a:gd name="T32" fmla="*/ 361 w 458"/>
              <a:gd name="T33" fmla="*/ 634 h 851"/>
              <a:gd name="T34" fmla="*/ 356 w 458"/>
              <a:gd name="T35" fmla="*/ 630 h 851"/>
              <a:gd name="T36" fmla="*/ 346 w 458"/>
              <a:gd name="T37" fmla="*/ 623 h 851"/>
              <a:gd name="T38" fmla="*/ 342 w 458"/>
              <a:gd name="T39" fmla="*/ 619 h 851"/>
              <a:gd name="T40" fmla="*/ 336 w 458"/>
              <a:gd name="T41" fmla="*/ 614 h 851"/>
              <a:gd name="T42" fmla="*/ 332 w 458"/>
              <a:gd name="T43" fmla="*/ 611 h 851"/>
              <a:gd name="T44" fmla="*/ 322 w 458"/>
              <a:gd name="T45" fmla="*/ 602 h 851"/>
              <a:gd name="T46" fmla="*/ 318 w 458"/>
              <a:gd name="T47" fmla="*/ 599 h 851"/>
              <a:gd name="T48" fmla="*/ 309 w 458"/>
              <a:gd name="T49" fmla="*/ 589 h 851"/>
              <a:gd name="T50" fmla="*/ 306 w 458"/>
              <a:gd name="T51" fmla="*/ 586 h 851"/>
              <a:gd name="T52" fmla="*/ 300 w 458"/>
              <a:gd name="T53" fmla="*/ 580 h 851"/>
              <a:gd name="T54" fmla="*/ 298 w 458"/>
              <a:gd name="T55" fmla="*/ 577 h 851"/>
              <a:gd name="T56" fmla="*/ 288 w 458"/>
              <a:gd name="T57" fmla="*/ 566 h 851"/>
              <a:gd name="T58" fmla="*/ 286 w 458"/>
              <a:gd name="T59" fmla="*/ 563 h 851"/>
              <a:gd name="T60" fmla="*/ 269 w 458"/>
              <a:gd name="T61" fmla="*/ 541 h 851"/>
              <a:gd name="T62" fmla="*/ 268 w 458"/>
              <a:gd name="T63" fmla="*/ 539 h 851"/>
              <a:gd name="T64" fmla="*/ 259 w 458"/>
              <a:gd name="T65" fmla="*/ 524 h 851"/>
              <a:gd name="T66" fmla="*/ 258 w 458"/>
              <a:gd name="T67" fmla="*/ 522 h 851"/>
              <a:gd name="T68" fmla="*/ 244 w 458"/>
              <a:gd name="T69" fmla="*/ 497 h 851"/>
              <a:gd name="T70" fmla="*/ 244 w 458"/>
              <a:gd name="T71" fmla="*/ 496 h 851"/>
              <a:gd name="T72" fmla="*/ 236 w 458"/>
              <a:gd name="T73" fmla="*/ 479 h 851"/>
              <a:gd name="T74" fmla="*/ 236 w 458"/>
              <a:gd name="T75" fmla="*/ 478 h 851"/>
              <a:gd name="T76" fmla="*/ 226 w 458"/>
              <a:gd name="T77" fmla="*/ 450 h 851"/>
              <a:gd name="T78" fmla="*/ 225 w 458"/>
              <a:gd name="T79" fmla="*/ 448 h 851"/>
              <a:gd name="T80" fmla="*/ 220 w 458"/>
              <a:gd name="T81" fmla="*/ 429 h 851"/>
              <a:gd name="T82" fmla="*/ 210 w 458"/>
              <a:gd name="T83" fmla="*/ 356 h 851"/>
              <a:gd name="T84" fmla="*/ 375 w 458"/>
              <a:gd name="T85" fmla="*/ 47 h 851"/>
              <a:gd name="T86" fmla="*/ 376 w 458"/>
              <a:gd name="T87" fmla="*/ 85 h 851"/>
              <a:gd name="T88" fmla="*/ 458 w 458"/>
              <a:gd name="T89" fmla="*/ 0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8" h="851">
                <a:moveTo>
                  <a:pt x="458" y="0"/>
                </a:moveTo>
                <a:cubicBezTo>
                  <a:pt x="342" y="25"/>
                  <a:pt x="342" y="25"/>
                  <a:pt x="342" y="25"/>
                </a:cubicBezTo>
                <a:cubicBezTo>
                  <a:pt x="371" y="40"/>
                  <a:pt x="371" y="40"/>
                  <a:pt x="371" y="40"/>
                </a:cubicBezTo>
                <a:cubicBezTo>
                  <a:pt x="252" y="98"/>
                  <a:pt x="172" y="221"/>
                  <a:pt x="176" y="362"/>
                </a:cubicBezTo>
                <a:cubicBezTo>
                  <a:pt x="177" y="386"/>
                  <a:pt x="180" y="409"/>
                  <a:pt x="185" y="431"/>
                </a:cubicBezTo>
                <a:cubicBezTo>
                  <a:pt x="80" y="445"/>
                  <a:pt x="0" y="537"/>
                  <a:pt x="4" y="645"/>
                </a:cubicBezTo>
                <a:cubicBezTo>
                  <a:pt x="7" y="760"/>
                  <a:pt x="104" y="851"/>
                  <a:pt x="219" y="847"/>
                </a:cubicBezTo>
                <a:cubicBezTo>
                  <a:pt x="317" y="844"/>
                  <a:pt x="397" y="774"/>
                  <a:pt x="417" y="682"/>
                </a:cubicBezTo>
                <a:cubicBezTo>
                  <a:pt x="418" y="677"/>
                  <a:pt x="419" y="672"/>
                  <a:pt x="420" y="667"/>
                </a:cubicBezTo>
                <a:cubicBezTo>
                  <a:pt x="416" y="665"/>
                  <a:pt x="413" y="664"/>
                  <a:pt x="410" y="662"/>
                </a:cubicBezTo>
                <a:cubicBezTo>
                  <a:pt x="408" y="661"/>
                  <a:pt x="405" y="660"/>
                  <a:pt x="403" y="659"/>
                </a:cubicBezTo>
                <a:cubicBezTo>
                  <a:pt x="401" y="658"/>
                  <a:pt x="399" y="657"/>
                  <a:pt x="398" y="656"/>
                </a:cubicBezTo>
                <a:cubicBezTo>
                  <a:pt x="394" y="654"/>
                  <a:pt x="391" y="652"/>
                  <a:pt x="387" y="651"/>
                </a:cubicBezTo>
                <a:cubicBezTo>
                  <a:pt x="386" y="650"/>
                  <a:pt x="384" y="649"/>
                  <a:pt x="382" y="647"/>
                </a:cubicBezTo>
                <a:cubicBezTo>
                  <a:pt x="380" y="646"/>
                  <a:pt x="378" y="645"/>
                  <a:pt x="376" y="644"/>
                </a:cubicBezTo>
                <a:cubicBezTo>
                  <a:pt x="373" y="642"/>
                  <a:pt x="370" y="640"/>
                  <a:pt x="367" y="638"/>
                </a:cubicBezTo>
                <a:cubicBezTo>
                  <a:pt x="365" y="636"/>
                  <a:pt x="363" y="635"/>
                  <a:pt x="361" y="634"/>
                </a:cubicBezTo>
                <a:cubicBezTo>
                  <a:pt x="359" y="632"/>
                  <a:pt x="357" y="631"/>
                  <a:pt x="356" y="630"/>
                </a:cubicBezTo>
                <a:cubicBezTo>
                  <a:pt x="353" y="628"/>
                  <a:pt x="349" y="625"/>
                  <a:pt x="346" y="623"/>
                </a:cubicBezTo>
                <a:cubicBezTo>
                  <a:pt x="345" y="622"/>
                  <a:pt x="343" y="621"/>
                  <a:pt x="342" y="619"/>
                </a:cubicBezTo>
                <a:cubicBezTo>
                  <a:pt x="340" y="618"/>
                  <a:pt x="338" y="616"/>
                  <a:pt x="336" y="614"/>
                </a:cubicBezTo>
                <a:cubicBezTo>
                  <a:pt x="334" y="613"/>
                  <a:pt x="333" y="612"/>
                  <a:pt x="332" y="611"/>
                </a:cubicBezTo>
                <a:cubicBezTo>
                  <a:pt x="328" y="608"/>
                  <a:pt x="325" y="605"/>
                  <a:pt x="322" y="602"/>
                </a:cubicBezTo>
                <a:cubicBezTo>
                  <a:pt x="321" y="601"/>
                  <a:pt x="320" y="600"/>
                  <a:pt x="318" y="599"/>
                </a:cubicBezTo>
                <a:cubicBezTo>
                  <a:pt x="315" y="596"/>
                  <a:pt x="312" y="593"/>
                  <a:pt x="309" y="589"/>
                </a:cubicBezTo>
                <a:cubicBezTo>
                  <a:pt x="308" y="588"/>
                  <a:pt x="307" y="587"/>
                  <a:pt x="306" y="586"/>
                </a:cubicBezTo>
                <a:cubicBezTo>
                  <a:pt x="304" y="584"/>
                  <a:pt x="302" y="582"/>
                  <a:pt x="300" y="580"/>
                </a:cubicBezTo>
                <a:cubicBezTo>
                  <a:pt x="299" y="579"/>
                  <a:pt x="298" y="578"/>
                  <a:pt x="298" y="577"/>
                </a:cubicBezTo>
                <a:cubicBezTo>
                  <a:pt x="294" y="574"/>
                  <a:pt x="291" y="570"/>
                  <a:pt x="288" y="566"/>
                </a:cubicBezTo>
                <a:cubicBezTo>
                  <a:pt x="287" y="565"/>
                  <a:pt x="286" y="564"/>
                  <a:pt x="286" y="563"/>
                </a:cubicBezTo>
                <a:cubicBezTo>
                  <a:pt x="280" y="556"/>
                  <a:pt x="274" y="548"/>
                  <a:pt x="269" y="541"/>
                </a:cubicBezTo>
                <a:cubicBezTo>
                  <a:pt x="269" y="540"/>
                  <a:pt x="268" y="539"/>
                  <a:pt x="268" y="539"/>
                </a:cubicBezTo>
                <a:cubicBezTo>
                  <a:pt x="265" y="534"/>
                  <a:pt x="262" y="529"/>
                  <a:pt x="259" y="524"/>
                </a:cubicBezTo>
                <a:cubicBezTo>
                  <a:pt x="259" y="524"/>
                  <a:pt x="258" y="523"/>
                  <a:pt x="258" y="522"/>
                </a:cubicBezTo>
                <a:cubicBezTo>
                  <a:pt x="253" y="514"/>
                  <a:pt x="249" y="506"/>
                  <a:pt x="244" y="497"/>
                </a:cubicBezTo>
                <a:cubicBezTo>
                  <a:pt x="244" y="497"/>
                  <a:pt x="244" y="496"/>
                  <a:pt x="244" y="496"/>
                </a:cubicBezTo>
                <a:cubicBezTo>
                  <a:pt x="241" y="490"/>
                  <a:pt x="239" y="484"/>
                  <a:pt x="236" y="479"/>
                </a:cubicBezTo>
                <a:cubicBezTo>
                  <a:pt x="236" y="478"/>
                  <a:pt x="236" y="478"/>
                  <a:pt x="236" y="478"/>
                </a:cubicBezTo>
                <a:cubicBezTo>
                  <a:pt x="232" y="469"/>
                  <a:pt x="229" y="459"/>
                  <a:pt x="226" y="450"/>
                </a:cubicBezTo>
                <a:cubicBezTo>
                  <a:pt x="226" y="449"/>
                  <a:pt x="226" y="449"/>
                  <a:pt x="225" y="448"/>
                </a:cubicBezTo>
                <a:cubicBezTo>
                  <a:pt x="223" y="442"/>
                  <a:pt x="222" y="436"/>
                  <a:pt x="220" y="429"/>
                </a:cubicBezTo>
                <a:cubicBezTo>
                  <a:pt x="214" y="406"/>
                  <a:pt x="211" y="381"/>
                  <a:pt x="210" y="356"/>
                </a:cubicBezTo>
                <a:cubicBezTo>
                  <a:pt x="206" y="226"/>
                  <a:pt x="272" y="111"/>
                  <a:pt x="375" y="47"/>
                </a:cubicBezTo>
                <a:cubicBezTo>
                  <a:pt x="376" y="85"/>
                  <a:pt x="376" y="85"/>
                  <a:pt x="376" y="85"/>
                </a:cubicBezTo>
                <a:lnTo>
                  <a:pt x="458" y="0"/>
                </a:lnTo>
                <a:close/>
              </a:path>
            </a:pathLst>
          </a:custGeom>
          <a:solidFill>
            <a:schemeClr val="accent2"/>
          </a:solidFill>
          <a:ln>
            <a:noFill/>
          </a:ln>
        </p:spPr>
        <p:txBody>
          <a:bodyPr/>
          <a:lstStyle/>
          <a:p>
            <a:endParaRPr lang="zh-CN" altLang="en-US">
              <a:solidFill>
                <a:prstClr val="black"/>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12" name="文本框"/>
          <p:cNvSpPr>
            <a:spLocks noEditPoints="1"/>
          </p:cNvSpPr>
          <p:nvPr/>
        </p:nvSpPr>
        <p:spPr bwMode="auto">
          <a:xfrm>
            <a:off x="10201772" y="4684826"/>
            <a:ext cx="266700" cy="300131"/>
          </a:xfrm>
          <a:custGeom>
            <a:avLst/>
            <a:gdLst>
              <a:gd name="T0" fmla="*/ 85 w 91"/>
              <a:gd name="T1" fmla="*/ 0 h 103"/>
              <a:gd name="T2" fmla="*/ 7 w 91"/>
              <a:gd name="T3" fmla="*/ 0 h 103"/>
              <a:gd name="T4" fmla="*/ 0 w 91"/>
              <a:gd name="T5" fmla="*/ 6 h 103"/>
              <a:gd name="T6" fmla="*/ 0 w 91"/>
              <a:gd name="T7" fmla="*/ 97 h 103"/>
              <a:gd name="T8" fmla="*/ 7 w 91"/>
              <a:gd name="T9" fmla="*/ 103 h 103"/>
              <a:gd name="T10" fmla="*/ 85 w 91"/>
              <a:gd name="T11" fmla="*/ 103 h 103"/>
              <a:gd name="T12" fmla="*/ 91 w 91"/>
              <a:gd name="T13" fmla="*/ 97 h 103"/>
              <a:gd name="T14" fmla="*/ 91 w 91"/>
              <a:gd name="T15" fmla="*/ 6 h 103"/>
              <a:gd name="T16" fmla="*/ 85 w 91"/>
              <a:gd name="T17" fmla="*/ 0 h 103"/>
              <a:gd name="T18" fmla="*/ 13 w 91"/>
              <a:gd name="T19" fmla="*/ 6 h 103"/>
              <a:gd name="T20" fmla="*/ 20 w 91"/>
              <a:gd name="T21" fmla="*/ 13 h 103"/>
              <a:gd name="T22" fmla="*/ 13 w 91"/>
              <a:gd name="T23" fmla="*/ 19 h 103"/>
              <a:gd name="T24" fmla="*/ 7 w 91"/>
              <a:gd name="T25" fmla="*/ 13 h 103"/>
              <a:gd name="T26" fmla="*/ 13 w 91"/>
              <a:gd name="T27" fmla="*/ 6 h 103"/>
              <a:gd name="T28" fmla="*/ 85 w 91"/>
              <a:gd name="T29" fmla="*/ 97 h 103"/>
              <a:gd name="T30" fmla="*/ 7 w 91"/>
              <a:gd name="T31" fmla="*/ 97 h 103"/>
              <a:gd name="T32" fmla="*/ 7 w 91"/>
              <a:gd name="T33" fmla="*/ 26 h 103"/>
              <a:gd name="T34" fmla="*/ 85 w 91"/>
              <a:gd name="T35" fmla="*/ 26 h 103"/>
              <a:gd name="T36" fmla="*/ 85 w 91"/>
              <a:gd name="T37" fmla="*/ 97 h 103"/>
              <a:gd name="T38" fmla="*/ 78 w 91"/>
              <a:gd name="T39" fmla="*/ 19 h 103"/>
              <a:gd name="T40" fmla="*/ 72 w 91"/>
              <a:gd name="T41" fmla="*/ 13 h 103"/>
              <a:gd name="T42" fmla="*/ 78 w 91"/>
              <a:gd name="T43" fmla="*/ 6 h 103"/>
              <a:gd name="T44" fmla="*/ 85 w 91"/>
              <a:gd name="T45" fmla="*/ 13 h 103"/>
              <a:gd name="T46" fmla="*/ 78 w 91"/>
              <a:gd name="T47" fmla="*/ 19 h 103"/>
              <a:gd name="T48" fmla="*/ 13 w 91"/>
              <a:gd name="T49" fmla="*/ 42 h 103"/>
              <a:gd name="T50" fmla="*/ 17 w 91"/>
              <a:gd name="T51" fmla="*/ 39 h 103"/>
              <a:gd name="T52" fmla="*/ 75 w 91"/>
              <a:gd name="T53" fmla="*/ 39 h 103"/>
              <a:gd name="T54" fmla="*/ 78 w 91"/>
              <a:gd name="T55" fmla="*/ 42 h 103"/>
              <a:gd name="T56" fmla="*/ 75 w 91"/>
              <a:gd name="T57" fmla="*/ 45 h 103"/>
              <a:gd name="T58" fmla="*/ 17 w 91"/>
              <a:gd name="T59" fmla="*/ 45 h 103"/>
              <a:gd name="T60" fmla="*/ 13 w 91"/>
              <a:gd name="T61" fmla="*/ 42 h 103"/>
              <a:gd name="T62" fmla="*/ 13 w 91"/>
              <a:gd name="T63" fmla="*/ 61 h 103"/>
              <a:gd name="T64" fmla="*/ 17 w 91"/>
              <a:gd name="T65" fmla="*/ 58 h 103"/>
              <a:gd name="T66" fmla="*/ 75 w 91"/>
              <a:gd name="T67" fmla="*/ 58 h 103"/>
              <a:gd name="T68" fmla="*/ 78 w 91"/>
              <a:gd name="T69" fmla="*/ 61 h 103"/>
              <a:gd name="T70" fmla="*/ 75 w 91"/>
              <a:gd name="T71" fmla="*/ 65 h 103"/>
              <a:gd name="T72" fmla="*/ 17 w 91"/>
              <a:gd name="T73" fmla="*/ 65 h 103"/>
              <a:gd name="T74" fmla="*/ 13 w 91"/>
              <a:gd name="T75" fmla="*/ 61 h 103"/>
              <a:gd name="T76" fmla="*/ 13 w 91"/>
              <a:gd name="T77" fmla="*/ 81 h 103"/>
              <a:gd name="T78" fmla="*/ 17 w 91"/>
              <a:gd name="T79" fmla="*/ 77 h 103"/>
              <a:gd name="T80" fmla="*/ 75 w 91"/>
              <a:gd name="T81" fmla="*/ 77 h 103"/>
              <a:gd name="T82" fmla="*/ 78 w 91"/>
              <a:gd name="T83" fmla="*/ 81 h 103"/>
              <a:gd name="T84" fmla="*/ 75 w 91"/>
              <a:gd name="T85" fmla="*/ 84 h 103"/>
              <a:gd name="T86" fmla="*/ 17 w 91"/>
              <a:gd name="T87" fmla="*/ 84 h 103"/>
              <a:gd name="T88" fmla="*/ 13 w 91"/>
              <a:gd name="T89" fmla="*/ 8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1" h="103">
                <a:moveTo>
                  <a:pt x="85" y="0"/>
                </a:moveTo>
                <a:cubicBezTo>
                  <a:pt x="7" y="0"/>
                  <a:pt x="7" y="0"/>
                  <a:pt x="7" y="0"/>
                </a:cubicBezTo>
                <a:cubicBezTo>
                  <a:pt x="3" y="0"/>
                  <a:pt x="0" y="3"/>
                  <a:pt x="0" y="6"/>
                </a:cubicBezTo>
                <a:cubicBezTo>
                  <a:pt x="0" y="97"/>
                  <a:pt x="0" y="97"/>
                  <a:pt x="0" y="97"/>
                </a:cubicBezTo>
                <a:cubicBezTo>
                  <a:pt x="0" y="100"/>
                  <a:pt x="3" y="103"/>
                  <a:pt x="7" y="103"/>
                </a:cubicBezTo>
                <a:cubicBezTo>
                  <a:pt x="85" y="103"/>
                  <a:pt x="85" y="103"/>
                  <a:pt x="85" y="103"/>
                </a:cubicBezTo>
                <a:cubicBezTo>
                  <a:pt x="88" y="103"/>
                  <a:pt x="91" y="100"/>
                  <a:pt x="91" y="97"/>
                </a:cubicBezTo>
                <a:cubicBezTo>
                  <a:pt x="91" y="6"/>
                  <a:pt x="91" y="6"/>
                  <a:pt x="91" y="6"/>
                </a:cubicBezTo>
                <a:cubicBezTo>
                  <a:pt x="91" y="3"/>
                  <a:pt x="88" y="0"/>
                  <a:pt x="85" y="0"/>
                </a:cubicBezTo>
                <a:close/>
                <a:moveTo>
                  <a:pt x="13" y="6"/>
                </a:moveTo>
                <a:cubicBezTo>
                  <a:pt x="17" y="6"/>
                  <a:pt x="20" y="9"/>
                  <a:pt x="20" y="13"/>
                </a:cubicBezTo>
                <a:cubicBezTo>
                  <a:pt x="20" y="16"/>
                  <a:pt x="17" y="19"/>
                  <a:pt x="13" y="19"/>
                </a:cubicBezTo>
                <a:cubicBezTo>
                  <a:pt x="10" y="19"/>
                  <a:pt x="7" y="16"/>
                  <a:pt x="7" y="13"/>
                </a:cubicBezTo>
                <a:cubicBezTo>
                  <a:pt x="7" y="9"/>
                  <a:pt x="10" y="6"/>
                  <a:pt x="13" y="6"/>
                </a:cubicBezTo>
                <a:close/>
                <a:moveTo>
                  <a:pt x="85" y="97"/>
                </a:moveTo>
                <a:cubicBezTo>
                  <a:pt x="7" y="97"/>
                  <a:pt x="7" y="97"/>
                  <a:pt x="7" y="97"/>
                </a:cubicBezTo>
                <a:cubicBezTo>
                  <a:pt x="7" y="26"/>
                  <a:pt x="7" y="26"/>
                  <a:pt x="7" y="26"/>
                </a:cubicBezTo>
                <a:cubicBezTo>
                  <a:pt x="85" y="26"/>
                  <a:pt x="85" y="26"/>
                  <a:pt x="85" y="26"/>
                </a:cubicBezTo>
                <a:lnTo>
                  <a:pt x="85" y="97"/>
                </a:lnTo>
                <a:close/>
                <a:moveTo>
                  <a:pt x="78" y="19"/>
                </a:moveTo>
                <a:cubicBezTo>
                  <a:pt x="75" y="19"/>
                  <a:pt x="72" y="16"/>
                  <a:pt x="72" y="13"/>
                </a:cubicBezTo>
                <a:cubicBezTo>
                  <a:pt x="72" y="9"/>
                  <a:pt x="75" y="6"/>
                  <a:pt x="78" y="6"/>
                </a:cubicBezTo>
                <a:cubicBezTo>
                  <a:pt x="82" y="6"/>
                  <a:pt x="85" y="9"/>
                  <a:pt x="85" y="13"/>
                </a:cubicBezTo>
                <a:cubicBezTo>
                  <a:pt x="85" y="16"/>
                  <a:pt x="82" y="19"/>
                  <a:pt x="78" y="19"/>
                </a:cubicBezTo>
                <a:close/>
                <a:moveTo>
                  <a:pt x="13" y="42"/>
                </a:moveTo>
                <a:cubicBezTo>
                  <a:pt x="13" y="40"/>
                  <a:pt x="15" y="39"/>
                  <a:pt x="17" y="39"/>
                </a:cubicBezTo>
                <a:cubicBezTo>
                  <a:pt x="75" y="39"/>
                  <a:pt x="75" y="39"/>
                  <a:pt x="75" y="39"/>
                </a:cubicBezTo>
                <a:cubicBezTo>
                  <a:pt x="77" y="39"/>
                  <a:pt x="78" y="40"/>
                  <a:pt x="78" y="42"/>
                </a:cubicBezTo>
                <a:cubicBezTo>
                  <a:pt x="78" y="44"/>
                  <a:pt x="77" y="45"/>
                  <a:pt x="75" y="45"/>
                </a:cubicBezTo>
                <a:cubicBezTo>
                  <a:pt x="17" y="45"/>
                  <a:pt x="17" y="45"/>
                  <a:pt x="17" y="45"/>
                </a:cubicBezTo>
                <a:cubicBezTo>
                  <a:pt x="15" y="45"/>
                  <a:pt x="13" y="44"/>
                  <a:pt x="13" y="42"/>
                </a:cubicBezTo>
                <a:close/>
                <a:moveTo>
                  <a:pt x="13" y="61"/>
                </a:moveTo>
                <a:cubicBezTo>
                  <a:pt x="13" y="59"/>
                  <a:pt x="15" y="58"/>
                  <a:pt x="17" y="58"/>
                </a:cubicBezTo>
                <a:cubicBezTo>
                  <a:pt x="75" y="58"/>
                  <a:pt x="75" y="58"/>
                  <a:pt x="75" y="58"/>
                </a:cubicBezTo>
                <a:cubicBezTo>
                  <a:pt x="77" y="58"/>
                  <a:pt x="78" y="59"/>
                  <a:pt x="78" y="61"/>
                </a:cubicBezTo>
                <a:cubicBezTo>
                  <a:pt x="78" y="63"/>
                  <a:pt x="77" y="65"/>
                  <a:pt x="75" y="65"/>
                </a:cubicBezTo>
                <a:cubicBezTo>
                  <a:pt x="17" y="65"/>
                  <a:pt x="17" y="65"/>
                  <a:pt x="17" y="65"/>
                </a:cubicBezTo>
                <a:cubicBezTo>
                  <a:pt x="15" y="65"/>
                  <a:pt x="13" y="63"/>
                  <a:pt x="13" y="61"/>
                </a:cubicBezTo>
                <a:close/>
                <a:moveTo>
                  <a:pt x="13" y="81"/>
                </a:moveTo>
                <a:cubicBezTo>
                  <a:pt x="13" y="79"/>
                  <a:pt x="15" y="77"/>
                  <a:pt x="17" y="77"/>
                </a:cubicBezTo>
                <a:cubicBezTo>
                  <a:pt x="75" y="77"/>
                  <a:pt x="75" y="77"/>
                  <a:pt x="75" y="77"/>
                </a:cubicBezTo>
                <a:cubicBezTo>
                  <a:pt x="77" y="77"/>
                  <a:pt x="78" y="79"/>
                  <a:pt x="78" y="81"/>
                </a:cubicBezTo>
                <a:cubicBezTo>
                  <a:pt x="78" y="82"/>
                  <a:pt x="77" y="84"/>
                  <a:pt x="75" y="84"/>
                </a:cubicBezTo>
                <a:cubicBezTo>
                  <a:pt x="17" y="84"/>
                  <a:pt x="17" y="84"/>
                  <a:pt x="17" y="84"/>
                </a:cubicBezTo>
                <a:cubicBezTo>
                  <a:pt x="15" y="84"/>
                  <a:pt x="13" y="82"/>
                  <a:pt x="13" y="81"/>
                </a:cubicBezTo>
                <a:close/>
              </a:path>
            </a:pathLst>
          </a:custGeom>
          <a:solidFill>
            <a:srgbClr val="F8F8F8"/>
          </a:solidFill>
          <a:ln>
            <a:noFill/>
          </a:ln>
        </p:spPr>
        <p:txBody>
          <a:bodyPr/>
          <a:lstStyle/>
          <a:p>
            <a:endParaRPr lang="zh-CN" altLang="en-US">
              <a:solidFill>
                <a:prstClr val="black"/>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13" name="文本框"/>
          <p:cNvSpPr/>
          <p:nvPr/>
        </p:nvSpPr>
        <p:spPr bwMode="auto">
          <a:xfrm>
            <a:off x="10249398" y="2375889"/>
            <a:ext cx="269875" cy="292190"/>
          </a:xfrm>
          <a:custGeom>
            <a:avLst/>
            <a:gdLst>
              <a:gd name="T0" fmla="*/ 4 w 92"/>
              <a:gd name="T1" fmla="*/ 100 h 100"/>
              <a:gd name="T2" fmla="*/ 1 w 92"/>
              <a:gd name="T3" fmla="*/ 100 h 100"/>
              <a:gd name="T4" fmla="*/ 0 w 92"/>
              <a:gd name="T5" fmla="*/ 97 h 100"/>
              <a:gd name="T6" fmla="*/ 5 w 92"/>
              <a:gd name="T7" fmla="*/ 56 h 100"/>
              <a:gd name="T8" fmla="*/ 6 w 92"/>
              <a:gd name="T9" fmla="*/ 54 h 100"/>
              <a:gd name="T10" fmla="*/ 56 w 92"/>
              <a:gd name="T11" fmla="*/ 3 h 100"/>
              <a:gd name="T12" fmla="*/ 70 w 92"/>
              <a:gd name="T13" fmla="*/ 3 h 100"/>
              <a:gd name="T14" fmla="*/ 88 w 92"/>
              <a:gd name="T15" fmla="*/ 22 h 100"/>
              <a:gd name="T16" fmla="*/ 88 w 92"/>
              <a:gd name="T17" fmla="*/ 35 h 100"/>
              <a:gd name="T18" fmla="*/ 52 w 92"/>
              <a:gd name="T19" fmla="*/ 72 h 100"/>
              <a:gd name="T20" fmla="*/ 49 w 92"/>
              <a:gd name="T21" fmla="*/ 73 h 100"/>
              <a:gd name="T22" fmla="*/ 31 w 92"/>
              <a:gd name="T23" fmla="*/ 73 h 100"/>
              <a:gd name="T24" fmla="*/ 28 w 92"/>
              <a:gd name="T25" fmla="*/ 70 h 100"/>
              <a:gd name="T26" fmla="*/ 28 w 92"/>
              <a:gd name="T27" fmla="*/ 51 h 100"/>
              <a:gd name="T28" fmla="*/ 29 w 92"/>
              <a:gd name="T29" fmla="*/ 49 h 100"/>
              <a:gd name="T30" fmla="*/ 56 w 92"/>
              <a:gd name="T31" fmla="*/ 22 h 100"/>
              <a:gd name="T32" fmla="*/ 61 w 92"/>
              <a:gd name="T33" fmla="*/ 22 h 100"/>
              <a:gd name="T34" fmla="*/ 61 w 92"/>
              <a:gd name="T35" fmla="*/ 26 h 100"/>
              <a:gd name="T36" fmla="*/ 34 w 92"/>
              <a:gd name="T37" fmla="*/ 53 h 100"/>
              <a:gd name="T38" fmla="*/ 34 w 92"/>
              <a:gd name="T39" fmla="*/ 67 h 100"/>
              <a:gd name="T40" fmla="*/ 48 w 92"/>
              <a:gd name="T41" fmla="*/ 67 h 100"/>
              <a:gd name="T42" fmla="*/ 84 w 92"/>
              <a:gd name="T43" fmla="*/ 31 h 100"/>
              <a:gd name="T44" fmla="*/ 84 w 92"/>
              <a:gd name="T45" fmla="*/ 26 h 100"/>
              <a:gd name="T46" fmla="*/ 65 w 92"/>
              <a:gd name="T47" fmla="*/ 8 h 100"/>
              <a:gd name="T48" fmla="*/ 61 w 92"/>
              <a:gd name="T49" fmla="*/ 8 h 100"/>
              <a:gd name="T50" fmla="*/ 11 w 92"/>
              <a:gd name="T51" fmla="*/ 58 h 100"/>
              <a:gd name="T52" fmla="*/ 7 w 92"/>
              <a:gd name="T53" fmla="*/ 94 h 100"/>
              <a:gd name="T54" fmla="*/ 43 w 92"/>
              <a:gd name="T55" fmla="*/ 90 h 100"/>
              <a:gd name="T56" fmla="*/ 84 w 92"/>
              <a:gd name="T57" fmla="*/ 49 h 100"/>
              <a:gd name="T58" fmla="*/ 88 w 92"/>
              <a:gd name="T59" fmla="*/ 49 h 100"/>
              <a:gd name="T60" fmla="*/ 88 w 92"/>
              <a:gd name="T61" fmla="*/ 54 h 100"/>
              <a:gd name="T62" fmla="*/ 47 w 92"/>
              <a:gd name="T63" fmla="*/ 95 h 100"/>
              <a:gd name="T64" fmla="*/ 45 w 92"/>
              <a:gd name="T65" fmla="*/ 96 h 100"/>
              <a:gd name="T66" fmla="*/ 4 w 92"/>
              <a:gd name="T67" fmla="*/ 100 h 100"/>
              <a:gd name="T68" fmla="*/ 4 w 92"/>
              <a:gd name="T69"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2" h="100">
                <a:moveTo>
                  <a:pt x="4" y="100"/>
                </a:moveTo>
                <a:cubicBezTo>
                  <a:pt x="3" y="100"/>
                  <a:pt x="2" y="100"/>
                  <a:pt x="1" y="100"/>
                </a:cubicBezTo>
                <a:cubicBezTo>
                  <a:pt x="1" y="99"/>
                  <a:pt x="0" y="98"/>
                  <a:pt x="0" y="97"/>
                </a:cubicBezTo>
                <a:cubicBezTo>
                  <a:pt x="5" y="56"/>
                  <a:pt x="5" y="56"/>
                  <a:pt x="5" y="56"/>
                </a:cubicBezTo>
                <a:cubicBezTo>
                  <a:pt x="5" y="55"/>
                  <a:pt x="5" y="54"/>
                  <a:pt x="6" y="54"/>
                </a:cubicBezTo>
                <a:cubicBezTo>
                  <a:pt x="56" y="3"/>
                  <a:pt x="56" y="3"/>
                  <a:pt x="56" y="3"/>
                </a:cubicBezTo>
                <a:cubicBezTo>
                  <a:pt x="60" y="0"/>
                  <a:pt x="66" y="0"/>
                  <a:pt x="70" y="3"/>
                </a:cubicBezTo>
                <a:cubicBezTo>
                  <a:pt x="88" y="22"/>
                  <a:pt x="88" y="22"/>
                  <a:pt x="88" y="22"/>
                </a:cubicBezTo>
                <a:cubicBezTo>
                  <a:pt x="92" y="25"/>
                  <a:pt x="92" y="32"/>
                  <a:pt x="88" y="35"/>
                </a:cubicBezTo>
                <a:cubicBezTo>
                  <a:pt x="52" y="72"/>
                  <a:pt x="52" y="72"/>
                  <a:pt x="52" y="72"/>
                </a:cubicBezTo>
                <a:cubicBezTo>
                  <a:pt x="51" y="73"/>
                  <a:pt x="50" y="73"/>
                  <a:pt x="49" y="73"/>
                </a:cubicBezTo>
                <a:cubicBezTo>
                  <a:pt x="31" y="73"/>
                  <a:pt x="31" y="73"/>
                  <a:pt x="31" y="73"/>
                </a:cubicBezTo>
                <a:cubicBezTo>
                  <a:pt x="29" y="73"/>
                  <a:pt x="28" y="72"/>
                  <a:pt x="28" y="70"/>
                </a:cubicBezTo>
                <a:cubicBezTo>
                  <a:pt x="28" y="51"/>
                  <a:pt x="28" y="51"/>
                  <a:pt x="28" y="51"/>
                </a:cubicBezTo>
                <a:cubicBezTo>
                  <a:pt x="28" y="51"/>
                  <a:pt x="28" y="50"/>
                  <a:pt x="29" y="49"/>
                </a:cubicBezTo>
                <a:cubicBezTo>
                  <a:pt x="56" y="22"/>
                  <a:pt x="56" y="22"/>
                  <a:pt x="56" y="22"/>
                </a:cubicBezTo>
                <a:cubicBezTo>
                  <a:pt x="58" y="20"/>
                  <a:pt x="60" y="20"/>
                  <a:pt x="61" y="22"/>
                </a:cubicBezTo>
                <a:cubicBezTo>
                  <a:pt x="62" y="23"/>
                  <a:pt x="62" y="25"/>
                  <a:pt x="61" y="26"/>
                </a:cubicBezTo>
                <a:cubicBezTo>
                  <a:pt x="34" y="53"/>
                  <a:pt x="34" y="53"/>
                  <a:pt x="34" y="53"/>
                </a:cubicBezTo>
                <a:cubicBezTo>
                  <a:pt x="34" y="67"/>
                  <a:pt x="34" y="67"/>
                  <a:pt x="34" y="67"/>
                </a:cubicBezTo>
                <a:cubicBezTo>
                  <a:pt x="48" y="67"/>
                  <a:pt x="48" y="67"/>
                  <a:pt x="48" y="67"/>
                </a:cubicBezTo>
                <a:cubicBezTo>
                  <a:pt x="84" y="31"/>
                  <a:pt x="84" y="31"/>
                  <a:pt x="84" y="31"/>
                </a:cubicBezTo>
                <a:cubicBezTo>
                  <a:pt x="85" y="30"/>
                  <a:pt x="85" y="28"/>
                  <a:pt x="84" y="26"/>
                </a:cubicBezTo>
                <a:cubicBezTo>
                  <a:pt x="65" y="8"/>
                  <a:pt x="65" y="8"/>
                  <a:pt x="65" y="8"/>
                </a:cubicBezTo>
                <a:cubicBezTo>
                  <a:pt x="64" y="7"/>
                  <a:pt x="62" y="7"/>
                  <a:pt x="61" y="8"/>
                </a:cubicBezTo>
                <a:cubicBezTo>
                  <a:pt x="11" y="58"/>
                  <a:pt x="11" y="58"/>
                  <a:pt x="11" y="58"/>
                </a:cubicBezTo>
                <a:cubicBezTo>
                  <a:pt x="7" y="94"/>
                  <a:pt x="7" y="94"/>
                  <a:pt x="7" y="94"/>
                </a:cubicBezTo>
                <a:cubicBezTo>
                  <a:pt x="43" y="90"/>
                  <a:pt x="43" y="90"/>
                  <a:pt x="43" y="90"/>
                </a:cubicBezTo>
                <a:cubicBezTo>
                  <a:pt x="84" y="49"/>
                  <a:pt x="84" y="49"/>
                  <a:pt x="84" y="49"/>
                </a:cubicBezTo>
                <a:cubicBezTo>
                  <a:pt x="85" y="48"/>
                  <a:pt x="87" y="48"/>
                  <a:pt x="88" y="49"/>
                </a:cubicBezTo>
                <a:cubicBezTo>
                  <a:pt x="90" y="50"/>
                  <a:pt x="90" y="52"/>
                  <a:pt x="88" y="54"/>
                </a:cubicBezTo>
                <a:cubicBezTo>
                  <a:pt x="47" y="95"/>
                  <a:pt x="47" y="95"/>
                  <a:pt x="47" y="95"/>
                </a:cubicBezTo>
                <a:cubicBezTo>
                  <a:pt x="47" y="95"/>
                  <a:pt x="46" y="96"/>
                  <a:pt x="45" y="96"/>
                </a:cubicBezTo>
                <a:cubicBezTo>
                  <a:pt x="4" y="100"/>
                  <a:pt x="4" y="100"/>
                  <a:pt x="4" y="100"/>
                </a:cubicBezTo>
                <a:cubicBezTo>
                  <a:pt x="4" y="100"/>
                  <a:pt x="4" y="100"/>
                  <a:pt x="4" y="100"/>
                </a:cubicBezTo>
                <a:close/>
              </a:path>
            </a:pathLst>
          </a:custGeom>
          <a:solidFill>
            <a:srgbClr val="F8F8F8"/>
          </a:solidFill>
          <a:ln>
            <a:noFill/>
          </a:ln>
        </p:spPr>
        <p:txBody>
          <a:bodyPr/>
          <a:lstStyle/>
          <a:p>
            <a:endParaRPr lang="zh-CN" altLang="en-US">
              <a:solidFill>
                <a:prstClr val="black"/>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14" name="文本框"/>
          <p:cNvSpPr>
            <a:spLocks noEditPoints="1"/>
          </p:cNvSpPr>
          <p:nvPr/>
        </p:nvSpPr>
        <p:spPr bwMode="auto">
          <a:xfrm>
            <a:off x="8026897" y="4657831"/>
            <a:ext cx="306388" cy="303306"/>
          </a:xfrm>
          <a:custGeom>
            <a:avLst/>
            <a:gdLst>
              <a:gd name="T0" fmla="*/ 101 w 105"/>
              <a:gd name="T1" fmla="*/ 4 h 104"/>
              <a:gd name="T2" fmla="*/ 101 w 105"/>
              <a:gd name="T3" fmla="*/ 17 h 104"/>
              <a:gd name="T4" fmla="*/ 96 w 105"/>
              <a:gd name="T5" fmla="*/ 22 h 104"/>
              <a:gd name="T6" fmla="*/ 82 w 105"/>
              <a:gd name="T7" fmla="*/ 8 h 104"/>
              <a:gd name="T8" fmla="*/ 87 w 105"/>
              <a:gd name="T9" fmla="*/ 4 h 104"/>
              <a:gd name="T10" fmla="*/ 101 w 105"/>
              <a:gd name="T11" fmla="*/ 4 h 104"/>
              <a:gd name="T12" fmla="*/ 32 w 105"/>
              <a:gd name="T13" fmla="*/ 59 h 104"/>
              <a:gd name="T14" fmla="*/ 28 w 105"/>
              <a:gd name="T15" fmla="*/ 77 h 104"/>
              <a:gd name="T16" fmla="*/ 46 w 105"/>
              <a:gd name="T17" fmla="*/ 72 h 104"/>
              <a:gd name="T18" fmla="*/ 92 w 105"/>
              <a:gd name="T19" fmla="*/ 26 h 104"/>
              <a:gd name="T20" fmla="*/ 78 w 105"/>
              <a:gd name="T21" fmla="*/ 13 h 104"/>
              <a:gd name="T22" fmla="*/ 32 w 105"/>
              <a:gd name="T23" fmla="*/ 59 h 104"/>
              <a:gd name="T24" fmla="*/ 78 w 105"/>
              <a:gd name="T25" fmla="*/ 50 h 104"/>
              <a:gd name="T26" fmla="*/ 78 w 105"/>
              <a:gd name="T27" fmla="*/ 91 h 104"/>
              <a:gd name="T28" fmla="*/ 13 w 105"/>
              <a:gd name="T29" fmla="*/ 91 h 104"/>
              <a:gd name="T30" fmla="*/ 13 w 105"/>
              <a:gd name="T31" fmla="*/ 27 h 104"/>
              <a:gd name="T32" fmla="*/ 55 w 105"/>
              <a:gd name="T33" fmla="*/ 27 h 104"/>
              <a:gd name="T34" fmla="*/ 68 w 105"/>
              <a:gd name="T35" fmla="*/ 14 h 104"/>
              <a:gd name="T36" fmla="*/ 0 w 105"/>
              <a:gd name="T37" fmla="*/ 14 h 104"/>
              <a:gd name="T38" fmla="*/ 0 w 105"/>
              <a:gd name="T39" fmla="*/ 104 h 104"/>
              <a:gd name="T40" fmla="*/ 91 w 105"/>
              <a:gd name="T41" fmla="*/ 104 h 104"/>
              <a:gd name="T42" fmla="*/ 91 w 105"/>
              <a:gd name="T43" fmla="*/ 37 h 104"/>
              <a:gd name="T44" fmla="*/ 78 w 105"/>
              <a:gd name="T45" fmla="*/ 5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104">
                <a:moveTo>
                  <a:pt x="101" y="4"/>
                </a:moveTo>
                <a:cubicBezTo>
                  <a:pt x="105" y="7"/>
                  <a:pt x="105" y="14"/>
                  <a:pt x="101" y="17"/>
                </a:cubicBezTo>
                <a:cubicBezTo>
                  <a:pt x="96" y="22"/>
                  <a:pt x="96" y="22"/>
                  <a:pt x="96" y="22"/>
                </a:cubicBezTo>
                <a:cubicBezTo>
                  <a:pt x="82" y="8"/>
                  <a:pt x="82" y="8"/>
                  <a:pt x="82" y="8"/>
                </a:cubicBezTo>
                <a:cubicBezTo>
                  <a:pt x="87" y="4"/>
                  <a:pt x="87" y="4"/>
                  <a:pt x="87" y="4"/>
                </a:cubicBezTo>
                <a:cubicBezTo>
                  <a:pt x="91" y="0"/>
                  <a:pt x="97" y="0"/>
                  <a:pt x="101" y="4"/>
                </a:cubicBezTo>
                <a:close/>
                <a:moveTo>
                  <a:pt x="32" y="59"/>
                </a:moveTo>
                <a:cubicBezTo>
                  <a:pt x="28" y="77"/>
                  <a:pt x="28" y="77"/>
                  <a:pt x="28" y="77"/>
                </a:cubicBezTo>
                <a:cubicBezTo>
                  <a:pt x="46" y="72"/>
                  <a:pt x="46" y="72"/>
                  <a:pt x="46" y="72"/>
                </a:cubicBezTo>
                <a:cubicBezTo>
                  <a:pt x="92" y="26"/>
                  <a:pt x="92" y="26"/>
                  <a:pt x="92" y="26"/>
                </a:cubicBezTo>
                <a:cubicBezTo>
                  <a:pt x="78" y="13"/>
                  <a:pt x="78" y="13"/>
                  <a:pt x="78" y="13"/>
                </a:cubicBezTo>
                <a:lnTo>
                  <a:pt x="32" y="59"/>
                </a:lnTo>
                <a:close/>
                <a:moveTo>
                  <a:pt x="78" y="50"/>
                </a:moveTo>
                <a:cubicBezTo>
                  <a:pt x="78" y="91"/>
                  <a:pt x="78" y="91"/>
                  <a:pt x="78" y="91"/>
                </a:cubicBezTo>
                <a:cubicBezTo>
                  <a:pt x="13" y="91"/>
                  <a:pt x="13" y="91"/>
                  <a:pt x="13" y="91"/>
                </a:cubicBezTo>
                <a:cubicBezTo>
                  <a:pt x="13" y="27"/>
                  <a:pt x="13" y="27"/>
                  <a:pt x="13" y="27"/>
                </a:cubicBezTo>
                <a:cubicBezTo>
                  <a:pt x="55" y="27"/>
                  <a:pt x="55" y="27"/>
                  <a:pt x="55" y="27"/>
                </a:cubicBezTo>
                <a:cubicBezTo>
                  <a:pt x="68" y="14"/>
                  <a:pt x="68" y="14"/>
                  <a:pt x="68" y="14"/>
                </a:cubicBezTo>
                <a:cubicBezTo>
                  <a:pt x="0" y="14"/>
                  <a:pt x="0" y="14"/>
                  <a:pt x="0" y="14"/>
                </a:cubicBezTo>
                <a:cubicBezTo>
                  <a:pt x="0" y="104"/>
                  <a:pt x="0" y="104"/>
                  <a:pt x="0" y="104"/>
                </a:cubicBezTo>
                <a:cubicBezTo>
                  <a:pt x="91" y="104"/>
                  <a:pt x="91" y="104"/>
                  <a:pt x="91" y="104"/>
                </a:cubicBezTo>
                <a:cubicBezTo>
                  <a:pt x="91" y="37"/>
                  <a:pt x="91" y="37"/>
                  <a:pt x="91" y="37"/>
                </a:cubicBezTo>
                <a:lnTo>
                  <a:pt x="78" y="50"/>
                </a:lnTo>
                <a:close/>
              </a:path>
            </a:pathLst>
          </a:custGeom>
          <a:solidFill>
            <a:srgbClr val="F8F8F8"/>
          </a:solidFill>
          <a:ln>
            <a:noFill/>
          </a:ln>
        </p:spPr>
        <p:txBody>
          <a:bodyPr/>
          <a:lstStyle/>
          <a:p>
            <a:endParaRPr lang="zh-CN" altLang="en-US">
              <a:solidFill>
                <a:prstClr val="black"/>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15" name="文本框"/>
          <p:cNvSpPr>
            <a:spLocks noEditPoints="1"/>
          </p:cNvSpPr>
          <p:nvPr/>
        </p:nvSpPr>
        <p:spPr bwMode="auto">
          <a:xfrm>
            <a:off x="8064998" y="2372713"/>
            <a:ext cx="227013" cy="300131"/>
          </a:xfrm>
          <a:custGeom>
            <a:avLst/>
            <a:gdLst>
              <a:gd name="T0" fmla="*/ 71 w 78"/>
              <a:gd name="T1" fmla="*/ 6 h 103"/>
              <a:gd name="T2" fmla="*/ 78 w 78"/>
              <a:gd name="T3" fmla="*/ 6 h 103"/>
              <a:gd name="T4" fmla="*/ 78 w 78"/>
              <a:gd name="T5" fmla="*/ 0 h 103"/>
              <a:gd name="T6" fmla="*/ 0 w 78"/>
              <a:gd name="T7" fmla="*/ 0 h 103"/>
              <a:gd name="T8" fmla="*/ 0 w 78"/>
              <a:gd name="T9" fmla="*/ 6 h 103"/>
              <a:gd name="T10" fmla="*/ 6 w 78"/>
              <a:gd name="T11" fmla="*/ 6 h 103"/>
              <a:gd name="T12" fmla="*/ 6 w 78"/>
              <a:gd name="T13" fmla="*/ 13 h 103"/>
              <a:gd name="T14" fmla="*/ 10 w 78"/>
              <a:gd name="T15" fmla="*/ 13 h 103"/>
              <a:gd name="T16" fmla="*/ 20 w 78"/>
              <a:gd name="T17" fmla="*/ 48 h 103"/>
              <a:gd name="T18" fmla="*/ 25 w 78"/>
              <a:gd name="T19" fmla="*/ 52 h 103"/>
              <a:gd name="T20" fmla="*/ 20 w 78"/>
              <a:gd name="T21" fmla="*/ 55 h 103"/>
              <a:gd name="T22" fmla="*/ 10 w 78"/>
              <a:gd name="T23" fmla="*/ 90 h 103"/>
              <a:gd name="T24" fmla="*/ 6 w 78"/>
              <a:gd name="T25" fmla="*/ 90 h 103"/>
              <a:gd name="T26" fmla="*/ 6 w 78"/>
              <a:gd name="T27" fmla="*/ 97 h 103"/>
              <a:gd name="T28" fmla="*/ 0 w 78"/>
              <a:gd name="T29" fmla="*/ 97 h 103"/>
              <a:gd name="T30" fmla="*/ 0 w 78"/>
              <a:gd name="T31" fmla="*/ 103 h 103"/>
              <a:gd name="T32" fmla="*/ 78 w 78"/>
              <a:gd name="T33" fmla="*/ 103 h 103"/>
              <a:gd name="T34" fmla="*/ 78 w 78"/>
              <a:gd name="T35" fmla="*/ 97 h 103"/>
              <a:gd name="T36" fmla="*/ 71 w 78"/>
              <a:gd name="T37" fmla="*/ 97 h 103"/>
              <a:gd name="T38" fmla="*/ 71 w 78"/>
              <a:gd name="T39" fmla="*/ 90 h 103"/>
              <a:gd name="T40" fmla="*/ 68 w 78"/>
              <a:gd name="T41" fmla="*/ 90 h 103"/>
              <a:gd name="T42" fmla="*/ 58 w 78"/>
              <a:gd name="T43" fmla="*/ 55 h 103"/>
              <a:gd name="T44" fmla="*/ 53 w 78"/>
              <a:gd name="T45" fmla="*/ 52 h 103"/>
              <a:gd name="T46" fmla="*/ 58 w 78"/>
              <a:gd name="T47" fmla="*/ 48 h 103"/>
              <a:gd name="T48" fmla="*/ 68 w 78"/>
              <a:gd name="T49" fmla="*/ 13 h 103"/>
              <a:gd name="T50" fmla="*/ 71 w 78"/>
              <a:gd name="T51" fmla="*/ 13 h 103"/>
              <a:gd name="T52" fmla="*/ 71 w 78"/>
              <a:gd name="T53" fmla="*/ 6 h 103"/>
              <a:gd name="T54" fmla="*/ 62 w 78"/>
              <a:gd name="T55" fmla="*/ 14 h 103"/>
              <a:gd name="T56" fmla="*/ 54 w 78"/>
              <a:gd name="T57" fmla="*/ 43 h 103"/>
              <a:gd name="T58" fmla="*/ 45 w 78"/>
              <a:gd name="T59" fmla="*/ 47 h 103"/>
              <a:gd name="T60" fmla="*/ 45 w 78"/>
              <a:gd name="T61" fmla="*/ 56 h 103"/>
              <a:gd name="T62" fmla="*/ 54 w 78"/>
              <a:gd name="T63" fmla="*/ 60 h 103"/>
              <a:gd name="T64" fmla="*/ 62 w 78"/>
              <a:gd name="T65" fmla="*/ 89 h 103"/>
              <a:gd name="T66" fmla="*/ 61 w 78"/>
              <a:gd name="T67" fmla="*/ 90 h 103"/>
              <a:gd name="T68" fmla="*/ 55 w 78"/>
              <a:gd name="T69" fmla="*/ 90 h 103"/>
              <a:gd name="T70" fmla="*/ 50 w 78"/>
              <a:gd name="T71" fmla="*/ 75 h 103"/>
              <a:gd name="T72" fmla="*/ 42 w 78"/>
              <a:gd name="T73" fmla="*/ 71 h 103"/>
              <a:gd name="T74" fmla="*/ 42 w 78"/>
              <a:gd name="T75" fmla="*/ 45 h 103"/>
              <a:gd name="T76" fmla="*/ 53 w 78"/>
              <a:gd name="T77" fmla="*/ 40 h 103"/>
              <a:gd name="T78" fmla="*/ 59 w 78"/>
              <a:gd name="T79" fmla="*/ 32 h 103"/>
              <a:gd name="T80" fmla="*/ 19 w 78"/>
              <a:gd name="T81" fmla="*/ 32 h 103"/>
              <a:gd name="T82" fmla="*/ 25 w 78"/>
              <a:gd name="T83" fmla="*/ 40 h 103"/>
              <a:gd name="T84" fmla="*/ 36 w 78"/>
              <a:gd name="T85" fmla="*/ 45 h 103"/>
              <a:gd name="T86" fmla="*/ 36 w 78"/>
              <a:gd name="T87" fmla="*/ 71 h 103"/>
              <a:gd name="T88" fmla="*/ 28 w 78"/>
              <a:gd name="T89" fmla="*/ 75 h 103"/>
              <a:gd name="T90" fmla="*/ 23 w 78"/>
              <a:gd name="T91" fmla="*/ 90 h 103"/>
              <a:gd name="T92" fmla="*/ 16 w 78"/>
              <a:gd name="T93" fmla="*/ 90 h 103"/>
              <a:gd name="T94" fmla="*/ 16 w 78"/>
              <a:gd name="T95" fmla="*/ 89 h 103"/>
              <a:gd name="T96" fmla="*/ 24 w 78"/>
              <a:gd name="T97" fmla="*/ 60 h 103"/>
              <a:gd name="T98" fmla="*/ 32 w 78"/>
              <a:gd name="T99" fmla="*/ 56 h 103"/>
              <a:gd name="T100" fmla="*/ 32 w 78"/>
              <a:gd name="T101" fmla="*/ 47 h 103"/>
              <a:gd name="T102" fmla="*/ 24 w 78"/>
              <a:gd name="T103" fmla="*/ 43 h 103"/>
              <a:gd name="T104" fmla="*/ 16 w 78"/>
              <a:gd name="T105" fmla="*/ 14 h 103"/>
              <a:gd name="T106" fmla="*/ 16 w 78"/>
              <a:gd name="T107" fmla="*/ 13 h 103"/>
              <a:gd name="T108" fmla="*/ 61 w 78"/>
              <a:gd name="T109" fmla="*/ 13 h 103"/>
              <a:gd name="T110" fmla="*/ 62 w 78"/>
              <a:gd name="T111"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8" h="103">
                <a:moveTo>
                  <a:pt x="71" y="6"/>
                </a:moveTo>
                <a:cubicBezTo>
                  <a:pt x="78" y="6"/>
                  <a:pt x="78" y="6"/>
                  <a:pt x="78" y="6"/>
                </a:cubicBezTo>
                <a:cubicBezTo>
                  <a:pt x="78" y="0"/>
                  <a:pt x="78" y="0"/>
                  <a:pt x="78" y="0"/>
                </a:cubicBezTo>
                <a:cubicBezTo>
                  <a:pt x="0" y="0"/>
                  <a:pt x="0" y="0"/>
                  <a:pt x="0" y="0"/>
                </a:cubicBezTo>
                <a:cubicBezTo>
                  <a:pt x="0" y="6"/>
                  <a:pt x="0" y="6"/>
                  <a:pt x="0" y="6"/>
                </a:cubicBezTo>
                <a:cubicBezTo>
                  <a:pt x="6" y="6"/>
                  <a:pt x="6" y="6"/>
                  <a:pt x="6" y="6"/>
                </a:cubicBezTo>
                <a:cubicBezTo>
                  <a:pt x="6" y="13"/>
                  <a:pt x="6" y="13"/>
                  <a:pt x="6" y="13"/>
                </a:cubicBezTo>
                <a:cubicBezTo>
                  <a:pt x="10" y="13"/>
                  <a:pt x="10" y="13"/>
                  <a:pt x="10" y="13"/>
                </a:cubicBezTo>
                <a:cubicBezTo>
                  <a:pt x="5" y="25"/>
                  <a:pt x="9" y="40"/>
                  <a:pt x="20" y="48"/>
                </a:cubicBezTo>
                <a:cubicBezTo>
                  <a:pt x="21" y="50"/>
                  <a:pt x="23" y="51"/>
                  <a:pt x="25" y="52"/>
                </a:cubicBezTo>
                <a:cubicBezTo>
                  <a:pt x="23" y="52"/>
                  <a:pt x="21" y="53"/>
                  <a:pt x="20" y="55"/>
                </a:cubicBezTo>
                <a:cubicBezTo>
                  <a:pt x="9" y="63"/>
                  <a:pt x="5" y="78"/>
                  <a:pt x="10" y="90"/>
                </a:cubicBezTo>
                <a:cubicBezTo>
                  <a:pt x="6" y="90"/>
                  <a:pt x="6" y="90"/>
                  <a:pt x="6" y="90"/>
                </a:cubicBezTo>
                <a:cubicBezTo>
                  <a:pt x="6" y="97"/>
                  <a:pt x="6" y="97"/>
                  <a:pt x="6" y="97"/>
                </a:cubicBezTo>
                <a:cubicBezTo>
                  <a:pt x="0" y="97"/>
                  <a:pt x="0" y="97"/>
                  <a:pt x="0" y="97"/>
                </a:cubicBezTo>
                <a:cubicBezTo>
                  <a:pt x="0" y="103"/>
                  <a:pt x="0" y="103"/>
                  <a:pt x="0" y="103"/>
                </a:cubicBezTo>
                <a:cubicBezTo>
                  <a:pt x="78" y="103"/>
                  <a:pt x="78" y="103"/>
                  <a:pt x="78" y="103"/>
                </a:cubicBezTo>
                <a:cubicBezTo>
                  <a:pt x="78" y="97"/>
                  <a:pt x="78" y="97"/>
                  <a:pt x="78" y="97"/>
                </a:cubicBezTo>
                <a:cubicBezTo>
                  <a:pt x="71" y="97"/>
                  <a:pt x="71" y="97"/>
                  <a:pt x="71" y="97"/>
                </a:cubicBezTo>
                <a:cubicBezTo>
                  <a:pt x="71" y="90"/>
                  <a:pt x="71" y="90"/>
                  <a:pt x="71" y="90"/>
                </a:cubicBezTo>
                <a:cubicBezTo>
                  <a:pt x="68" y="90"/>
                  <a:pt x="68" y="90"/>
                  <a:pt x="68" y="90"/>
                </a:cubicBezTo>
                <a:cubicBezTo>
                  <a:pt x="73" y="78"/>
                  <a:pt x="69" y="63"/>
                  <a:pt x="58" y="55"/>
                </a:cubicBezTo>
                <a:cubicBezTo>
                  <a:pt x="56" y="53"/>
                  <a:pt x="54" y="52"/>
                  <a:pt x="53" y="52"/>
                </a:cubicBezTo>
                <a:cubicBezTo>
                  <a:pt x="54" y="51"/>
                  <a:pt x="56" y="50"/>
                  <a:pt x="58" y="48"/>
                </a:cubicBezTo>
                <a:cubicBezTo>
                  <a:pt x="69" y="40"/>
                  <a:pt x="73" y="25"/>
                  <a:pt x="68" y="13"/>
                </a:cubicBezTo>
                <a:cubicBezTo>
                  <a:pt x="71" y="13"/>
                  <a:pt x="71" y="13"/>
                  <a:pt x="71" y="13"/>
                </a:cubicBezTo>
                <a:lnTo>
                  <a:pt x="71" y="6"/>
                </a:lnTo>
                <a:close/>
                <a:moveTo>
                  <a:pt x="62" y="14"/>
                </a:moveTo>
                <a:cubicBezTo>
                  <a:pt x="66" y="24"/>
                  <a:pt x="63" y="36"/>
                  <a:pt x="54" y="43"/>
                </a:cubicBezTo>
                <a:cubicBezTo>
                  <a:pt x="51" y="45"/>
                  <a:pt x="48" y="47"/>
                  <a:pt x="45" y="47"/>
                </a:cubicBezTo>
                <a:cubicBezTo>
                  <a:pt x="45" y="56"/>
                  <a:pt x="45" y="56"/>
                  <a:pt x="45" y="56"/>
                </a:cubicBezTo>
                <a:cubicBezTo>
                  <a:pt x="48" y="57"/>
                  <a:pt x="51" y="58"/>
                  <a:pt x="54" y="60"/>
                </a:cubicBezTo>
                <a:cubicBezTo>
                  <a:pt x="63" y="67"/>
                  <a:pt x="66" y="79"/>
                  <a:pt x="62" y="89"/>
                </a:cubicBezTo>
                <a:cubicBezTo>
                  <a:pt x="61" y="90"/>
                  <a:pt x="61" y="90"/>
                  <a:pt x="61" y="90"/>
                </a:cubicBezTo>
                <a:cubicBezTo>
                  <a:pt x="55" y="90"/>
                  <a:pt x="55" y="90"/>
                  <a:pt x="55" y="90"/>
                </a:cubicBezTo>
                <a:cubicBezTo>
                  <a:pt x="56" y="85"/>
                  <a:pt x="54" y="79"/>
                  <a:pt x="50" y="75"/>
                </a:cubicBezTo>
                <a:cubicBezTo>
                  <a:pt x="47" y="73"/>
                  <a:pt x="45" y="72"/>
                  <a:pt x="42" y="71"/>
                </a:cubicBezTo>
                <a:cubicBezTo>
                  <a:pt x="42" y="45"/>
                  <a:pt x="42" y="45"/>
                  <a:pt x="42" y="45"/>
                </a:cubicBezTo>
                <a:cubicBezTo>
                  <a:pt x="46" y="44"/>
                  <a:pt x="50" y="43"/>
                  <a:pt x="53" y="40"/>
                </a:cubicBezTo>
                <a:cubicBezTo>
                  <a:pt x="55" y="38"/>
                  <a:pt x="57" y="35"/>
                  <a:pt x="59" y="32"/>
                </a:cubicBezTo>
                <a:cubicBezTo>
                  <a:pt x="19" y="32"/>
                  <a:pt x="19" y="32"/>
                  <a:pt x="19" y="32"/>
                </a:cubicBezTo>
                <a:cubicBezTo>
                  <a:pt x="20" y="35"/>
                  <a:pt x="22" y="38"/>
                  <a:pt x="25" y="40"/>
                </a:cubicBezTo>
                <a:cubicBezTo>
                  <a:pt x="28" y="43"/>
                  <a:pt x="32" y="44"/>
                  <a:pt x="36" y="45"/>
                </a:cubicBezTo>
                <a:cubicBezTo>
                  <a:pt x="36" y="71"/>
                  <a:pt x="36" y="71"/>
                  <a:pt x="36" y="71"/>
                </a:cubicBezTo>
                <a:cubicBezTo>
                  <a:pt x="33" y="72"/>
                  <a:pt x="30" y="73"/>
                  <a:pt x="28" y="75"/>
                </a:cubicBezTo>
                <a:cubicBezTo>
                  <a:pt x="24" y="79"/>
                  <a:pt x="22" y="85"/>
                  <a:pt x="23" y="90"/>
                </a:cubicBezTo>
                <a:cubicBezTo>
                  <a:pt x="16" y="90"/>
                  <a:pt x="16" y="90"/>
                  <a:pt x="16" y="90"/>
                </a:cubicBezTo>
                <a:cubicBezTo>
                  <a:pt x="16" y="89"/>
                  <a:pt x="16" y="89"/>
                  <a:pt x="16" y="89"/>
                </a:cubicBezTo>
                <a:cubicBezTo>
                  <a:pt x="12" y="79"/>
                  <a:pt x="15" y="67"/>
                  <a:pt x="24" y="60"/>
                </a:cubicBezTo>
                <a:cubicBezTo>
                  <a:pt x="26" y="58"/>
                  <a:pt x="29" y="57"/>
                  <a:pt x="32" y="56"/>
                </a:cubicBezTo>
                <a:cubicBezTo>
                  <a:pt x="32" y="47"/>
                  <a:pt x="32" y="47"/>
                  <a:pt x="32" y="47"/>
                </a:cubicBezTo>
                <a:cubicBezTo>
                  <a:pt x="29" y="47"/>
                  <a:pt x="26" y="45"/>
                  <a:pt x="24" y="43"/>
                </a:cubicBezTo>
                <a:cubicBezTo>
                  <a:pt x="15" y="36"/>
                  <a:pt x="12" y="24"/>
                  <a:pt x="16" y="14"/>
                </a:cubicBezTo>
                <a:cubicBezTo>
                  <a:pt x="16" y="13"/>
                  <a:pt x="16" y="13"/>
                  <a:pt x="16" y="13"/>
                </a:cubicBezTo>
                <a:cubicBezTo>
                  <a:pt x="61" y="13"/>
                  <a:pt x="61" y="13"/>
                  <a:pt x="61" y="13"/>
                </a:cubicBezTo>
                <a:lnTo>
                  <a:pt x="62" y="14"/>
                </a:lnTo>
                <a:close/>
              </a:path>
            </a:pathLst>
          </a:custGeom>
          <a:solidFill>
            <a:srgbClr val="F8F8F8"/>
          </a:solidFill>
          <a:ln>
            <a:noFill/>
          </a:ln>
        </p:spPr>
        <p:txBody>
          <a:bodyPr/>
          <a:lstStyle/>
          <a:p>
            <a:endParaRPr lang="zh-CN" altLang="en-US">
              <a:solidFill>
                <a:prstClr val="black"/>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16" name="文本框"/>
          <p:cNvSpPr>
            <a:spLocks noChangeArrowheads="1"/>
          </p:cNvSpPr>
          <p:nvPr/>
        </p:nvSpPr>
        <p:spPr bwMode="auto">
          <a:xfrm>
            <a:off x="7861798" y="2737951"/>
            <a:ext cx="6461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panose="020B0604020202020204" pitchFamily="34" charset="0"/>
              <a:buNone/>
            </a:pPr>
            <a:r>
              <a:rPr lang="zh-CN" altLang="en-US" b="1" dirty="0">
                <a:solidFill>
                  <a:srgbClr val="F8F8F8"/>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标题</a:t>
            </a:r>
            <a:r>
              <a:rPr lang="en-US" altLang="zh-CN" b="1" dirty="0">
                <a:solidFill>
                  <a:srgbClr val="F8F8F8"/>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1</a:t>
            </a:r>
            <a:endParaRPr lang="zh-CN" altLang="en-US" b="1" dirty="0">
              <a:solidFill>
                <a:srgbClr val="F8F8F8"/>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p:txBody>
      </p:sp>
      <p:sp>
        <p:nvSpPr>
          <p:cNvPr id="17" name="文本框"/>
          <p:cNvSpPr>
            <a:spLocks noChangeArrowheads="1"/>
          </p:cNvSpPr>
          <p:nvPr/>
        </p:nvSpPr>
        <p:spPr bwMode="auto">
          <a:xfrm>
            <a:off x="10049373" y="2737951"/>
            <a:ext cx="6461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panose="020B0604020202020204" pitchFamily="34" charset="0"/>
              <a:buNone/>
            </a:pPr>
            <a:r>
              <a:rPr lang="zh-CN" altLang="en-US" b="1" dirty="0">
                <a:solidFill>
                  <a:srgbClr val="F8F8F8"/>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标题</a:t>
            </a:r>
            <a:r>
              <a:rPr lang="en-US" altLang="zh-CN" b="1" dirty="0">
                <a:solidFill>
                  <a:srgbClr val="F8F8F8"/>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3</a:t>
            </a:r>
            <a:endParaRPr lang="zh-CN" altLang="zh-CN" b="1" dirty="0">
              <a:solidFill>
                <a:srgbClr val="F8F8F8"/>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p:txBody>
      </p:sp>
      <p:sp>
        <p:nvSpPr>
          <p:cNvPr id="18" name="文本框"/>
          <p:cNvSpPr>
            <a:spLocks noChangeArrowheads="1"/>
          </p:cNvSpPr>
          <p:nvPr/>
        </p:nvSpPr>
        <p:spPr bwMode="auto">
          <a:xfrm>
            <a:off x="7909423" y="5085000"/>
            <a:ext cx="6461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panose="020B0604020202020204" pitchFamily="34" charset="0"/>
              <a:buNone/>
            </a:pPr>
            <a:r>
              <a:rPr lang="zh-CN" altLang="en-US" b="1" dirty="0">
                <a:solidFill>
                  <a:srgbClr val="F8F8F8"/>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标题</a:t>
            </a:r>
            <a:r>
              <a:rPr lang="en-US" altLang="zh-CN" b="1" dirty="0">
                <a:solidFill>
                  <a:srgbClr val="F8F8F8"/>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2</a:t>
            </a:r>
            <a:endParaRPr lang="zh-CN" altLang="zh-CN" b="1" dirty="0">
              <a:solidFill>
                <a:srgbClr val="F8F8F8"/>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p:txBody>
      </p:sp>
      <p:sp>
        <p:nvSpPr>
          <p:cNvPr id="19" name="文本框"/>
          <p:cNvSpPr>
            <a:spLocks noChangeArrowheads="1"/>
          </p:cNvSpPr>
          <p:nvPr/>
        </p:nvSpPr>
        <p:spPr bwMode="auto">
          <a:xfrm>
            <a:off x="9977935" y="5085000"/>
            <a:ext cx="64611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panose="020B0604020202020204" pitchFamily="34" charset="0"/>
              <a:buNone/>
            </a:pPr>
            <a:r>
              <a:rPr lang="zh-CN" altLang="en-US" b="1" dirty="0">
                <a:solidFill>
                  <a:srgbClr val="F8F8F8"/>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标题</a:t>
            </a:r>
            <a:r>
              <a:rPr lang="en-US" altLang="zh-CN" b="1" dirty="0">
                <a:solidFill>
                  <a:srgbClr val="F8F8F8"/>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4</a:t>
            </a:r>
            <a:endParaRPr lang="zh-CN" altLang="zh-CN" b="1" dirty="0">
              <a:solidFill>
                <a:srgbClr val="F8F8F8"/>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p:txBody>
      </p:sp>
      <p:sp>
        <p:nvSpPr>
          <p:cNvPr id="20" name="文本框 19"/>
          <p:cNvSpPr txBox="1"/>
          <p:nvPr/>
        </p:nvSpPr>
        <p:spPr>
          <a:xfrm>
            <a:off x="1282166" y="2622220"/>
            <a:ext cx="1632030" cy="443904"/>
          </a:xfrm>
          <a:prstGeom prst="rect">
            <a:avLst/>
          </a:prstGeom>
          <a:noFill/>
        </p:spPr>
        <p:txBody>
          <a:bodyPr wrap="square" rtlCol="0">
            <a:spAutoFit/>
          </a:bodyPr>
          <a:lstStyle/>
          <a:p>
            <a:pPr>
              <a:lnSpc>
                <a:spcPct val="140000"/>
              </a:lnSpc>
            </a:pPr>
            <a:r>
              <a:rPr lang="zh-CN" altLang="en-US"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标题</a:t>
            </a:r>
            <a:r>
              <a:rPr lang="en-US" altLang="zh-CN"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02</a:t>
            </a:r>
            <a:endParaRPr lang="en-US" altLang="zh-CN"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p:txBody>
      </p:sp>
      <p:sp>
        <p:nvSpPr>
          <p:cNvPr id="21" name="文本框 20"/>
          <p:cNvSpPr txBox="1"/>
          <p:nvPr/>
        </p:nvSpPr>
        <p:spPr>
          <a:xfrm>
            <a:off x="1282165" y="3011234"/>
            <a:ext cx="6188825" cy="667427"/>
          </a:xfrm>
          <a:prstGeom prst="rect">
            <a:avLst/>
          </a:prstGeom>
          <a:noFill/>
        </p:spPr>
        <p:txBody>
          <a:bodyPr wrap="square" rtlCol="0">
            <a:spAutoFit/>
          </a:bodyPr>
          <a:lstStyle/>
          <a:p>
            <a:pPr>
              <a:lnSpc>
                <a:spcPct val="140000"/>
              </a:lnSpc>
            </a:pPr>
            <a:r>
              <a:rPr lang="zh-CN" altLang="en-US" sz="1400"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rPr>
              <a:t>点击输入内容点击输入内容点击输入内容点击输入内容点击输入内容点击输入内容点击输入点击输入内容点击输入内容点击</a:t>
            </a:r>
            <a:endParaRPr lang="zh-CN" altLang="en-US" sz="1400"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22" name="文本框 21"/>
          <p:cNvSpPr txBox="1"/>
          <p:nvPr/>
        </p:nvSpPr>
        <p:spPr>
          <a:xfrm>
            <a:off x="1282166" y="3780865"/>
            <a:ext cx="1632030" cy="443904"/>
          </a:xfrm>
          <a:prstGeom prst="rect">
            <a:avLst/>
          </a:prstGeom>
          <a:noFill/>
        </p:spPr>
        <p:txBody>
          <a:bodyPr wrap="square" rtlCol="0">
            <a:spAutoFit/>
          </a:bodyPr>
          <a:lstStyle/>
          <a:p>
            <a:pPr>
              <a:lnSpc>
                <a:spcPct val="140000"/>
              </a:lnSpc>
            </a:pPr>
            <a:r>
              <a:rPr lang="zh-CN" altLang="en-US"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标题</a:t>
            </a:r>
            <a:r>
              <a:rPr lang="en-US" altLang="zh-CN"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03</a:t>
            </a:r>
            <a:endParaRPr lang="en-US" altLang="zh-CN"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p:txBody>
      </p:sp>
      <p:sp>
        <p:nvSpPr>
          <p:cNvPr id="23" name="文本框 22"/>
          <p:cNvSpPr txBox="1"/>
          <p:nvPr/>
        </p:nvSpPr>
        <p:spPr>
          <a:xfrm>
            <a:off x="1282165" y="4169879"/>
            <a:ext cx="6188825" cy="667427"/>
          </a:xfrm>
          <a:prstGeom prst="rect">
            <a:avLst/>
          </a:prstGeom>
          <a:noFill/>
        </p:spPr>
        <p:txBody>
          <a:bodyPr wrap="square" rtlCol="0">
            <a:spAutoFit/>
          </a:bodyPr>
          <a:lstStyle/>
          <a:p>
            <a:pPr>
              <a:lnSpc>
                <a:spcPct val="140000"/>
              </a:lnSpc>
            </a:pPr>
            <a:r>
              <a:rPr lang="zh-CN" altLang="en-US" sz="1400"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rPr>
              <a:t>点击输入内容点击输入内容点击输入内容点击输入内容点击输入内容点击输入内容点击输入点击输入内容点击输入内容点击输入内容</a:t>
            </a:r>
            <a:endParaRPr lang="zh-CN" altLang="en-US" sz="1400"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24" name="文本框 23"/>
          <p:cNvSpPr txBox="1"/>
          <p:nvPr/>
        </p:nvSpPr>
        <p:spPr>
          <a:xfrm>
            <a:off x="1282167" y="4939510"/>
            <a:ext cx="1632030" cy="443904"/>
          </a:xfrm>
          <a:prstGeom prst="rect">
            <a:avLst/>
          </a:prstGeom>
          <a:noFill/>
        </p:spPr>
        <p:txBody>
          <a:bodyPr wrap="square" rtlCol="0">
            <a:spAutoFit/>
          </a:bodyPr>
          <a:lstStyle/>
          <a:p>
            <a:pPr>
              <a:lnSpc>
                <a:spcPct val="140000"/>
              </a:lnSpc>
            </a:pPr>
            <a:r>
              <a:rPr lang="zh-CN" altLang="en-US"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标题</a:t>
            </a:r>
            <a:r>
              <a:rPr lang="en-US" altLang="zh-CN"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04</a:t>
            </a:r>
            <a:endParaRPr lang="en-US" altLang="zh-CN"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p:txBody>
      </p:sp>
      <p:sp>
        <p:nvSpPr>
          <p:cNvPr id="25" name="文本框 24"/>
          <p:cNvSpPr txBox="1"/>
          <p:nvPr/>
        </p:nvSpPr>
        <p:spPr>
          <a:xfrm>
            <a:off x="1282166" y="5328524"/>
            <a:ext cx="6188825" cy="667427"/>
          </a:xfrm>
          <a:prstGeom prst="rect">
            <a:avLst/>
          </a:prstGeom>
          <a:noFill/>
        </p:spPr>
        <p:txBody>
          <a:bodyPr wrap="square" rtlCol="0">
            <a:spAutoFit/>
          </a:bodyPr>
          <a:lstStyle/>
          <a:p>
            <a:pPr>
              <a:lnSpc>
                <a:spcPct val="140000"/>
              </a:lnSpc>
            </a:pPr>
            <a:r>
              <a:rPr lang="zh-CN" altLang="en-US" sz="1400"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rPr>
              <a:t>点击输入内容点击输入内容点击输入内容点击输入内容点击输入内容点击输入内容点击输入点击输入内容点击输入内容点击输入内容</a:t>
            </a:r>
            <a:endParaRPr lang="zh-CN" altLang="en-US" sz="1400"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26" name="文本框 25"/>
          <p:cNvSpPr txBox="1"/>
          <p:nvPr/>
        </p:nvSpPr>
        <p:spPr>
          <a:xfrm>
            <a:off x="1282166" y="1461168"/>
            <a:ext cx="1632030" cy="443904"/>
          </a:xfrm>
          <a:prstGeom prst="rect">
            <a:avLst/>
          </a:prstGeom>
          <a:noFill/>
        </p:spPr>
        <p:txBody>
          <a:bodyPr wrap="square" rtlCol="0">
            <a:spAutoFit/>
          </a:bodyPr>
          <a:lstStyle/>
          <a:p>
            <a:pPr>
              <a:lnSpc>
                <a:spcPct val="140000"/>
              </a:lnSpc>
            </a:pPr>
            <a:r>
              <a:rPr lang="zh-CN" altLang="en-US"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标题</a:t>
            </a:r>
            <a:r>
              <a:rPr lang="en-US" altLang="zh-CN"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01</a:t>
            </a:r>
            <a:endParaRPr lang="en-US" altLang="zh-CN"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p:txBody>
      </p:sp>
      <p:sp>
        <p:nvSpPr>
          <p:cNvPr id="27" name="文本框 26"/>
          <p:cNvSpPr txBox="1"/>
          <p:nvPr/>
        </p:nvSpPr>
        <p:spPr>
          <a:xfrm>
            <a:off x="1282165" y="1850182"/>
            <a:ext cx="6188825" cy="667427"/>
          </a:xfrm>
          <a:prstGeom prst="rect">
            <a:avLst/>
          </a:prstGeom>
          <a:noFill/>
        </p:spPr>
        <p:txBody>
          <a:bodyPr wrap="square" rtlCol="0">
            <a:spAutoFit/>
          </a:bodyPr>
          <a:lstStyle/>
          <a:p>
            <a:pPr>
              <a:lnSpc>
                <a:spcPct val="140000"/>
              </a:lnSpc>
            </a:pPr>
            <a:r>
              <a:rPr lang="zh-CN" altLang="en-US" sz="1400"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rPr>
              <a:t>点击输入内容点击输入内容点击输入内容点击输入内容点击输入内容点击输入内容点击输入点击输入内容点击输入内容点击</a:t>
            </a:r>
            <a:endParaRPr lang="zh-CN" altLang="en-US" sz="1400"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文本框 55"/>
          <p:cNvSpPr txBox="1"/>
          <p:nvPr/>
        </p:nvSpPr>
        <p:spPr>
          <a:xfrm>
            <a:off x="601980" y="601980"/>
            <a:ext cx="2077720" cy="460375"/>
          </a:xfrm>
          <a:prstGeom prst="rect">
            <a:avLst/>
          </a:prstGeom>
          <a:noFill/>
        </p:spPr>
        <p:txBody>
          <a:bodyPr wrap="square" rtlCol="0">
            <a:spAutoFit/>
          </a:bodyPr>
          <a:lstStyle/>
          <a:p>
            <a:pPr algn="l"/>
            <a:r>
              <a:rPr lang="zh-CN" altLang="en-US" sz="24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关于课后作业</a:t>
            </a:r>
            <a:endParaRPr lang="zh-CN" altLang="en-US" sz="24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cxnSp>
        <p:nvCxnSpPr>
          <p:cNvPr id="2" name="直接连接符 1"/>
          <p:cNvCxnSpPr>
            <a:stCxn id="56" idx="3"/>
          </p:cNvCxnSpPr>
          <p:nvPr/>
        </p:nvCxnSpPr>
        <p:spPr>
          <a:xfrm>
            <a:off x="2679700" y="832485"/>
            <a:ext cx="864171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6" name="图片 5" descr="D:\蓝山\图\5.jpg5"/>
          <p:cNvPicPr>
            <a:picLocks noChangeAspect="1"/>
          </p:cNvPicPr>
          <p:nvPr/>
        </p:nvPicPr>
        <p:blipFill>
          <a:blip r:embed="rId1"/>
          <a:srcRect/>
          <a:stretch>
            <a:fillRect/>
          </a:stretch>
        </p:blipFill>
        <p:spPr>
          <a:xfrm>
            <a:off x="5878667" y="2086107"/>
            <a:ext cx="4957445" cy="3305175"/>
          </a:xfrm>
          <a:prstGeom prst="rect">
            <a:avLst/>
          </a:prstGeom>
        </p:spPr>
      </p:pic>
      <p:sp>
        <p:nvSpPr>
          <p:cNvPr id="7" name="圆形"/>
          <p:cNvSpPr>
            <a:spLocks noChangeArrowheads="1"/>
          </p:cNvSpPr>
          <p:nvPr/>
        </p:nvSpPr>
        <p:spPr bwMode="auto">
          <a:xfrm>
            <a:off x="5279114" y="3180506"/>
            <a:ext cx="1231900" cy="1231900"/>
          </a:xfrm>
          <a:prstGeom prst="ellipse">
            <a:avLst/>
          </a:prstGeom>
          <a:solidFill>
            <a:srgbClr val="326B76"/>
          </a:solidFill>
          <a:ln>
            <a:noFill/>
          </a:ln>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algn="ctr" eaLnBrk="1" hangingPunct="1"/>
            <a:endParaRPr lang="en-US" altLang="zh-CN" sz="1300" dirty="0">
              <a:solidFill>
                <a:schemeClr val="accent1">
                  <a:lumMod val="50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grpSp>
        <p:nvGrpSpPr>
          <p:cNvPr id="8" name="图标"/>
          <p:cNvGrpSpPr/>
          <p:nvPr/>
        </p:nvGrpSpPr>
        <p:grpSpPr>
          <a:xfrm>
            <a:off x="1266360" y="2117774"/>
            <a:ext cx="496945" cy="487975"/>
            <a:chOff x="1614488" y="3721100"/>
            <a:chExt cx="879475" cy="863601"/>
          </a:xfrm>
        </p:grpSpPr>
        <p:sp>
          <p:nvSpPr>
            <p:cNvPr id="10" name="Freeform 10"/>
            <p:cNvSpPr/>
            <p:nvPr/>
          </p:nvSpPr>
          <p:spPr bwMode="auto">
            <a:xfrm>
              <a:off x="1887538" y="3721100"/>
              <a:ext cx="393700" cy="166688"/>
            </a:xfrm>
            <a:custGeom>
              <a:avLst/>
              <a:gdLst>
                <a:gd name="T0" fmla="*/ 0 w 248"/>
                <a:gd name="T1" fmla="*/ 105 h 105"/>
                <a:gd name="T2" fmla="*/ 124 w 248"/>
                <a:gd name="T3" fmla="*/ 0 h 105"/>
                <a:gd name="T4" fmla="*/ 248 w 248"/>
                <a:gd name="T5" fmla="*/ 105 h 105"/>
              </a:gdLst>
              <a:ahLst/>
              <a:cxnLst>
                <a:cxn ang="0">
                  <a:pos x="T0" y="T1"/>
                </a:cxn>
                <a:cxn ang="0">
                  <a:pos x="T2" y="T3"/>
                </a:cxn>
                <a:cxn ang="0">
                  <a:pos x="T4" y="T5"/>
                </a:cxn>
              </a:cxnLst>
              <a:rect l="0" t="0" r="r" b="b"/>
              <a:pathLst>
                <a:path w="248" h="105">
                  <a:moveTo>
                    <a:pt x="0" y="105"/>
                  </a:moveTo>
                  <a:lnTo>
                    <a:pt x="124" y="0"/>
                  </a:lnTo>
                  <a:lnTo>
                    <a:pt x="248" y="105"/>
                  </a:lnTo>
                </a:path>
              </a:pathLst>
            </a:custGeom>
            <a:noFill/>
            <a:ln w="15875" cap="flat">
              <a:solidFill>
                <a:schemeClr val="accent2">
                  <a:lumMod val="100000"/>
                </a:schemeClr>
              </a:solidFill>
              <a:prstDash val="solid"/>
              <a:round/>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11" name="Rectangle 11"/>
            <p:cNvSpPr>
              <a:spLocks noChangeArrowheads="1"/>
            </p:cNvSpPr>
            <p:nvPr/>
          </p:nvSpPr>
          <p:spPr bwMode="auto">
            <a:xfrm>
              <a:off x="1614488" y="3887788"/>
              <a:ext cx="879475" cy="696913"/>
            </a:xfrm>
            <a:prstGeom prst="rect">
              <a:avLst/>
            </a:prstGeom>
            <a:noFill/>
            <a:ln w="15875" cap="flat">
              <a:solidFill>
                <a:schemeClr val="accent2">
                  <a:lumMod val="100000"/>
                </a:schemeClr>
              </a:solidFill>
              <a:prstDash val="solid"/>
              <a:miter lim="800000"/>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12" name="Rectangle 12"/>
            <p:cNvSpPr>
              <a:spLocks noChangeArrowheads="1"/>
            </p:cNvSpPr>
            <p:nvPr/>
          </p:nvSpPr>
          <p:spPr bwMode="auto">
            <a:xfrm>
              <a:off x="1704976" y="3978275"/>
              <a:ext cx="698500" cy="515938"/>
            </a:xfrm>
            <a:prstGeom prst="rect">
              <a:avLst/>
            </a:prstGeom>
            <a:noFill/>
            <a:ln w="15875" cap="flat">
              <a:solidFill>
                <a:schemeClr val="accent2">
                  <a:lumMod val="100000"/>
                </a:schemeClr>
              </a:solidFill>
              <a:prstDash val="solid"/>
              <a:miter lim="800000"/>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13" name="Freeform 13"/>
            <p:cNvSpPr/>
            <p:nvPr/>
          </p:nvSpPr>
          <p:spPr bwMode="auto">
            <a:xfrm>
              <a:off x="1765301" y="4076700"/>
              <a:ext cx="349250" cy="417513"/>
            </a:xfrm>
            <a:custGeom>
              <a:avLst/>
              <a:gdLst>
                <a:gd name="T0" fmla="*/ 92 w 92"/>
                <a:gd name="T1" fmla="*/ 110 h 110"/>
                <a:gd name="T2" fmla="*/ 46 w 92"/>
                <a:gd name="T3" fmla="*/ 0 h 110"/>
                <a:gd name="T4" fmla="*/ 0 w 92"/>
                <a:gd name="T5" fmla="*/ 110 h 110"/>
              </a:gdLst>
              <a:ahLst/>
              <a:cxnLst>
                <a:cxn ang="0">
                  <a:pos x="T0" y="T1"/>
                </a:cxn>
                <a:cxn ang="0">
                  <a:pos x="T2" y="T3"/>
                </a:cxn>
                <a:cxn ang="0">
                  <a:pos x="T4" y="T5"/>
                </a:cxn>
              </a:cxnLst>
              <a:rect l="0" t="0" r="r" b="b"/>
              <a:pathLst>
                <a:path w="92" h="110">
                  <a:moveTo>
                    <a:pt x="92" y="110"/>
                  </a:moveTo>
                  <a:cubicBezTo>
                    <a:pt x="92" y="110"/>
                    <a:pt x="46" y="56"/>
                    <a:pt x="46" y="0"/>
                  </a:cubicBezTo>
                  <a:cubicBezTo>
                    <a:pt x="46" y="56"/>
                    <a:pt x="0" y="110"/>
                    <a:pt x="0" y="110"/>
                  </a:cubicBezTo>
                </a:path>
              </a:pathLst>
            </a:custGeom>
            <a:noFill/>
            <a:ln w="15875" cap="flat">
              <a:solidFill>
                <a:schemeClr val="accent2">
                  <a:lumMod val="100000"/>
                </a:schemeClr>
              </a:solidFill>
              <a:prstDash val="solid"/>
              <a:round/>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14" name="Line 14"/>
            <p:cNvSpPr>
              <a:spLocks noChangeShapeType="1"/>
            </p:cNvSpPr>
            <p:nvPr/>
          </p:nvSpPr>
          <p:spPr bwMode="auto">
            <a:xfrm>
              <a:off x="1849438" y="4373563"/>
              <a:ext cx="182563" cy="0"/>
            </a:xfrm>
            <a:prstGeom prst="line">
              <a:avLst/>
            </a:prstGeom>
            <a:noFill/>
            <a:ln w="15875" cap="flat">
              <a:solidFill>
                <a:schemeClr val="accent2">
                  <a:lumMod val="100000"/>
                </a:schemeClr>
              </a:solidFill>
              <a:prstDash val="solid"/>
              <a:round/>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思源黑体 CN Light" panose="020B0300000000000000" pitchFamily="34" charset="-122"/>
                <a:ea typeface="思源黑体 CN Light" panose="020B0300000000000000" pitchFamily="34" charset="-122"/>
                <a:cs typeface="+mn-ea"/>
                <a:sym typeface="思源黑体 CN Light" panose="020B0300000000000000" pitchFamily="34" charset="-122"/>
              </a:endParaRPr>
            </a:p>
          </p:txBody>
        </p:sp>
        <p:sp>
          <p:nvSpPr>
            <p:cNvPr id="15" name="Freeform 15"/>
            <p:cNvSpPr/>
            <p:nvPr/>
          </p:nvSpPr>
          <p:spPr bwMode="auto">
            <a:xfrm>
              <a:off x="2220913" y="4376738"/>
              <a:ext cx="92075" cy="117475"/>
            </a:xfrm>
            <a:custGeom>
              <a:avLst/>
              <a:gdLst>
                <a:gd name="T0" fmla="*/ 0 w 58"/>
                <a:gd name="T1" fmla="*/ 74 h 74"/>
                <a:gd name="T2" fmla="*/ 0 w 58"/>
                <a:gd name="T3" fmla="*/ 0 h 74"/>
                <a:gd name="T4" fmla="*/ 58 w 58"/>
                <a:gd name="T5" fmla="*/ 0 h 74"/>
                <a:gd name="T6" fmla="*/ 58 w 58"/>
                <a:gd name="T7" fmla="*/ 74 h 74"/>
              </a:gdLst>
              <a:ahLst/>
              <a:cxnLst>
                <a:cxn ang="0">
                  <a:pos x="T0" y="T1"/>
                </a:cxn>
                <a:cxn ang="0">
                  <a:pos x="T2" y="T3"/>
                </a:cxn>
                <a:cxn ang="0">
                  <a:pos x="T4" y="T5"/>
                </a:cxn>
                <a:cxn ang="0">
                  <a:pos x="T6" y="T7"/>
                </a:cxn>
              </a:cxnLst>
              <a:rect l="0" t="0" r="r" b="b"/>
              <a:pathLst>
                <a:path w="58" h="74">
                  <a:moveTo>
                    <a:pt x="0" y="74"/>
                  </a:moveTo>
                  <a:lnTo>
                    <a:pt x="0" y="0"/>
                  </a:lnTo>
                  <a:lnTo>
                    <a:pt x="58" y="0"/>
                  </a:lnTo>
                  <a:lnTo>
                    <a:pt x="58" y="74"/>
                  </a:lnTo>
                </a:path>
              </a:pathLst>
            </a:custGeom>
            <a:noFill/>
            <a:ln w="15875" cap="flat">
              <a:solidFill>
                <a:schemeClr val="accent2">
                  <a:lumMod val="100000"/>
                </a:schemeClr>
              </a:solidFill>
              <a:prstDash val="solid"/>
              <a:round/>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16" name="Freeform 16"/>
            <p:cNvSpPr/>
            <p:nvPr/>
          </p:nvSpPr>
          <p:spPr bwMode="auto">
            <a:xfrm>
              <a:off x="2312988" y="4251325"/>
              <a:ext cx="90488" cy="125413"/>
            </a:xfrm>
            <a:custGeom>
              <a:avLst/>
              <a:gdLst>
                <a:gd name="T0" fmla="*/ 0 w 57"/>
                <a:gd name="T1" fmla="*/ 79 h 79"/>
                <a:gd name="T2" fmla="*/ 0 w 57"/>
                <a:gd name="T3" fmla="*/ 0 h 79"/>
                <a:gd name="T4" fmla="*/ 57 w 57"/>
                <a:gd name="T5" fmla="*/ 0 h 79"/>
              </a:gdLst>
              <a:ahLst/>
              <a:cxnLst>
                <a:cxn ang="0">
                  <a:pos x="T0" y="T1"/>
                </a:cxn>
                <a:cxn ang="0">
                  <a:pos x="T2" y="T3"/>
                </a:cxn>
                <a:cxn ang="0">
                  <a:pos x="T4" y="T5"/>
                </a:cxn>
              </a:cxnLst>
              <a:rect l="0" t="0" r="r" b="b"/>
              <a:pathLst>
                <a:path w="57" h="79">
                  <a:moveTo>
                    <a:pt x="0" y="79"/>
                  </a:moveTo>
                  <a:lnTo>
                    <a:pt x="0" y="0"/>
                  </a:lnTo>
                  <a:lnTo>
                    <a:pt x="57" y="0"/>
                  </a:lnTo>
                </a:path>
              </a:pathLst>
            </a:custGeom>
            <a:noFill/>
            <a:ln w="15875" cap="flat">
              <a:solidFill>
                <a:schemeClr val="accent2">
                  <a:lumMod val="100000"/>
                </a:schemeClr>
              </a:solidFill>
              <a:prstDash val="solid"/>
              <a:round/>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grpSp>
      <p:grpSp>
        <p:nvGrpSpPr>
          <p:cNvPr id="17" name="图标"/>
          <p:cNvGrpSpPr/>
          <p:nvPr/>
        </p:nvGrpSpPr>
        <p:grpSpPr>
          <a:xfrm>
            <a:off x="1242003" y="3575715"/>
            <a:ext cx="490606" cy="490606"/>
            <a:chOff x="3263900" y="4037013"/>
            <a:chExt cx="879475" cy="879475"/>
          </a:xfrm>
        </p:grpSpPr>
        <p:sp>
          <p:nvSpPr>
            <p:cNvPr id="18" name="Rectangle 20"/>
            <p:cNvSpPr>
              <a:spLocks noChangeArrowheads="1"/>
            </p:cNvSpPr>
            <p:nvPr/>
          </p:nvSpPr>
          <p:spPr bwMode="auto">
            <a:xfrm>
              <a:off x="3263900" y="4037013"/>
              <a:ext cx="879475" cy="879475"/>
            </a:xfrm>
            <a:prstGeom prst="rect">
              <a:avLst/>
            </a:prstGeom>
            <a:noFill/>
            <a:ln w="15875" cap="rnd">
              <a:solidFill>
                <a:schemeClr val="accent2">
                  <a:lumMod val="100000"/>
                </a:schemeClr>
              </a:solidFill>
              <a:prstDash val="solid"/>
              <a:round/>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19" name="Line 21"/>
            <p:cNvSpPr>
              <a:spLocks noChangeShapeType="1"/>
            </p:cNvSpPr>
            <p:nvPr/>
          </p:nvSpPr>
          <p:spPr bwMode="auto">
            <a:xfrm flipV="1">
              <a:off x="3719513" y="4310063"/>
              <a:ext cx="0" cy="261938"/>
            </a:xfrm>
            <a:prstGeom prst="line">
              <a:avLst/>
            </a:prstGeom>
            <a:noFill/>
            <a:ln w="15875" cap="rnd">
              <a:solidFill>
                <a:schemeClr val="accent2">
                  <a:lumMod val="100000"/>
                </a:schemeClr>
              </a:solidFill>
              <a:prstDash val="solid"/>
              <a:round/>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思源黑体 CN Light" panose="020B0300000000000000" pitchFamily="34" charset="-122"/>
                <a:ea typeface="思源黑体 CN Light" panose="020B0300000000000000" pitchFamily="34" charset="-122"/>
                <a:cs typeface="+mn-ea"/>
                <a:sym typeface="思源黑体 CN Light" panose="020B0300000000000000" pitchFamily="34" charset="-122"/>
              </a:endParaRPr>
            </a:p>
          </p:txBody>
        </p:sp>
        <p:sp>
          <p:nvSpPr>
            <p:cNvPr id="20" name="Line 22"/>
            <p:cNvSpPr>
              <a:spLocks noChangeShapeType="1"/>
            </p:cNvSpPr>
            <p:nvPr/>
          </p:nvSpPr>
          <p:spPr bwMode="auto">
            <a:xfrm flipV="1">
              <a:off x="3900488" y="4492626"/>
              <a:ext cx="0" cy="79375"/>
            </a:xfrm>
            <a:prstGeom prst="line">
              <a:avLst/>
            </a:prstGeom>
            <a:noFill/>
            <a:ln w="15875" cap="rnd">
              <a:solidFill>
                <a:schemeClr val="accent2">
                  <a:lumMod val="100000"/>
                </a:schemeClr>
              </a:solidFill>
              <a:prstDash val="solid"/>
              <a:round/>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思源黑体 CN Light" panose="020B0300000000000000" pitchFamily="34" charset="-122"/>
                <a:ea typeface="思源黑体 CN Light" panose="020B0300000000000000" pitchFamily="34" charset="-122"/>
                <a:cs typeface="+mn-ea"/>
                <a:sym typeface="思源黑体 CN Light" panose="020B0300000000000000" pitchFamily="34" charset="-122"/>
              </a:endParaRPr>
            </a:p>
          </p:txBody>
        </p:sp>
        <p:sp>
          <p:nvSpPr>
            <p:cNvPr id="21" name="Line 23"/>
            <p:cNvSpPr>
              <a:spLocks noChangeShapeType="1"/>
            </p:cNvSpPr>
            <p:nvPr/>
          </p:nvSpPr>
          <p:spPr bwMode="auto">
            <a:xfrm flipV="1">
              <a:off x="3506788" y="4149726"/>
              <a:ext cx="0" cy="220663"/>
            </a:xfrm>
            <a:prstGeom prst="line">
              <a:avLst/>
            </a:prstGeom>
            <a:noFill/>
            <a:ln w="15875" cap="rnd">
              <a:solidFill>
                <a:schemeClr val="accent2">
                  <a:lumMod val="100000"/>
                </a:schemeClr>
              </a:solidFill>
              <a:prstDash val="solid"/>
              <a:round/>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思源黑体 CN Light" panose="020B0300000000000000" pitchFamily="34" charset="-122"/>
                <a:ea typeface="思源黑体 CN Light" panose="020B0300000000000000" pitchFamily="34" charset="-122"/>
                <a:cs typeface="+mn-ea"/>
                <a:sym typeface="思源黑体 CN Light" panose="020B0300000000000000" pitchFamily="34" charset="-122"/>
              </a:endParaRPr>
            </a:p>
          </p:txBody>
        </p:sp>
        <p:sp>
          <p:nvSpPr>
            <p:cNvPr id="22" name="Line 24"/>
            <p:cNvSpPr>
              <a:spLocks noChangeShapeType="1"/>
            </p:cNvSpPr>
            <p:nvPr/>
          </p:nvSpPr>
          <p:spPr bwMode="auto">
            <a:xfrm flipV="1">
              <a:off x="3506788" y="4430713"/>
              <a:ext cx="0" cy="141288"/>
            </a:xfrm>
            <a:prstGeom prst="line">
              <a:avLst/>
            </a:prstGeom>
            <a:noFill/>
            <a:ln w="15875" cap="rnd">
              <a:solidFill>
                <a:schemeClr val="accent2">
                  <a:lumMod val="100000"/>
                </a:schemeClr>
              </a:solidFill>
              <a:prstDash val="solid"/>
              <a:round/>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思源黑体 CN Light" panose="020B0300000000000000" pitchFamily="34" charset="-122"/>
                <a:ea typeface="思源黑体 CN Light" panose="020B0300000000000000" pitchFamily="34" charset="-122"/>
                <a:cs typeface="+mn-ea"/>
                <a:sym typeface="思源黑体 CN Light" panose="020B0300000000000000" pitchFamily="34" charset="-122"/>
              </a:endParaRPr>
            </a:p>
          </p:txBody>
        </p:sp>
        <p:sp>
          <p:nvSpPr>
            <p:cNvPr id="23" name="Line 25"/>
            <p:cNvSpPr>
              <a:spLocks noChangeShapeType="1"/>
            </p:cNvSpPr>
            <p:nvPr/>
          </p:nvSpPr>
          <p:spPr bwMode="auto">
            <a:xfrm flipV="1">
              <a:off x="3900488" y="4149726"/>
              <a:ext cx="0" cy="280988"/>
            </a:xfrm>
            <a:prstGeom prst="line">
              <a:avLst/>
            </a:prstGeom>
            <a:noFill/>
            <a:ln w="15875" cap="rnd">
              <a:solidFill>
                <a:schemeClr val="accent2">
                  <a:lumMod val="100000"/>
                </a:schemeClr>
              </a:solidFill>
              <a:prstDash val="solid"/>
              <a:round/>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思源黑体 CN Light" panose="020B0300000000000000" pitchFamily="34" charset="-122"/>
                <a:ea typeface="思源黑体 CN Light" panose="020B0300000000000000" pitchFamily="34" charset="-122"/>
                <a:cs typeface="+mn-ea"/>
                <a:sym typeface="思源黑体 CN Light" panose="020B0300000000000000" pitchFamily="34" charset="-122"/>
              </a:endParaRPr>
            </a:p>
          </p:txBody>
        </p:sp>
        <p:sp>
          <p:nvSpPr>
            <p:cNvPr id="24" name="Line 26"/>
            <p:cNvSpPr>
              <a:spLocks noChangeShapeType="1"/>
            </p:cNvSpPr>
            <p:nvPr/>
          </p:nvSpPr>
          <p:spPr bwMode="auto">
            <a:xfrm flipV="1">
              <a:off x="3719513" y="4149726"/>
              <a:ext cx="0" cy="98425"/>
            </a:xfrm>
            <a:prstGeom prst="line">
              <a:avLst/>
            </a:prstGeom>
            <a:noFill/>
            <a:ln w="15875" cap="rnd">
              <a:solidFill>
                <a:schemeClr val="accent2">
                  <a:lumMod val="100000"/>
                </a:schemeClr>
              </a:solidFill>
              <a:prstDash val="solid"/>
              <a:round/>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思源黑体 CN Light" panose="020B0300000000000000" pitchFamily="34" charset="-122"/>
                <a:ea typeface="思源黑体 CN Light" panose="020B0300000000000000" pitchFamily="34" charset="-122"/>
                <a:cs typeface="+mn-ea"/>
                <a:sym typeface="思源黑体 CN Light" panose="020B0300000000000000" pitchFamily="34" charset="-122"/>
              </a:endParaRPr>
            </a:p>
          </p:txBody>
        </p:sp>
        <p:sp>
          <p:nvSpPr>
            <p:cNvPr id="25" name="Rectangle 27"/>
            <p:cNvSpPr>
              <a:spLocks noChangeArrowheads="1"/>
            </p:cNvSpPr>
            <p:nvPr/>
          </p:nvSpPr>
          <p:spPr bwMode="auto">
            <a:xfrm>
              <a:off x="3840163" y="4430713"/>
              <a:ext cx="122238" cy="61913"/>
            </a:xfrm>
            <a:prstGeom prst="rect">
              <a:avLst/>
            </a:prstGeom>
            <a:noFill/>
            <a:ln w="15875" cap="rnd">
              <a:solidFill>
                <a:schemeClr val="accent2">
                  <a:lumMod val="100000"/>
                </a:schemeClr>
              </a:solidFill>
              <a:prstDash val="solid"/>
              <a:round/>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26" name="Rectangle 28"/>
            <p:cNvSpPr>
              <a:spLocks noChangeArrowheads="1"/>
            </p:cNvSpPr>
            <p:nvPr/>
          </p:nvSpPr>
          <p:spPr bwMode="auto">
            <a:xfrm>
              <a:off x="3657600" y="4248151"/>
              <a:ext cx="122238" cy="61913"/>
            </a:xfrm>
            <a:prstGeom prst="rect">
              <a:avLst/>
            </a:prstGeom>
            <a:noFill/>
            <a:ln w="15875" cap="rnd">
              <a:solidFill>
                <a:schemeClr val="accent2">
                  <a:lumMod val="100000"/>
                </a:schemeClr>
              </a:solidFill>
              <a:prstDash val="solid"/>
              <a:round/>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27" name="Rectangle 29"/>
            <p:cNvSpPr>
              <a:spLocks noChangeArrowheads="1"/>
            </p:cNvSpPr>
            <p:nvPr/>
          </p:nvSpPr>
          <p:spPr bwMode="auto">
            <a:xfrm>
              <a:off x="3444875" y="4370388"/>
              <a:ext cx="122238" cy="60325"/>
            </a:xfrm>
            <a:prstGeom prst="rect">
              <a:avLst/>
            </a:prstGeom>
            <a:noFill/>
            <a:ln w="15875" cap="rnd">
              <a:solidFill>
                <a:schemeClr val="accent2">
                  <a:lumMod val="100000"/>
                </a:schemeClr>
              </a:solidFill>
              <a:prstDash val="solid"/>
              <a:round/>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28" name="Oval 30"/>
            <p:cNvSpPr>
              <a:spLocks noChangeArrowheads="1"/>
            </p:cNvSpPr>
            <p:nvPr/>
          </p:nvSpPr>
          <p:spPr bwMode="auto">
            <a:xfrm>
              <a:off x="3840163" y="4673601"/>
              <a:ext cx="122238" cy="122238"/>
            </a:xfrm>
            <a:prstGeom prst="ellipse">
              <a:avLst/>
            </a:prstGeom>
            <a:noFill/>
            <a:ln w="15875" cap="rnd">
              <a:solidFill>
                <a:schemeClr val="accent2">
                  <a:lumMod val="100000"/>
                </a:schemeClr>
              </a:solidFill>
              <a:prstDash val="solid"/>
              <a:round/>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29" name="Oval 31"/>
            <p:cNvSpPr>
              <a:spLocks noChangeArrowheads="1"/>
            </p:cNvSpPr>
            <p:nvPr/>
          </p:nvSpPr>
          <p:spPr bwMode="auto">
            <a:xfrm>
              <a:off x="3657600" y="4673601"/>
              <a:ext cx="122238" cy="122238"/>
            </a:xfrm>
            <a:prstGeom prst="ellipse">
              <a:avLst/>
            </a:prstGeom>
            <a:noFill/>
            <a:ln w="15875" cap="rnd">
              <a:solidFill>
                <a:schemeClr val="accent2">
                  <a:lumMod val="100000"/>
                </a:schemeClr>
              </a:solidFill>
              <a:prstDash val="solid"/>
              <a:round/>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30" name="Oval 32"/>
            <p:cNvSpPr>
              <a:spLocks noChangeArrowheads="1"/>
            </p:cNvSpPr>
            <p:nvPr/>
          </p:nvSpPr>
          <p:spPr bwMode="auto">
            <a:xfrm>
              <a:off x="3444875" y="4673601"/>
              <a:ext cx="122238" cy="122238"/>
            </a:xfrm>
            <a:prstGeom prst="ellipse">
              <a:avLst/>
            </a:prstGeom>
            <a:noFill/>
            <a:ln w="15875" cap="rnd">
              <a:solidFill>
                <a:schemeClr val="accent2">
                  <a:lumMod val="100000"/>
                </a:schemeClr>
              </a:solidFill>
              <a:prstDash val="solid"/>
              <a:round/>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grpSp>
      <p:grpSp>
        <p:nvGrpSpPr>
          <p:cNvPr id="31" name="图标"/>
          <p:cNvGrpSpPr/>
          <p:nvPr/>
        </p:nvGrpSpPr>
        <p:grpSpPr>
          <a:xfrm>
            <a:off x="1259800" y="5011906"/>
            <a:ext cx="487976" cy="487975"/>
            <a:chOff x="4033838" y="4086226"/>
            <a:chExt cx="881063" cy="881062"/>
          </a:xfrm>
        </p:grpSpPr>
        <p:sp>
          <p:nvSpPr>
            <p:cNvPr id="32" name="Freeform 36"/>
            <p:cNvSpPr/>
            <p:nvPr/>
          </p:nvSpPr>
          <p:spPr bwMode="auto">
            <a:xfrm>
              <a:off x="4033838" y="4086226"/>
              <a:ext cx="881063" cy="728663"/>
            </a:xfrm>
            <a:custGeom>
              <a:avLst/>
              <a:gdLst>
                <a:gd name="T0" fmla="*/ 186 w 232"/>
                <a:gd name="T1" fmla="*/ 192 h 192"/>
                <a:gd name="T2" fmla="*/ 216 w 232"/>
                <a:gd name="T3" fmla="*/ 192 h 192"/>
                <a:gd name="T4" fmla="*/ 232 w 232"/>
                <a:gd name="T5" fmla="*/ 176 h 192"/>
                <a:gd name="T6" fmla="*/ 232 w 232"/>
                <a:gd name="T7" fmla="*/ 141 h 192"/>
                <a:gd name="T8" fmla="*/ 216 w 232"/>
                <a:gd name="T9" fmla="*/ 120 h 192"/>
                <a:gd name="T10" fmla="*/ 216 w 232"/>
                <a:gd name="T11" fmla="*/ 32 h 192"/>
                <a:gd name="T12" fmla="*/ 188 w 232"/>
                <a:gd name="T13" fmla="*/ 0 h 192"/>
                <a:gd name="T14" fmla="*/ 48 w 232"/>
                <a:gd name="T15" fmla="*/ 0 h 192"/>
                <a:gd name="T16" fmla="*/ 16 w 232"/>
                <a:gd name="T17" fmla="*/ 32 h 192"/>
                <a:gd name="T18" fmla="*/ 16 w 232"/>
                <a:gd name="T19" fmla="*/ 120 h 192"/>
                <a:gd name="T20" fmla="*/ 0 w 232"/>
                <a:gd name="T21" fmla="*/ 141 h 192"/>
                <a:gd name="T22" fmla="*/ 0 w 232"/>
                <a:gd name="T23" fmla="*/ 176 h 192"/>
                <a:gd name="T24" fmla="*/ 16 w 232"/>
                <a:gd name="T25" fmla="*/ 192 h 192"/>
                <a:gd name="T26" fmla="*/ 45 w 232"/>
                <a:gd name="T27"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2" h="192">
                  <a:moveTo>
                    <a:pt x="186" y="192"/>
                  </a:moveTo>
                  <a:cubicBezTo>
                    <a:pt x="216" y="192"/>
                    <a:pt x="216" y="192"/>
                    <a:pt x="216" y="192"/>
                  </a:cubicBezTo>
                  <a:cubicBezTo>
                    <a:pt x="224" y="192"/>
                    <a:pt x="232" y="184"/>
                    <a:pt x="232" y="176"/>
                  </a:cubicBezTo>
                  <a:cubicBezTo>
                    <a:pt x="232" y="141"/>
                    <a:pt x="232" y="141"/>
                    <a:pt x="232" y="141"/>
                  </a:cubicBezTo>
                  <a:cubicBezTo>
                    <a:pt x="216" y="120"/>
                    <a:pt x="216" y="120"/>
                    <a:pt x="216" y="120"/>
                  </a:cubicBezTo>
                  <a:cubicBezTo>
                    <a:pt x="216" y="32"/>
                    <a:pt x="216" y="32"/>
                    <a:pt x="216" y="32"/>
                  </a:cubicBezTo>
                  <a:cubicBezTo>
                    <a:pt x="216" y="14"/>
                    <a:pt x="205" y="0"/>
                    <a:pt x="188" y="0"/>
                  </a:cubicBezTo>
                  <a:cubicBezTo>
                    <a:pt x="48" y="0"/>
                    <a:pt x="48" y="0"/>
                    <a:pt x="48" y="0"/>
                  </a:cubicBezTo>
                  <a:cubicBezTo>
                    <a:pt x="31" y="0"/>
                    <a:pt x="16" y="14"/>
                    <a:pt x="16" y="32"/>
                  </a:cubicBezTo>
                  <a:cubicBezTo>
                    <a:pt x="16" y="120"/>
                    <a:pt x="16" y="120"/>
                    <a:pt x="16" y="120"/>
                  </a:cubicBezTo>
                  <a:cubicBezTo>
                    <a:pt x="0" y="141"/>
                    <a:pt x="0" y="141"/>
                    <a:pt x="0" y="141"/>
                  </a:cubicBezTo>
                  <a:cubicBezTo>
                    <a:pt x="0" y="176"/>
                    <a:pt x="0" y="176"/>
                    <a:pt x="0" y="176"/>
                  </a:cubicBezTo>
                  <a:cubicBezTo>
                    <a:pt x="0" y="184"/>
                    <a:pt x="8" y="192"/>
                    <a:pt x="16" y="192"/>
                  </a:cubicBezTo>
                  <a:cubicBezTo>
                    <a:pt x="45" y="192"/>
                    <a:pt x="45" y="192"/>
                    <a:pt x="45" y="192"/>
                  </a:cubicBezTo>
                </a:path>
              </a:pathLst>
            </a:custGeom>
            <a:noFill/>
            <a:ln w="15875" cap="flat">
              <a:solidFill>
                <a:schemeClr val="accent2">
                  <a:lumMod val="100000"/>
                </a:schemeClr>
              </a:solidFill>
              <a:prstDash val="solid"/>
              <a:miter lim="800000"/>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33" name="Freeform 37"/>
            <p:cNvSpPr/>
            <p:nvPr/>
          </p:nvSpPr>
          <p:spPr bwMode="auto">
            <a:xfrm>
              <a:off x="4110038" y="4694238"/>
              <a:ext cx="728663" cy="273050"/>
            </a:xfrm>
            <a:custGeom>
              <a:avLst/>
              <a:gdLst>
                <a:gd name="T0" fmla="*/ 192 w 192"/>
                <a:gd name="T1" fmla="*/ 72 h 72"/>
                <a:gd name="T2" fmla="*/ 0 w 192"/>
                <a:gd name="T3" fmla="*/ 72 h 72"/>
                <a:gd name="T4" fmla="*/ 32 w 192"/>
                <a:gd name="T5" fmla="*/ 0 h 72"/>
                <a:gd name="T6" fmla="*/ 160 w 192"/>
                <a:gd name="T7" fmla="*/ 0 h 72"/>
                <a:gd name="T8" fmla="*/ 192 w 192"/>
                <a:gd name="T9" fmla="*/ 72 h 72"/>
              </a:gdLst>
              <a:ahLst/>
              <a:cxnLst>
                <a:cxn ang="0">
                  <a:pos x="T0" y="T1"/>
                </a:cxn>
                <a:cxn ang="0">
                  <a:pos x="T2" y="T3"/>
                </a:cxn>
                <a:cxn ang="0">
                  <a:pos x="T4" y="T5"/>
                </a:cxn>
                <a:cxn ang="0">
                  <a:pos x="T6" y="T7"/>
                </a:cxn>
                <a:cxn ang="0">
                  <a:pos x="T8" y="T9"/>
                </a:cxn>
              </a:cxnLst>
              <a:rect l="0" t="0" r="r" b="b"/>
              <a:pathLst>
                <a:path w="192" h="72">
                  <a:moveTo>
                    <a:pt x="192" y="72"/>
                  </a:moveTo>
                  <a:cubicBezTo>
                    <a:pt x="172" y="72"/>
                    <a:pt x="15" y="72"/>
                    <a:pt x="0" y="72"/>
                  </a:cubicBezTo>
                  <a:cubicBezTo>
                    <a:pt x="30" y="42"/>
                    <a:pt x="32" y="0"/>
                    <a:pt x="32" y="0"/>
                  </a:cubicBezTo>
                  <a:cubicBezTo>
                    <a:pt x="160" y="0"/>
                    <a:pt x="160" y="0"/>
                    <a:pt x="160" y="0"/>
                  </a:cubicBezTo>
                  <a:cubicBezTo>
                    <a:pt x="160" y="0"/>
                    <a:pt x="162" y="47"/>
                    <a:pt x="192" y="72"/>
                  </a:cubicBezTo>
                  <a:close/>
                </a:path>
              </a:pathLst>
            </a:custGeom>
            <a:noFill/>
            <a:ln w="15875" cap="flat">
              <a:solidFill>
                <a:schemeClr val="accent2">
                  <a:lumMod val="100000"/>
                </a:schemeClr>
              </a:solidFill>
              <a:prstDash val="solid"/>
              <a:miter lim="800000"/>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34" name="Oval 38"/>
            <p:cNvSpPr>
              <a:spLocks noChangeArrowheads="1"/>
            </p:cNvSpPr>
            <p:nvPr/>
          </p:nvSpPr>
          <p:spPr bwMode="auto">
            <a:xfrm>
              <a:off x="4352925" y="4176713"/>
              <a:ext cx="242888" cy="244475"/>
            </a:xfrm>
            <a:prstGeom prst="ellipse">
              <a:avLst/>
            </a:prstGeom>
            <a:noFill/>
            <a:ln w="15875" cap="flat">
              <a:solidFill>
                <a:schemeClr val="accent2">
                  <a:lumMod val="100000"/>
                </a:schemeClr>
              </a:solidFill>
              <a:prstDash val="solid"/>
              <a:miter lim="800000"/>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35" name="Oval 39"/>
            <p:cNvSpPr>
              <a:spLocks noChangeArrowheads="1"/>
            </p:cNvSpPr>
            <p:nvPr/>
          </p:nvSpPr>
          <p:spPr bwMode="auto">
            <a:xfrm>
              <a:off x="4216400" y="4405313"/>
              <a:ext cx="30163" cy="30163"/>
            </a:xfrm>
            <a:prstGeom prst="ellipse">
              <a:avLst/>
            </a:prstGeom>
            <a:noFill/>
            <a:ln w="15875" cap="flat">
              <a:solidFill>
                <a:schemeClr val="accent2">
                  <a:lumMod val="100000"/>
                </a:schemeClr>
              </a:solidFill>
              <a:prstDash val="solid"/>
              <a:miter lim="800000"/>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36" name="Rectangle 40"/>
            <p:cNvSpPr>
              <a:spLocks noChangeArrowheads="1"/>
            </p:cNvSpPr>
            <p:nvPr/>
          </p:nvSpPr>
          <p:spPr bwMode="auto">
            <a:xfrm>
              <a:off x="4672013" y="4176713"/>
              <a:ext cx="90488" cy="92075"/>
            </a:xfrm>
            <a:prstGeom prst="rect">
              <a:avLst/>
            </a:prstGeom>
            <a:noFill/>
            <a:ln w="15875" cap="flat">
              <a:solidFill>
                <a:schemeClr val="accent2">
                  <a:lumMod val="100000"/>
                </a:schemeClr>
              </a:solidFill>
              <a:prstDash val="solid"/>
              <a:miter lim="800000"/>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汉仪正圆-45W" panose="00020600040101010101" charset="-122"/>
                <a:ea typeface="汉仪正圆-45W" panose="00020600040101010101" charset="-122"/>
                <a:cs typeface="+mn-ea"/>
                <a:sym typeface="思源黑体 CN Light" panose="020B0300000000000000" pitchFamily="34" charset="-122"/>
              </a:endParaRPr>
            </a:p>
          </p:txBody>
        </p:sp>
        <p:sp>
          <p:nvSpPr>
            <p:cNvPr id="37" name="Line 41"/>
            <p:cNvSpPr>
              <a:spLocks noChangeShapeType="1"/>
            </p:cNvSpPr>
            <p:nvPr/>
          </p:nvSpPr>
          <p:spPr bwMode="auto">
            <a:xfrm flipV="1">
              <a:off x="4429125" y="4086226"/>
              <a:ext cx="0" cy="98425"/>
            </a:xfrm>
            <a:prstGeom prst="line">
              <a:avLst/>
            </a:prstGeom>
            <a:noFill/>
            <a:ln w="15875" cap="flat">
              <a:solidFill>
                <a:schemeClr val="accent2">
                  <a:lumMod val="100000"/>
                </a:schemeClr>
              </a:solidFill>
              <a:prstDash val="solid"/>
              <a:miter lim="800000"/>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思源黑体 CN Light" panose="020B0300000000000000" pitchFamily="34" charset="-122"/>
                <a:ea typeface="思源黑体 CN Light" panose="020B0300000000000000" pitchFamily="34" charset="-122"/>
                <a:cs typeface="+mn-ea"/>
                <a:sym typeface="思源黑体 CN Light" panose="020B0300000000000000" pitchFamily="34" charset="-122"/>
              </a:endParaRPr>
            </a:p>
          </p:txBody>
        </p:sp>
        <p:sp>
          <p:nvSpPr>
            <p:cNvPr id="38" name="Line 42"/>
            <p:cNvSpPr>
              <a:spLocks noChangeShapeType="1"/>
            </p:cNvSpPr>
            <p:nvPr/>
          </p:nvSpPr>
          <p:spPr bwMode="auto">
            <a:xfrm flipV="1">
              <a:off x="4519613" y="4086226"/>
              <a:ext cx="0" cy="98425"/>
            </a:xfrm>
            <a:prstGeom prst="line">
              <a:avLst/>
            </a:prstGeom>
            <a:noFill/>
            <a:ln w="15875" cap="flat">
              <a:solidFill>
                <a:schemeClr val="accent2">
                  <a:lumMod val="100000"/>
                </a:schemeClr>
              </a:solidFill>
              <a:prstDash val="solid"/>
              <a:miter lim="800000"/>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思源黑体 CN Light" panose="020B0300000000000000" pitchFamily="34" charset="-122"/>
                <a:ea typeface="思源黑体 CN Light" panose="020B0300000000000000" pitchFamily="34" charset="-122"/>
                <a:cs typeface="+mn-ea"/>
                <a:sym typeface="思源黑体 CN Light" panose="020B0300000000000000" pitchFamily="34" charset="-122"/>
              </a:endParaRPr>
            </a:p>
          </p:txBody>
        </p:sp>
        <p:sp>
          <p:nvSpPr>
            <p:cNvPr id="39" name="Line 43"/>
            <p:cNvSpPr>
              <a:spLocks noChangeShapeType="1"/>
            </p:cNvSpPr>
            <p:nvPr/>
          </p:nvSpPr>
          <p:spPr bwMode="auto">
            <a:xfrm flipV="1">
              <a:off x="4429125" y="4413251"/>
              <a:ext cx="0" cy="128588"/>
            </a:xfrm>
            <a:prstGeom prst="line">
              <a:avLst/>
            </a:prstGeom>
            <a:noFill/>
            <a:ln w="15875" cap="flat">
              <a:solidFill>
                <a:schemeClr val="accent2">
                  <a:lumMod val="100000"/>
                </a:schemeClr>
              </a:solidFill>
              <a:prstDash val="solid"/>
              <a:miter lim="800000"/>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思源黑体 CN Light" panose="020B0300000000000000" pitchFamily="34" charset="-122"/>
                <a:ea typeface="思源黑体 CN Light" panose="020B0300000000000000" pitchFamily="34" charset="-122"/>
                <a:cs typeface="+mn-ea"/>
                <a:sym typeface="思源黑体 CN Light" panose="020B0300000000000000" pitchFamily="34" charset="-122"/>
              </a:endParaRPr>
            </a:p>
          </p:txBody>
        </p:sp>
        <p:sp>
          <p:nvSpPr>
            <p:cNvPr id="40" name="Line 44"/>
            <p:cNvSpPr>
              <a:spLocks noChangeShapeType="1"/>
            </p:cNvSpPr>
            <p:nvPr/>
          </p:nvSpPr>
          <p:spPr bwMode="auto">
            <a:xfrm flipV="1">
              <a:off x="4519613" y="4413251"/>
              <a:ext cx="0" cy="128588"/>
            </a:xfrm>
            <a:prstGeom prst="line">
              <a:avLst/>
            </a:prstGeom>
            <a:noFill/>
            <a:ln w="15875" cap="flat">
              <a:solidFill>
                <a:schemeClr val="accent2">
                  <a:lumMod val="100000"/>
                </a:schemeClr>
              </a:solidFill>
              <a:prstDash val="solid"/>
              <a:miter lim="800000"/>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思源黑体 CN Light" panose="020B0300000000000000" pitchFamily="34" charset="-122"/>
                <a:ea typeface="思源黑体 CN Light" panose="020B0300000000000000" pitchFamily="34" charset="-122"/>
                <a:cs typeface="+mn-ea"/>
                <a:sym typeface="思源黑体 CN Light" panose="020B0300000000000000" pitchFamily="34" charset="-122"/>
              </a:endParaRPr>
            </a:p>
          </p:txBody>
        </p:sp>
        <p:sp>
          <p:nvSpPr>
            <p:cNvPr id="41" name="Line 45"/>
            <p:cNvSpPr>
              <a:spLocks noChangeShapeType="1"/>
            </p:cNvSpPr>
            <p:nvPr/>
          </p:nvSpPr>
          <p:spPr bwMode="auto">
            <a:xfrm>
              <a:off x="4094163" y="4541838"/>
              <a:ext cx="760413" cy="0"/>
            </a:xfrm>
            <a:prstGeom prst="line">
              <a:avLst/>
            </a:prstGeom>
            <a:noFill/>
            <a:ln w="15875" cap="flat">
              <a:solidFill>
                <a:schemeClr val="accent2">
                  <a:lumMod val="100000"/>
                </a:schemeClr>
              </a:solidFill>
              <a:prstDash val="solid"/>
              <a:miter lim="800000"/>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思源黑体 CN Light" panose="020B0300000000000000" pitchFamily="34" charset="-122"/>
                <a:ea typeface="思源黑体 CN Light" panose="020B0300000000000000" pitchFamily="34" charset="-122"/>
                <a:cs typeface="+mn-ea"/>
                <a:sym typeface="思源黑体 CN Light" panose="020B0300000000000000" pitchFamily="34" charset="-122"/>
              </a:endParaRPr>
            </a:p>
          </p:txBody>
        </p:sp>
        <p:sp>
          <p:nvSpPr>
            <p:cNvPr id="42" name="Line 46"/>
            <p:cNvSpPr>
              <a:spLocks noChangeShapeType="1"/>
            </p:cNvSpPr>
            <p:nvPr/>
          </p:nvSpPr>
          <p:spPr bwMode="auto">
            <a:xfrm>
              <a:off x="4033838" y="4621213"/>
              <a:ext cx="881063" cy="0"/>
            </a:xfrm>
            <a:prstGeom prst="line">
              <a:avLst/>
            </a:prstGeom>
            <a:noFill/>
            <a:ln w="15875" cap="flat">
              <a:solidFill>
                <a:schemeClr val="accent2">
                  <a:lumMod val="100000"/>
                </a:schemeClr>
              </a:solidFill>
              <a:prstDash val="solid"/>
              <a:miter lim="800000"/>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思源黑体 CN Light" panose="020B0300000000000000" pitchFamily="34" charset="-122"/>
                <a:ea typeface="思源黑体 CN Light" panose="020B0300000000000000" pitchFamily="34" charset="-122"/>
                <a:cs typeface="+mn-ea"/>
                <a:sym typeface="思源黑体 CN Light" panose="020B0300000000000000" pitchFamily="34" charset="-122"/>
              </a:endParaRPr>
            </a:p>
          </p:txBody>
        </p:sp>
        <p:sp>
          <p:nvSpPr>
            <p:cNvPr id="43" name="Line 47"/>
            <p:cNvSpPr>
              <a:spLocks noChangeShapeType="1"/>
            </p:cNvSpPr>
            <p:nvPr/>
          </p:nvSpPr>
          <p:spPr bwMode="auto">
            <a:xfrm>
              <a:off x="4079875" y="4694238"/>
              <a:ext cx="788988" cy="0"/>
            </a:xfrm>
            <a:prstGeom prst="line">
              <a:avLst/>
            </a:prstGeom>
            <a:noFill/>
            <a:ln w="15875" cap="flat">
              <a:solidFill>
                <a:schemeClr val="accent2">
                  <a:lumMod val="100000"/>
                </a:schemeClr>
              </a:solidFill>
              <a:prstDash val="solid"/>
              <a:miter lim="800000"/>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思源黑体 CN Light" panose="020B0300000000000000" pitchFamily="34" charset="-122"/>
                <a:ea typeface="思源黑体 CN Light" panose="020B0300000000000000" pitchFamily="34" charset="-122"/>
                <a:cs typeface="+mn-ea"/>
                <a:sym typeface="思源黑体 CN Light" panose="020B0300000000000000" pitchFamily="34" charset="-122"/>
              </a:endParaRPr>
            </a:p>
          </p:txBody>
        </p:sp>
        <p:sp>
          <p:nvSpPr>
            <p:cNvPr id="44" name="Line 48"/>
            <p:cNvSpPr>
              <a:spLocks noChangeShapeType="1"/>
            </p:cNvSpPr>
            <p:nvPr/>
          </p:nvSpPr>
          <p:spPr bwMode="auto">
            <a:xfrm>
              <a:off x="4159250" y="4906963"/>
              <a:ext cx="627063" cy="0"/>
            </a:xfrm>
            <a:prstGeom prst="line">
              <a:avLst/>
            </a:prstGeom>
            <a:noFill/>
            <a:ln w="15875" cap="flat">
              <a:solidFill>
                <a:schemeClr val="accent2">
                  <a:lumMod val="100000"/>
                </a:schemeClr>
              </a:solidFill>
              <a:prstDash val="solid"/>
              <a:miter lim="800000"/>
            </a:ln>
          </p:spPr>
          <p:txBody>
            <a:bodyPr vert="horz" wrap="square" lIns="91440" tIns="45720" rIns="91440" bIns="45720" numCol="1" anchor="t" anchorCtr="0" compatLnSpc="1"/>
            <a:lstStyle/>
            <a:p>
              <a:pPr>
                <a:defRPr/>
              </a:pPr>
              <a:endParaRPr lang="id-ID" sz="1800" dirty="0">
                <a:solidFill>
                  <a:schemeClr val="accent1">
                    <a:lumMod val="50000"/>
                  </a:schemeClr>
                </a:solidFill>
                <a:latin typeface="思源黑体 CN Light" panose="020B0300000000000000" pitchFamily="34" charset="-122"/>
                <a:ea typeface="思源黑体 CN Light" panose="020B0300000000000000" pitchFamily="34" charset="-122"/>
                <a:cs typeface="+mn-ea"/>
                <a:sym typeface="思源黑体 CN Light" panose="020B0300000000000000" pitchFamily="34" charset="-122"/>
              </a:endParaRPr>
            </a:p>
          </p:txBody>
        </p:sp>
      </p:grpSp>
      <p:sp>
        <p:nvSpPr>
          <p:cNvPr id="45" name="文本框 44"/>
          <p:cNvSpPr txBox="1"/>
          <p:nvPr/>
        </p:nvSpPr>
        <p:spPr>
          <a:xfrm>
            <a:off x="1998470" y="1779617"/>
            <a:ext cx="2061417" cy="448071"/>
          </a:xfrm>
          <a:prstGeom prst="rect">
            <a:avLst/>
          </a:prstGeom>
          <a:noFill/>
        </p:spPr>
        <p:txBody>
          <a:bodyPr wrap="square" rtlCol="0">
            <a:spAutoFit/>
          </a:bodyPr>
          <a:lstStyle/>
          <a:p>
            <a:pPr>
              <a:lnSpc>
                <a:spcPct val="142000"/>
              </a:lnSpc>
            </a:pPr>
            <a:r>
              <a:rPr lang="zh-CN" altLang="en-US" b="1" dirty="0">
                <a:solidFill>
                  <a:schemeClr val="dk1">
                    <a:lumMod val="50000"/>
                  </a:schemeClr>
                </a:solidFill>
                <a:latin typeface="汉仪正圆-45W" panose="00020600040101010101" charset="-122"/>
                <a:ea typeface="汉仪正圆-45W" panose="00020600040101010101" charset="-122"/>
                <a:sym typeface="思源黑体 CN Light" panose="020B0300000000000000" pitchFamily="34" charset="-122"/>
              </a:rPr>
              <a:t>请输入标题</a:t>
            </a:r>
            <a:endParaRPr lang="zh-CN" altLang="en-US" b="1" dirty="0">
              <a:solidFill>
                <a:schemeClr val="dk1">
                  <a:lumMod val="50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46" name="文本框 45"/>
          <p:cNvSpPr txBox="1"/>
          <p:nvPr/>
        </p:nvSpPr>
        <p:spPr>
          <a:xfrm>
            <a:off x="1998345" y="2148840"/>
            <a:ext cx="2832100" cy="702945"/>
          </a:xfrm>
          <a:prstGeom prst="rect">
            <a:avLst/>
          </a:prstGeom>
          <a:noFill/>
          <a:ln>
            <a:noFill/>
          </a:ln>
        </p:spPr>
        <p:txBody>
          <a:bodyPr wrap="square" rtlCol="0">
            <a:spAutoFit/>
          </a:bodyPr>
          <a:lstStyle/>
          <a:p>
            <a:pPr>
              <a:lnSpc>
                <a:spcPct val="142000"/>
              </a:lnSpc>
            </a:pPr>
            <a:r>
              <a:rPr lang="zh-CN" altLang="en-US" sz="1400" dirty="0">
                <a:solidFill>
                  <a:schemeClr val="dk1">
                    <a:lumMod val="50000"/>
                  </a:schemeClr>
                </a:solidFill>
                <a:latin typeface="汉仪正圆-45W" panose="00020600040101010101" charset="-122"/>
                <a:ea typeface="汉仪正圆-45W" panose="00020600040101010101" charset="-122"/>
                <a:sym typeface="思源黑体 CN Light" panose="020B0300000000000000" pitchFamily="34" charset="-122"/>
              </a:rPr>
              <a:t>请在此输入内容请在此输入内容请在此输入内容在此输入内容</a:t>
            </a:r>
            <a:endParaRPr lang="zh-CN" altLang="en-US" sz="1400" dirty="0">
              <a:solidFill>
                <a:schemeClr val="dk1">
                  <a:lumMod val="50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47" name="文本框 46"/>
          <p:cNvSpPr txBox="1"/>
          <p:nvPr/>
        </p:nvSpPr>
        <p:spPr>
          <a:xfrm>
            <a:off x="1986417" y="3269259"/>
            <a:ext cx="2061417" cy="448071"/>
          </a:xfrm>
          <a:prstGeom prst="rect">
            <a:avLst/>
          </a:prstGeom>
          <a:noFill/>
        </p:spPr>
        <p:txBody>
          <a:bodyPr wrap="square" rtlCol="0">
            <a:spAutoFit/>
          </a:bodyPr>
          <a:lstStyle/>
          <a:p>
            <a:pPr>
              <a:lnSpc>
                <a:spcPct val="142000"/>
              </a:lnSpc>
            </a:pPr>
            <a:r>
              <a:rPr lang="zh-CN" altLang="en-US" b="1" dirty="0">
                <a:solidFill>
                  <a:schemeClr val="dk1">
                    <a:lumMod val="50000"/>
                  </a:schemeClr>
                </a:solidFill>
                <a:latin typeface="汉仪正圆-45W" panose="00020600040101010101" charset="-122"/>
                <a:ea typeface="汉仪正圆-45W" panose="00020600040101010101" charset="-122"/>
                <a:sym typeface="思源黑体 CN Light" panose="020B0300000000000000" pitchFamily="34" charset="-122"/>
              </a:rPr>
              <a:t>请输入标题</a:t>
            </a:r>
            <a:endParaRPr lang="zh-CN" altLang="en-US" b="1" dirty="0">
              <a:solidFill>
                <a:schemeClr val="dk1">
                  <a:lumMod val="50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48" name="文本框 47"/>
          <p:cNvSpPr txBox="1"/>
          <p:nvPr/>
        </p:nvSpPr>
        <p:spPr>
          <a:xfrm>
            <a:off x="1986280" y="3638550"/>
            <a:ext cx="2832100" cy="702945"/>
          </a:xfrm>
          <a:prstGeom prst="rect">
            <a:avLst/>
          </a:prstGeom>
          <a:noFill/>
          <a:ln>
            <a:noFill/>
          </a:ln>
        </p:spPr>
        <p:txBody>
          <a:bodyPr wrap="square" rtlCol="0">
            <a:spAutoFit/>
          </a:bodyPr>
          <a:lstStyle/>
          <a:p>
            <a:pPr>
              <a:lnSpc>
                <a:spcPct val="142000"/>
              </a:lnSpc>
            </a:pPr>
            <a:r>
              <a:rPr lang="zh-CN" altLang="en-US" sz="1400" dirty="0">
                <a:solidFill>
                  <a:schemeClr val="dk1">
                    <a:lumMod val="50000"/>
                  </a:schemeClr>
                </a:solidFill>
                <a:latin typeface="汉仪正圆-45W" panose="00020600040101010101" charset="-122"/>
                <a:ea typeface="汉仪正圆-45W" panose="00020600040101010101" charset="-122"/>
                <a:sym typeface="思源黑体 CN Light" panose="020B0300000000000000" pitchFamily="34" charset="-122"/>
              </a:rPr>
              <a:t>请在此输入内容请在此输入内容请在此输入内容在此输入内容</a:t>
            </a:r>
            <a:endParaRPr lang="zh-CN" altLang="en-US" sz="1400" dirty="0">
              <a:solidFill>
                <a:schemeClr val="dk1">
                  <a:lumMod val="50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49" name="文本框 48"/>
          <p:cNvSpPr txBox="1"/>
          <p:nvPr/>
        </p:nvSpPr>
        <p:spPr>
          <a:xfrm>
            <a:off x="2017408" y="4642574"/>
            <a:ext cx="2061417" cy="448071"/>
          </a:xfrm>
          <a:prstGeom prst="rect">
            <a:avLst/>
          </a:prstGeom>
          <a:noFill/>
        </p:spPr>
        <p:txBody>
          <a:bodyPr wrap="square" rtlCol="0">
            <a:spAutoFit/>
          </a:bodyPr>
          <a:lstStyle/>
          <a:p>
            <a:pPr>
              <a:lnSpc>
                <a:spcPct val="142000"/>
              </a:lnSpc>
            </a:pPr>
            <a:r>
              <a:rPr lang="zh-CN" altLang="en-US" b="1" dirty="0">
                <a:solidFill>
                  <a:schemeClr val="dk1">
                    <a:lumMod val="50000"/>
                  </a:schemeClr>
                </a:solidFill>
                <a:latin typeface="汉仪正圆-45W" panose="00020600040101010101" charset="-122"/>
                <a:ea typeface="汉仪正圆-45W" panose="00020600040101010101" charset="-122"/>
                <a:sym typeface="思源黑体 CN Light" panose="020B0300000000000000" pitchFamily="34" charset="-122"/>
              </a:rPr>
              <a:t>请输入标题</a:t>
            </a:r>
            <a:endParaRPr lang="zh-CN" altLang="en-US" b="1" dirty="0">
              <a:solidFill>
                <a:schemeClr val="dk1">
                  <a:lumMod val="50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50" name="文本框 49"/>
          <p:cNvSpPr txBox="1"/>
          <p:nvPr/>
        </p:nvSpPr>
        <p:spPr>
          <a:xfrm>
            <a:off x="2017395" y="5012055"/>
            <a:ext cx="2832100" cy="702945"/>
          </a:xfrm>
          <a:prstGeom prst="rect">
            <a:avLst/>
          </a:prstGeom>
          <a:noFill/>
          <a:ln>
            <a:noFill/>
          </a:ln>
        </p:spPr>
        <p:txBody>
          <a:bodyPr wrap="square" rtlCol="0">
            <a:spAutoFit/>
          </a:bodyPr>
          <a:lstStyle/>
          <a:p>
            <a:pPr>
              <a:lnSpc>
                <a:spcPct val="142000"/>
              </a:lnSpc>
            </a:pPr>
            <a:r>
              <a:rPr lang="zh-CN" altLang="en-US" sz="1400" dirty="0">
                <a:solidFill>
                  <a:schemeClr val="dk1">
                    <a:lumMod val="50000"/>
                  </a:schemeClr>
                </a:solidFill>
                <a:latin typeface="汉仪正圆-45W" panose="00020600040101010101" charset="-122"/>
                <a:ea typeface="汉仪正圆-45W" panose="00020600040101010101" charset="-122"/>
                <a:sym typeface="思源黑体 CN Light" panose="020B0300000000000000" pitchFamily="34" charset="-122"/>
              </a:rPr>
              <a:t>请在此输入内容请在此输入内容请在此输入内容在此输入内容</a:t>
            </a:r>
            <a:endParaRPr lang="zh-CN" altLang="en-US" sz="1400" dirty="0">
              <a:solidFill>
                <a:schemeClr val="dk1">
                  <a:lumMod val="50000"/>
                </a:schemeClr>
              </a:solidFill>
              <a:latin typeface="汉仪正圆-45W" panose="00020600040101010101" charset="-122"/>
              <a:ea typeface="汉仪正圆-45W" panose="00020600040101010101" charset="-122"/>
              <a:sym typeface="思源黑体 CN Light" panose="020B0300000000000000" pitchFamily="34" charset="-122"/>
            </a:endParaRPr>
          </a:p>
        </p:txBody>
      </p:sp>
      <p:pic>
        <p:nvPicPr>
          <p:cNvPr id="51" name="图形 50" descr="税 纯色填充"/>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40648" y="3304485"/>
            <a:ext cx="914400" cy="914400"/>
          </a:xfrm>
          <a:prstGeom prst="rect">
            <a:avLst/>
          </a:prstGeom>
        </p:spPr>
      </p:pic>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p:cNvSpPr txBox="1"/>
          <p:nvPr/>
        </p:nvSpPr>
        <p:spPr>
          <a:xfrm>
            <a:off x="2702560" y="2265045"/>
            <a:ext cx="6786880" cy="1322070"/>
          </a:xfrm>
          <a:prstGeom prst="rect">
            <a:avLst/>
          </a:prstGeom>
          <a:noFill/>
        </p:spPr>
        <p:txBody>
          <a:bodyPr wrap="none" rtlCol="0">
            <a:spAutoFit/>
          </a:bodyPr>
          <a:lstStyle/>
          <a:p>
            <a:pPr algn="ctr"/>
            <a:r>
              <a:rPr lang="zh-CN" altLang="en-US" sz="8000">
                <a:solidFill>
                  <a:schemeClr val="tx1">
                    <a:lumMod val="75000"/>
                    <a:lumOff val="25000"/>
                  </a:schemeClr>
                </a:solidFill>
                <a:latin typeface="汉仪宋韵朗黑W" panose="00020600040101010101" charset="-122"/>
                <a:ea typeface="汉仪宋韵朗黑W" panose="00020600040101010101" charset="-122"/>
                <a:cs typeface="思源宋体" panose="02020700000000000000" charset="-122"/>
                <a:sym typeface="思源黑体 CN Light" panose="020B0300000000000000" pitchFamily="34" charset="-122"/>
              </a:rPr>
              <a:t>演示结束</a:t>
            </a:r>
            <a:r>
              <a:rPr lang="en-US" altLang="zh-CN" sz="8000">
                <a:solidFill>
                  <a:schemeClr val="tx1">
                    <a:lumMod val="75000"/>
                    <a:lumOff val="25000"/>
                  </a:schemeClr>
                </a:solidFill>
                <a:latin typeface="汉仪宋韵朗黑W" panose="00020600040101010101" charset="-122"/>
                <a:ea typeface="汉仪宋韵朗黑W" panose="00020600040101010101" charset="-122"/>
                <a:cs typeface="思源宋体" panose="02020700000000000000" charset="-122"/>
                <a:sym typeface="思源黑体 CN Light" panose="020B0300000000000000" pitchFamily="34" charset="-122"/>
              </a:rPr>
              <a:t> </a:t>
            </a:r>
            <a:r>
              <a:rPr lang="zh-CN" altLang="en-US" sz="8000">
                <a:solidFill>
                  <a:schemeClr val="tx1">
                    <a:lumMod val="75000"/>
                    <a:lumOff val="25000"/>
                  </a:schemeClr>
                </a:solidFill>
                <a:latin typeface="汉仪宋韵朗黑W" panose="00020600040101010101" charset="-122"/>
                <a:ea typeface="汉仪宋韵朗黑W" panose="00020600040101010101" charset="-122"/>
                <a:cs typeface="思源宋体" panose="02020700000000000000" charset="-122"/>
                <a:sym typeface="思源黑体 CN Light" panose="020B0300000000000000" pitchFamily="34" charset="-122"/>
              </a:rPr>
              <a:t>再见</a:t>
            </a:r>
            <a:endParaRPr lang="zh-CN" altLang="en-US" sz="8000">
              <a:solidFill>
                <a:schemeClr val="tx1">
                  <a:lumMod val="75000"/>
                  <a:lumOff val="25000"/>
                </a:schemeClr>
              </a:solidFill>
              <a:latin typeface="汉仪宋韵朗黑W" panose="00020600040101010101" charset="-122"/>
              <a:ea typeface="汉仪宋韵朗黑W" panose="00020600040101010101" charset="-122"/>
              <a:cs typeface="思源宋体" panose="02020700000000000000" charset="-122"/>
              <a:sym typeface="思源黑体 CN Light" panose="020B0300000000000000" pitchFamily="34" charset="-122"/>
            </a:endParaRPr>
          </a:p>
        </p:txBody>
      </p:sp>
      <p:sp>
        <p:nvSpPr>
          <p:cNvPr id="21" name="文本框"/>
          <p:cNvSpPr/>
          <p:nvPr/>
        </p:nvSpPr>
        <p:spPr>
          <a:xfrm>
            <a:off x="2222500" y="3575685"/>
            <a:ext cx="7486015" cy="61382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en-US" altLang="zh-CN" sz="1200">
                <a:solidFill>
                  <a:schemeClr val="tx1">
                    <a:lumMod val="75000"/>
                    <a:lumOff val="25000"/>
                  </a:schemeClr>
                </a:solidFill>
                <a:latin typeface="汉仪宋韵朗黑W" panose="00020600040101010101" charset="-122"/>
                <a:ea typeface="汉仪宋韵朗黑W" panose="00020600040101010101" charset="-122"/>
                <a:cs typeface="思源宋体" panose="02020700000000000000" charset="-122"/>
                <a:sym typeface="思源黑体 CN Light" panose="020B0300000000000000" pitchFamily="34" charset="-122"/>
              </a:rPr>
              <a:t>请在此添加您的文字内容，请在此添加您的文字内容。请在此添加您的文字内容，请在此添加您的文字内容。请在此添加您的文字内容，请在此添加您的文字内容。</a:t>
            </a:r>
            <a:endParaRPr lang="en-US" altLang="zh-CN" sz="1200" dirty="0">
              <a:solidFill>
                <a:schemeClr val="tx1">
                  <a:lumMod val="75000"/>
                  <a:lumOff val="25000"/>
                </a:schemeClr>
              </a:solidFill>
              <a:latin typeface="汉仪宋韵朗黑W" panose="00020600040101010101" charset="-122"/>
              <a:ea typeface="汉仪宋韵朗黑W" panose="00020600040101010101" charset="-122"/>
              <a:cs typeface="思源宋体" panose="02020700000000000000" charset="-122"/>
              <a:sym typeface="思源黑体 CN Light" panose="020B0300000000000000" pitchFamily="34" charset="-122"/>
            </a:endParaRPr>
          </a:p>
        </p:txBody>
      </p:sp>
      <p:sp>
        <p:nvSpPr>
          <p:cNvPr id="22" name="矩形: 圆角 11"/>
          <p:cNvSpPr/>
          <p:nvPr/>
        </p:nvSpPr>
        <p:spPr>
          <a:xfrm>
            <a:off x="4847590" y="4679950"/>
            <a:ext cx="2496820" cy="355600"/>
          </a:xfrm>
          <a:prstGeom prst="roundRect">
            <a:avLst>
              <a:gd name="adj" fmla="val 50000"/>
            </a:avLst>
          </a:prstGeom>
          <a:solidFill>
            <a:schemeClr val="accent2"/>
          </a:solidFill>
          <a:ln w="12700"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a:noFill/>
                </a:ln>
                <a:solidFill>
                  <a:schemeClr val="bg1"/>
                </a:solidFill>
                <a:effectLst/>
                <a:uLnTx/>
                <a:uFillTx/>
                <a:latin typeface="汉仪宋韵朗黑W" panose="00020600040101010101" charset="-122"/>
                <a:ea typeface="汉仪宋韵朗黑W" panose="00020600040101010101" charset="-122"/>
                <a:cs typeface="+mn-ea"/>
                <a:sym typeface="思源黑体 CN Light" panose="020B0300000000000000" pitchFamily="34" charset="-122"/>
              </a:rPr>
              <a:t>XX</a:t>
            </a:r>
            <a:endParaRPr kumimoji="0" lang="en-US" altLang="zh-CN" sz="1600" b="0" i="0" u="none" strike="noStrike" kern="1200" cap="none" spc="0" normalizeH="0" baseline="0" noProof="0" dirty="0">
              <a:ln>
                <a:noFill/>
              </a:ln>
              <a:solidFill>
                <a:schemeClr val="bg1"/>
              </a:solidFill>
              <a:effectLst/>
              <a:uLnTx/>
              <a:uFillTx/>
              <a:latin typeface="汉仪宋韵朗黑W" panose="00020600040101010101" charset="-122"/>
              <a:ea typeface="汉仪宋韵朗黑W" panose="00020600040101010101" charset="-122"/>
              <a:cs typeface="+mn-ea"/>
              <a:sym typeface="思源黑体 CN Light" panose="020B0300000000000000" pitchFamily="34" charset="-122"/>
            </a:endParaRPr>
          </a:p>
        </p:txBody>
      </p:sp>
      <p:sp>
        <p:nvSpPr>
          <p:cNvPr id="23" name="文本框 22"/>
          <p:cNvSpPr txBox="1"/>
          <p:nvPr/>
        </p:nvSpPr>
        <p:spPr>
          <a:xfrm>
            <a:off x="3884295" y="1677670"/>
            <a:ext cx="4504055" cy="460375"/>
          </a:xfrm>
          <a:prstGeom prst="rect">
            <a:avLst/>
          </a:prstGeom>
          <a:noFill/>
        </p:spPr>
        <p:txBody>
          <a:bodyPr wrap="square" rtlCol="0">
            <a:spAutoFit/>
          </a:bodyPr>
          <a:lstStyle/>
          <a:p>
            <a:pPr algn="ctr"/>
            <a:r>
              <a:rPr lang="zh-CN" altLang="en-US" sz="2400" cap="all">
                <a:solidFill>
                  <a:schemeClr val="tx1">
                    <a:lumMod val="75000"/>
                    <a:lumOff val="25000"/>
                  </a:schemeClr>
                </a:solidFill>
                <a:uFillTx/>
                <a:latin typeface="汉仪宋韵朗黑W" panose="00020600040101010101" charset="-122"/>
                <a:ea typeface="汉仪宋韵朗黑W" panose="00020600040101010101" charset="-122"/>
                <a:cs typeface="思源宋体" panose="02020700000000000000" charset="-122"/>
                <a:sym typeface="思源黑体 CN Light" panose="020B0300000000000000" pitchFamily="34" charset="-122"/>
              </a:rPr>
              <a:t>The teaching of general</a:t>
            </a:r>
            <a:endParaRPr lang="zh-CN" altLang="en-US" sz="2400">
              <a:solidFill>
                <a:schemeClr val="tx1">
                  <a:lumMod val="75000"/>
                  <a:lumOff val="25000"/>
                </a:schemeClr>
              </a:solidFill>
              <a:latin typeface="汉仪宋韵朗黑W" panose="00020600040101010101" charset="-122"/>
              <a:ea typeface="汉仪宋韵朗黑W" panose="00020600040101010101" charset="-122"/>
              <a:cs typeface="思源宋体" panose="02020700000000000000" charset="-122"/>
              <a:sym typeface="思源黑体 CN Light" panose="020B0300000000000000" pitchFamily="34" charset="-122"/>
            </a:endParaRPr>
          </a:p>
        </p:txBody>
      </p:sp>
      <p:grpSp>
        <p:nvGrpSpPr>
          <p:cNvPr id="7" name="组合 6"/>
          <p:cNvGrpSpPr/>
          <p:nvPr/>
        </p:nvGrpSpPr>
        <p:grpSpPr>
          <a:xfrm rot="16500000" flipH="1">
            <a:off x="-1791335" y="-2263775"/>
            <a:ext cx="4881245" cy="5222875"/>
            <a:chOff x="-2941" y="-3544"/>
            <a:chExt cx="7687" cy="8225"/>
          </a:xfrm>
        </p:grpSpPr>
        <p:sp>
          <p:nvSpPr>
            <p:cNvPr id="4" name="任意多边形: 形状 9"/>
            <p:cNvSpPr/>
            <p:nvPr/>
          </p:nvSpPr>
          <p:spPr>
            <a:xfrm rot="19222549" flipH="1">
              <a:off x="-2941" y="-161"/>
              <a:ext cx="6610" cy="4730"/>
            </a:xfrm>
            <a:custGeom>
              <a:avLst/>
              <a:gdLst>
                <a:gd name="connsiteX0" fmla="*/ 6749971 w 6815402"/>
                <a:gd name="connsiteY0" fmla="*/ 786590 h 4876466"/>
                <a:gd name="connsiteX1" fmla="*/ 6748018 w 6815402"/>
                <a:gd name="connsiteY1" fmla="*/ 782405 h 4876466"/>
                <a:gd name="connsiteX2" fmla="*/ 6746902 w 6815402"/>
                <a:gd name="connsiteY2" fmla="*/ 779058 h 4876466"/>
                <a:gd name="connsiteX3" fmla="*/ 5340753 w 6815402"/>
                <a:gd name="connsiteY3" fmla="*/ 22847 h 4876466"/>
                <a:gd name="connsiteX4" fmla="*/ 3376439 w 6815402"/>
                <a:gd name="connsiteY4" fmla="*/ 789100 h 4876466"/>
                <a:gd name="connsiteX5" fmla="*/ 2839474 w 6815402"/>
                <a:gd name="connsiteY5" fmla="*/ 604441 h 4876466"/>
                <a:gd name="connsiteX6" fmla="*/ 2428592 w 6815402"/>
                <a:gd name="connsiteY6" fmla="*/ 310994 h 4876466"/>
                <a:gd name="connsiteX7" fmla="*/ 1587301 w 6815402"/>
                <a:gd name="connsiteY7" fmla="*/ 209459 h 4876466"/>
                <a:gd name="connsiteX8" fmla="*/ 968327 w 6815402"/>
                <a:gd name="connsiteY8" fmla="*/ 927455 h 4876466"/>
                <a:gd name="connsiteX9" fmla="*/ 850613 w 6815402"/>
                <a:gd name="connsiteY9" fmla="*/ 1348657 h 4876466"/>
                <a:gd name="connsiteX10" fmla="*/ 865118 w 6815402"/>
                <a:gd name="connsiteY10" fmla="*/ 1927182 h 4876466"/>
                <a:gd name="connsiteX11" fmla="*/ 441126 w 6815402"/>
                <a:gd name="connsiteY11" fmla="*/ 2960103 h 4876466"/>
                <a:gd name="connsiteX12" fmla="*/ 9601 w 6815402"/>
                <a:gd name="connsiteY12" fmla="*/ 3785212 h 4876466"/>
                <a:gd name="connsiteX13" fmla="*/ 267902 w 6815402"/>
                <a:gd name="connsiteY13" fmla="*/ 4615063 h 4876466"/>
                <a:gd name="connsiteX14" fmla="*/ 993432 w 6815402"/>
                <a:gd name="connsiteY14" fmla="*/ 4866111 h 4876466"/>
                <a:gd name="connsiteX15" fmla="*/ 1735140 w 6815402"/>
                <a:gd name="connsiteY15" fmla="*/ 4339469 h 4876466"/>
                <a:gd name="connsiteX16" fmla="*/ 2458718 w 6815402"/>
                <a:gd name="connsiteY16" fmla="*/ 3563732 h 4876466"/>
                <a:gd name="connsiteX17" fmla="*/ 3529299 w 6815402"/>
                <a:gd name="connsiteY17" fmla="*/ 3364847 h 4876466"/>
                <a:gd name="connsiteX18" fmla="*/ 4506156 w 6815402"/>
                <a:gd name="connsiteY18" fmla="*/ 3185487 h 4876466"/>
                <a:gd name="connsiteX19" fmla="*/ 4941307 w 6815402"/>
                <a:gd name="connsiteY19" fmla="*/ 2434855 h 4876466"/>
                <a:gd name="connsiteX20" fmla="*/ 5349679 w 6815402"/>
                <a:gd name="connsiteY20" fmla="*/ 1522158 h 4876466"/>
                <a:gd name="connsiteX21" fmla="*/ 5795987 w 6815402"/>
                <a:gd name="connsiteY21" fmla="*/ 1314068 h 4876466"/>
                <a:gd name="connsiteX22" fmla="*/ 6122071 w 6815402"/>
                <a:gd name="connsiteY22" fmla="*/ 1349773 h 4876466"/>
                <a:gd name="connsiteX23" fmla="*/ 6307847 w 6815402"/>
                <a:gd name="connsiteY23" fmla="*/ 1476412 h 4876466"/>
                <a:gd name="connsiteX24" fmla="*/ 6805202 w 6815402"/>
                <a:gd name="connsiteY24" fmla="*/ 1200539 h 4876466"/>
                <a:gd name="connsiteX25" fmla="*/ 6749971 w 6815402"/>
                <a:gd name="connsiteY25" fmla="*/ 786590 h 4876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815402" h="4876466">
                  <a:moveTo>
                    <a:pt x="6749971" y="786590"/>
                  </a:moveTo>
                  <a:cubicBezTo>
                    <a:pt x="6749413" y="785195"/>
                    <a:pt x="6748576" y="783800"/>
                    <a:pt x="6748018" y="782405"/>
                  </a:cubicBezTo>
                  <a:cubicBezTo>
                    <a:pt x="6747739" y="781290"/>
                    <a:pt x="6747460" y="780174"/>
                    <a:pt x="6746902" y="779058"/>
                  </a:cubicBezTo>
                  <a:cubicBezTo>
                    <a:pt x="6515101" y="236796"/>
                    <a:pt x="5922348" y="-92076"/>
                    <a:pt x="5340753" y="22847"/>
                  </a:cubicBezTo>
                  <a:cubicBezTo>
                    <a:pt x="4643675" y="160645"/>
                    <a:pt x="4114521" y="803047"/>
                    <a:pt x="3376439" y="789100"/>
                  </a:cubicBezTo>
                  <a:cubicBezTo>
                    <a:pt x="3178111" y="785474"/>
                    <a:pt x="3001261" y="716854"/>
                    <a:pt x="2839474" y="604441"/>
                  </a:cubicBezTo>
                  <a:cubicBezTo>
                    <a:pt x="2701119" y="508206"/>
                    <a:pt x="2575316" y="395234"/>
                    <a:pt x="2428592" y="310994"/>
                  </a:cubicBezTo>
                  <a:cubicBezTo>
                    <a:pt x="2178380" y="167339"/>
                    <a:pt x="1861501" y="80030"/>
                    <a:pt x="1587301" y="209459"/>
                  </a:cubicBezTo>
                  <a:cubicBezTo>
                    <a:pt x="1311984" y="339446"/>
                    <a:pt x="1093572" y="659671"/>
                    <a:pt x="968327" y="927455"/>
                  </a:cubicBezTo>
                  <a:cubicBezTo>
                    <a:pt x="906123" y="1060510"/>
                    <a:pt x="863166" y="1201934"/>
                    <a:pt x="850613" y="1348657"/>
                  </a:cubicBezTo>
                  <a:cubicBezTo>
                    <a:pt x="834156" y="1541405"/>
                    <a:pt x="872092" y="1734154"/>
                    <a:pt x="865118" y="1927182"/>
                  </a:cubicBezTo>
                  <a:cubicBezTo>
                    <a:pt x="850892" y="2320210"/>
                    <a:pt x="686037" y="2659961"/>
                    <a:pt x="441126" y="2960103"/>
                  </a:cubicBezTo>
                  <a:cubicBezTo>
                    <a:pt x="237776" y="3209476"/>
                    <a:pt x="52558" y="3456619"/>
                    <a:pt x="9601" y="3785212"/>
                  </a:cubicBezTo>
                  <a:cubicBezTo>
                    <a:pt x="-29730" y="4085632"/>
                    <a:pt x="50885" y="4397210"/>
                    <a:pt x="267902" y="4615063"/>
                  </a:cubicBezTo>
                  <a:cubicBezTo>
                    <a:pt x="455631" y="4803628"/>
                    <a:pt x="727321" y="4911578"/>
                    <a:pt x="993432" y="4866111"/>
                  </a:cubicBezTo>
                  <a:cubicBezTo>
                    <a:pt x="1305011" y="4813111"/>
                    <a:pt x="1546854" y="4578243"/>
                    <a:pt x="1735140" y="4339469"/>
                  </a:cubicBezTo>
                  <a:cubicBezTo>
                    <a:pt x="1956342" y="4058853"/>
                    <a:pt x="2145744" y="3753133"/>
                    <a:pt x="2458718" y="3563732"/>
                  </a:cubicBezTo>
                  <a:cubicBezTo>
                    <a:pt x="2792333" y="3361778"/>
                    <a:pt x="3149380" y="3339463"/>
                    <a:pt x="3529299" y="3364847"/>
                  </a:cubicBezTo>
                  <a:cubicBezTo>
                    <a:pt x="3871562" y="3387720"/>
                    <a:pt x="4215219" y="3393578"/>
                    <a:pt x="4506156" y="3185487"/>
                  </a:cubicBezTo>
                  <a:cubicBezTo>
                    <a:pt x="4761389" y="3003059"/>
                    <a:pt x="4883566" y="2736112"/>
                    <a:pt x="4941307" y="2434855"/>
                  </a:cubicBezTo>
                  <a:cubicBezTo>
                    <a:pt x="5007695" y="2088689"/>
                    <a:pt x="5061531" y="1758980"/>
                    <a:pt x="5349679" y="1522158"/>
                  </a:cubicBezTo>
                  <a:cubicBezTo>
                    <a:pt x="5477156" y="1417277"/>
                    <a:pt x="5633085" y="1342241"/>
                    <a:pt x="5795987" y="1314068"/>
                  </a:cubicBezTo>
                  <a:cubicBezTo>
                    <a:pt x="5903380" y="1295379"/>
                    <a:pt x="6022488" y="1302910"/>
                    <a:pt x="6122071" y="1349773"/>
                  </a:cubicBezTo>
                  <a:cubicBezTo>
                    <a:pt x="6191528" y="1382409"/>
                    <a:pt x="6240900" y="1441823"/>
                    <a:pt x="6307847" y="1476412"/>
                  </a:cubicBezTo>
                  <a:cubicBezTo>
                    <a:pt x="6526538" y="1589104"/>
                    <a:pt x="6762244" y="1420624"/>
                    <a:pt x="6805202" y="1200539"/>
                  </a:cubicBezTo>
                  <a:cubicBezTo>
                    <a:pt x="6832817" y="1060789"/>
                    <a:pt x="6801017" y="916855"/>
                    <a:pt x="6749971" y="786590"/>
                  </a:cubicBezTo>
                  <a:close/>
                </a:path>
              </a:pathLst>
            </a:custGeom>
            <a:solidFill>
              <a:schemeClr val="accent2"/>
            </a:solidFill>
            <a:ln w="2444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5" name="任意多边形: 形状 8"/>
            <p:cNvSpPr/>
            <p:nvPr/>
          </p:nvSpPr>
          <p:spPr>
            <a:xfrm rot="7452514" flipH="1">
              <a:off x="-585" y="-2643"/>
              <a:ext cx="6233" cy="4431"/>
            </a:xfrm>
            <a:custGeom>
              <a:avLst/>
              <a:gdLst>
                <a:gd name="connsiteX0" fmla="*/ 3849735 w 4044409"/>
                <a:gd name="connsiteY0" fmla="*/ 682717 h 2874979"/>
                <a:gd name="connsiteX1" fmla="*/ 3836066 w 4044409"/>
                <a:gd name="connsiteY1" fmla="*/ 669328 h 2874979"/>
                <a:gd name="connsiteX2" fmla="*/ 3818772 w 4044409"/>
                <a:gd name="connsiteY2" fmla="*/ 655660 h 2874979"/>
                <a:gd name="connsiteX3" fmla="*/ 3104400 w 4044409"/>
                <a:gd name="connsiteY3" fmla="*/ 471837 h 2874979"/>
                <a:gd name="connsiteX4" fmla="*/ 2289609 w 4044409"/>
                <a:gd name="connsiteY4" fmla="*/ 707264 h 2874979"/>
                <a:gd name="connsiteX5" fmla="*/ 1618194 w 4044409"/>
                <a:gd name="connsiteY5" fmla="*/ 390944 h 2874979"/>
                <a:gd name="connsiteX6" fmla="*/ 950684 w 4044409"/>
                <a:gd name="connsiteY6" fmla="*/ 9910 h 2874979"/>
                <a:gd name="connsiteX7" fmla="*/ 502702 w 4044409"/>
                <a:gd name="connsiteY7" fmla="*/ 51194 h 2874979"/>
                <a:gd name="connsiteX8" fmla="*/ 309116 w 4044409"/>
                <a:gd name="connsiteY8" fmla="*/ 156633 h 2874979"/>
                <a:gd name="connsiteX9" fmla="*/ 280664 w 4044409"/>
                <a:gd name="connsiteY9" fmla="*/ 250637 h 2874979"/>
                <a:gd name="connsiteX10" fmla="*/ 106046 w 4044409"/>
                <a:gd name="connsiteY10" fmla="*/ 1625819 h 2874979"/>
                <a:gd name="connsiteX11" fmla="*/ 637152 w 4044409"/>
                <a:gd name="connsiteY11" fmla="*/ 2132935 h 2874979"/>
                <a:gd name="connsiteX12" fmla="*/ 1394482 w 4044409"/>
                <a:gd name="connsiteY12" fmla="*/ 2284400 h 2874979"/>
                <a:gd name="connsiteX13" fmla="*/ 1951530 w 4044409"/>
                <a:gd name="connsiteY13" fmla="*/ 2781195 h 2874979"/>
                <a:gd name="connsiteX14" fmla="*/ 2633266 w 4044409"/>
                <a:gd name="connsiteY14" fmla="*/ 2735449 h 2874979"/>
                <a:gd name="connsiteX15" fmla="*/ 2925598 w 4044409"/>
                <a:gd name="connsiteY15" fmla="*/ 2104483 h 2874979"/>
                <a:gd name="connsiteX16" fmla="*/ 3093522 w 4044409"/>
                <a:gd name="connsiteY16" fmla="*/ 1821357 h 2874979"/>
                <a:gd name="connsiteX17" fmla="*/ 3389758 w 4044409"/>
                <a:gd name="connsiteY17" fmla="*/ 1705038 h 2874979"/>
                <a:gd name="connsiteX18" fmla="*/ 3987811 w 4044409"/>
                <a:gd name="connsiteY18" fmla="*/ 1367798 h 2874979"/>
                <a:gd name="connsiteX19" fmla="*/ 3849735 w 4044409"/>
                <a:gd name="connsiteY19" fmla="*/ 682717 h 2874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44409" h="2874979">
                  <a:moveTo>
                    <a:pt x="3849735" y="682717"/>
                  </a:moveTo>
                  <a:cubicBezTo>
                    <a:pt x="3845551" y="678254"/>
                    <a:pt x="3841088" y="673791"/>
                    <a:pt x="3836066" y="669328"/>
                  </a:cubicBezTo>
                  <a:cubicBezTo>
                    <a:pt x="3830488" y="664028"/>
                    <a:pt x="3824630" y="659565"/>
                    <a:pt x="3818772" y="655660"/>
                  </a:cubicBezTo>
                  <a:cubicBezTo>
                    <a:pt x="3615981" y="494711"/>
                    <a:pt x="3360469" y="437807"/>
                    <a:pt x="3104400" y="471837"/>
                  </a:cubicBezTo>
                  <a:cubicBezTo>
                    <a:pt x="2821273" y="509495"/>
                    <a:pt x="2570783" y="663749"/>
                    <a:pt x="2289609" y="707264"/>
                  </a:cubicBezTo>
                  <a:cubicBezTo>
                    <a:pt x="2000345" y="752174"/>
                    <a:pt x="1810664" y="578951"/>
                    <a:pt x="1618194" y="390944"/>
                  </a:cubicBezTo>
                  <a:cubicBezTo>
                    <a:pt x="1426560" y="203496"/>
                    <a:pt x="1223769" y="47567"/>
                    <a:pt x="950684" y="9910"/>
                  </a:cubicBezTo>
                  <a:cubicBezTo>
                    <a:pt x="801450" y="-10732"/>
                    <a:pt x="645242" y="-132"/>
                    <a:pt x="502702" y="51194"/>
                  </a:cubicBezTo>
                  <a:cubicBezTo>
                    <a:pt x="439661" y="73788"/>
                    <a:pt x="351236" y="101682"/>
                    <a:pt x="309116" y="156633"/>
                  </a:cubicBezTo>
                  <a:cubicBezTo>
                    <a:pt x="288195" y="183970"/>
                    <a:pt x="282895" y="216885"/>
                    <a:pt x="280664" y="250637"/>
                  </a:cubicBezTo>
                  <a:cubicBezTo>
                    <a:pt x="-11668" y="644781"/>
                    <a:pt x="-85588" y="1168076"/>
                    <a:pt x="106046" y="1625819"/>
                  </a:cubicBezTo>
                  <a:cubicBezTo>
                    <a:pt x="206186" y="1865151"/>
                    <a:pt x="375505" y="2069894"/>
                    <a:pt x="637152" y="2132935"/>
                  </a:cubicBezTo>
                  <a:cubicBezTo>
                    <a:pt x="889596" y="2193744"/>
                    <a:pt x="1170770" y="2127077"/>
                    <a:pt x="1394482" y="2284400"/>
                  </a:cubicBezTo>
                  <a:cubicBezTo>
                    <a:pt x="1599784" y="2428613"/>
                    <a:pt x="1731165" y="2653440"/>
                    <a:pt x="1951530" y="2781195"/>
                  </a:cubicBezTo>
                  <a:cubicBezTo>
                    <a:pt x="2172732" y="2909508"/>
                    <a:pt x="2438843" y="2917040"/>
                    <a:pt x="2633266" y="2735449"/>
                  </a:cubicBezTo>
                  <a:cubicBezTo>
                    <a:pt x="2812068" y="2568363"/>
                    <a:pt x="2854468" y="2326520"/>
                    <a:pt x="2925598" y="2104483"/>
                  </a:cubicBezTo>
                  <a:cubicBezTo>
                    <a:pt x="2959071" y="2000159"/>
                    <a:pt x="3003981" y="1890535"/>
                    <a:pt x="3093522" y="1821357"/>
                  </a:cubicBezTo>
                  <a:cubicBezTo>
                    <a:pt x="3178041" y="1756085"/>
                    <a:pt x="3288223" y="1730422"/>
                    <a:pt x="3389758" y="1705038"/>
                  </a:cubicBezTo>
                  <a:cubicBezTo>
                    <a:pt x="3614028" y="1648971"/>
                    <a:pt x="3870656" y="1591788"/>
                    <a:pt x="3987811" y="1367798"/>
                  </a:cubicBezTo>
                  <a:cubicBezTo>
                    <a:pt x="4107757" y="1139066"/>
                    <a:pt x="4025469" y="857056"/>
                    <a:pt x="3849735" y="682717"/>
                  </a:cubicBezTo>
                  <a:close/>
                </a:path>
              </a:pathLst>
            </a:custGeom>
            <a:solidFill>
              <a:schemeClr val="accent4"/>
            </a:solidFill>
            <a:ln w="2444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6" name="任意多边形: 形状 16"/>
            <p:cNvSpPr/>
            <p:nvPr/>
          </p:nvSpPr>
          <p:spPr>
            <a:xfrm rot="7452514" flipH="1">
              <a:off x="-1380" y="-650"/>
              <a:ext cx="6233" cy="4431"/>
            </a:xfrm>
            <a:custGeom>
              <a:avLst/>
              <a:gdLst>
                <a:gd name="connsiteX0" fmla="*/ 3849735 w 4044409"/>
                <a:gd name="connsiteY0" fmla="*/ 682717 h 2874979"/>
                <a:gd name="connsiteX1" fmla="*/ 3836066 w 4044409"/>
                <a:gd name="connsiteY1" fmla="*/ 669328 h 2874979"/>
                <a:gd name="connsiteX2" fmla="*/ 3818772 w 4044409"/>
                <a:gd name="connsiteY2" fmla="*/ 655660 h 2874979"/>
                <a:gd name="connsiteX3" fmla="*/ 3104400 w 4044409"/>
                <a:gd name="connsiteY3" fmla="*/ 471837 h 2874979"/>
                <a:gd name="connsiteX4" fmla="*/ 2289609 w 4044409"/>
                <a:gd name="connsiteY4" fmla="*/ 707264 h 2874979"/>
                <a:gd name="connsiteX5" fmla="*/ 1618194 w 4044409"/>
                <a:gd name="connsiteY5" fmla="*/ 390944 h 2874979"/>
                <a:gd name="connsiteX6" fmla="*/ 950684 w 4044409"/>
                <a:gd name="connsiteY6" fmla="*/ 9910 h 2874979"/>
                <a:gd name="connsiteX7" fmla="*/ 502702 w 4044409"/>
                <a:gd name="connsiteY7" fmla="*/ 51194 h 2874979"/>
                <a:gd name="connsiteX8" fmla="*/ 309116 w 4044409"/>
                <a:gd name="connsiteY8" fmla="*/ 156633 h 2874979"/>
                <a:gd name="connsiteX9" fmla="*/ 280664 w 4044409"/>
                <a:gd name="connsiteY9" fmla="*/ 250637 h 2874979"/>
                <a:gd name="connsiteX10" fmla="*/ 106046 w 4044409"/>
                <a:gd name="connsiteY10" fmla="*/ 1625819 h 2874979"/>
                <a:gd name="connsiteX11" fmla="*/ 637152 w 4044409"/>
                <a:gd name="connsiteY11" fmla="*/ 2132935 h 2874979"/>
                <a:gd name="connsiteX12" fmla="*/ 1394482 w 4044409"/>
                <a:gd name="connsiteY12" fmla="*/ 2284400 h 2874979"/>
                <a:gd name="connsiteX13" fmla="*/ 1951530 w 4044409"/>
                <a:gd name="connsiteY13" fmla="*/ 2781195 h 2874979"/>
                <a:gd name="connsiteX14" fmla="*/ 2633266 w 4044409"/>
                <a:gd name="connsiteY14" fmla="*/ 2735449 h 2874979"/>
                <a:gd name="connsiteX15" fmla="*/ 2925598 w 4044409"/>
                <a:gd name="connsiteY15" fmla="*/ 2104483 h 2874979"/>
                <a:gd name="connsiteX16" fmla="*/ 3093522 w 4044409"/>
                <a:gd name="connsiteY16" fmla="*/ 1821357 h 2874979"/>
                <a:gd name="connsiteX17" fmla="*/ 3389758 w 4044409"/>
                <a:gd name="connsiteY17" fmla="*/ 1705038 h 2874979"/>
                <a:gd name="connsiteX18" fmla="*/ 3987811 w 4044409"/>
                <a:gd name="connsiteY18" fmla="*/ 1367798 h 2874979"/>
                <a:gd name="connsiteX19" fmla="*/ 3849735 w 4044409"/>
                <a:gd name="connsiteY19" fmla="*/ 682717 h 2874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44409" h="2874979">
                  <a:moveTo>
                    <a:pt x="3849735" y="682717"/>
                  </a:moveTo>
                  <a:cubicBezTo>
                    <a:pt x="3845551" y="678254"/>
                    <a:pt x="3841088" y="673791"/>
                    <a:pt x="3836066" y="669328"/>
                  </a:cubicBezTo>
                  <a:cubicBezTo>
                    <a:pt x="3830488" y="664028"/>
                    <a:pt x="3824630" y="659565"/>
                    <a:pt x="3818772" y="655660"/>
                  </a:cubicBezTo>
                  <a:cubicBezTo>
                    <a:pt x="3615981" y="494711"/>
                    <a:pt x="3360469" y="437807"/>
                    <a:pt x="3104400" y="471837"/>
                  </a:cubicBezTo>
                  <a:cubicBezTo>
                    <a:pt x="2821273" y="509495"/>
                    <a:pt x="2570783" y="663749"/>
                    <a:pt x="2289609" y="707264"/>
                  </a:cubicBezTo>
                  <a:cubicBezTo>
                    <a:pt x="2000345" y="752174"/>
                    <a:pt x="1810664" y="578951"/>
                    <a:pt x="1618194" y="390944"/>
                  </a:cubicBezTo>
                  <a:cubicBezTo>
                    <a:pt x="1426560" y="203496"/>
                    <a:pt x="1223769" y="47567"/>
                    <a:pt x="950684" y="9910"/>
                  </a:cubicBezTo>
                  <a:cubicBezTo>
                    <a:pt x="801450" y="-10732"/>
                    <a:pt x="645242" y="-132"/>
                    <a:pt x="502702" y="51194"/>
                  </a:cubicBezTo>
                  <a:cubicBezTo>
                    <a:pt x="439661" y="73788"/>
                    <a:pt x="351236" y="101682"/>
                    <a:pt x="309116" y="156633"/>
                  </a:cubicBezTo>
                  <a:cubicBezTo>
                    <a:pt x="288195" y="183970"/>
                    <a:pt x="282895" y="216885"/>
                    <a:pt x="280664" y="250637"/>
                  </a:cubicBezTo>
                  <a:cubicBezTo>
                    <a:pt x="-11668" y="644781"/>
                    <a:pt x="-85588" y="1168076"/>
                    <a:pt x="106046" y="1625819"/>
                  </a:cubicBezTo>
                  <a:cubicBezTo>
                    <a:pt x="206186" y="1865151"/>
                    <a:pt x="375505" y="2069894"/>
                    <a:pt x="637152" y="2132935"/>
                  </a:cubicBezTo>
                  <a:cubicBezTo>
                    <a:pt x="889596" y="2193744"/>
                    <a:pt x="1170770" y="2127077"/>
                    <a:pt x="1394482" y="2284400"/>
                  </a:cubicBezTo>
                  <a:cubicBezTo>
                    <a:pt x="1599784" y="2428613"/>
                    <a:pt x="1731165" y="2653440"/>
                    <a:pt x="1951530" y="2781195"/>
                  </a:cubicBezTo>
                  <a:cubicBezTo>
                    <a:pt x="2172732" y="2909508"/>
                    <a:pt x="2438843" y="2917040"/>
                    <a:pt x="2633266" y="2735449"/>
                  </a:cubicBezTo>
                  <a:cubicBezTo>
                    <a:pt x="2812068" y="2568363"/>
                    <a:pt x="2854468" y="2326520"/>
                    <a:pt x="2925598" y="2104483"/>
                  </a:cubicBezTo>
                  <a:cubicBezTo>
                    <a:pt x="2959071" y="2000159"/>
                    <a:pt x="3003981" y="1890535"/>
                    <a:pt x="3093522" y="1821357"/>
                  </a:cubicBezTo>
                  <a:cubicBezTo>
                    <a:pt x="3178041" y="1756085"/>
                    <a:pt x="3288223" y="1730422"/>
                    <a:pt x="3389758" y="1705038"/>
                  </a:cubicBezTo>
                  <a:cubicBezTo>
                    <a:pt x="3614028" y="1648971"/>
                    <a:pt x="3870656" y="1591788"/>
                    <a:pt x="3987811" y="1367798"/>
                  </a:cubicBezTo>
                  <a:cubicBezTo>
                    <a:pt x="4107757" y="1139066"/>
                    <a:pt x="4025469" y="857056"/>
                    <a:pt x="3849735" y="682717"/>
                  </a:cubicBezTo>
                  <a:close/>
                </a:path>
              </a:pathLst>
            </a:custGeom>
            <a:noFill/>
            <a:ln w="24442"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sp>
        <p:nvSpPr>
          <p:cNvPr id="11" name="任意多边形: 形状 9"/>
          <p:cNvSpPr/>
          <p:nvPr/>
        </p:nvSpPr>
        <p:spPr>
          <a:xfrm rot="19222550" flipH="1">
            <a:off x="8167372" y="5026533"/>
            <a:ext cx="4197657" cy="3003452"/>
          </a:xfrm>
          <a:custGeom>
            <a:avLst/>
            <a:gdLst>
              <a:gd name="connsiteX0" fmla="*/ 6749971 w 6815402"/>
              <a:gd name="connsiteY0" fmla="*/ 786590 h 4876466"/>
              <a:gd name="connsiteX1" fmla="*/ 6748018 w 6815402"/>
              <a:gd name="connsiteY1" fmla="*/ 782405 h 4876466"/>
              <a:gd name="connsiteX2" fmla="*/ 6746902 w 6815402"/>
              <a:gd name="connsiteY2" fmla="*/ 779058 h 4876466"/>
              <a:gd name="connsiteX3" fmla="*/ 5340753 w 6815402"/>
              <a:gd name="connsiteY3" fmla="*/ 22847 h 4876466"/>
              <a:gd name="connsiteX4" fmla="*/ 3376439 w 6815402"/>
              <a:gd name="connsiteY4" fmla="*/ 789100 h 4876466"/>
              <a:gd name="connsiteX5" fmla="*/ 2839474 w 6815402"/>
              <a:gd name="connsiteY5" fmla="*/ 604441 h 4876466"/>
              <a:gd name="connsiteX6" fmla="*/ 2428592 w 6815402"/>
              <a:gd name="connsiteY6" fmla="*/ 310994 h 4876466"/>
              <a:gd name="connsiteX7" fmla="*/ 1587301 w 6815402"/>
              <a:gd name="connsiteY7" fmla="*/ 209459 h 4876466"/>
              <a:gd name="connsiteX8" fmla="*/ 968327 w 6815402"/>
              <a:gd name="connsiteY8" fmla="*/ 927455 h 4876466"/>
              <a:gd name="connsiteX9" fmla="*/ 850613 w 6815402"/>
              <a:gd name="connsiteY9" fmla="*/ 1348657 h 4876466"/>
              <a:gd name="connsiteX10" fmla="*/ 865118 w 6815402"/>
              <a:gd name="connsiteY10" fmla="*/ 1927182 h 4876466"/>
              <a:gd name="connsiteX11" fmla="*/ 441126 w 6815402"/>
              <a:gd name="connsiteY11" fmla="*/ 2960103 h 4876466"/>
              <a:gd name="connsiteX12" fmla="*/ 9601 w 6815402"/>
              <a:gd name="connsiteY12" fmla="*/ 3785212 h 4876466"/>
              <a:gd name="connsiteX13" fmla="*/ 267902 w 6815402"/>
              <a:gd name="connsiteY13" fmla="*/ 4615063 h 4876466"/>
              <a:gd name="connsiteX14" fmla="*/ 993432 w 6815402"/>
              <a:gd name="connsiteY14" fmla="*/ 4866111 h 4876466"/>
              <a:gd name="connsiteX15" fmla="*/ 1735140 w 6815402"/>
              <a:gd name="connsiteY15" fmla="*/ 4339469 h 4876466"/>
              <a:gd name="connsiteX16" fmla="*/ 2458718 w 6815402"/>
              <a:gd name="connsiteY16" fmla="*/ 3563732 h 4876466"/>
              <a:gd name="connsiteX17" fmla="*/ 3529299 w 6815402"/>
              <a:gd name="connsiteY17" fmla="*/ 3364847 h 4876466"/>
              <a:gd name="connsiteX18" fmla="*/ 4506156 w 6815402"/>
              <a:gd name="connsiteY18" fmla="*/ 3185487 h 4876466"/>
              <a:gd name="connsiteX19" fmla="*/ 4941307 w 6815402"/>
              <a:gd name="connsiteY19" fmla="*/ 2434855 h 4876466"/>
              <a:gd name="connsiteX20" fmla="*/ 5349679 w 6815402"/>
              <a:gd name="connsiteY20" fmla="*/ 1522158 h 4876466"/>
              <a:gd name="connsiteX21" fmla="*/ 5795987 w 6815402"/>
              <a:gd name="connsiteY21" fmla="*/ 1314068 h 4876466"/>
              <a:gd name="connsiteX22" fmla="*/ 6122071 w 6815402"/>
              <a:gd name="connsiteY22" fmla="*/ 1349773 h 4876466"/>
              <a:gd name="connsiteX23" fmla="*/ 6307847 w 6815402"/>
              <a:gd name="connsiteY23" fmla="*/ 1476412 h 4876466"/>
              <a:gd name="connsiteX24" fmla="*/ 6805202 w 6815402"/>
              <a:gd name="connsiteY24" fmla="*/ 1200539 h 4876466"/>
              <a:gd name="connsiteX25" fmla="*/ 6749971 w 6815402"/>
              <a:gd name="connsiteY25" fmla="*/ 786590 h 4876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815402" h="4876466">
                <a:moveTo>
                  <a:pt x="6749971" y="786590"/>
                </a:moveTo>
                <a:cubicBezTo>
                  <a:pt x="6749413" y="785195"/>
                  <a:pt x="6748576" y="783800"/>
                  <a:pt x="6748018" y="782405"/>
                </a:cubicBezTo>
                <a:cubicBezTo>
                  <a:pt x="6747739" y="781290"/>
                  <a:pt x="6747460" y="780174"/>
                  <a:pt x="6746902" y="779058"/>
                </a:cubicBezTo>
                <a:cubicBezTo>
                  <a:pt x="6515101" y="236796"/>
                  <a:pt x="5922348" y="-92076"/>
                  <a:pt x="5340753" y="22847"/>
                </a:cubicBezTo>
                <a:cubicBezTo>
                  <a:pt x="4643675" y="160645"/>
                  <a:pt x="4114521" y="803047"/>
                  <a:pt x="3376439" y="789100"/>
                </a:cubicBezTo>
                <a:cubicBezTo>
                  <a:pt x="3178111" y="785474"/>
                  <a:pt x="3001261" y="716854"/>
                  <a:pt x="2839474" y="604441"/>
                </a:cubicBezTo>
                <a:cubicBezTo>
                  <a:pt x="2701119" y="508206"/>
                  <a:pt x="2575316" y="395234"/>
                  <a:pt x="2428592" y="310994"/>
                </a:cubicBezTo>
                <a:cubicBezTo>
                  <a:pt x="2178380" y="167339"/>
                  <a:pt x="1861501" y="80030"/>
                  <a:pt x="1587301" y="209459"/>
                </a:cubicBezTo>
                <a:cubicBezTo>
                  <a:pt x="1311984" y="339446"/>
                  <a:pt x="1093572" y="659671"/>
                  <a:pt x="968327" y="927455"/>
                </a:cubicBezTo>
                <a:cubicBezTo>
                  <a:pt x="906123" y="1060510"/>
                  <a:pt x="863166" y="1201934"/>
                  <a:pt x="850613" y="1348657"/>
                </a:cubicBezTo>
                <a:cubicBezTo>
                  <a:pt x="834156" y="1541405"/>
                  <a:pt x="872092" y="1734154"/>
                  <a:pt x="865118" y="1927182"/>
                </a:cubicBezTo>
                <a:cubicBezTo>
                  <a:pt x="850892" y="2320210"/>
                  <a:pt x="686037" y="2659961"/>
                  <a:pt x="441126" y="2960103"/>
                </a:cubicBezTo>
                <a:cubicBezTo>
                  <a:pt x="237776" y="3209476"/>
                  <a:pt x="52558" y="3456619"/>
                  <a:pt x="9601" y="3785212"/>
                </a:cubicBezTo>
                <a:cubicBezTo>
                  <a:pt x="-29730" y="4085632"/>
                  <a:pt x="50885" y="4397210"/>
                  <a:pt x="267902" y="4615063"/>
                </a:cubicBezTo>
                <a:cubicBezTo>
                  <a:pt x="455631" y="4803628"/>
                  <a:pt x="727321" y="4911578"/>
                  <a:pt x="993432" y="4866111"/>
                </a:cubicBezTo>
                <a:cubicBezTo>
                  <a:pt x="1305011" y="4813111"/>
                  <a:pt x="1546854" y="4578243"/>
                  <a:pt x="1735140" y="4339469"/>
                </a:cubicBezTo>
                <a:cubicBezTo>
                  <a:pt x="1956342" y="4058853"/>
                  <a:pt x="2145744" y="3753133"/>
                  <a:pt x="2458718" y="3563732"/>
                </a:cubicBezTo>
                <a:cubicBezTo>
                  <a:pt x="2792333" y="3361778"/>
                  <a:pt x="3149380" y="3339463"/>
                  <a:pt x="3529299" y="3364847"/>
                </a:cubicBezTo>
                <a:cubicBezTo>
                  <a:pt x="3871562" y="3387720"/>
                  <a:pt x="4215219" y="3393578"/>
                  <a:pt x="4506156" y="3185487"/>
                </a:cubicBezTo>
                <a:cubicBezTo>
                  <a:pt x="4761389" y="3003059"/>
                  <a:pt x="4883566" y="2736112"/>
                  <a:pt x="4941307" y="2434855"/>
                </a:cubicBezTo>
                <a:cubicBezTo>
                  <a:pt x="5007695" y="2088689"/>
                  <a:pt x="5061531" y="1758980"/>
                  <a:pt x="5349679" y="1522158"/>
                </a:cubicBezTo>
                <a:cubicBezTo>
                  <a:pt x="5477156" y="1417277"/>
                  <a:pt x="5633085" y="1342241"/>
                  <a:pt x="5795987" y="1314068"/>
                </a:cubicBezTo>
                <a:cubicBezTo>
                  <a:pt x="5903380" y="1295379"/>
                  <a:pt x="6022488" y="1302910"/>
                  <a:pt x="6122071" y="1349773"/>
                </a:cubicBezTo>
                <a:cubicBezTo>
                  <a:pt x="6191528" y="1382409"/>
                  <a:pt x="6240900" y="1441823"/>
                  <a:pt x="6307847" y="1476412"/>
                </a:cubicBezTo>
                <a:cubicBezTo>
                  <a:pt x="6526538" y="1589104"/>
                  <a:pt x="6762244" y="1420624"/>
                  <a:pt x="6805202" y="1200539"/>
                </a:cubicBezTo>
                <a:cubicBezTo>
                  <a:pt x="6832817" y="1060789"/>
                  <a:pt x="6801017" y="916855"/>
                  <a:pt x="6749971" y="786590"/>
                </a:cubicBezTo>
                <a:close/>
              </a:path>
            </a:pathLst>
          </a:custGeom>
          <a:solidFill>
            <a:schemeClr val="accent2"/>
          </a:solidFill>
          <a:ln w="2444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12" name="任意多边形: 形状 8"/>
          <p:cNvSpPr/>
          <p:nvPr/>
        </p:nvSpPr>
        <p:spPr>
          <a:xfrm rot="7452514" flipH="1">
            <a:off x="9663669" y="3450711"/>
            <a:ext cx="3958268" cy="2813745"/>
          </a:xfrm>
          <a:custGeom>
            <a:avLst/>
            <a:gdLst>
              <a:gd name="connsiteX0" fmla="*/ 3849735 w 4044409"/>
              <a:gd name="connsiteY0" fmla="*/ 682717 h 2874979"/>
              <a:gd name="connsiteX1" fmla="*/ 3836066 w 4044409"/>
              <a:gd name="connsiteY1" fmla="*/ 669328 h 2874979"/>
              <a:gd name="connsiteX2" fmla="*/ 3818772 w 4044409"/>
              <a:gd name="connsiteY2" fmla="*/ 655660 h 2874979"/>
              <a:gd name="connsiteX3" fmla="*/ 3104400 w 4044409"/>
              <a:gd name="connsiteY3" fmla="*/ 471837 h 2874979"/>
              <a:gd name="connsiteX4" fmla="*/ 2289609 w 4044409"/>
              <a:gd name="connsiteY4" fmla="*/ 707264 h 2874979"/>
              <a:gd name="connsiteX5" fmla="*/ 1618194 w 4044409"/>
              <a:gd name="connsiteY5" fmla="*/ 390944 h 2874979"/>
              <a:gd name="connsiteX6" fmla="*/ 950684 w 4044409"/>
              <a:gd name="connsiteY6" fmla="*/ 9910 h 2874979"/>
              <a:gd name="connsiteX7" fmla="*/ 502702 w 4044409"/>
              <a:gd name="connsiteY7" fmla="*/ 51194 h 2874979"/>
              <a:gd name="connsiteX8" fmla="*/ 309116 w 4044409"/>
              <a:gd name="connsiteY8" fmla="*/ 156633 h 2874979"/>
              <a:gd name="connsiteX9" fmla="*/ 280664 w 4044409"/>
              <a:gd name="connsiteY9" fmla="*/ 250637 h 2874979"/>
              <a:gd name="connsiteX10" fmla="*/ 106046 w 4044409"/>
              <a:gd name="connsiteY10" fmla="*/ 1625819 h 2874979"/>
              <a:gd name="connsiteX11" fmla="*/ 637152 w 4044409"/>
              <a:gd name="connsiteY11" fmla="*/ 2132935 h 2874979"/>
              <a:gd name="connsiteX12" fmla="*/ 1394482 w 4044409"/>
              <a:gd name="connsiteY12" fmla="*/ 2284400 h 2874979"/>
              <a:gd name="connsiteX13" fmla="*/ 1951530 w 4044409"/>
              <a:gd name="connsiteY13" fmla="*/ 2781195 h 2874979"/>
              <a:gd name="connsiteX14" fmla="*/ 2633266 w 4044409"/>
              <a:gd name="connsiteY14" fmla="*/ 2735449 h 2874979"/>
              <a:gd name="connsiteX15" fmla="*/ 2925598 w 4044409"/>
              <a:gd name="connsiteY15" fmla="*/ 2104483 h 2874979"/>
              <a:gd name="connsiteX16" fmla="*/ 3093522 w 4044409"/>
              <a:gd name="connsiteY16" fmla="*/ 1821357 h 2874979"/>
              <a:gd name="connsiteX17" fmla="*/ 3389758 w 4044409"/>
              <a:gd name="connsiteY17" fmla="*/ 1705038 h 2874979"/>
              <a:gd name="connsiteX18" fmla="*/ 3987811 w 4044409"/>
              <a:gd name="connsiteY18" fmla="*/ 1367798 h 2874979"/>
              <a:gd name="connsiteX19" fmla="*/ 3849735 w 4044409"/>
              <a:gd name="connsiteY19" fmla="*/ 682717 h 2874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44409" h="2874979">
                <a:moveTo>
                  <a:pt x="3849735" y="682717"/>
                </a:moveTo>
                <a:cubicBezTo>
                  <a:pt x="3845551" y="678254"/>
                  <a:pt x="3841088" y="673791"/>
                  <a:pt x="3836066" y="669328"/>
                </a:cubicBezTo>
                <a:cubicBezTo>
                  <a:pt x="3830488" y="664028"/>
                  <a:pt x="3824630" y="659565"/>
                  <a:pt x="3818772" y="655660"/>
                </a:cubicBezTo>
                <a:cubicBezTo>
                  <a:pt x="3615981" y="494711"/>
                  <a:pt x="3360469" y="437807"/>
                  <a:pt x="3104400" y="471837"/>
                </a:cubicBezTo>
                <a:cubicBezTo>
                  <a:pt x="2821273" y="509495"/>
                  <a:pt x="2570783" y="663749"/>
                  <a:pt x="2289609" y="707264"/>
                </a:cubicBezTo>
                <a:cubicBezTo>
                  <a:pt x="2000345" y="752174"/>
                  <a:pt x="1810664" y="578951"/>
                  <a:pt x="1618194" y="390944"/>
                </a:cubicBezTo>
                <a:cubicBezTo>
                  <a:pt x="1426560" y="203496"/>
                  <a:pt x="1223769" y="47567"/>
                  <a:pt x="950684" y="9910"/>
                </a:cubicBezTo>
                <a:cubicBezTo>
                  <a:pt x="801450" y="-10732"/>
                  <a:pt x="645242" y="-132"/>
                  <a:pt x="502702" y="51194"/>
                </a:cubicBezTo>
                <a:cubicBezTo>
                  <a:pt x="439661" y="73788"/>
                  <a:pt x="351236" y="101682"/>
                  <a:pt x="309116" y="156633"/>
                </a:cubicBezTo>
                <a:cubicBezTo>
                  <a:pt x="288195" y="183970"/>
                  <a:pt x="282895" y="216885"/>
                  <a:pt x="280664" y="250637"/>
                </a:cubicBezTo>
                <a:cubicBezTo>
                  <a:pt x="-11668" y="644781"/>
                  <a:pt x="-85588" y="1168076"/>
                  <a:pt x="106046" y="1625819"/>
                </a:cubicBezTo>
                <a:cubicBezTo>
                  <a:pt x="206186" y="1865151"/>
                  <a:pt x="375505" y="2069894"/>
                  <a:pt x="637152" y="2132935"/>
                </a:cubicBezTo>
                <a:cubicBezTo>
                  <a:pt x="889596" y="2193744"/>
                  <a:pt x="1170770" y="2127077"/>
                  <a:pt x="1394482" y="2284400"/>
                </a:cubicBezTo>
                <a:cubicBezTo>
                  <a:pt x="1599784" y="2428613"/>
                  <a:pt x="1731165" y="2653440"/>
                  <a:pt x="1951530" y="2781195"/>
                </a:cubicBezTo>
                <a:cubicBezTo>
                  <a:pt x="2172732" y="2909508"/>
                  <a:pt x="2438843" y="2917040"/>
                  <a:pt x="2633266" y="2735449"/>
                </a:cubicBezTo>
                <a:cubicBezTo>
                  <a:pt x="2812068" y="2568363"/>
                  <a:pt x="2854468" y="2326520"/>
                  <a:pt x="2925598" y="2104483"/>
                </a:cubicBezTo>
                <a:cubicBezTo>
                  <a:pt x="2959071" y="2000159"/>
                  <a:pt x="3003981" y="1890535"/>
                  <a:pt x="3093522" y="1821357"/>
                </a:cubicBezTo>
                <a:cubicBezTo>
                  <a:pt x="3178041" y="1756085"/>
                  <a:pt x="3288223" y="1730422"/>
                  <a:pt x="3389758" y="1705038"/>
                </a:cubicBezTo>
                <a:cubicBezTo>
                  <a:pt x="3614028" y="1648971"/>
                  <a:pt x="3870656" y="1591788"/>
                  <a:pt x="3987811" y="1367798"/>
                </a:cubicBezTo>
                <a:cubicBezTo>
                  <a:pt x="4107757" y="1139066"/>
                  <a:pt x="4025469" y="857056"/>
                  <a:pt x="3849735" y="682717"/>
                </a:cubicBezTo>
                <a:close/>
              </a:path>
            </a:pathLst>
          </a:custGeom>
          <a:solidFill>
            <a:schemeClr val="accent4"/>
          </a:solidFill>
          <a:ln w="2444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13" name="任意多边形: 形状 16"/>
          <p:cNvSpPr/>
          <p:nvPr/>
        </p:nvSpPr>
        <p:spPr>
          <a:xfrm rot="7452514" flipH="1">
            <a:off x="9158341" y="4716432"/>
            <a:ext cx="3958268" cy="2813745"/>
          </a:xfrm>
          <a:custGeom>
            <a:avLst/>
            <a:gdLst>
              <a:gd name="connsiteX0" fmla="*/ 3849735 w 4044409"/>
              <a:gd name="connsiteY0" fmla="*/ 682717 h 2874979"/>
              <a:gd name="connsiteX1" fmla="*/ 3836066 w 4044409"/>
              <a:gd name="connsiteY1" fmla="*/ 669328 h 2874979"/>
              <a:gd name="connsiteX2" fmla="*/ 3818772 w 4044409"/>
              <a:gd name="connsiteY2" fmla="*/ 655660 h 2874979"/>
              <a:gd name="connsiteX3" fmla="*/ 3104400 w 4044409"/>
              <a:gd name="connsiteY3" fmla="*/ 471837 h 2874979"/>
              <a:gd name="connsiteX4" fmla="*/ 2289609 w 4044409"/>
              <a:gd name="connsiteY4" fmla="*/ 707264 h 2874979"/>
              <a:gd name="connsiteX5" fmla="*/ 1618194 w 4044409"/>
              <a:gd name="connsiteY5" fmla="*/ 390944 h 2874979"/>
              <a:gd name="connsiteX6" fmla="*/ 950684 w 4044409"/>
              <a:gd name="connsiteY6" fmla="*/ 9910 h 2874979"/>
              <a:gd name="connsiteX7" fmla="*/ 502702 w 4044409"/>
              <a:gd name="connsiteY7" fmla="*/ 51194 h 2874979"/>
              <a:gd name="connsiteX8" fmla="*/ 309116 w 4044409"/>
              <a:gd name="connsiteY8" fmla="*/ 156633 h 2874979"/>
              <a:gd name="connsiteX9" fmla="*/ 280664 w 4044409"/>
              <a:gd name="connsiteY9" fmla="*/ 250637 h 2874979"/>
              <a:gd name="connsiteX10" fmla="*/ 106046 w 4044409"/>
              <a:gd name="connsiteY10" fmla="*/ 1625819 h 2874979"/>
              <a:gd name="connsiteX11" fmla="*/ 637152 w 4044409"/>
              <a:gd name="connsiteY11" fmla="*/ 2132935 h 2874979"/>
              <a:gd name="connsiteX12" fmla="*/ 1394482 w 4044409"/>
              <a:gd name="connsiteY12" fmla="*/ 2284400 h 2874979"/>
              <a:gd name="connsiteX13" fmla="*/ 1951530 w 4044409"/>
              <a:gd name="connsiteY13" fmla="*/ 2781195 h 2874979"/>
              <a:gd name="connsiteX14" fmla="*/ 2633266 w 4044409"/>
              <a:gd name="connsiteY14" fmla="*/ 2735449 h 2874979"/>
              <a:gd name="connsiteX15" fmla="*/ 2925598 w 4044409"/>
              <a:gd name="connsiteY15" fmla="*/ 2104483 h 2874979"/>
              <a:gd name="connsiteX16" fmla="*/ 3093522 w 4044409"/>
              <a:gd name="connsiteY16" fmla="*/ 1821357 h 2874979"/>
              <a:gd name="connsiteX17" fmla="*/ 3389758 w 4044409"/>
              <a:gd name="connsiteY17" fmla="*/ 1705038 h 2874979"/>
              <a:gd name="connsiteX18" fmla="*/ 3987811 w 4044409"/>
              <a:gd name="connsiteY18" fmla="*/ 1367798 h 2874979"/>
              <a:gd name="connsiteX19" fmla="*/ 3849735 w 4044409"/>
              <a:gd name="connsiteY19" fmla="*/ 682717 h 2874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044409" h="2874979">
                <a:moveTo>
                  <a:pt x="3849735" y="682717"/>
                </a:moveTo>
                <a:cubicBezTo>
                  <a:pt x="3845551" y="678254"/>
                  <a:pt x="3841088" y="673791"/>
                  <a:pt x="3836066" y="669328"/>
                </a:cubicBezTo>
                <a:cubicBezTo>
                  <a:pt x="3830488" y="664028"/>
                  <a:pt x="3824630" y="659565"/>
                  <a:pt x="3818772" y="655660"/>
                </a:cubicBezTo>
                <a:cubicBezTo>
                  <a:pt x="3615981" y="494711"/>
                  <a:pt x="3360469" y="437807"/>
                  <a:pt x="3104400" y="471837"/>
                </a:cubicBezTo>
                <a:cubicBezTo>
                  <a:pt x="2821273" y="509495"/>
                  <a:pt x="2570783" y="663749"/>
                  <a:pt x="2289609" y="707264"/>
                </a:cubicBezTo>
                <a:cubicBezTo>
                  <a:pt x="2000345" y="752174"/>
                  <a:pt x="1810664" y="578951"/>
                  <a:pt x="1618194" y="390944"/>
                </a:cubicBezTo>
                <a:cubicBezTo>
                  <a:pt x="1426560" y="203496"/>
                  <a:pt x="1223769" y="47567"/>
                  <a:pt x="950684" y="9910"/>
                </a:cubicBezTo>
                <a:cubicBezTo>
                  <a:pt x="801450" y="-10732"/>
                  <a:pt x="645242" y="-132"/>
                  <a:pt x="502702" y="51194"/>
                </a:cubicBezTo>
                <a:cubicBezTo>
                  <a:pt x="439661" y="73788"/>
                  <a:pt x="351236" y="101682"/>
                  <a:pt x="309116" y="156633"/>
                </a:cubicBezTo>
                <a:cubicBezTo>
                  <a:pt x="288195" y="183970"/>
                  <a:pt x="282895" y="216885"/>
                  <a:pt x="280664" y="250637"/>
                </a:cubicBezTo>
                <a:cubicBezTo>
                  <a:pt x="-11668" y="644781"/>
                  <a:pt x="-85588" y="1168076"/>
                  <a:pt x="106046" y="1625819"/>
                </a:cubicBezTo>
                <a:cubicBezTo>
                  <a:pt x="206186" y="1865151"/>
                  <a:pt x="375505" y="2069894"/>
                  <a:pt x="637152" y="2132935"/>
                </a:cubicBezTo>
                <a:cubicBezTo>
                  <a:pt x="889596" y="2193744"/>
                  <a:pt x="1170770" y="2127077"/>
                  <a:pt x="1394482" y="2284400"/>
                </a:cubicBezTo>
                <a:cubicBezTo>
                  <a:pt x="1599784" y="2428613"/>
                  <a:pt x="1731165" y="2653440"/>
                  <a:pt x="1951530" y="2781195"/>
                </a:cubicBezTo>
                <a:cubicBezTo>
                  <a:pt x="2172732" y="2909508"/>
                  <a:pt x="2438843" y="2917040"/>
                  <a:pt x="2633266" y="2735449"/>
                </a:cubicBezTo>
                <a:cubicBezTo>
                  <a:pt x="2812068" y="2568363"/>
                  <a:pt x="2854468" y="2326520"/>
                  <a:pt x="2925598" y="2104483"/>
                </a:cubicBezTo>
                <a:cubicBezTo>
                  <a:pt x="2959071" y="2000159"/>
                  <a:pt x="3003981" y="1890535"/>
                  <a:pt x="3093522" y="1821357"/>
                </a:cubicBezTo>
                <a:cubicBezTo>
                  <a:pt x="3178041" y="1756085"/>
                  <a:pt x="3288223" y="1730422"/>
                  <a:pt x="3389758" y="1705038"/>
                </a:cubicBezTo>
                <a:cubicBezTo>
                  <a:pt x="3614028" y="1648971"/>
                  <a:pt x="3870656" y="1591788"/>
                  <a:pt x="3987811" y="1367798"/>
                </a:cubicBezTo>
                <a:cubicBezTo>
                  <a:pt x="4107757" y="1139066"/>
                  <a:pt x="4025469" y="857056"/>
                  <a:pt x="3849735" y="682717"/>
                </a:cubicBezTo>
                <a:close/>
              </a:path>
            </a:pathLst>
          </a:custGeom>
          <a:noFill/>
          <a:ln w="24442"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2" name="文本框 1"/>
          <p:cNvSpPr txBox="1"/>
          <p:nvPr/>
        </p:nvSpPr>
        <p:spPr>
          <a:xfrm>
            <a:off x="8122920" y="626745"/>
            <a:ext cx="1010285" cy="291465"/>
          </a:xfrm>
          <a:prstGeom prst="rect">
            <a:avLst/>
          </a:prstGeom>
          <a:noFill/>
          <a:ln>
            <a:solidFill>
              <a:srgbClr val="C7E3E8"/>
            </a:solidFill>
          </a:ln>
          <a:extLst>
            <a:ext uri="{909E8E84-426E-40DD-AFC4-6F175D3DCCD1}">
              <a14:hiddenFill xmlns:a14="http://schemas.microsoft.com/office/drawing/2010/main">
                <a:solidFill>
                  <a:srgbClr val="326B76"/>
                </a:solidFill>
              </a14:hiddenFill>
            </a:ext>
          </a:extLst>
        </p:spPr>
        <p:txBody>
          <a:bodyPr wrap="square" rtlCol="0">
            <a:spAutoFit/>
          </a:bodyPr>
          <a:p>
            <a:pPr algn="dist"/>
            <a:r>
              <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教学通用</a:t>
            </a:r>
            <a:endPar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3" name="文本框 2"/>
          <p:cNvSpPr txBox="1"/>
          <p:nvPr/>
        </p:nvSpPr>
        <p:spPr>
          <a:xfrm>
            <a:off x="9333865" y="626745"/>
            <a:ext cx="1010285" cy="291465"/>
          </a:xfrm>
          <a:prstGeom prst="rect">
            <a:avLst/>
          </a:prstGeom>
          <a:noFill/>
          <a:ln>
            <a:solidFill>
              <a:srgbClr val="C7E3E8"/>
            </a:solidFill>
          </a:ln>
          <a:extLst>
            <a:ext uri="{909E8E84-426E-40DD-AFC4-6F175D3DCCD1}">
              <a14:hiddenFill xmlns:a14="http://schemas.microsoft.com/office/drawing/2010/main">
                <a:solidFill>
                  <a:srgbClr val="326B76"/>
                </a:solidFill>
              </a14:hiddenFill>
            </a:ext>
          </a:extLst>
        </p:spPr>
        <p:txBody>
          <a:bodyPr wrap="square" rtlCol="0">
            <a:spAutoFit/>
          </a:bodyPr>
          <a:p>
            <a:pPr algn="dist"/>
            <a:r>
              <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校园通用</a:t>
            </a:r>
            <a:endPar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8" name="文本框 7"/>
          <p:cNvSpPr txBox="1"/>
          <p:nvPr/>
        </p:nvSpPr>
        <p:spPr>
          <a:xfrm>
            <a:off x="10527665" y="626745"/>
            <a:ext cx="1010285" cy="291465"/>
          </a:xfrm>
          <a:prstGeom prst="rect">
            <a:avLst/>
          </a:prstGeom>
          <a:noFill/>
          <a:ln>
            <a:solidFill>
              <a:srgbClr val="C7E3E8"/>
            </a:solidFill>
          </a:ln>
          <a:extLst>
            <a:ext uri="{909E8E84-426E-40DD-AFC4-6F175D3DCCD1}">
              <a14:hiddenFill xmlns:a14="http://schemas.microsoft.com/office/drawing/2010/main">
                <a:solidFill>
                  <a:srgbClr val="326B76"/>
                </a:solidFill>
              </a14:hiddenFill>
            </a:ext>
          </a:extLst>
        </p:spPr>
        <p:txBody>
          <a:bodyPr wrap="square" rtlCol="0">
            <a:spAutoFit/>
          </a:bodyPr>
          <a:p>
            <a:pPr algn="dist"/>
            <a:r>
              <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演讲通用</a:t>
            </a:r>
            <a:endPar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37"/>
          <p:cNvSpPr txBox="1"/>
          <p:nvPr/>
        </p:nvSpPr>
        <p:spPr>
          <a:xfrm>
            <a:off x="621665" y="681990"/>
            <a:ext cx="3454400" cy="922020"/>
          </a:xfrm>
          <a:prstGeom prst="rect">
            <a:avLst/>
          </a:prstGeom>
          <a:noFill/>
        </p:spPr>
        <p:txBody>
          <a:bodyPr wrap="square" rtlCol="0">
            <a:spAutoFit/>
          </a:bodyPr>
          <a:lstStyle/>
          <a:p>
            <a:pPr algn="ctr"/>
            <a:r>
              <a:rPr lang="zh-CN" altLang="en-US" sz="54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CON</a:t>
            </a:r>
            <a:r>
              <a:rPr lang="zh-CN" altLang="en-US" sz="36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TENTS</a:t>
            </a:r>
            <a:endParaRPr lang="zh-CN" altLang="en-US" sz="36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40" name="圆角矩形 39"/>
          <p:cNvSpPr/>
          <p:nvPr/>
        </p:nvSpPr>
        <p:spPr>
          <a:xfrm>
            <a:off x="842645" y="2334260"/>
            <a:ext cx="2247900" cy="3164205"/>
          </a:xfrm>
          <a:prstGeom prst="roundRect">
            <a:avLst/>
          </a:prstGeom>
          <a:solidFill>
            <a:schemeClr val="bg1"/>
          </a:solidFill>
          <a:ln>
            <a:solidFill>
              <a:srgbClr val="326B7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100000">
                    <a:srgbClr val="2942C3"/>
                  </a:gs>
                  <a:gs pos="2000">
                    <a:srgbClr val="1387E2"/>
                  </a:gs>
                </a:gsLst>
                <a:lin ang="5400000" scaled="0"/>
              </a:gradFill>
              <a:effectLst>
                <a:outerShdw blurRad="50800" dist="38100" dir="2700000" algn="tl" rotWithShape="0">
                  <a:schemeClr val="bg1">
                    <a:alpha val="40000"/>
                  </a:schemeClr>
                </a:outerShdw>
              </a:effectLst>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41" name="文本框 40"/>
          <p:cNvSpPr txBox="1"/>
          <p:nvPr/>
        </p:nvSpPr>
        <p:spPr>
          <a:xfrm>
            <a:off x="1076960" y="4208145"/>
            <a:ext cx="1856105" cy="737235"/>
          </a:xfrm>
          <a:prstGeom prst="rect">
            <a:avLst/>
          </a:prstGeom>
          <a:noFill/>
        </p:spPr>
        <p:txBody>
          <a:bodyPr wrap="square" rtlCol="0">
            <a:spAutoFit/>
          </a:bodyPr>
          <a:lstStyle/>
          <a:p>
            <a:pPr algn="ctr">
              <a:lnSpc>
                <a:spcPct val="150000"/>
              </a:lnSpc>
            </a:pPr>
            <a:r>
              <a:rPr lang="zh-CN" altLang="en-US" sz="1400" dirty="0">
                <a:solidFill>
                  <a:schemeClr val="tx1">
                    <a:lumMod val="65000"/>
                    <a:lumOff val="3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您的内容打在这里，在此框中选择粘贴。</a:t>
            </a:r>
            <a:endParaRPr lang="zh-CN" altLang="en-US" sz="1400" dirty="0">
              <a:solidFill>
                <a:schemeClr val="tx1">
                  <a:lumMod val="65000"/>
                  <a:lumOff val="3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42" name="圆角矩形 41"/>
          <p:cNvSpPr/>
          <p:nvPr/>
        </p:nvSpPr>
        <p:spPr>
          <a:xfrm>
            <a:off x="1026795" y="3729990"/>
            <a:ext cx="1899920" cy="372110"/>
          </a:xfrm>
          <a:prstGeom prst="roundRect">
            <a:avLst/>
          </a:prstGeom>
          <a:solidFill>
            <a:srgbClr val="326B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a:solidFill>
                  <a:schemeClr val="bg1"/>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本节课程导入</a:t>
            </a:r>
            <a:endParaRPr lang="zh-CN" altLang="en-US" sz="1900">
              <a:solidFill>
                <a:schemeClr val="bg1"/>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44" name="圆角矩形 43"/>
          <p:cNvSpPr/>
          <p:nvPr/>
        </p:nvSpPr>
        <p:spPr>
          <a:xfrm>
            <a:off x="9157970" y="2332990"/>
            <a:ext cx="2247900" cy="3164205"/>
          </a:xfrm>
          <a:prstGeom prst="roundRect">
            <a:avLst/>
          </a:prstGeom>
          <a:solidFill>
            <a:schemeClr val="bg1"/>
          </a:solidFill>
          <a:ln>
            <a:solidFill>
              <a:srgbClr val="326B7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100000">
                    <a:srgbClr val="2942C3"/>
                  </a:gs>
                  <a:gs pos="2000">
                    <a:srgbClr val="1387E2"/>
                  </a:gs>
                </a:gsLst>
                <a:lin ang="5400000" scaled="0"/>
              </a:gradFill>
              <a:effectLst>
                <a:outerShdw blurRad="50800" dist="38100" dir="2700000" algn="tl" rotWithShape="0">
                  <a:schemeClr val="bg1">
                    <a:alpha val="40000"/>
                  </a:schemeClr>
                </a:outerShdw>
              </a:effectLst>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45" name="文本框 44"/>
          <p:cNvSpPr txBox="1"/>
          <p:nvPr/>
        </p:nvSpPr>
        <p:spPr>
          <a:xfrm>
            <a:off x="9392285" y="4206875"/>
            <a:ext cx="1856105" cy="737235"/>
          </a:xfrm>
          <a:prstGeom prst="rect">
            <a:avLst/>
          </a:prstGeom>
          <a:noFill/>
        </p:spPr>
        <p:txBody>
          <a:bodyPr wrap="square" rtlCol="0">
            <a:spAutoFit/>
          </a:bodyPr>
          <a:lstStyle/>
          <a:p>
            <a:pPr algn="ctr">
              <a:lnSpc>
                <a:spcPct val="150000"/>
              </a:lnSpc>
            </a:pPr>
            <a:r>
              <a:rPr lang="zh-CN" altLang="en-US" sz="1400" dirty="0">
                <a:solidFill>
                  <a:schemeClr val="tx1">
                    <a:lumMod val="65000"/>
                    <a:lumOff val="3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您的内容打在这里，在此框中选择粘贴。</a:t>
            </a:r>
            <a:endParaRPr lang="zh-CN" altLang="en-US" sz="1400" dirty="0">
              <a:solidFill>
                <a:schemeClr val="tx1">
                  <a:lumMod val="65000"/>
                  <a:lumOff val="3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46" name="圆角矩形 45"/>
          <p:cNvSpPr/>
          <p:nvPr/>
        </p:nvSpPr>
        <p:spPr>
          <a:xfrm>
            <a:off x="9331960" y="3728720"/>
            <a:ext cx="1899920" cy="372110"/>
          </a:xfrm>
          <a:prstGeom prst="roundRect">
            <a:avLst/>
          </a:prstGeom>
          <a:solidFill>
            <a:srgbClr val="326B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zh-CN" altLang="en-US" sz="1900">
                <a:solidFill>
                  <a:schemeClr val="bg1"/>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关于课后作业</a:t>
            </a:r>
            <a:endParaRPr lang="zh-CN" altLang="en-US" sz="1900">
              <a:solidFill>
                <a:schemeClr val="bg1"/>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48" name="圆角矩形 47"/>
          <p:cNvSpPr/>
          <p:nvPr/>
        </p:nvSpPr>
        <p:spPr>
          <a:xfrm>
            <a:off x="3606165" y="2333625"/>
            <a:ext cx="2247900" cy="3164205"/>
          </a:xfrm>
          <a:prstGeom prst="roundRect">
            <a:avLst/>
          </a:prstGeom>
          <a:solidFill>
            <a:schemeClr val="bg1"/>
          </a:solidFill>
          <a:ln>
            <a:solidFill>
              <a:srgbClr val="326B7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100000">
                    <a:srgbClr val="2942C3"/>
                  </a:gs>
                  <a:gs pos="2000">
                    <a:srgbClr val="1387E2"/>
                  </a:gs>
                </a:gsLst>
                <a:lin ang="5400000" scaled="0"/>
              </a:gradFill>
              <a:effectLst>
                <a:outerShdw blurRad="50800" dist="38100" dir="2700000" algn="tl" rotWithShape="0">
                  <a:schemeClr val="bg1">
                    <a:alpha val="40000"/>
                  </a:schemeClr>
                </a:outerShdw>
              </a:effectLst>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49" name="文本框 48"/>
          <p:cNvSpPr txBox="1"/>
          <p:nvPr/>
        </p:nvSpPr>
        <p:spPr>
          <a:xfrm>
            <a:off x="3840480" y="4207510"/>
            <a:ext cx="1856105" cy="737235"/>
          </a:xfrm>
          <a:prstGeom prst="rect">
            <a:avLst/>
          </a:prstGeom>
          <a:noFill/>
        </p:spPr>
        <p:txBody>
          <a:bodyPr wrap="square" rtlCol="0">
            <a:spAutoFit/>
          </a:bodyPr>
          <a:lstStyle/>
          <a:p>
            <a:pPr algn="ctr">
              <a:lnSpc>
                <a:spcPct val="150000"/>
              </a:lnSpc>
            </a:pPr>
            <a:r>
              <a:rPr lang="zh-CN" altLang="en-US" sz="1400" dirty="0">
                <a:solidFill>
                  <a:schemeClr val="tx1">
                    <a:lumMod val="65000"/>
                    <a:lumOff val="3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您的内容打在这里，在此框中选择粘贴。</a:t>
            </a:r>
            <a:endParaRPr lang="zh-CN" altLang="en-US" sz="1400" dirty="0">
              <a:solidFill>
                <a:schemeClr val="tx1">
                  <a:lumMod val="65000"/>
                  <a:lumOff val="3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50" name="圆角矩形 49"/>
          <p:cNvSpPr/>
          <p:nvPr/>
        </p:nvSpPr>
        <p:spPr>
          <a:xfrm>
            <a:off x="3790315" y="3729355"/>
            <a:ext cx="1899920" cy="372110"/>
          </a:xfrm>
          <a:prstGeom prst="roundRect">
            <a:avLst/>
          </a:prstGeom>
          <a:solidFill>
            <a:srgbClr val="326B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zh-CN" altLang="en-US" sz="1900">
                <a:solidFill>
                  <a:schemeClr val="bg1"/>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本节课程内容</a:t>
            </a:r>
            <a:endParaRPr lang="zh-CN" altLang="en-US" sz="1900">
              <a:solidFill>
                <a:schemeClr val="bg1"/>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53" name="圆角矩形 52"/>
          <p:cNvSpPr/>
          <p:nvPr/>
        </p:nvSpPr>
        <p:spPr>
          <a:xfrm>
            <a:off x="6382385" y="2334260"/>
            <a:ext cx="2247900" cy="3164205"/>
          </a:xfrm>
          <a:prstGeom prst="roundRect">
            <a:avLst/>
          </a:prstGeom>
          <a:solidFill>
            <a:schemeClr val="bg1"/>
          </a:solidFill>
          <a:ln>
            <a:solidFill>
              <a:srgbClr val="326B76"/>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100000">
                    <a:srgbClr val="2942C3"/>
                  </a:gs>
                  <a:gs pos="2000">
                    <a:srgbClr val="1387E2"/>
                  </a:gs>
                </a:gsLst>
                <a:lin ang="5400000" scaled="0"/>
              </a:gradFill>
              <a:effectLst>
                <a:outerShdw blurRad="50800" dist="38100" dir="2700000" algn="tl" rotWithShape="0">
                  <a:schemeClr val="bg1">
                    <a:alpha val="40000"/>
                  </a:schemeClr>
                </a:outerShdw>
              </a:effectLst>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54" name="文本框 53"/>
          <p:cNvSpPr txBox="1"/>
          <p:nvPr/>
        </p:nvSpPr>
        <p:spPr>
          <a:xfrm>
            <a:off x="6616700" y="4208145"/>
            <a:ext cx="1856105" cy="737235"/>
          </a:xfrm>
          <a:prstGeom prst="rect">
            <a:avLst/>
          </a:prstGeom>
          <a:noFill/>
        </p:spPr>
        <p:txBody>
          <a:bodyPr wrap="square" rtlCol="0">
            <a:spAutoFit/>
          </a:bodyPr>
          <a:lstStyle/>
          <a:p>
            <a:pPr algn="ctr">
              <a:lnSpc>
                <a:spcPct val="150000"/>
              </a:lnSpc>
            </a:pPr>
            <a:r>
              <a:rPr lang="zh-CN" altLang="en-US" sz="1400" dirty="0">
                <a:solidFill>
                  <a:schemeClr val="tx1">
                    <a:lumMod val="65000"/>
                    <a:lumOff val="3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您的内容打在这里，在此框中选择粘贴。</a:t>
            </a:r>
            <a:endParaRPr lang="zh-CN" altLang="en-US" sz="1400" dirty="0">
              <a:solidFill>
                <a:schemeClr val="tx1">
                  <a:lumMod val="65000"/>
                  <a:lumOff val="3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55" name="圆角矩形 54"/>
          <p:cNvSpPr/>
          <p:nvPr/>
        </p:nvSpPr>
        <p:spPr>
          <a:xfrm>
            <a:off x="6556375" y="3729990"/>
            <a:ext cx="1899920" cy="372110"/>
          </a:xfrm>
          <a:prstGeom prst="roundRect">
            <a:avLst/>
          </a:prstGeom>
          <a:solidFill>
            <a:srgbClr val="326B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ClrTx/>
              <a:buSzTx/>
              <a:buFontTx/>
            </a:pPr>
            <a:r>
              <a:rPr lang="zh-CN" altLang="en-US" sz="1900">
                <a:solidFill>
                  <a:schemeClr val="bg1"/>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重难点分析</a:t>
            </a:r>
            <a:endParaRPr lang="zh-CN" altLang="en-US" sz="1900">
              <a:solidFill>
                <a:schemeClr val="bg1"/>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132" name="图标"/>
          <p:cNvSpPr>
            <a:spLocks noEditPoints="1"/>
          </p:cNvSpPr>
          <p:nvPr/>
        </p:nvSpPr>
        <p:spPr bwMode="auto">
          <a:xfrm>
            <a:off x="1669415" y="2701290"/>
            <a:ext cx="567055" cy="567055"/>
          </a:xfrm>
          <a:custGeom>
            <a:avLst/>
            <a:gdLst>
              <a:gd name="T0" fmla="*/ 0 w 232"/>
              <a:gd name="T1" fmla="*/ 116 h 232"/>
              <a:gd name="T2" fmla="*/ 232 w 232"/>
              <a:gd name="T3" fmla="*/ 116 h 232"/>
              <a:gd name="T4" fmla="*/ 185 w 232"/>
              <a:gd name="T5" fmla="*/ 188 h 232"/>
              <a:gd name="T6" fmla="*/ 47 w 232"/>
              <a:gd name="T7" fmla="*/ 179 h 232"/>
              <a:gd name="T8" fmla="*/ 185 w 232"/>
              <a:gd name="T9" fmla="*/ 188 h 232"/>
              <a:gd name="T10" fmla="*/ 169 w 232"/>
              <a:gd name="T11" fmla="*/ 164 h 232"/>
              <a:gd name="T12" fmla="*/ 154 w 232"/>
              <a:gd name="T13" fmla="*/ 158 h 232"/>
              <a:gd name="T14" fmla="*/ 156 w 232"/>
              <a:gd name="T15" fmla="*/ 111 h 232"/>
              <a:gd name="T16" fmla="*/ 154 w 232"/>
              <a:gd name="T17" fmla="*/ 104 h 232"/>
              <a:gd name="T18" fmla="*/ 169 w 232"/>
              <a:gd name="T19" fmla="*/ 111 h 232"/>
              <a:gd name="T20" fmla="*/ 168 w 232"/>
              <a:gd name="T21" fmla="*/ 158 h 232"/>
              <a:gd name="T22" fmla="*/ 60 w 232"/>
              <a:gd name="T23" fmla="*/ 102 h 232"/>
              <a:gd name="T24" fmla="*/ 172 w 232"/>
              <a:gd name="T25" fmla="*/ 93 h 232"/>
              <a:gd name="T26" fmla="*/ 60 w 232"/>
              <a:gd name="T27" fmla="*/ 102 h 232"/>
              <a:gd name="T28" fmla="*/ 139 w 232"/>
              <a:gd name="T29" fmla="*/ 164 h 232"/>
              <a:gd name="T30" fmla="*/ 124 w 232"/>
              <a:gd name="T31" fmla="*/ 158 h 232"/>
              <a:gd name="T32" fmla="*/ 126 w 232"/>
              <a:gd name="T33" fmla="*/ 111 h 232"/>
              <a:gd name="T34" fmla="*/ 124 w 232"/>
              <a:gd name="T35" fmla="*/ 104 h 232"/>
              <a:gd name="T36" fmla="*/ 139 w 232"/>
              <a:gd name="T37" fmla="*/ 111 h 232"/>
              <a:gd name="T38" fmla="*/ 137 w 232"/>
              <a:gd name="T39" fmla="*/ 158 h 232"/>
              <a:gd name="T40" fmla="*/ 109 w 232"/>
              <a:gd name="T41" fmla="*/ 158 h 232"/>
              <a:gd name="T42" fmla="*/ 93 w 232"/>
              <a:gd name="T43" fmla="*/ 164 h 232"/>
              <a:gd name="T44" fmla="*/ 95 w 232"/>
              <a:gd name="T45" fmla="*/ 158 h 232"/>
              <a:gd name="T46" fmla="*/ 93 w 232"/>
              <a:gd name="T47" fmla="*/ 111 h 232"/>
              <a:gd name="T48" fmla="*/ 109 w 232"/>
              <a:gd name="T49" fmla="*/ 104 h 232"/>
              <a:gd name="T50" fmla="*/ 107 w 232"/>
              <a:gd name="T51" fmla="*/ 111 h 232"/>
              <a:gd name="T52" fmla="*/ 109 w 232"/>
              <a:gd name="T53" fmla="*/ 158 h 232"/>
              <a:gd name="T54" fmla="*/ 79 w 232"/>
              <a:gd name="T55" fmla="*/ 164 h 232"/>
              <a:gd name="T56" fmla="*/ 63 w 232"/>
              <a:gd name="T57" fmla="*/ 158 h 232"/>
              <a:gd name="T58" fmla="*/ 65 w 232"/>
              <a:gd name="T59" fmla="*/ 111 h 232"/>
              <a:gd name="T60" fmla="*/ 63 w 232"/>
              <a:gd name="T61" fmla="*/ 104 h 232"/>
              <a:gd name="T62" fmla="*/ 79 w 232"/>
              <a:gd name="T63" fmla="*/ 111 h 232"/>
              <a:gd name="T64" fmla="*/ 77 w 232"/>
              <a:gd name="T65" fmla="*/ 158 h 232"/>
              <a:gd name="T66" fmla="*/ 179 w 232"/>
              <a:gd name="T67" fmla="*/ 167 h 232"/>
              <a:gd name="T68" fmla="*/ 53 w 232"/>
              <a:gd name="T69" fmla="*/ 176 h 232"/>
              <a:gd name="T70" fmla="*/ 179 w 232"/>
              <a:gd name="T71" fmla="*/ 167 h 232"/>
              <a:gd name="T72" fmla="*/ 116 w 232"/>
              <a:gd name="T73" fmla="*/ 44 h 232"/>
              <a:gd name="T74" fmla="*/ 45 w 232"/>
              <a:gd name="T75" fmla="*/ 90 h 232"/>
              <a:gd name="T76" fmla="*/ 124 w 232"/>
              <a:gd name="T77" fmla="*/ 76 h 232"/>
              <a:gd name="T78" fmla="*/ 108 w 232"/>
              <a:gd name="T79" fmla="*/ 7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85" y="188"/>
                </a:moveTo>
                <a:cubicBezTo>
                  <a:pt x="47" y="188"/>
                  <a:pt x="47" y="188"/>
                  <a:pt x="47" y="188"/>
                </a:cubicBezTo>
                <a:cubicBezTo>
                  <a:pt x="47" y="179"/>
                  <a:pt x="47" y="179"/>
                  <a:pt x="47" y="179"/>
                </a:cubicBezTo>
                <a:cubicBezTo>
                  <a:pt x="185" y="179"/>
                  <a:pt x="185" y="179"/>
                  <a:pt x="185" y="179"/>
                </a:cubicBezTo>
                <a:lnTo>
                  <a:pt x="185" y="188"/>
                </a:lnTo>
                <a:close/>
                <a:moveTo>
                  <a:pt x="169" y="158"/>
                </a:moveTo>
                <a:cubicBezTo>
                  <a:pt x="169" y="164"/>
                  <a:pt x="169" y="164"/>
                  <a:pt x="169" y="164"/>
                </a:cubicBezTo>
                <a:cubicBezTo>
                  <a:pt x="154" y="164"/>
                  <a:pt x="154" y="164"/>
                  <a:pt x="154" y="164"/>
                </a:cubicBezTo>
                <a:cubicBezTo>
                  <a:pt x="154" y="158"/>
                  <a:pt x="154" y="158"/>
                  <a:pt x="154" y="158"/>
                </a:cubicBezTo>
                <a:cubicBezTo>
                  <a:pt x="156" y="158"/>
                  <a:pt x="156" y="158"/>
                  <a:pt x="156" y="158"/>
                </a:cubicBezTo>
                <a:cubicBezTo>
                  <a:pt x="156" y="111"/>
                  <a:pt x="156" y="111"/>
                  <a:pt x="156" y="111"/>
                </a:cubicBezTo>
                <a:cubicBezTo>
                  <a:pt x="154" y="111"/>
                  <a:pt x="154" y="111"/>
                  <a:pt x="154" y="111"/>
                </a:cubicBezTo>
                <a:cubicBezTo>
                  <a:pt x="154" y="104"/>
                  <a:pt x="154" y="104"/>
                  <a:pt x="154" y="104"/>
                </a:cubicBezTo>
                <a:cubicBezTo>
                  <a:pt x="169" y="104"/>
                  <a:pt x="169" y="104"/>
                  <a:pt x="169" y="104"/>
                </a:cubicBezTo>
                <a:cubicBezTo>
                  <a:pt x="169" y="111"/>
                  <a:pt x="169" y="111"/>
                  <a:pt x="169" y="111"/>
                </a:cubicBezTo>
                <a:cubicBezTo>
                  <a:pt x="168" y="111"/>
                  <a:pt x="168" y="111"/>
                  <a:pt x="168" y="111"/>
                </a:cubicBezTo>
                <a:cubicBezTo>
                  <a:pt x="168" y="158"/>
                  <a:pt x="168" y="158"/>
                  <a:pt x="168" y="158"/>
                </a:cubicBezTo>
                <a:lnTo>
                  <a:pt x="169" y="158"/>
                </a:lnTo>
                <a:close/>
                <a:moveTo>
                  <a:pt x="60" y="102"/>
                </a:moveTo>
                <a:cubicBezTo>
                  <a:pt x="60" y="93"/>
                  <a:pt x="60" y="93"/>
                  <a:pt x="60" y="93"/>
                </a:cubicBezTo>
                <a:cubicBezTo>
                  <a:pt x="172" y="93"/>
                  <a:pt x="172" y="93"/>
                  <a:pt x="172" y="93"/>
                </a:cubicBezTo>
                <a:cubicBezTo>
                  <a:pt x="172" y="102"/>
                  <a:pt x="172" y="102"/>
                  <a:pt x="172" y="102"/>
                </a:cubicBezTo>
                <a:lnTo>
                  <a:pt x="60" y="102"/>
                </a:lnTo>
                <a:close/>
                <a:moveTo>
                  <a:pt x="139" y="158"/>
                </a:moveTo>
                <a:cubicBezTo>
                  <a:pt x="139" y="164"/>
                  <a:pt x="139" y="164"/>
                  <a:pt x="139" y="164"/>
                </a:cubicBezTo>
                <a:cubicBezTo>
                  <a:pt x="124" y="164"/>
                  <a:pt x="124" y="164"/>
                  <a:pt x="124" y="164"/>
                </a:cubicBezTo>
                <a:cubicBezTo>
                  <a:pt x="124" y="158"/>
                  <a:pt x="124" y="158"/>
                  <a:pt x="124" y="158"/>
                </a:cubicBezTo>
                <a:cubicBezTo>
                  <a:pt x="126" y="158"/>
                  <a:pt x="126" y="158"/>
                  <a:pt x="126" y="158"/>
                </a:cubicBezTo>
                <a:cubicBezTo>
                  <a:pt x="126" y="111"/>
                  <a:pt x="126" y="111"/>
                  <a:pt x="126" y="111"/>
                </a:cubicBezTo>
                <a:cubicBezTo>
                  <a:pt x="124" y="111"/>
                  <a:pt x="124" y="111"/>
                  <a:pt x="124" y="111"/>
                </a:cubicBezTo>
                <a:cubicBezTo>
                  <a:pt x="124" y="104"/>
                  <a:pt x="124" y="104"/>
                  <a:pt x="124" y="104"/>
                </a:cubicBezTo>
                <a:cubicBezTo>
                  <a:pt x="139" y="104"/>
                  <a:pt x="139" y="104"/>
                  <a:pt x="139" y="104"/>
                </a:cubicBezTo>
                <a:cubicBezTo>
                  <a:pt x="139" y="111"/>
                  <a:pt x="139" y="111"/>
                  <a:pt x="139" y="111"/>
                </a:cubicBezTo>
                <a:cubicBezTo>
                  <a:pt x="137" y="111"/>
                  <a:pt x="137" y="111"/>
                  <a:pt x="137" y="111"/>
                </a:cubicBezTo>
                <a:cubicBezTo>
                  <a:pt x="137" y="158"/>
                  <a:pt x="137" y="158"/>
                  <a:pt x="137" y="158"/>
                </a:cubicBezTo>
                <a:lnTo>
                  <a:pt x="139" y="158"/>
                </a:lnTo>
                <a:close/>
                <a:moveTo>
                  <a:pt x="109" y="158"/>
                </a:moveTo>
                <a:cubicBezTo>
                  <a:pt x="109" y="164"/>
                  <a:pt x="109" y="164"/>
                  <a:pt x="109" y="164"/>
                </a:cubicBezTo>
                <a:cubicBezTo>
                  <a:pt x="93" y="164"/>
                  <a:pt x="93" y="164"/>
                  <a:pt x="93" y="164"/>
                </a:cubicBezTo>
                <a:cubicBezTo>
                  <a:pt x="93" y="158"/>
                  <a:pt x="93" y="158"/>
                  <a:pt x="93" y="158"/>
                </a:cubicBezTo>
                <a:cubicBezTo>
                  <a:pt x="95" y="158"/>
                  <a:pt x="95" y="158"/>
                  <a:pt x="95" y="158"/>
                </a:cubicBezTo>
                <a:cubicBezTo>
                  <a:pt x="95" y="111"/>
                  <a:pt x="95" y="111"/>
                  <a:pt x="95" y="111"/>
                </a:cubicBezTo>
                <a:cubicBezTo>
                  <a:pt x="93" y="111"/>
                  <a:pt x="93" y="111"/>
                  <a:pt x="93" y="111"/>
                </a:cubicBezTo>
                <a:cubicBezTo>
                  <a:pt x="93" y="104"/>
                  <a:pt x="93" y="104"/>
                  <a:pt x="93" y="104"/>
                </a:cubicBezTo>
                <a:cubicBezTo>
                  <a:pt x="109" y="104"/>
                  <a:pt x="109" y="104"/>
                  <a:pt x="109" y="104"/>
                </a:cubicBezTo>
                <a:cubicBezTo>
                  <a:pt x="109" y="111"/>
                  <a:pt x="109" y="111"/>
                  <a:pt x="109" y="111"/>
                </a:cubicBezTo>
                <a:cubicBezTo>
                  <a:pt x="107" y="111"/>
                  <a:pt x="107" y="111"/>
                  <a:pt x="107" y="111"/>
                </a:cubicBezTo>
                <a:cubicBezTo>
                  <a:pt x="107" y="158"/>
                  <a:pt x="107" y="158"/>
                  <a:pt x="107" y="158"/>
                </a:cubicBezTo>
                <a:lnTo>
                  <a:pt x="109" y="158"/>
                </a:lnTo>
                <a:close/>
                <a:moveTo>
                  <a:pt x="79" y="158"/>
                </a:moveTo>
                <a:cubicBezTo>
                  <a:pt x="79" y="164"/>
                  <a:pt x="79" y="164"/>
                  <a:pt x="79" y="164"/>
                </a:cubicBezTo>
                <a:cubicBezTo>
                  <a:pt x="63" y="164"/>
                  <a:pt x="63" y="164"/>
                  <a:pt x="63" y="164"/>
                </a:cubicBezTo>
                <a:cubicBezTo>
                  <a:pt x="63" y="158"/>
                  <a:pt x="63" y="158"/>
                  <a:pt x="63" y="158"/>
                </a:cubicBezTo>
                <a:cubicBezTo>
                  <a:pt x="65" y="158"/>
                  <a:pt x="65" y="158"/>
                  <a:pt x="65" y="158"/>
                </a:cubicBezTo>
                <a:cubicBezTo>
                  <a:pt x="65" y="111"/>
                  <a:pt x="65" y="111"/>
                  <a:pt x="65" y="111"/>
                </a:cubicBezTo>
                <a:cubicBezTo>
                  <a:pt x="63" y="111"/>
                  <a:pt x="63" y="111"/>
                  <a:pt x="63" y="111"/>
                </a:cubicBezTo>
                <a:cubicBezTo>
                  <a:pt x="63" y="104"/>
                  <a:pt x="63" y="104"/>
                  <a:pt x="63" y="104"/>
                </a:cubicBezTo>
                <a:cubicBezTo>
                  <a:pt x="79" y="104"/>
                  <a:pt x="79" y="104"/>
                  <a:pt x="79" y="104"/>
                </a:cubicBezTo>
                <a:cubicBezTo>
                  <a:pt x="79" y="111"/>
                  <a:pt x="79" y="111"/>
                  <a:pt x="79" y="111"/>
                </a:cubicBezTo>
                <a:cubicBezTo>
                  <a:pt x="77" y="111"/>
                  <a:pt x="77" y="111"/>
                  <a:pt x="77" y="111"/>
                </a:cubicBezTo>
                <a:cubicBezTo>
                  <a:pt x="77" y="158"/>
                  <a:pt x="77" y="158"/>
                  <a:pt x="77" y="158"/>
                </a:cubicBezTo>
                <a:lnTo>
                  <a:pt x="79" y="158"/>
                </a:lnTo>
                <a:close/>
                <a:moveTo>
                  <a:pt x="179" y="167"/>
                </a:moveTo>
                <a:cubicBezTo>
                  <a:pt x="179" y="176"/>
                  <a:pt x="179" y="176"/>
                  <a:pt x="179" y="176"/>
                </a:cubicBezTo>
                <a:cubicBezTo>
                  <a:pt x="53" y="176"/>
                  <a:pt x="53" y="176"/>
                  <a:pt x="53" y="176"/>
                </a:cubicBezTo>
                <a:cubicBezTo>
                  <a:pt x="53" y="167"/>
                  <a:pt x="53" y="167"/>
                  <a:pt x="53" y="167"/>
                </a:cubicBezTo>
                <a:lnTo>
                  <a:pt x="179" y="167"/>
                </a:lnTo>
                <a:close/>
                <a:moveTo>
                  <a:pt x="45" y="90"/>
                </a:moveTo>
                <a:cubicBezTo>
                  <a:pt x="116" y="44"/>
                  <a:pt x="116" y="44"/>
                  <a:pt x="116" y="44"/>
                </a:cubicBezTo>
                <a:cubicBezTo>
                  <a:pt x="188" y="90"/>
                  <a:pt x="188" y="90"/>
                  <a:pt x="188" y="90"/>
                </a:cubicBezTo>
                <a:lnTo>
                  <a:pt x="45" y="90"/>
                </a:lnTo>
                <a:close/>
                <a:moveTo>
                  <a:pt x="116" y="68"/>
                </a:moveTo>
                <a:cubicBezTo>
                  <a:pt x="121" y="68"/>
                  <a:pt x="124" y="71"/>
                  <a:pt x="124" y="76"/>
                </a:cubicBezTo>
                <a:cubicBezTo>
                  <a:pt x="124" y="80"/>
                  <a:pt x="121" y="83"/>
                  <a:pt x="116" y="83"/>
                </a:cubicBezTo>
                <a:cubicBezTo>
                  <a:pt x="112" y="83"/>
                  <a:pt x="108" y="80"/>
                  <a:pt x="108" y="76"/>
                </a:cubicBezTo>
                <a:cubicBezTo>
                  <a:pt x="108" y="71"/>
                  <a:pt x="112" y="68"/>
                  <a:pt x="116" y="68"/>
                </a:cubicBezTo>
                <a:close/>
              </a:path>
            </a:pathLst>
          </a:custGeom>
          <a:solidFill>
            <a:srgbClr val="326B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en-US">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102" name="图标"/>
          <p:cNvSpPr>
            <a:spLocks noEditPoints="1"/>
          </p:cNvSpPr>
          <p:nvPr/>
        </p:nvSpPr>
        <p:spPr bwMode="auto">
          <a:xfrm>
            <a:off x="4434205" y="2701290"/>
            <a:ext cx="565785" cy="567055"/>
          </a:xfrm>
          <a:custGeom>
            <a:avLst/>
            <a:gdLst>
              <a:gd name="T0" fmla="*/ 114 w 232"/>
              <a:gd name="T1" fmla="*/ 89 h 232"/>
              <a:gd name="T2" fmla="*/ 101 w 232"/>
              <a:gd name="T3" fmla="*/ 123 h 232"/>
              <a:gd name="T4" fmla="*/ 92 w 232"/>
              <a:gd name="T5" fmla="*/ 155 h 232"/>
              <a:gd name="T6" fmla="*/ 93 w 232"/>
              <a:gd name="T7" fmla="*/ 168 h 232"/>
              <a:gd name="T8" fmla="*/ 103 w 232"/>
              <a:gd name="T9" fmla="*/ 156 h 232"/>
              <a:gd name="T10" fmla="*/ 107 w 232"/>
              <a:gd name="T11" fmla="*/ 181 h 232"/>
              <a:gd name="T12" fmla="*/ 107 w 232"/>
              <a:gd name="T13" fmla="*/ 181 h 232"/>
              <a:gd name="T14" fmla="*/ 114 w 232"/>
              <a:gd name="T15" fmla="*/ 134 h 232"/>
              <a:gd name="T16" fmla="*/ 127 w 232"/>
              <a:gd name="T17" fmla="*/ 123 h 232"/>
              <a:gd name="T18" fmla="*/ 56 w 232"/>
              <a:gd name="T19" fmla="*/ 167 h 232"/>
              <a:gd name="T20" fmla="*/ 232 w 232"/>
              <a:gd name="T21" fmla="*/ 116 h 232"/>
              <a:gd name="T22" fmla="*/ 232 w 232"/>
              <a:gd name="T23" fmla="*/ 116 h 232"/>
              <a:gd name="T24" fmla="*/ 79 w 232"/>
              <a:gd name="T25" fmla="*/ 111 h 232"/>
              <a:gd name="T26" fmla="*/ 40 w 232"/>
              <a:gd name="T27" fmla="*/ 181 h 232"/>
              <a:gd name="T28" fmla="*/ 79 w 232"/>
              <a:gd name="T29" fmla="*/ 181 h 232"/>
              <a:gd name="T30" fmla="*/ 79 w 232"/>
              <a:gd name="T31" fmla="*/ 152 h 232"/>
              <a:gd name="T32" fmla="*/ 149 w 232"/>
              <a:gd name="T33" fmla="*/ 78 h 232"/>
              <a:gd name="T34" fmla="*/ 118 w 232"/>
              <a:gd name="T35" fmla="*/ 56 h 232"/>
              <a:gd name="T36" fmla="*/ 135 w 232"/>
              <a:gd name="T37" fmla="*/ 51 h 232"/>
              <a:gd name="T38" fmla="*/ 118 w 232"/>
              <a:gd name="T39" fmla="*/ 44 h 232"/>
              <a:gd name="T40" fmla="*/ 91 w 232"/>
              <a:gd name="T41" fmla="*/ 78 h 232"/>
              <a:gd name="T42" fmla="*/ 85 w 232"/>
              <a:gd name="T43" fmla="*/ 111 h 232"/>
              <a:gd name="T44" fmla="*/ 85 w 232"/>
              <a:gd name="T45" fmla="*/ 143 h 232"/>
              <a:gd name="T46" fmla="*/ 85 w 232"/>
              <a:gd name="T47" fmla="*/ 181 h 232"/>
              <a:gd name="T48" fmla="*/ 149 w 232"/>
              <a:gd name="T49" fmla="*/ 181 h 232"/>
              <a:gd name="T50" fmla="*/ 149 w 232"/>
              <a:gd name="T51" fmla="*/ 143 h 232"/>
              <a:gd name="T52" fmla="*/ 149 w 232"/>
              <a:gd name="T53" fmla="*/ 111 h 232"/>
              <a:gd name="T54" fmla="*/ 149 w 232"/>
              <a:gd name="T55" fmla="*/ 78 h 232"/>
              <a:gd name="T56" fmla="*/ 153 w 232"/>
              <a:gd name="T57" fmla="*/ 120 h 232"/>
              <a:gd name="T58" fmla="*/ 153 w 232"/>
              <a:gd name="T59" fmla="*/ 152 h 232"/>
              <a:gd name="T60" fmla="*/ 153 w 232"/>
              <a:gd name="T61" fmla="*/ 181 h 232"/>
              <a:gd name="T62" fmla="*/ 192 w 232"/>
              <a:gd name="T63" fmla="*/ 181 h 232"/>
              <a:gd name="T64" fmla="*/ 60 w 232"/>
              <a:gd name="T65" fmla="*/ 167 h 232"/>
              <a:gd name="T66" fmla="*/ 60 w 232"/>
              <a:gd name="T67" fmla="*/ 167 h 232"/>
              <a:gd name="T68" fmla="*/ 101 w 232"/>
              <a:gd name="T69" fmla="*/ 100 h 232"/>
              <a:gd name="T70" fmla="*/ 69 w 232"/>
              <a:gd name="T71" fmla="*/ 123 h 232"/>
              <a:gd name="T72" fmla="*/ 56 w 232"/>
              <a:gd name="T73" fmla="*/ 134 h 232"/>
              <a:gd name="T74" fmla="*/ 185 w 232"/>
              <a:gd name="T75" fmla="*/ 156 h 232"/>
              <a:gd name="T76" fmla="*/ 185 w 232"/>
              <a:gd name="T77" fmla="*/ 156 h 232"/>
              <a:gd name="T78" fmla="*/ 172 w 232"/>
              <a:gd name="T79" fmla="*/ 134 h 232"/>
              <a:gd name="T80" fmla="*/ 177 w 232"/>
              <a:gd name="T81" fmla="*/ 134 h 232"/>
              <a:gd name="T82" fmla="*/ 163 w 232"/>
              <a:gd name="T83" fmla="*/ 156 h 232"/>
              <a:gd name="T84" fmla="*/ 132 w 232"/>
              <a:gd name="T85" fmla="*/ 134 h 232"/>
              <a:gd name="T86" fmla="*/ 132 w 232"/>
              <a:gd name="T87" fmla="*/ 134 h 232"/>
              <a:gd name="T88" fmla="*/ 130 w 232"/>
              <a:gd name="T89" fmla="*/ 167 h 232"/>
              <a:gd name="T90" fmla="*/ 140 w 232"/>
              <a:gd name="T91" fmla="*/ 168 h 232"/>
              <a:gd name="T92" fmla="*/ 140 w 232"/>
              <a:gd name="T93" fmla="*/ 155 h 232"/>
              <a:gd name="T94" fmla="*/ 127 w 232"/>
              <a:gd name="T95" fmla="*/ 89 h 232"/>
              <a:gd name="T96" fmla="*/ 140 w 232"/>
              <a:gd name="T97" fmla="*/ 100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2" h="232">
                <a:moveTo>
                  <a:pt x="114" y="100"/>
                </a:moveTo>
                <a:cubicBezTo>
                  <a:pt x="105" y="100"/>
                  <a:pt x="105" y="100"/>
                  <a:pt x="105" y="100"/>
                </a:cubicBezTo>
                <a:cubicBezTo>
                  <a:pt x="105" y="89"/>
                  <a:pt x="105" y="89"/>
                  <a:pt x="105" y="89"/>
                </a:cubicBezTo>
                <a:cubicBezTo>
                  <a:pt x="114" y="89"/>
                  <a:pt x="114" y="89"/>
                  <a:pt x="114" y="89"/>
                </a:cubicBezTo>
                <a:lnTo>
                  <a:pt x="114" y="100"/>
                </a:lnTo>
                <a:close/>
                <a:moveTo>
                  <a:pt x="92" y="134"/>
                </a:moveTo>
                <a:cubicBezTo>
                  <a:pt x="101" y="134"/>
                  <a:pt x="101" y="134"/>
                  <a:pt x="101" y="134"/>
                </a:cubicBezTo>
                <a:cubicBezTo>
                  <a:pt x="101" y="123"/>
                  <a:pt x="101" y="123"/>
                  <a:pt x="101" y="123"/>
                </a:cubicBezTo>
                <a:cubicBezTo>
                  <a:pt x="92" y="123"/>
                  <a:pt x="92" y="123"/>
                  <a:pt x="92" y="123"/>
                </a:cubicBezTo>
                <a:lnTo>
                  <a:pt x="92" y="134"/>
                </a:lnTo>
                <a:close/>
                <a:moveTo>
                  <a:pt x="93" y="155"/>
                </a:moveTo>
                <a:cubicBezTo>
                  <a:pt x="92" y="155"/>
                  <a:pt x="92" y="155"/>
                  <a:pt x="92" y="155"/>
                </a:cubicBezTo>
                <a:cubicBezTo>
                  <a:pt x="92" y="156"/>
                  <a:pt x="92" y="156"/>
                  <a:pt x="92" y="156"/>
                </a:cubicBezTo>
                <a:cubicBezTo>
                  <a:pt x="92" y="167"/>
                  <a:pt x="92" y="167"/>
                  <a:pt x="92" y="167"/>
                </a:cubicBezTo>
                <a:cubicBezTo>
                  <a:pt x="92" y="168"/>
                  <a:pt x="92" y="168"/>
                  <a:pt x="92" y="168"/>
                </a:cubicBezTo>
                <a:cubicBezTo>
                  <a:pt x="93" y="168"/>
                  <a:pt x="93" y="168"/>
                  <a:pt x="93" y="168"/>
                </a:cubicBezTo>
                <a:cubicBezTo>
                  <a:pt x="102" y="168"/>
                  <a:pt x="102" y="168"/>
                  <a:pt x="102" y="168"/>
                </a:cubicBezTo>
                <a:cubicBezTo>
                  <a:pt x="103" y="168"/>
                  <a:pt x="103" y="168"/>
                  <a:pt x="103" y="168"/>
                </a:cubicBezTo>
                <a:cubicBezTo>
                  <a:pt x="103" y="167"/>
                  <a:pt x="103" y="167"/>
                  <a:pt x="103" y="167"/>
                </a:cubicBezTo>
                <a:cubicBezTo>
                  <a:pt x="103" y="156"/>
                  <a:pt x="103" y="156"/>
                  <a:pt x="103" y="156"/>
                </a:cubicBezTo>
                <a:cubicBezTo>
                  <a:pt x="103" y="155"/>
                  <a:pt x="103" y="155"/>
                  <a:pt x="103" y="155"/>
                </a:cubicBezTo>
                <a:cubicBezTo>
                  <a:pt x="102" y="155"/>
                  <a:pt x="102" y="155"/>
                  <a:pt x="102" y="155"/>
                </a:cubicBezTo>
                <a:lnTo>
                  <a:pt x="93" y="155"/>
                </a:lnTo>
                <a:close/>
                <a:moveTo>
                  <a:pt x="107" y="181"/>
                </a:moveTo>
                <a:cubicBezTo>
                  <a:pt x="125" y="181"/>
                  <a:pt x="125" y="181"/>
                  <a:pt x="125" y="181"/>
                </a:cubicBezTo>
                <a:cubicBezTo>
                  <a:pt x="125" y="156"/>
                  <a:pt x="125" y="156"/>
                  <a:pt x="125" y="156"/>
                </a:cubicBezTo>
                <a:cubicBezTo>
                  <a:pt x="107" y="156"/>
                  <a:pt x="107" y="156"/>
                  <a:pt x="107" y="156"/>
                </a:cubicBezTo>
                <a:lnTo>
                  <a:pt x="107" y="181"/>
                </a:lnTo>
                <a:close/>
                <a:moveTo>
                  <a:pt x="114" y="123"/>
                </a:moveTo>
                <a:cubicBezTo>
                  <a:pt x="105" y="123"/>
                  <a:pt x="105" y="123"/>
                  <a:pt x="105" y="123"/>
                </a:cubicBezTo>
                <a:cubicBezTo>
                  <a:pt x="105" y="134"/>
                  <a:pt x="105" y="134"/>
                  <a:pt x="105" y="134"/>
                </a:cubicBezTo>
                <a:cubicBezTo>
                  <a:pt x="114" y="134"/>
                  <a:pt x="114" y="134"/>
                  <a:pt x="114" y="134"/>
                </a:cubicBezTo>
                <a:lnTo>
                  <a:pt x="114" y="123"/>
                </a:lnTo>
                <a:close/>
                <a:moveTo>
                  <a:pt x="118" y="134"/>
                </a:moveTo>
                <a:cubicBezTo>
                  <a:pt x="127" y="134"/>
                  <a:pt x="127" y="134"/>
                  <a:pt x="127" y="134"/>
                </a:cubicBezTo>
                <a:cubicBezTo>
                  <a:pt x="127" y="123"/>
                  <a:pt x="127" y="123"/>
                  <a:pt x="127" y="123"/>
                </a:cubicBezTo>
                <a:cubicBezTo>
                  <a:pt x="118" y="123"/>
                  <a:pt x="118" y="123"/>
                  <a:pt x="118" y="123"/>
                </a:cubicBezTo>
                <a:lnTo>
                  <a:pt x="118" y="134"/>
                </a:lnTo>
                <a:close/>
                <a:moveTo>
                  <a:pt x="47" y="167"/>
                </a:moveTo>
                <a:cubicBezTo>
                  <a:pt x="56" y="167"/>
                  <a:pt x="56" y="167"/>
                  <a:pt x="56" y="167"/>
                </a:cubicBezTo>
                <a:cubicBezTo>
                  <a:pt x="56" y="156"/>
                  <a:pt x="56" y="156"/>
                  <a:pt x="56" y="156"/>
                </a:cubicBezTo>
                <a:cubicBezTo>
                  <a:pt x="47" y="156"/>
                  <a:pt x="47" y="156"/>
                  <a:pt x="47" y="156"/>
                </a:cubicBezTo>
                <a:lnTo>
                  <a:pt x="47" y="167"/>
                </a:lnTo>
                <a:close/>
                <a:moveTo>
                  <a:pt x="232" y="116"/>
                </a:moveTo>
                <a:cubicBezTo>
                  <a:pt x="232" y="180"/>
                  <a:pt x="180" y="232"/>
                  <a:pt x="116" y="232"/>
                </a:cubicBezTo>
                <a:cubicBezTo>
                  <a:pt x="52" y="232"/>
                  <a:pt x="0" y="180"/>
                  <a:pt x="0" y="116"/>
                </a:cubicBezTo>
                <a:cubicBezTo>
                  <a:pt x="0" y="52"/>
                  <a:pt x="52" y="0"/>
                  <a:pt x="116" y="0"/>
                </a:cubicBezTo>
                <a:cubicBezTo>
                  <a:pt x="180" y="0"/>
                  <a:pt x="232" y="52"/>
                  <a:pt x="232" y="116"/>
                </a:cubicBezTo>
                <a:close/>
                <a:moveTo>
                  <a:pt x="80" y="120"/>
                </a:moveTo>
                <a:cubicBezTo>
                  <a:pt x="79" y="120"/>
                  <a:pt x="79" y="120"/>
                  <a:pt x="79" y="120"/>
                </a:cubicBezTo>
                <a:cubicBezTo>
                  <a:pt x="79" y="117"/>
                  <a:pt x="79" y="117"/>
                  <a:pt x="79" y="117"/>
                </a:cubicBezTo>
                <a:cubicBezTo>
                  <a:pt x="79" y="111"/>
                  <a:pt x="79" y="111"/>
                  <a:pt x="79" y="111"/>
                </a:cubicBezTo>
                <a:cubicBezTo>
                  <a:pt x="39" y="111"/>
                  <a:pt x="39" y="111"/>
                  <a:pt x="39" y="111"/>
                </a:cubicBezTo>
                <a:cubicBezTo>
                  <a:pt x="39" y="117"/>
                  <a:pt x="39" y="117"/>
                  <a:pt x="39" y="117"/>
                </a:cubicBezTo>
                <a:cubicBezTo>
                  <a:pt x="40" y="117"/>
                  <a:pt x="40" y="117"/>
                  <a:pt x="40" y="117"/>
                </a:cubicBezTo>
                <a:cubicBezTo>
                  <a:pt x="40" y="181"/>
                  <a:pt x="40" y="181"/>
                  <a:pt x="40" y="181"/>
                </a:cubicBezTo>
                <a:cubicBezTo>
                  <a:pt x="39" y="181"/>
                  <a:pt x="39" y="181"/>
                  <a:pt x="39" y="181"/>
                </a:cubicBezTo>
                <a:cubicBezTo>
                  <a:pt x="39" y="188"/>
                  <a:pt x="39" y="188"/>
                  <a:pt x="39" y="188"/>
                </a:cubicBezTo>
                <a:cubicBezTo>
                  <a:pt x="79" y="188"/>
                  <a:pt x="79" y="188"/>
                  <a:pt x="79" y="188"/>
                </a:cubicBezTo>
                <a:cubicBezTo>
                  <a:pt x="79" y="181"/>
                  <a:pt x="79" y="181"/>
                  <a:pt x="79" y="181"/>
                </a:cubicBezTo>
                <a:cubicBezTo>
                  <a:pt x="79" y="178"/>
                  <a:pt x="79" y="178"/>
                  <a:pt x="79" y="178"/>
                </a:cubicBezTo>
                <a:cubicBezTo>
                  <a:pt x="80" y="178"/>
                  <a:pt x="80" y="178"/>
                  <a:pt x="80" y="178"/>
                </a:cubicBezTo>
                <a:cubicBezTo>
                  <a:pt x="80" y="152"/>
                  <a:pt x="80" y="152"/>
                  <a:pt x="80" y="152"/>
                </a:cubicBezTo>
                <a:cubicBezTo>
                  <a:pt x="79" y="152"/>
                  <a:pt x="79" y="152"/>
                  <a:pt x="79" y="152"/>
                </a:cubicBezTo>
                <a:cubicBezTo>
                  <a:pt x="79" y="141"/>
                  <a:pt x="79" y="141"/>
                  <a:pt x="79" y="141"/>
                </a:cubicBezTo>
                <a:cubicBezTo>
                  <a:pt x="80" y="141"/>
                  <a:pt x="80" y="141"/>
                  <a:pt x="80" y="141"/>
                </a:cubicBezTo>
                <a:lnTo>
                  <a:pt x="80" y="120"/>
                </a:lnTo>
                <a:close/>
                <a:moveTo>
                  <a:pt x="149" y="78"/>
                </a:moveTo>
                <a:cubicBezTo>
                  <a:pt x="141" y="78"/>
                  <a:pt x="141" y="78"/>
                  <a:pt x="141" y="78"/>
                </a:cubicBezTo>
                <a:cubicBezTo>
                  <a:pt x="141" y="72"/>
                  <a:pt x="141" y="72"/>
                  <a:pt x="141" y="72"/>
                </a:cubicBezTo>
                <a:cubicBezTo>
                  <a:pt x="118" y="72"/>
                  <a:pt x="118" y="72"/>
                  <a:pt x="118" y="72"/>
                </a:cubicBezTo>
                <a:cubicBezTo>
                  <a:pt x="118" y="56"/>
                  <a:pt x="118" y="56"/>
                  <a:pt x="118" y="56"/>
                </a:cubicBezTo>
                <a:cubicBezTo>
                  <a:pt x="127" y="56"/>
                  <a:pt x="127" y="56"/>
                  <a:pt x="127" y="56"/>
                </a:cubicBezTo>
                <a:cubicBezTo>
                  <a:pt x="127" y="57"/>
                  <a:pt x="127" y="57"/>
                  <a:pt x="127" y="57"/>
                </a:cubicBezTo>
                <a:cubicBezTo>
                  <a:pt x="139" y="57"/>
                  <a:pt x="139" y="57"/>
                  <a:pt x="139" y="57"/>
                </a:cubicBezTo>
                <a:cubicBezTo>
                  <a:pt x="135" y="51"/>
                  <a:pt x="135" y="51"/>
                  <a:pt x="135" y="51"/>
                </a:cubicBezTo>
                <a:cubicBezTo>
                  <a:pt x="139" y="45"/>
                  <a:pt x="139" y="45"/>
                  <a:pt x="139" y="45"/>
                </a:cubicBezTo>
                <a:cubicBezTo>
                  <a:pt x="129" y="45"/>
                  <a:pt x="129" y="45"/>
                  <a:pt x="129" y="45"/>
                </a:cubicBezTo>
                <a:cubicBezTo>
                  <a:pt x="129" y="44"/>
                  <a:pt x="129" y="44"/>
                  <a:pt x="129" y="44"/>
                </a:cubicBezTo>
                <a:cubicBezTo>
                  <a:pt x="118" y="44"/>
                  <a:pt x="118" y="44"/>
                  <a:pt x="118" y="44"/>
                </a:cubicBezTo>
                <a:cubicBezTo>
                  <a:pt x="115" y="44"/>
                  <a:pt x="115" y="44"/>
                  <a:pt x="115" y="44"/>
                </a:cubicBezTo>
                <a:cubicBezTo>
                  <a:pt x="115" y="72"/>
                  <a:pt x="115" y="72"/>
                  <a:pt x="115" y="72"/>
                </a:cubicBezTo>
                <a:cubicBezTo>
                  <a:pt x="91" y="72"/>
                  <a:pt x="91" y="72"/>
                  <a:pt x="91" y="72"/>
                </a:cubicBezTo>
                <a:cubicBezTo>
                  <a:pt x="91" y="78"/>
                  <a:pt x="91" y="78"/>
                  <a:pt x="91" y="78"/>
                </a:cubicBezTo>
                <a:cubicBezTo>
                  <a:pt x="84" y="78"/>
                  <a:pt x="84" y="78"/>
                  <a:pt x="84" y="78"/>
                </a:cubicBezTo>
                <a:cubicBezTo>
                  <a:pt x="84" y="85"/>
                  <a:pt x="84" y="85"/>
                  <a:pt x="84" y="85"/>
                </a:cubicBezTo>
                <a:cubicBezTo>
                  <a:pt x="85" y="85"/>
                  <a:pt x="85" y="85"/>
                  <a:pt x="85" y="85"/>
                </a:cubicBezTo>
                <a:cubicBezTo>
                  <a:pt x="85" y="111"/>
                  <a:pt x="85" y="111"/>
                  <a:pt x="85" y="111"/>
                </a:cubicBezTo>
                <a:cubicBezTo>
                  <a:pt x="84" y="111"/>
                  <a:pt x="84" y="111"/>
                  <a:pt x="84" y="111"/>
                </a:cubicBezTo>
                <a:cubicBezTo>
                  <a:pt x="84" y="117"/>
                  <a:pt x="84" y="117"/>
                  <a:pt x="84" y="117"/>
                </a:cubicBezTo>
                <a:cubicBezTo>
                  <a:pt x="85" y="117"/>
                  <a:pt x="85" y="117"/>
                  <a:pt x="85" y="117"/>
                </a:cubicBezTo>
                <a:cubicBezTo>
                  <a:pt x="85" y="143"/>
                  <a:pt x="85" y="143"/>
                  <a:pt x="85" y="143"/>
                </a:cubicBezTo>
                <a:cubicBezTo>
                  <a:pt x="84" y="143"/>
                  <a:pt x="84" y="143"/>
                  <a:pt x="84" y="143"/>
                </a:cubicBezTo>
                <a:cubicBezTo>
                  <a:pt x="84" y="150"/>
                  <a:pt x="84" y="150"/>
                  <a:pt x="84" y="150"/>
                </a:cubicBezTo>
                <a:cubicBezTo>
                  <a:pt x="85" y="150"/>
                  <a:pt x="85" y="150"/>
                  <a:pt x="85" y="150"/>
                </a:cubicBezTo>
                <a:cubicBezTo>
                  <a:pt x="85" y="181"/>
                  <a:pt x="85" y="181"/>
                  <a:pt x="85" y="181"/>
                </a:cubicBezTo>
                <a:cubicBezTo>
                  <a:pt x="84" y="181"/>
                  <a:pt x="84" y="181"/>
                  <a:pt x="84" y="181"/>
                </a:cubicBezTo>
                <a:cubicBezTo>
                  <a:pt x="84" y="188"/>
                  <a:pt x="84" y="188"/>
                  <a:pt x="84" y="188"/>
                </a:cubicBezTo>
                <a:cubicBezTo>
                  <a:pt x="149" y="188"/>
                  <a:pt x="149" y="188"/>
                  <a:pt x="149" y="188"/>
                </a:cubicBezTo>
                <a:cubicBezTo>
                  <a:pt x="149" y="181"/>
                  <a:pt x="149" y="181"/>
                  <a:pt x="149" y="181"/>
                </a:cubicBezTo>
                <a:cubicBezTo>
                  <a:pt x="147" y="181"/>
                  <a:pt x="147" y="181"/>
                  <a:pt x="147" y="181"/>
                </a:cubicBezTo>
                <a:cubicBezTo>
                  <a:pt x="147" y="150"/>
                  <a:pt x="147" y="150"/>
                  <a:pt x="147" y="150"/>
                </a:cubicBezTo>
                <a:cubicBezTo>
                  <a:pt x="149" y="150"/>
                  <a:pt x="149" y="150"/>
                  <a:pt x="149" y="150"/>
                </a:cubicBezTo>
                <a:cubicBezTo>
                  <a:pt x="149" y="143"/>
                  <a:pt x="149" y="143"/>
                  <a:pt x="149" y="143"/>
                </a:cubicBezTo>
                <a:cubicBezTo>
                  <a:pt x="147" y="143"/>
                  <a:pt x="147" y="143"/>
                  <a:pt x="147" y="143"/>
                </a:cubicBezTo>
                <a:cubicBezTo>
                  <a:pt x="147" y="117"/>
                  <a:pt x="147" y="117"/>
                  <a:pt x="147" y="117"/>
                </a:cubicBezTo>
                <a:cubicBezTo>
                  <a:pt x="149" y="117"/>
                  <a:pt x="149" y="117"/>
                  <a:pt x="149" y="117"/>
                </a:cubicBezTo>
                <a:cubicBezTo>
                  <a:pt x="149" y="111"/>
                  <a:pt x="149" y="111"/>
                  <a:pt x="149" y="111"/>
                </a:cubicBezTo>
                <a:cubicBezTo>
                  <a:pt x="147" y="111"/>
                  <a:pt x="147" y="111"/>
                  <a:pt x="147" y="111"/>
                </a:cubicBezTo>
                <a:cubicBezTo>
                  <a:pt x="147" y="85"/>
                  <a:pt x="147" y="85"/>
                  <a:pt x="147" y="85"/>
                </a:cubicBezTo>
                <a:cubicBezTo>
                  <a:pt x="149" y="85"/>
                  <a:pt x="149" y="85"/>
                  <a:pt x="149" y="85"/>
                </a:cubicBezTo>
                <a:lnTo>
                  <a:pt x="149" y="78"/>
                </a:lnTo>
                <a:close/>
                <a:moveTo>
                  <a:pt x="194" y="111"/>
                </a:moveTo>
                <a:cubicBezTo>
                  <a:pt x="153" y="111"/>
                  <a:pt x="153" y="111"/>
                  <a:pt x="153" y="111"/>
                </a:cubicBezTo>
                <a:cubicBezTo>
                  <a:pt x="153" y="117"/>
                  <a:pt x="153" y="117"/>
                  <a:pt x="153" y="117"/>
                </a:cubicBezTo>
                <a:cubicBezTo>
                  <a:pt x="153" y="120"/>
                  <a:pt x="153" y="120"/>
                  <a:pt x="153" y="120"/>
                </a:cubicBezTo>
                <a:cubicBezTo>
                  <a:pt x="152" y="120"/>
                  <a:pt x="152" y="120"/>
                  <a:pt x="152" y="120"/>
                </a:cubicBezTo>
                <a:cubicBezTo>
                  <a:pt x="152" y="141"/>
                  <a:pt x="152" y="141"/>
                  <a:pt x="152" y="141"/>
                </a:cubicBezTo>
                <a:cubicBezTo>
                  <a:pt x="153" y="141"/>
                  <a:pt x="153" y="141"/>
                  <a:pt x="153" y="141"/>
                </a:cubicBezTo>
                <a:cubicBezTo>
                  <a:pt x="153" y="152"/>
                  <a:pt x="153" y="152"/>
                  <a:pt x="153" y="152"/>
                </a:cubicBezTo>
                <a:cubicBezTo>
                  <a:pt x="152" y="152"/>
                  <a:pt x="152" y="152"/>
                  <a:pt x="152" y="152"/>
                </a:cubicBezTo>
                <a:cubicBezTo>
                  <a:pt x="152" y="178"/>
                  <a:pt x="152" y="178"/>
                  <a:pt x="152" y="178"/>
                </a:cubicBezTo>
                <a:cubicBezTo>
                  <a:pt x="153" y="178"/>
                  <a:pt x="153" y="178"/>
                  <a:pt x="153" y="178"/>
                </a:cubicBezTo>
                <a:cubicBezTo>
                  <a:pt x="153" y="181"/>
                  <a:pt x="153" y="181"/>
                  <a:pt x="153" y="181"/>
                </a:cubicBezTo>
                <a:cubicBezTo>
                  <a:pt x="153" y="188"/>
                  <a:pt x="153" y="188"/>
                  <a:pt x="153" y="188"/>
                </a:cubicBezTo>
                <a:cubicBezTo>
                  <a:pt x="194" y="188"/>
                  <a:pt x="194" y="188"/>
                  <a:pt x="194" y="188"/>
                </a:cubicBezTo>
                <a:cubicBezTo>
                  <a:pt x="194" y="181"/>
                  <a:pt x="194" y="181"/>
                  <a:pt x="194" y="181"/>
                </a:cubicBezTo>
                <a:cubicBezTo>
                  <a:pt x="192" y="181"/>
                  <a:pt x="192" y="181"/>
                  <a:pt x="192" y="181"/>
                </a:cubicBezTo>
                <a:cubicBezTo>
                  <a:pt x="192" y="117"/>
                  <a:pt x="192" y="117"/>
                  <a:pt x="192" y="117"/>
                </a:cubicBezTo>
                <a:cubicBezTo>
                  <a:pt x="194" y="117"/>
                  <a:pt x="194" y="117"/>
                  <a:pt x="194" y="117"/>
                </a:cubicBezTo>
                <a:lnTo>
                  <a:pt x="194" y="111"/>
                </a:lnTo>
                <a:close/>
                <a:moveTo>
                  <a:pt x="60" y="167"/>
                </a:moveTo>
                <a:cubicBezTo>
                  <a:pt x="69" y="167"/>
                  <a:pt x="69" y="167"/>
                  <a:pt x="69" y="167"/>
                </a:cubicBezTo>
                <a:cubicBezTo>
                  <a:pt x="69" y="156"/>
                  <a:pt x="69" y="156"/>
                  <a:pt x="69" y="156"/>
                </a:cubicBezTo>
                <a:cubicBezTo>
                  <a:pt x="60" y="156"/>
                  <a:pt x="60" y="156"/>
                  <a:pt x="60" y="156"/>
                </a:cubicBezTo>
                <a:lnTo>
                  <a:pt x="60" y="167"/>
                </a:lnTo>
                <a:close/>
                <a:moveTo>
                  <a:pt x="101" y="89"/>
                </a:moveTo>
                <a:cubicBezTo>
                  <a:pt x="92" y="89"/>
                  <a:pt x="92" y="89"/>
                  <a:pt x="92" y="89"/>
                </a:cubicBezTo>
                <a:cubicBezTo>
                  <a:pt x="92" y="100"/>
                  <a:pt x="92" y="100"/>
                  <a:pt x="92" y="100"/>
                </a:cubicBezTo>
                <a:cubicBezTo>
                  <a:pt x="101" y="100"/>
                  <a:pt x="101" y="100"/>
                  <a:pt x="101" y="100"/>
                </a:cubicBezTo>
                <a:lnTo>
                  <a:pt x="101" y="89"/>
                </a:lnTo>
                <a:close/>
                <a:moveTo>
                  <a:pt x="60" y="134"/>
                </a:moveTo>
                <a:cubicBezTo>
                  <a:pt x="69" y="134"/>
                  <a:pt x="69" y="134"/>
                  <a:pt x="69" y="134"/>
                </a:cubicBezTo>
                <a:cubicBezTo>
                  <a:pt x="69" y="123"/>
                  <a:pt x="69" y="123"/>
                  <a:pt x="69" y="123"/>
                </a:cubicBezTo>
                <a:cubicBezTo>
                  <a:pt x="60" y="123"/>
                  <a:pt x="60" y="123"/>
                  <a:pt x="60" y="123"/>
                </a:cubicBezTo>
                <a:lnTo>
                  <a:pt x="60" y="134"/>
                </a:lnTo>
                <a:close/>
                <a:moveTo>
                  <a:pt x="47" y="134"/>
                </a:moveTo>
                <a:cubicBezTo>
                  <a:pt x="56" y="134"/>
                  <a:pt x="56" y="134"/>
                  <a:pt x="56" y="134"/>
                </a:cubicBezTo>
                <a:cubicBezTo>
                  <a:pt x="56" y="123"/>
                  <a:pt x="56" y="123"/>
                  <a:pt x="56" y="123"/>
                </a:cubicBezTo>
                <a:cubicBezTo>
                  <a:pt x="47" y="123"/>
                  <a:pt x="47" y="123"/>
                  <a:pt x="47" y="123"/>
                </a:cubicBezTo>
                <a:lnTo>
                  <a:pt x="47" y="134"/>
                </a:lnTo>
                <a:close/>
                <a:moveTo>
                  <a:pt x="185" y="156"/>
                </a:moveTo>
                <a:cubicBezTo>
                  <a:pt x="177" y="156"/>
                  <a:pt x="177" y="156"/>
                  <a:pt x="177" y="156"/>
                </a:cubicBezTo>
                <a:cubicBezTo>
                  <a:pt x="177" y="167"/>
                  <a:pt x="177" y="167"/>
                  <a:pt x="177" y="167"/>
                </a:cubicBezTo>
                <a:cubicBezTo>
                  <a:pt x="185" y="167"/>
                  <a:pt x="185" y="167"/>
                  <a:pt x="185" y="167"/>
                </a:cubicBezTo>
                <a:lnTo>
                  <a:pt x="185" y="156"/>
                </a:lnTo>
                <a:close/>
                <a:moveTo>
                  <a:pt x="172" y="123"/>
                </a:moveTo>
                <a:cubicBezTo>
                  <a:pt x="163" y="123"/>
                  <a:pt x="163" y="123"/>
                  <a:pt x="163" y="123"/>
                </a:cubicBezTo>
                <a:cubicBezTo>
                  <a:pt x="163" y="134"/>
                  <a:pt x="163" y="134"/>
                  <a:pt x="163" y="134"/>
                </a:cubicBezTo>
                <a:cubicBezTo>
                  <a:pt x="172" y="134"/>
                  <a:pt x="172" y="134"/>
                  <a:pt x="172" y="134"/>
                </a:cubicBezTo>
                <a:lnTo>
                  <a:pt x="172" y="123"/>
                </a:lnTo>
                <a:close/>
                <a:moveTo>
                  <a:pt x="185" y="123"/>
                </a:moveTo>
                <a:cubicBezTo>
                  <a:pt x="177" y="123"/>
                  <a:pt x="177" y="123"/>
                  <a:pt x="177" y="123"/>
                </a:cubicBezTo>
                <a:cubicBezTo>
                  <a:pt x="177" y="134"/>
                  <a:pt x="177" y="134"/>
                  <a:pt x="177" y="134"/>
                </a:cubicBezTo>
                <a:cubicBezTo>
                  <a:pt x="185" y="134"/>
                  <a:pt x="185" y="134"/>
                  <a:pt x="185" y="134"/>
                </a:cubicBezTo>
                <a:lnTo>
                  <a:pt x="185" y="123"/>
                </a:lnTo>
                <a:close/>
                <a:moveTo>
                  <a:pt x="172" y="156"/>
                </a:moveTo>
                <a:cubicBezTo>
                  <a:pt x="163" y="156"/>
                  <a:pt x="163" y="156"/>
                  <a:pt x="163" y="156"/>
                </a:cubicBezTo>
                <a:cubicBezTo>
                  <a:pt x="163" y="167"/>
                  <a:pt x="163" y="167"/>
                  <a:pt x="163" y="167"/>
                </a:cubicBezTo>
                <a:cubicBezTo>
                  <a:pt x="172" y="167"/>
                  <a:pt x="172" y="167"/>
                  <a:pt x="172" y="167"/>
                </a:cubicBezTo>
                <a:lnTo>
                  <a:pt x="172" y="156"/>
                </a:lnTo>
                <a:close/>
                <a:moveTo>
                  <a:pt x="132" y="134"/>
                </a:moveTo>
                <a:cubicBezTo>
                  <a:pt x="140" y="134"/>
                  <a:pt x="140" y="134"/>
                  <a:pt x="140" y="134"/>
                </a:cubicBezTo>
                <a:cubicBezTo>
                  <a:pt x="140" y="123"/>
                  <a:pt x="140" y="123"/>
                  <a:pt x="140" y="123"/>
                </a:cubicBezTo>
                <a:cubicBezTo>
                  <a:pt x="132" y="123"/>
                  <a:pt x="132" y="123"/>
                  <a:pt x="132" y="123"/>
                </a:cubicBezTo>
                <a:lnTo>
                  <a:pt x="132" y="134"/>
                </a:lnTo>
                <a:close/>
                <a:moveTo>
                  <a:pt x="130" y="155"/>
                </a:moveTo>
                <a:cubicBezTo>
                  <a:pt x="130" y="155"/>
                  <a:pt x="130" y="155"/>
                  <a:pt x="130" y="155"/>
                </a:cubicBezTo>
                <a:cubicBezTo>
                  <a:pt x="130" y="156"/>
                  <a:pt x="130" y="156"/>
                  <a:pt x="130" y="156"/>
                </a:cubicBezTo>
                <a:cubicBezTo>
                  <a:pt x="130" y="167"/>
                  <a:pt x="130" y="167"/>
                  <a:pt x="130" y="167"/>
                </a:cubicBezTo>
                <a:cubicBezTo>
                  <a:pt x="130" y="168"/>
                  <a:pt x="130" y="168"/>
                  <a:pt x="130" y="168"/>
                </a:cubicBezTo>
                <a:cubicBezTo>
                  <a:pt x="130" y="168"/>
                  <a:pt x="130" y="168"/>
                  <a:pt x="130" y="168"/>
                </a:cubicBezTo>
                <a:cubicBezTo>
                  <a:pt x="140" y="168"/>
                  <a:pt x="140" y="168"/>
                  <a:pt x="140" y="168"/>
                </a:cubicBezTo>
                <a:cubicBezTo>
                  <a:pt x="140" y="168"/>
                  <a:pt x="140" y="168"/>
                  <a:pt x="140" y="168"/>
                </a:cubicBezTo>
                <a:cubicBezTo>
                  <a:pt x="140" y="167"/>
                  <a:pt x="140" y="167"/>
                  <a:pt x="140" y="167"/>
                </a:cubicBezTo>
                <a:cubicBezTo>
                  <a:pt x="140" y="156"/>
                  <a:pt x="140" y="156"/>
                  <a:pt x="140" y="156"/>
                </a:cubicBezTo>
                <a:cubicBezTo>
                  <a:pt x="140" y="155"/>
                  <a:pt x="140" y="155"/>
                  <a:pt x="140" y="155"/>
                </a:cubicBezTo>
                <a:cubicBezTo>
                  <a:pt x="140" y="155"/>
                  <a:pt x="140" y="155"/>
                  <a:pt x="140" y="155"/>
                </a:cubicBezTo>
                <a:lnTo>
                  <a:pt x="130" y="155"/>
                </a:lnTo>
                <a:close/>
                <a:moveTo>
                  <a:pt x="118" y="100"/>
                </a:moveTo>
                <a:cubicBezTo>
                  <a:pt x="127" y="100"/>
                  <a:pt x="127" y="100"/>
                  <a:pt x="127" y="100"/>
                </a:cubicBezTo>
                <a:cubicBezTo>
                  <a:pt x="127" y="89"/>
                  <a:pt x="127" y="89"/>
                  <a:pt x="127" y="89"/>
                </a:cubicBezTo>
                <a:cubicBezTo>
                  <a:pt x="118" y="89"/>
                  <a:pt x="118" y="89"/>
                  <a:pt x="118" y="89"/>
                </a:cubicBezTo>
                <a:lnTo>
                  <a:pt x="118" y="100"/>
                </a:lnTo>
                <a:close/>
                <a:moveTo>
                  <a:pt x="132" y="100"/>
                </a:moveTo>
                <a:cubicBezTo>
                  <a:pt x="140" y="100"/>
                  <a:pt x="140" y="100"/>
                  <a:pt x="140" y="100"/>
                </a:cubicBezTo>
                <a:cubicBezTo>
                  <a:pt x="140" y="89"/>
                  <a:pt x="140" y="89"/>
                  <a:pt x="140" y="89"/>
                </a:cubicBezTo>
                <a:cubicBezTo>
                  <a:pt x="132" y="89"/>
                  <a:pt x="132" y="89"/>
                  <a:pt x="132" y="89"/>
                </a:cubicBezTo>
                <a:lnTo>
                  <a:pt x="132" y="100"/>
                </a:lnTo>
                <a:close/>
              </a:path>
            </a:pathLst>
          </a:custGeom>
          <a:solidFill>
            <a:srgbClr val="326B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en-US">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101" name="图标"/>
          <p:cNvSpPr>
            <a:spLocks noEditPoints="1"/>
          </p:cNvSpPr>
          <p:nvPr/>
        </p:nvSpPr>
        <p:spPr bwMode="auto">
          <a:xfrm>
            <a:off x="7210425" y="2701290"/>
            <a:ext cx="565785" cy="567055"/>
          </a:xfrm>
          <a:custGeom>
            <a:avLst/>
            <a:gdLst>
              <a:gd name="T0" fmla="*/ 147 w 232"/>
              <a:gd name="T1" fmla="*/ 63 h 232"/>
              <a:gd name="T2" fmla="*/ 142 w 232"/>
              <a:gd name="T3" fmla="*/ 63 h 232"/>
              <a:gd name="T4" fmla="*/ 142 w 232"/>
              <a:gd name="T5" fmla="*/ 77 h 232"/>
              <a:gd name="T6" fmla="*/ 72 w 232"/>
              <a:gd name="T7" fmla="*/ 117 h 232"/>
              <a:gd name="T8" fmla="*/ 61 w 232"/>
              <a:gd name="T9" fmla="*/ 117 h 232"/>
              <a:gd name="T10" fmla="*/ 116 w 232"/>
              <a:gd name="T11" fmla="*/ 77 h 232"/>
              <a:gd name="T12" fmla="*/ 46 w 232"/>
              <a:gd name="T13" fmla="*/ 157 h 232"/>
              <a:gd name="T14" fmla="*/ 46 w 232"/>
              <a:gd name="T15" fmla="*/ 143 h 232"/>
              <a:gd name="T16" fmla="*/ 72 w 232"/>
              <a:gd name="T17" fmla="*/ 157 h 232"/>
              <a:gd name="T18" fmla="*/ 61 w 232"/>
              <a:gd name="T19" fmla="*/ 157 h 232"/>
              <a:gd name="T20" fmla="*/ 100 w 232"/>
              <a:gd name="T21" fmla="*/ 77 h 232"/>
              <a:gd name="T22" fmla="*/ 232 w 232"/>
              <a:gd name="T23" fmla="*/ 116 h 232"/>
              <a:gd name="T24" fmla="*/ 116 w 232"/>
              <a:gd name="T25" fmla="*/ 0 h 232"/>
              <a:gd name="T26" fmla="*/ 75 w 232"/>
              <a:gd name="T27" fmla="*/ 72 h 232"/>
              <a:gd name="T28" fmla="*/ 36 w 232"/>
              <a:gd name="T29" fmla="*/ 97 h 232"/>
              <a:gd name="T30" fmla="*/ 36 w 232"/>
              <a:gd name="T31" fmla="*/ 173 h 232"/>
              <a:gd name="T32" fmla="*/ 84 w 232"/>
              <a:gd name="T33" fmla="*/ 173 h 232"/>
              <a:gd name="T34" fmla="*/ 86 w 232"/>
              <a:gd name="T35" fmla="*/ 139 h 232"/>
              <a:gd name="T36" fmla="*/ 86 w 232"/>
              <a:gd name="T37" fmla="*/ 125 h 232"/>
              <a:gd name="T38" fmla="*/ 84 w 232"/>
              <a:gd name="T39" fmla="*/ 97 h 232"/>
              <a:gd name="T40" fmla="*/ 86 w 232"/>
              <a:gd name="T41" fmla="*/ 86 h 232"/>
              <a:gd name="T42" fmla="*/ 166 w 232"/>
              <a:gd name="T43" fmla="*/ 173 h 232"/>
              <a:gd name="T44" fmla="*/ 146 w 232"/>
              <a:gd name="T45" fmla="*/ 158 h 232"/>
              <a:gd name="T46" fmla="*/ 145 w 232"/>
              <a:gd name="T47" fmla="*/ 147 h 232"/>
              <a:gd name="T48" fmla="*/ 140 w 232"/>
              <a:gd name="T49" fmla="*/ 173 h 232"/>
              <a:gd name="T50" fmla="*/ 113 w 232"/>
              <a:gd name="T51" fmla="*/ 146 h 232"/>
              <a:gd name="T52" fmla="*/ 112 w 232"/>
              <a:gd name="T53" fmla="*/ 158 h 232"/>
              <a:gd name="T54" fmla="*/ 100 w 232"/>
              <a:gd name="T55" fmla="*/ 157 h 232"/>
              <a:gd name="T56" fmla="*/ 101 w 232"/>
              <a:gd name="T57" fmla="*/ 143 h 232"/>
              <a:gd name="T58" fmla="*/ 105 w 232"/>
              <a:gd name="T59" fmla="*/ 88 h 232"/>
              <a:gd name="T60" fmla="*/ 166 w 232"/>
              <a:gd name="T61" fmla="*/ 104 h 232"/>
              <a:gd name="T62" fmla="*/ 168 w 232"/>
              <a:gd name="T63" fmla="*/ 89 h 232"/>
              <a:gd name="T64" fmla="*/ 168 w 232"/>
              <a:gd name="T65" fmla="*/ 58 h 232"/>
              <a:gd name="T66" fmla="*/ 90 w 232"/>
              <a:gd name="T67" fmla="*/ 58 h 232"/>
              <a:gd name="T68" fmla="*/ 90 w 232"/>
              <a:gd name="T69" fmla="*/ 89 h 232"/>
              <a:gd name="T70" fmla="*/ 92 w 232"/>
              <a:gd name="T71" fmla="*/ 128 h 232"/>
              <a:gd name="T72" fmla="*/ 92 w 232"/>
              <a:gd name="T73" fmla="*/ 136 h 232"/>
              <a:gd name="T74" fmla="*/ 90 w 232"/>
              <a:gd name="T75" fmla="*/ 182 h 232"/>
              <a:gd name="T76" fmla="*/ 196 w 232"/>
              <a:gd name="T77" fmla="*/ 170 h 232"/>
              <a:gd name="T78" fmla="*/ 164 w 232"/>
              <a:gd name="T79" fmla="*/ 133 h 232"/>
              <a:gd name="T80" fmla="*/ 158 w 232"/>
              <a:gd name="T81" fmla="*/ 132 h 232"/>
              <a:gd name="T82" fmla="*/ 107 w 232"/>
              <a:gd name="T83" fmla="*/ 137 h 232"/>
              <a:gd name="T84" fmla="*/ 150 w 232"/>
              <a:gd name="T85" fmla="*/ 143 h 232"/>
              <a:gd name="T86" fmla="*/ 187 w 232"/>
              <a:gd name="T87" fmla="*/ 180 h 232"/>
              <a:gd name="T88" fmla="*/ 190 w 232"/>
              <a:gd name="T89" fmla="*/ 180 h 232"/>
              <a:gd name="T90" fmla="*/ 196 w 232"/>
              <a:gd name="T91" fmla="*/ 170 h 232"/>
              <a:gd name="T92" fmla="*/ 149 w 232"/>
              <a:gd name="T93" fmla="*/ 132 h 232"/>
              <a:gd name="T94" fmla="*/ 46 w 232"/>
              <a:gd name="T95" fmla="*/ 117 h 232"/>
              <a:gd name="T96" fmla="*/ 46 w 232"/>
              <a:gd name="T97" fmla="*/ 104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2" h="232">
                <a:moveTo>
                  <a:pt x="158" y="77"/>
                </a:moveTo>
                <a:cubicBezTo>
                  <a:pt x="147" y="77"/>
                  <a:pt x="147" y="77"/>
                  <a:pt x="147" y="77"/>
                </a:cubicBezTo>
                <a:cubicBezTo>
                  <a:pt x="147" y="63"/>
                  <a:pt x="147" y="63"/>
                  <a:pt x="147" y="63"/>
                </a:cubicBezTo>
                <a:cubicBezTo>
                  <a:pt x="158" y="63"/>
                  <a:pt x="158" y="63"/>
                  <a:pt x="158" y="63"/>
                </a:cubicBezTo>
                <a:lnTo>
                  <a:pt x="158" y="77"/>
                </a:lnTo>
                <a:close/>
                <a:moveTo>
                  <a:pt x="142" y="63"/>
                </a:moveTo>
                <a:cubicBezTo>
                  <a:pt x="131" y="63"/>
                  <a:pt x="131" y="63"/>
                  <a:pt x="131" y="63"/>
                </a:cubicBezTo>
                <a:cubicBezTo>
                  <a:pt x="131" y="77"/>
                  <a:pt x="131" y="77"/>
                  <a:pt x="131" y="77"/>
                </a:cubicBezTo>
                <a:cubicBezTo>
                  <a:pt x="142" y="77"/>
                  <a:pt x="142" y="77"/>
                  <a:pt x="142" y="77"/>
                </a:cubicBezTo>
                <a:lnTo>
                  <a:pt x="142" y="63"/>
                </a:lnTo>
                <a:close/>
                <a:moveTo>
                  <a:pt x="61" y="117"/>
                </a:moveTo>
                <a:cubicBezTo>
                  <a:pt x="72" y="117"/>
                  <a:pt x="72" y="117"/>
                  <a:pt x="72" y="117"/>
                </a:cubicBezTo>
                <a:cubicBezTo>
                  <a:pt x="72" y="104"/>
                  <a:pt x="72" y="104"/>
                  <a:pt x="72" y="104"/>
                </a:cubicBezTo>
                <a:cubicBezTo>
                  <a:pt x="61" y="104"/>
                  <a:pt x="61" y="104"/>
                  <a:pt x="61" y="104"/>
                </a:cubicBezTo>
                <a:lnTo>
                  <a:pt x="61" y="117"/>
                </a:lnTo>
                <a:close/>
                <a:moveTo>
                  <a:pt x="126" y="63"/>
                </a:moveTo>
                <a:cubicBezTo>
                  <a:pt x="116" y="63"/>
                  <a:pt x="116" y="63"/>
                  <a:pt x="116" y="63"/>
                </a:cubicBezTo>
                <a:cubicBezTo>
                  <a:pt x="116" y="77"/>
                  <a:pt x="116" y="77"/>
                  <a:pt x="116" y="77"/>
                </a:cubicBezTo>
                <a:cubicBezTo>
                  <a:pt x="126" y="77"/>
                  <a:pt x="126" y="77"/>
                  <a:pt x="126" y="77"/>
                </a:cubicBezTo>
                <a:lnTo>
                  <a:pt x="126" y="63"/>
                </a:lnTo>
                <a:close/>
                <a:moveTo>
                  <a:pt x="46" y="157"/>
                </a:moveTo>
                <a:cubicBezTo>
                  <a:pt x="56" y="157"/>
                  <a:pt x="56" y="157"/>
                  <a:pt x="56" y="157"/>
                </a:cubicBezTo>
                <a:cubicBezTo>
                  <a:pt x="56" y="143"/>
                  <a:pt x="56" y="143"/>
                  <a:pt x="56" y="143"/>
                </a:cubicBezTo>
                <a:cubicBezTo>
                  <a:pt x="46" y="143"/>
                  <a:pt x="46" y="143"/>
                  <a:pt x="46" y="143"/>
                </a:cubicBezTo>
                <a:lnTo>
                  <a:pt x="46" y="157"/>
                </a:lnTo>
                <a:close/>
                <a:moveTo>
                  <a:pt x="61" y="157"/>
                </a:moveTo>
                <a:cubicBezTo>
                  <a:pt x="72" y="157"/>
                  <a:pt x="72" y="157"/>
                  <a:pt x="72" y="157"/>
                </a:cubicBezTo>
                <a:cubicBezTo>
                  <a:pt x="72" y="143"/>
                  <a:pt x="72" y="143"/>
                  <a:pt x="72" y="143"/>
                </a:cubicBezTo>
                <a:cubicBezTo>
                  <a:pt x="61" y="143"/>
                  <a:pt x="61" y="143"/>
                  <a:pt x="61" y="143"/>
                </a:cubicBezTo>
                <a:lnTo>
                  <a:pt x="61" y="157"/>
                </a:lnTo>
                <a:close/>
                <a:moveTo>
                  <a:pt x="110" y="63"/>
                </a:moveTo>
                <a:cubicBezTo>
                  <a:pt x="100" y="63"/>
                  <a:pt x="100" y="63"/>
                  <a:pt x="100" y="63"/>
                </a:cubicBezTo>
                <a:cubicBezTo>
                  <a:pt x="100" y="77"/>
                  <a:pt x="100" y="77"/>
                  <a:pt x="100" y="77"/>
                </a:cubicBezTo>
                <a:cubicBezTo>
                  <a:pt x="110" y="77"/>
                  <a:pt x="110" y="77"/>
                  <a:pt x="110" y="77"/>
                </a:cubicBezTo>
                <a:lnTo>
                  <a:pt x="110" y="63"/>
                </a:lnTo>
                <a:close/>
                <a:moveTo>
                  <a:pt x="232" y="116"/>
                </a:moveTo>
                <a:cubicBezTo>
                  <a:pt x="232" y="180"/>
                  <a:pt x="180" y="232"/>
                  <a:pt x="116" y="232"/>
                </a:cubicBezTo>
                <a:cubicBezTo>
                  <a:pt x="52" y="232"/>
                  <a:pt x="0" y="180"/>
                  <a:pt x="0" y="116"/>
                </a:cubicBezTo>
                <a:cubicBezTo>
                  <a:pt x="0" y="52"/>
                  <a:pt x="52" y="0"/>
                  <a:pt x="116" y="0"/>
                </a:cubicBezTo>
                <a:cubicBezTo>
                  <a:pt x="180" y="0"/>
                  <a:pt x="232" y="52"/>
                  <a:pt x="232" y="116"/>
                </a:cubicBezTo>
                <a:close/>
                <a:moveTo>
                  <a:pt x="86" y="77"/>
                </a:moveTo>
                <a:cubicBezTo>
                  <a:pt x="75" y="72"/>
                  <a:pt x="75" y="72"/>
                  <a:pt x="75" y="72"/>
                </a:cubicBezTo>
                <a:cubicBezTo>
                  <a:pt x="34" y="89"/>
                  <a:pt x="34" y="89"/>
                  <a:pt x="34" y="89"/>
                </a:cubicBezTo>
                <a:cubicBezTo>
                  <a:pt x="36" y="89"/>
                  <a:pt x="36" y="89"/>
                  <a:pt x="36" y="89"/>
                </a:cubicBezTo>
                <a:cubicBezTo>
                  <a:pt x="36" y="97"/>
                  <a:pt x="36" y="97"/>
                  <a:pt x="36" y="97"/>
                </a:cubicBezTo>
                <a:cubicBezTo>
                  <a:pt x="37" y="97"/>
                  <a:pt x="37" y="97"/>
                  <a:pt x="37" y="97"/>
                </a:cubicBezTo>
                <a:cubicBezTo>
                  <a:pt x="37" y="173"/>
                  <a:pt x="37" y="173"/>
                  <a:pt x="37" y="173"/>
                </a:cubicBezTo>
                <a:cubicBezTo>
                  <a:pt x="36" y="173"/>
                  <a:pt x="36" y="173"/>
                  <a:pt x="36" y="173"/>
                </a:cubicBezTo>
                <a:cubicBezTo>
                  <a:pt x="36" y="182"/>
                  <a:pt x="36" y="182"/>
                  <a:pt x="36" y="182"/>
                </a:cubicBezTo>
                <a:cubicBezTo>
                  <a:pt x="84" y="182"/>
                  <a:pt x="84" y="182"/>
                  <a:pt x="84" y="182"/>
                </a:cubicBezTo>
                <a:cubicBezTo>
                  <a:pt x="84" y="173"/>
                  <a:pt x="84" y="173"/>
                  <a:pt x="84" y="173"/>
                </a:cubicBezTo>
                <a:cubicBezTo>
                  <a:pt x="84" y="171"/>
                  <a:pt x="84" y="171"/>
                  <a:pt x="84" y="171"/>
                </a:cubicBezTo>
                <a:cubicBezTo>
                  <a:pt x="86" y="171"/>
                  <a:pt x="86" y="171"/>
                  <a:pt x="86" y="171"/>
                </a:cubicBezTo>
                <a:cubicBezTo>
                  <a:pt x="86" y="139"/>
                  <a:pt x="86" y="139"/>
                  <a:pt x="86" y="139"/>
                </a:cubicBezTo>
                <a:cubicBezTo>
                  <a:pt x="84" y="139"/>
                  <a:pt x="84" y="139"/>
                  <a:pt x="84" y="139"/>
                </a:cubicBezTo>
                <a:cubicBezTo>
                  <a:pt x="84" y="125"/>
                  <a:pt x="84" y="125"/>
                  <a:pt x="84" y="125"/>
                </a:cubicBezTo>
                <a:cubicBezTo>
                  <a:pt x="86" y="125"/>
                  <a:pt x="86" y="125"/>
                  <a:pt x="86" y="125"/>
                </a:cubicBezTo>
                <a:cubicBezTo>
                  <a:pt x="86" y="100"/>
                  <a:pt x="86" y="100"/>
                  <a:pt x="86" y="100"/>
                </a:cubicBezTo>
                <a:cubicBezTo>
                  <a:pt x="84" y="100"/>
                  <a:pt x="84" y="100"/>
                  <a:pt x="84" y="100"/>
                </a:cubicBezTo>
                <a:cubicBezTo>
                  <a:pt x="84" y="97"/>
                  <a:pt x="84" y="97"/>
                  <a:pt x="84" y="97"/>
                </a:cubicBezTo>
                <a:cubicBezTo>
                  <a:pt x="84" y="89"/>
                  <a:pt x="84" y="89"/>
                  <a:pt x="84" y="89"/>
                </a:cubicBezTo>
                <a:cubicBezTo>
                  <a:pt x="84" y="86"/>
                  <a:pt x="84" y="86"/>
                  <a:pt x="84" y="86"/>
                </a:cubicBezTo>
                <a:cubicBezTo>
                  <a:pt x="86" y="86"/>
                  <a:pt x="86" y="86"/>
                  <a:pt x="86" y="86"/>
                </a:cubicBezTo>
                <a:lnTo>
                  <a:pt x="86" y="77"/>
                </a:lnTo>
                <a:close/>
                <a:moveTo>
                  <a:pt x="168" y="173"/>
                </a:moveTo>
                <a:cubicBezTo>
                  <a:pt x="166" y="173"/>
                  <a:pt x="166" y="173"/>
                  <a:pt x="166" y="173"/>
                </a:cubicBezTo>
                <a:cubicBezTo>
                  <a:pt x="166" y="169"/>
                  <a:pt x="166" y="169"/>
                  <a:pt x="166" y="169"/>
                </a:cubicBezTo>
                <a:cubicBezTo>
                  <a:pt x="155" y="158"/>
                  <a:pt x="155" y="158"/>
                  <a:pt x="155" y="158"/>
                </a:cubicBezTo>
                <a:cubicBezTo>
                  <a:pt x="146" y="158"/>
                  <a:pt x="146" y="158"/>
                  <a:pt x="146" y="158"/>
                </a:cubicBezTo>
                <a:cubicBezTo>
                  <a:pt x="145" y="158"/>
                  <a:pt x="145" y="158"/>
                  <a:pt x="145" y="158"/>
                </a:cubicBezTo>
                <a:cubicBezTo>
                  <a:pt x="145" y="157"/>
                  <a:pt x="145" y="157"/>
                  <a:pt x="145" y="157"/>
                </a:cubicBezTo>
                <a:cubicBezTo>
                  <a:pt x="145" y="147"/>
                  <a:pt x="145" y="147"/>
                  <a:pt x="145" y="147"/>
                </a:cubicBezTo>
                <a:cubicBezTo>
                  <a:pt x="145" y="147"/>
                  <a:pt x="145" y="147"/>
                  <a:pt x="145" y="147"/>
                </a:cubicBezTo>
                <a:cubicBezTo>
                  <a:pt x="143" y="148"/>
                  <a:pt x="141" y="149"/>
                  <a:pt x="140" y="149"/>
                </a:cubicBezTo>
                <a:cubicBezTo>
                  <a:pt x="140" y="173"/>
                  <a:pt x="140" y="173"/>
                  <a:pt x="140" y="173"/>
                </a:cubicBezTo>
                <a:cubicBezTo>
                  <a:pt x="118" y="173"/>
                  <a:pt x="118" y="173"/>
                  <a:pt x="118" y="173"/>
                </a:cubicBezTo>
                <a:cubicBezTo>
                  <a:pt x="118" y="148"/>
                  <a:pt x="118" y="148"/>
                  <a:pt x="118" y="148"/>
                </a:cubicBezTo>
                <a:cubicBezTo>
                  <a:pt x="116" y="148"/>
                  <a:pt x="114" y="147"/>
                  <a:pt x="113" y="146"/>
                </a:cubicBezTo>
                <a:cubicBezTo>
                  <a:pt x="113" y="157"/>
                  <a:pt x="113" y="157"/>
                  <a:pt x="113" y="157"/>
                </a:cubicBezTo>
                <a:cubicBezTo>
                  <a:pt x="113" y="158"/>
                  <a:pt x="113" y="158"/>
                  <a:pt x="113" y="158"/>
                </a:cubicBezTo>
                <a:cubicBezTo>
                  <a:pt x="112" y="158"/>
                  <a:pt x="112" y="158"/>
                  <a:pt x="112" y="158"/>
                </a:cubicBezTo>
                <a:cubicBezTo>
                  <a:pt x="101" y="158"/>
                  <a:pt x="101" y="158"/>
                  <a:pt x="101" y="158"/>
                </a:cubicBezTo>
                <a:cubicBezTo>
                  <a:pt x="100" y="158"/>
                  <a:pt x="100" y="158"/>
                  <a:pt x="100" y="158"/>
                </a:cubicBezTo>
                <a:cubicBezTo>
                  <a:pt x="100" y="157"/>
                  <a:pt x="100" y="157"/>
                  <a:pt x="100" y="157"/>
                </a:cubicBezTo>
                <a:cubicBezTo>
                  <a:pt x="100" y="143"/>
                  <a:pt x="100" y="143"/>
                  <a:pt x="100" y="143"/>
                </a:cubicBezTo>
                <a:cubicBezTo>
                  <a:pt x="100" y="143"/>
                  <a:pt x="100" y="143"/>
                  <a:pt x="100" y="143"/>
                </a:cubicBezTo>
                <a:cubicBezTo>
                  <a:pt x="101" y="143"/>
                  <a:pt x="101" y="143"/>
                  <a:pt x="101" y="143"/>
                </a:cubicBezTo>
                <a:cubicBezTo>
                  <a:pt x="108" y="143"/>
                  <a:pt x="108" y="143"/>
                  <a:pt x="108" y="143"/>
                </a:cubicBezTo>
                <a:cubicBezTo>
                  <a:pt x="107" y="142"/>
                  <a:pt x="106" y="141"/>
                  <a:pt x="105" y="140"/>
                </a:cubicBezTo>
                <a:cubicBezTo>
                  <a:pt x="90" y="125"/>
                  <a:pt x="90" y="102"/>
                  <a:pt x="105" y="88"/>
                </a:cubicBezTo>
                <a:cubicBezTo>
                  <a:pt x="111" y="81"/>
                  <a:pt x="121" y="77"/>
                  <a:pt x="130" y="77"/>
                </a:cubicBezTo>
                <a:cubicBezTo>
                  <a:pt x="140" y="77"/>
                  <a:pt x="150" y="81"/>
                  <a:pt x="157" y="88"/>
                </a:cubicBezTo>
                <a:cubicBezTo>
                  <a:pt x="161" y="92"/>
                  <a:pt x="164" y="98"/>
                  <a:pt x="166" y="104"/>
                </a:cubicBezTo>
                <a:cubicBezTo>
                  <a:pt x="166" y="97"/>
                  <a:pt x="166" y="97"/>
                  <a:pt x="166" y="97"/>
                </a:cubicBezTo>
                <a:cubicBezTo>
                  <a:pt x="168" y="97"/>
                  <a:pt x="168" y="97"/>
                  <a:pt x="168" y="97"/>
                </a:cubicBezTo>
                <a:cubicBezTo>
                  <a:pt x="168" y="89"/>
                  <a:pt x="168" y="89"/>
                  <a:pt x="168" y="89"/>
                </a:cubicBezTo>
                <a:cubicBezTo>
                  <a:pt x="166" y="89"/>
                  <a:pt x="166" y="89"/>
                  <a:pt x="166" y="89"/>
                </a:cubicBezTo>
                <a:cubicBezTo>
                  <a:pt x="166" y="58"/>
                  <a:pt x="166" y="58"/>
                  <a:pt x="166" y="58"/>
                </a:cubicBezTo>
                <a:cubicBezTo>
                  <a:pt x="168" y="58"/>
                  <a:pt x="168" y="58"/>
                  <a:pt x="168" y="58"/>
                </a:cubicBezTo>
                <a:cubicBezTo>
                  <a:pt x="168" y="50"/>
                  <a:pt x="168" y="50"/>
                  <a:pt x="168" y="50"/>
                </a:cubicBezTo>
                <a:cubicBezTo>
                  <a:pt x="90" y="50"/>
                  <a:pt x="90" y="50"/>
                  <a:pt x="90" y="50"/>
                </a:cubicBezTo>
                <a:cubicBezTo>
                  <a:pt x="90" y="58"/>
                  <a:pt x="90" y="58"/>
                  <a:pt x="90" y="58"/>
                </a:cubicBezTo>
                <a:cubicBezTo>
                  <a:pt x="92" y="58"/>
                  <a:pt x="92" y="58"/>
                  <a:pt x="92" y="58"/>
                </a:cubicBezTo>
                <a:cubicBezTo>
                  <a:pt x="92" y="89"/>
                  <a:pt x="92" y="89"/>
                  <a:pt x="92" y="89"/>
                </a:cubicBezTo>
                <a:cubicBezTo>
                  <a:pt x="90" y="89"/>
                  <a:pt x="90" y="89"/>
                  <a:pt x="90" y="89"/>
                </a:cubicBezTo>
                <a:cubicBezTo>
                  <a:pt x="90" y="97"/>
                  <a:pt x="90" y="97"/>
                  <a:pt x="90" y="97"/>
                </a:cubicBezTo>
                <a:cubicBezTo>
                  <a:pt x="92" y="97"/>
                  <a:pt x="92" y="97"/>
                  <a:pt x="92" y="97"/>
                </a:cubicBezTo>
                <a:cubicBezTo>
                  <a:pt x="92" y="128"/>
                  <a:pt x="92" y="128"/>
                  <a:pt x="92" y="128"/>
                </a:cubicBezTo>
                <a:cubicBezTo>
                  <a:pt x="90" y="128"/>
                  <a:pt x="90" y="128"/>
                  <a:pt x="90" y="128"/>
                </a:cubicBezTo>
                <a:cubicBezTo>
                  <a:pt x="90" y="136"/>
                  <a:pt x="90" y="136"/>
                  <a:pt x="90" y="136"/>
                </a:cubicBezTo>
                <a:cubicBezTo>
                  <a:pt x="92" y="136"/>
                  <a:pt x="92" y="136"/>
                  <a:pt x="92" y="136"/>
                </a:cubicBezTo>
                <a:cubicBezTo>
                  <a:pt x="92" y="173"/>
                  <a:pt x="92" y="173"/>
                  <a:pt x="92" y="173"/>
                </a:cubicBezTo>
                <a:cubicBezTo>
                  <a:pt x="90" y="173"/>
                  <a:pt x="90" y="173"/>
                  <a:pt x="90" y="173"/>
                </a:cubicBezTo>
                <a:cubicBezTo>
                  <a:pt x="90" y="182"/>
                  <a:pt x="90" y="182"/>
                  <a:pt x="90" y="182"/>
                </a:cubicBezTo>
                <a:cubicBezTo>
                  <a:pt x="168" y="182"/>
                  <a:pt x="168" y="182"/>
                  <a:pt x="168" y="182"/>
                </a:cubicBezTo>
                <a:lnTo>
                  <a:pt x="168" y="173"/>
                </a:lnTo>
                <a:close/>
                <a:moveTo>
                  <a:pt x="196" y="170"/>
                </a:moveTo>
                <a:cubicBezTo>
                  <a:pt x="197" y="170"/>
                  <a:pt x="197" y="170"/>
                  <a:pt x="197" y="170"/>
                </a:cubicBezTo>
                <a:cubicBezTo>
                  <a:pt x="198" y="169"/>
                  <a:pt x="198" y="167"/>
                  <a:pt x="197" y="165"/>
                </a:cubicBezTo>
                <a:cubicBezTo>
                  <a:pt x="164" y="133"/>
                  <a:pt x="164" y="133"/>
                  <a:pt x="164" y="133"/>
                </a:cubicBezTo>
                <a:cubicBezTo>
                  <a:pt x="163" y="132"/>
                  <a:pt x="161" y="132"/>
                  <a:pt x="159" y="133"/>
                </a:cubicBezTo>
                <a:cubicBezTo>
                  <a:pt x="159" y="133"/>
                  <a:pt x="159" y="133"/>
                  <a:pt x="159" y="133"/>
                </a:cubicBezTo>
                <a:cubicBezTo>
                  <a:pt x="158" y="132"/>
                  <a:pt x="158" y="132"/>
                  <a:pt x="158" y="132"/>
                </a:cubicBezTo>
                <a:cubicBezTo>
                  <a:pt x="166" y="119"/>
                  <a:pt x="165" y="102"/>
                  <a:pt x="154" y="91"/>
                </a:cubicBezTo>
                <a:cubicBezTo>
                  <a:pt x="141" y="78"/>
                  <a:pt x="120" y="78"/>
                  <a:pt x="107" y="90"/>
                </a:cubicBezTo>
                <a:cubicBezTo>
                  <a:pt x="95" y="103"/>
                  <a:pt x="95" y="124"/>
                  <a:pt x="107" y="137"/>
                </a:cubicBezTo>
                <a:cubicBezTo>
                  <a:pt x="119" y="148"/>
                  <a:pt x="136" y="149"/>
                  <a:pt x="149" y="141"/>
                </a:cubicBezTo>
                <a:cubicBezTo>
                  <a:pt x="150" y="142"/>
                  <a:pt x="150" y="142"/>
                  <a:pt x="150" y="142"/>
                </a:cubicBezTo>
                <a:cubicBezTo>
                  <a:pt x="150" y="143"/>
                  <a:pt x="150" y="143"/>
                  <a:pt x="150" y="143"/>
                </a:cubicBezTo>
                <a:cubicBezTo>
                  <a:pt x="148" y="144"/>
                  <a:pt x="148" y="146"/>
                  <a:pt x="150" y="147"/>
                </a:cubicBezTo>
                <a:cubicBezTo>
                  <a:pt x="182" y="180"/>
                  <a:pt x="182" y="180"/>
                  <a:pt x="182" y="180"/>
                </a:cubicBezTo>
                <a:cubicBezTo>
                  <a:pt x="183" y="181"/>
                  <a:pt x="186" y="181"/>
                  <a:pt x="187" y="180"/>
                </a:cubicBezTo>
                <a:cubicBezTo>
                  <a:pt x="187" y="179"/>
                  <a:pt x="187" y="179"/>
                  <a:pt x="187" y="179"/>
                </a:cubicBezTo>
                <a:cubicBezTo>
                  <a:pt x="187" y="180"/>
                  <a:pt x="187" y="180"/>
                  <a:pt x="187" y="180"/>
                </a:cubicBezTo>
                <a:cubicBezTo>
                  <a:pt x="188" y="180"/>
                  <a:pt x="190" y="180"/>
                  <a:pt x="190" y="180"/>
                </a:cubicBezTo>
                <a:cubicBezTo>
                  <a:pt x="196" y="174"/>
                  <a:pt x="196" y="174"/>
                  <a:pt x="196" y="174"/>
                </a:cubicBezTo>
                <a:cubicBezTo>
                  <a:pt x="197" y="173"/>
                  <a:pt x="197" y="171"/>
                  <a:pt x="196" y="171"/>
                </a:cubicBezTo>
                <a:lnTo>
                  <a:pt x="196" y="170"/>
                </a:lnTo>
                <a:close/>
                <a:moveTo>
                  <a:pt x="112" y="95"/>
                </a:moveTo>
                <a:cubicBezTo>
                  <a:pt x="102" y="105"/>
                  <a:pt x="102" y="122"/>
                  <a:pt x="112" y="132"/>
                </a:cubicBezTo>
                <a:cubicBezTo>
                  <a:pt x="122" y="142"/>
                  <a:pt x="139" y="142"/>
                  <a:pt x="149" y="132"/>
                </a:cubicBezTo>
                <a:cubicBezTo>
                  <a:pt x="159" y="122"/>
                  <a:pt x="159" y="105"/>
                  <a:pt x="149" y="95"/>
                </a:cubicBezTo>
                <a:cubicBezTo>
                  <a:pt x="139" y="85"/>
                  <a:pt x="122" y="85"/>
                  <a:pt x="112" y="95"/>
                </a:cubicBezTo>
                <a:close/>
                <a:moveTo>
                  <a:pt x="46" y="117"/>
                </a:moveTo>
                <a:cubicBezTo>
                  <a:pt x="56" y="117"/>
                  <a:pt x="56" y="117"/>
                  <a:pt x="56" y="117"/>
                </a:cubicBezTo>
                <a:cubicBezTo>
                  <a:pt x="56" y="104"/>
                  <a:pt x="56" y="104"/>
                  <a:pt x="56" y="104"/>
                </a:cubicBezTo>
                <a:cubicBezTo>
                  <a:pt x="46" y="104"/>
                  <a:pt x="46" y="104"/>
                  <a:pt x="46" y="104"/>
                </a:cubicBezTo>
                <a:lnTo>
                  <a:pt x="46" y="117"/>
                </a:lnTo>
                <a:close/>
              </a:path>
            </a:pathLst>
          </a:custGeom>
          <a:solidFill>
            <a:srgbClr val="326B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en-US">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118" name="图标"/>
          <p:cNvSpPr>
            <a:spLocks noEditPoints="1"/>
          </p:cNvSpPr>
          <p:nvPr/>
        </p:nvSpPr>
        <p:spPr bwMode="auto">
          <a:xfrm>
            <a:off x="9998710" y="2701290"/>
            <a:ext cx="565785" cy="567055"/>
          </a:xfrm>
          <a:custGeom>
            <a:avLst/>
            <a:gdLst>
              <a:gd name="T0" fmla="*/ 126 w 232"/>
              <a:gd name="T1" fmla="*/ 63 h 232"/>
              <a:gd name="T2" fmla="*/ 56 w 232"/>
              <a:gd name="T3" fmla="*/ 117 h 232"/>
              <a:gd name="T4" fmla="*/ 56 w 232"/>
              <a:gd name="T5" fmla="*/ 104 h 232"/>
              <a:gd name="T6" fmla="*/ 116 w 232"/>
              <a:gd name="T7" fmla="*/ 232 h 232"/>
              <a:gd name="T8" fmla="*/ 232 w 232"/>
              <a:gd name="T9" fmla="*/ 116 h 232"/>
              <a:gd name="T10" fmla="*/ 29 w 232"/>
              <a:gd name="T11" fmla="*/ 89 h 232"/>
              <a:gd name="T12" fmla="*/ 32 w 232"/>
              <a:gd name="T13" fmla="*/ 97 h 232"/>
              <a:gd name="T14" fmla="*/ 31 w 232"/>
              <a:gd name="T15" fmla="*/ 182 h 232"/>
              <a:gd name="T16" fmla="*/ 79 w 232"/>
              <a:gd name="T17" fmla="*/ 171 h 232"/>
              <a:gd name="T18" fmla="*/ 79 w 232"/>
              <a:gd name="T19" fmla="*/ 139 h 232"/>
              <a:gd name="T20" fmla="*/ 81 w 232"/>
              <a:gd name="T21" fmla="*/ 100 h 232"/>
              <a:gd name="T22" fmla="*/ 79 w 232"/>
              <a:gd name="T23" fmla="*/ 89 h 232"/>
              <a:gd name="T24" fmla="*/ 81 w 232"/>
              <a:gd name="T25" fmla="*/ 77 h 232"/>
              <a:gd name="T26" fmla="*/ 161 w 232"/>
              <a:gd name="T27" fmla="*/ 162 h 232"/>
              <a:gd name="T28" fmla="*/ 140 w 232"/>
              <a:gd name="T29" fmla="*/ 158 h 232"/>
              <a:gd name="T30" fmla="*/ 135 w 232"/>
              <a:gd name="T31" fmla="*/ 152 h 232"/>
              <a:gd name="T32" fmla="*/ 113 w 232"/>
              <a:gd name="T33" fmla="*/ 143 h 232"/>
              <a:gd name="T34" fmla="*/ 111 w 232"/>
              <a:gd name="T35" fmla="*/ 117 h 232"/>
              <a:gd name="T36" fmla="*/ 142 w 232"/>
              <a:gd name="T37" fmla="*/ 74 h 232"/>
              <a:gd name="T38" fmla="*/ 153 w 232"/>
              <a:gd name="T39" fmla="*/ 71 h 232"/>
              <a:gd name="T40" fmla="*/ 163 w 232"/>
              <a:gd name="T41" fmla="*/ 58 h 232"/>
              <a:gd name="T42" fmla="*/ 85 w 232"/>
              <a:gd name="T43" fmla="*/ 58 h 232"/>
              <a:gd name="T44" fmla="*/ 85 w 232"/>
              <a:gd name="T45" fmla="*/ 89 h 232"/>
              <a:gd name="T46" fmla="*/ 87 w 232"/>
              <a:gd name="T47" fmla="*/ 128 h 232"/>
              <a:gd name="T48" fmla="*/ 87 w 232"/>
              <a:gd name="T49" fmla="*/ 136 h 232"/>
              <a:gd name="T50" fmla="*/ 85 w 232"/>
              <a:gd name="T51" fmla="*/ 182 h 232"/>
              <a:gd name="T52" fmla="*/ 202 w 232"/>
              <a:gd name="T53" fmla="*/ 116 h 232"/>
              <a:gd name="T54" fmla="*/ 163 w 232"/>
              <a:gd name="T55" fmla="*/ 155 h 232"/>
              <a:gd name="T56" fmla="*/ 67 w 232"/>
              <a:gd name="T57" fmla="*/ 157 h 232"/>
              <a:gd name="T58" fmla="*/ 56 w 232"/>
              <a:gd name="T59" fmla="*/ 157 h 232"/>
              <a:gd name="T60" fmla="*/ 95 w 232"/>
              <a:gd name="T61" fmla="*/ 77 h 232"/>
              <a:gd name="T62" fmla="*/ 41 w 232"/>
              <a:gd name="T63" fmla="*/ 157 h 232"/>
              <a:gd name="T64" fmla="*/ 41 w 232"/>
              <a:gd name="T65" fmla="*/ 143 h 232"/>
              <a:gd name="T66" fmla="*/ 51 w 232"/>
              <a:gd name="T67" fmla="*/ 117 h 232"/>
              <a:gd name="T68" fmla="*/ 41 w 232"/>
              <a:gd name="T69" fmla="*/ 117 h 232"/>
              <a:gd name="T70" fmla="*/ 111 w 232"/>
              <a:gd name="T71" fmla="*/ 77 h 232"/>
              <a:gd name="T72" fmla="*/ 105 w 232"/>
              <a:gd name="T73" fmla="*/ 104 h 232"/>
              <a:gd name="T74" fmla="*/ 105 w 232"/>
              <a:gd name="T75" fmla="*/ 117 h 232"/>
              <a:gd name="T76" fmla="*/ 163 w 232"/>
              <a:gd name="T77" fmla="*/ 145 h 232"/>
              <a:gd name="T78" fmla="*/ 193 w 232"/>
              <a:gd name="T79" fmla="*/ 116 h 232"/>
              <a:gd name="T80" fmla="*/ 168 w 232"/>
              <a:gd name="T81" fmla="*/ 96 h 232"/>
              <a:gd name="T82" fmla="*/ 143 w 232"/>
              <a:gd name="T83" fmla="*/ 110 h 232"/>
              <a:gd name="T84" fmla="*/ 157 w 232"/>
              <a:gd name="T85" fmla="*/ 136 h 232"/>
              <a:gd name="T86" fmla="*/ 183 w 232"/>
              <a:gd name="T87" fmla="*/ 121 h 232"/>
              <a:gd name="T88" fmla="*/ 95 w 232"/>
              <a:gd name="T89" fmla="*/ 143 h 232"/>
              <a:gd name="T90" fmla="*/ 95 w 232"/>
              <a:gd name="T91" fmla="*/ 158 h 232"/>
              <a:gd name="T92" fmla="*/ 108 w 232"/>
              <a:gd name="T93" fmla="*/ 158 h 232"/>
              <a:gd name="T94" fmla="*/ 108 w 232"/>
              <a:gd name="T95" fmla="*/ 14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32" h="232">
                <a:moveTo>
                  <a:pt x="137" y="77"/>
                </a:moveTo>
                <a:cubicBezTo>
                  <a:pt x="126" y="77"/>
                  <a:pt x="126" y="77"/>
                  <a:pt x="126" y="77"/>
                </a:cubicBezTo>
                <a:cubicBezTo>
                  <a:pt x="126" y="63"/>
                  <a:pt x="126" y="63"/>
                  <a:pt x="126" y="63"/>
                </a:cubicBezTo>
                <a:cubicBezTo>
                  <a:pt x="137" y="63"/>
                  <a:pt x="137" y="63"/>
                  <a:pt x="137" y="63"/>
                </a:cubicBezTo>
                <a:lnTo>
                  <a:pt x="137" y="77"/>
                </a:lnTo>
                <a:close/>
                <a:moveTo>
                  <a:pt x="56" y="117"/>
                </a:moveTo>
                <a:cubicBezTo>
                  <a:pt x="67" y="117"/>
                  <a:pt x="67" y="117"/>
                  <a:pt x="67" y="117"/>
                </a:cubicBezTo>
                <a:cubicBezTo>
                  <a:pt x="67" y="104"/>
                  <a:pt x="67" y="104"/>
                  <a:pt x="67" y="104"/>
                </a:cubicBezTo>
                <a:cubicBezTo>
                  <a:pt x="56" y="104"/>
                  <a:pt x="56" y="104"/>
                  <a:pt x="56" y="104"/>
                </a:cubicBezTo>
                <a:lnTo>
                  <a:pt x="56" y="117"/>
                </a:lnTo>
                <a:close/>
                <a:moveTo>
                  <a:pt x="232" y="116"/>
                </a:moveTo>
                <a:cubicBezTo>
                  <a:pt x="232" y="180"/>
                  <a:pt x="179" y="232"/>
                  <a:pt x="116" y="232"/>
                </a:cubicBezTo>
                <a:cubicBezTo>
                  <a:pt x="52" y="232"/>
                  <a:pt x="0" y="180"/>
                  <a:pt x="0" y="116"/>
                </a:cubicBezTo>
                <a:cubicBezTo>
                  <a:pt x="0" y="52"/>
                  <a:pt x="52" y="0"/>
                  <a:pt x="116" y="0"/>
                </a:cubicBezTo>
                <a:cubicBezTo>
                  <a:pt x="179" y="0"/>
                  <a:pt x="232" y="52"/>
                  <a:pt x="232" y="116"/>
                </a:cubicBezTo>
                <a:close/>
                <a:moveTo>
                  <a:pt x="81" y="77"/>
                </a:moveTo>
                <a:cubicBezTo>
                  <a:pt x="69" y="72"/>
                  <a:pt x="69" y="72"/>
                  <a:pt x="69" y="72"/>
                </a:cubicBezTo>
                <a:cubicBezTo>
                  <a:pt x="29" y="89"/>
                  <a:pt x="29" y="89"/>
                  <a:pt x="29" y="89"/>
                </a:cubicBezTo>
                <a:cubicBezTo>
                  <a:pt x="31" y="89"/>
                  <a:pt x="31" y="89"/>
                  <a:pt x="31" y="89"/>
                </a:cubicBezTo>
                <a:cubicBezTo>
                  <a:pt x="31" y="97"/>
                  <a:pt x="31" y="97"/>
                  <a:pt x="31" y="97"/>
                </a:cubicBezTo>
                <a:cubicBezTo>
                  <a:pt x="32" y="97"/>
                  <a:pt x="32" y="97"/>
                  <a:pt x="32" y="97"/>
                </a:cubicBezTo>
                <a:cubicBezTo>
                  <a:pt x="32" y="173"/>
                  <a:pt x="32" y="173"/>
                  <a:pt x="32" y="173"/>
                </a:cubicBezTo>
                <a:cubicBezTo>
                  <a:pt x="31" y="173"/>
                  <a:pt x="31" y="173"/>
                  <a:pt x="31" y="173"/>
                </a:cubicBezTo>
                <a:cubicBezTo>
                  <a:pt x="31" y="182"/>
                  <a:pt x="31" y="182"/>
                  <a:pt x="31" y="182"/>
                </a:cubicBezTo>
                <a:cubicBezTo>
                  <a:pt x="79" y="182"/>
                  <a:pt x="79" y="182"/>
                  <a:pt x="79" y="182"/>
                </a:cubicBezTo>
                <a:cubicBezTo>
                  <a:pt x="79" y="173"/>
                  <a:pt x="79" y="173"/>
                  <a:pt x="79" y="173"/>
                </a:cubicBezTo>
                <a:cubicBezTo>
                  <a:pt x="79" y="171"/>
                  <a:pt x="79" y="171"/>
                  <a:pt x="79" y="171"/>
                </a:cubicBezTo>
                <a:cubicBezTo>
                  <a:pt x="81" y="171"/>
                  <a:pt x="81" y="171"/>
                  <a:pt x="81" y="171"/>
                </a:cubicBezTo>
                <a:cubicBezTo>
                  <a:pt x="81" y="139"/>
                  <a:pt x="81" y="139"/>
                  <a:pt x="81" y="139"/>
                </a:cubicBezTo>
                <a:cubicBezTo>
                  <a:pt x="79" y="139"/>
                  <a:pt x="79" y="139"/>
                  <a:pt x="79" y="139"/>
                </a:cubicBezTo>
                <a:cubicBezTo>
                  <a:pt x="79" y="125"/>
                  <a:pt x="79" y="125"/>
                  <a:pt x="79" y="125"/>
                </a:cubicBezTo>
                <a:cubicBezTo>
                  <a:pt x="81" y="125"/>
                  <a:pt x="81" y="125"/>
                  <a:pt x="81" y="125"/>
                </a:cubicBezTo>
                <a:cubicBezTo>
                  <a:pt x="81" y="100"/>
                  <a:pt x="81" y="100"/>
                  <a:pt x="81" y="100"/>
                </a:cubicBezTo>
                <a:cubicBezTo>
                  <a:pt x="79" y="100"/>
                  <a:pt x="79" y="100"/>
                  <a:pt x="79" y="100"/>
                </a:cubicBezTo>
                <a:cubicBezTo>
                  <a:pt x="79" y="97"/>
                  <a:pt x="79" y="97"/>
                  <a:pt x="79" y="97"/>
                </a:cubicBezTo>
                <a:cubicBezTo>
                  <a:pt x="79" y="89"/>
                  <a:pt x="79" y="89"/>
                  <a:pt x="79" y="89"/>
                </a:cubicBezTo>
                <a:cubicBezTo>
                  <a:pt x="79" y="86"/>
                  <a:pt x="79" y="86"/>
                  <a:pt x="79" y="86"/>
                </a:cubicBezTo>
                <a:cubicBezTo>
                  <a:pt x="81" y="86"/>
                  <a:pt x="81" y="86"/>
                  <a:pt x="81" y="86"/>
                </a:cubicBezTo>
                <a:lnTo>
                  <a:pt x="81" y="77"/>
                </a:lnTo>
                <a:close/>
                <a:moveTo>
                  <a:pt x="163" y="173"/>
                </a:moveTo>
                <a:cubicBezTo>
                  <a:pt x="161" y="173"/>
                  <a:pt x="161" y="173"/>
                  <a:pt x="161" y="173"/>
                </a:cubicBezTo>
                <a:cubicBezTo>
                  <a:pt x="161" y="162"/>
                  <a:pt x="161" y="162"/>
                  <a:pt x="161" y="162"/>
                </a:cubicBezTo>
                <a:cubicBezTo>
                  <a:pt x="155" y="162"/>
                  <a:pt x="150" y="160"/>
                  <a:pt x="144" y="158"/>
                </a:cubicBezTo>
                <a:cubicBezTo>
                  <a:pt x="141" y="158"/>
                  <a:pt x="141" y="158"/>
                  <a:pt x="141" y="158"/>
                </a:cubicBezTo>
                <a:cubicBezTo>
                  <a:pt x="140" y="158"/>
                  <a:pt x="140" y="158"/>
                  <a:pt x="140" y="158"/>
                </a:cubicBezTo>
                <a:cubicBezTo>
                  <a:pt x="140" y="157"/>
                  <a:pt x="140" y="157"/>
                  <a:pt x="140" y="157"/>
                </a:cubicBezTo>
                <a:cubicBezTo>
                  <a:pt x="140" y="156"/>
                  <a:pt x="140" y="156"/>
                  <a:pt x="140" y="156"/>
                </a:cubicBezTo>
                <a:cubicBezTo>
                  <a:pt x="138" y="155"/>
                  <a:pt x="136" y="154"/>
                  <a:pt x="135" y="152"/>
                </a:cubicBezTo>
                <a:cubicBezTo>
                  <a:pt x="135" y="173"/>
                  <a:pt x="135" y="173"/>
                  <a:pt x="135" y="173"/>
                </a:cubicBezTo>
                <a:cubicBezTo>
                  <a:pt x="113" y="173"/>
                  <a:pt x="113" y="173"/>
                  <a:pt x="113" y="173"/>
                </a:cubicBezTo>
                <a:cubicBezTo>
                  <a:pt x="113" y="143"/>
                  <a:pt x="113" y="143"/>
                  <a:pt x="113" y="143"/>
                </a:cubicBezTo>
                <a:cubicBezTo>
                  <a:pt x="126" y="143"/>
                  <a:pt x="126" y="143"/>
                  <a:pt x="126" y="143"/>
                </a:cubicBezTo>
                <a:cubicBezTo>
                  <a:pt x="120" y="136"/>
                  <a:pt x="117" y="127"/>
                  <a:pt x="117" y="117"/>
                </a:cubicBezTo>
                <a:cubicBezTo>
                  <a:pt x="111" y="117"/>
                  <a:pt x="111" y="117"/>
                  <a:pt x="111" y="117"/>
                </a:cubicBezTo>
                <a:cubicBezTo>
                  <a:pt x="111" y="104"/>
                  <a:pt x="111" y="104"/>
                  <a:pt x="111" y="104"/>
                </a:cubicBezTo>
                <a:cubicBezTo>
                  <a:pt x="118" y="104"/>
                  <a:pt x="118" y="104"/>
                  <a:pt x="118" y="104"/>
                </a:cubicBezTo>
                <a:cubicBezTo>
                  <a:pt x="122" y="91"/>
                  <a:pt x="131" y="80"/>
                  <a:pt x="142" y="74"/>
                </a:cubicBezTo>
                <a:cubicBezTo>
                  <a:pt x="142" y="63"/>
                  <a:pt x="142" y="63"/>
                  <a:pt x="142" y="63"/>
                </a:cubicBezTo>
                <a:cubicBezTo>
                  <a:pt x="153" y="63"/>
                  <a:pt x="153" y="63"/>
                  <a:pt x="153" y="63"/>
                </a:cubicBezTo>
                <a:cubicBezTo>
                  <a:pt x="153" y="71"/>
                  <a:pt x="153" y="71"/>
                  <a:pt x="153" y="71"/>
                </a:cubicBezTo>
                <a:cubicBezTo>
                  <a:pt x="155" y="70"/>
                  <a:pt x="158" y="70"/>
                  <a:pt x="161" y="70"/>
                </a:cubicBezTo>
                <a:cubicBezTo>
                  <a:pt x="161" y="58"/>
                  <a:pt x="161" y="58"/>
                  <a:pt x="161" y="58"/>
                </a:cubicBezTo>
                <a:cubicBezTo>
                  <a:pt x="163" y="58"/>
                  <a:pt x="163" y="58"/>
                  <a:pt x="163" y="58"/>
                </a:cubicBezTo>
                <a:cubicBezTo>
                  <a:pt x="163" y="50"/>
                  <a:pt x="163" y="50"/>
                  <a:pt x="163" y="50"/>
                </a:cubicBezTo>
                <a:cubicBezTo>
                  <a:pt x="85" y="50"/>
                  <a:pt x="85" y="50"/>
                  <a:pt x="85" y="50"/>
                </a:cubicBezTo>
                <a:cubicBezTo>
                  <a:pt x="85" y="58"/>
                  <a:pt x="85" y="58"/>
                  <a:pt x="85" y="58"/>
                </a:cubicBezTo>
                <a:cubicBezTo>
                  <a:pt x="87" y="58"/>
                  <a:pt x="87" y="58"/>
                  <a:pt x="87" y="58"/>
                </a:cubicBezTo>
                <a:cubicBezTo>
                  <a:pt x="87" y="89"/>
                  <a:pt x="87" y="89"/>
                  <a:pt x="87" y="89"/>
                </a:cubicBezTo>
                <a:cubicBezTo>
                  <a:pt x="85" y="89"/>
                  <a:pt x="85" y="89"/>
                  <a:pt x="85" y="89"/>
                </a:cubicBezTo>
                <a:cubicBezTo>
                  <a:pt x="85" y="97"/>
                  <a:pt x="85" y="97"/>
                  <a:pt x="85" y="97"/>
                </a:cubicBezTo>
                <a:cubicBezTo>
                  <a:pt x="87" y="97"/>
                  <a:pt x="87" y="97"/>
                  <a:pt x="87" y="97"/>
                </a:cubicBezTo>
                <a:cubicBezTo>
                  <a:pt x="87" y="128"/>
                  <a:pt x="87" y="128"/>
                  <a:pt x="87" y="128"/>
                </a:cubicBezTo>
                <a:cubicBezTo>
                  <a:pt x="85" y="128"/>
                  <a:pt x="85" y="128"/>
                  <a:pt x="85" y="128"/>
                </a:cubicBezTo>
                <a:cubicBezTo>
                  <a:pt x="85" y="136"/>
                  <a:pt x="85" y="136"/>
                  <a:pt x="85" y="136"/>
                </a:cubicBezTo>
                <a:cubicBezTo>
                  <a:pt x="87" y="136"/>
                  <a:pt x="87" y="136"/>
                  <a:pt x="87" y="136"/>
                </a:cubicBezTo>
                <a:cubicBezTo>
                  <a:pt x="87" y="173"/>
                  <a:pt x="87" y="173"/>
                  <a:pt x="87" y="173"/>
                </a:cubicBezTo>
                <a:cubicBezTo>
                  <a:pt x="85" y="173"/>
                  <a:pt x="85" y="173"/>
                  <a:pt x="85" y="173"/>
                </a:cubicBezTo>
                <a:cubicBezTo>
                  <a:pt x="85" y="182"/>
                  <a:pt x="85" y="182"/>
                  <a:pt x="85" y="182"/>
                </a:cubicBezTo>
                <a:cubicBezTo>
                  <a:pt x="163" y="182"/>
                  <a:pt x="163" y="182"/>
                  <a:pt x="163" y="182"/>
                </a:cubicBezTo>
                <a:lnTo>
                  <a:pt x="163" y="173"/>
                </a:lnTo>
                <a:close/>
                <a:moveTo>
                  <a:pt x="202" y="116"/>
                </a:moveTo>
                <a:cubicBezTo>
                  <a:pt x="202" y="94"/>
                  <a:pt x="185" y="77"/>
                  <a:pt x="163" y="77"/>
                </a:cubicBezTo>
                <a:cubicBezTo>
                  <a:pt x="141" y="77"/>
                  <a:pt x="124" y="94"/>
                  <a:pt x="124" y="116"/>
                </a:cubicBezTo>
                <a:cubicBezTo>
                  <a:pt x="124" y="137"/>
                  <a:pt x="141" y="155"/>
                  <a:pt x="163" y="155"/>
                </a:cubicBezTo>
                <a:cubicBezTo>
                  <a:pt x="185" y="155"/>
                  <a:pt x="202" y="137"/>
                  <a:pt x="202" y="116"/>
                </a:cubicBezTo>
                <a:close/>
                <a:moveTo>
                  <a:pt x="56" y="157"/>
                </a:moveTo>
                <a:cubicBezTo>
                  <a:pt x="67" y="157"/>
                  <a:pt x="67" y="157"/>
                  <a:pt x="67" y="157"/>
                </a:cubicBezTo>
                <a:cubicBezTo>
                  <a:pt x="67" y="143"/>
                  <a:pt x="67" y="143"/>
                  <a:pt x="67" y="143"/>
                </a:cubicBezTo>
                <a:cubicBezTo>
                  <a:pt x="56" y="143"/>
                  <a:pt x="56" y="143"/>
                  <a:pt x="56" y="143"/>
                </a:cubicBezTo>
                <a:lnTo>
                  <a:pt x="56" y="157"/>
                </a:lnTo>
                <a:close/>
                <a:moveTo>
                  <a:pt x="105" y="63"/>
                </a:moveTo>
                <a:cubicBezTo>
                  <a:pt x="95" y="63"/>
                  <a:pt x="95" y="63"/>
                  <a:pt x="95" y="63"/>
                </a:cubicBezTo>
                <a:cubicBezTo>
                  <a:pt x="95" y="77"/>
                  <a:pt x="95" y="77"/>
                  <a:pt x="95" y="77"/>
                </a:cubicBezTo>
                <a:cubicBezTo>
                  <a:pt x="105" y="77"/>
                  <a:pt x="105" y="77"/>
                  <a:pt x="105" y="77"/>
                </a:cubicBezTo>
                <a:lnTo>
                  <a:pt x="105" y="63"/>
                </a:lnTo>
                <a:close/>
                <a:moveTo>
                  <a:pt x="41" y="157"/>
                </a:moveTo>
                <a:cubicBezTo>
                  <a:pt x="51" y="157"/>
                  <a:pt x="51" y="157"/>
                  <a:pt x="51" y="157"/>
                </a:cubicBezTo>
                <a:cubicBezTo>
                  <a:pt x="51" y="143"/>
                  <a:pt x="51" y="143"/>
                  <a:pt x="51" y="143"/>
                </a:cubicBezTo>
                <a:cubicBezTo>
                  <a:pt x="41" y="143"/>
                  <a:pt x="41" y="143"/>
                  <a:pt x="41" y="143"/>
                </a:cubicBezTo>
                <a:lnTo>
                  <a:pt x="41" y="157"/>
                </a:lnTo>
                <a:close/>
                <a:moveTo>
                  <a:pt x="41" y="117"/>
                </a:moveTo>
                <a:cubicBezTo>
                  <a:pt x="51" y="117"/>
                  <a:pt x="51" y="117"/>
                  <a:pt x="51" y="117"/>
                </a:cubicBezTo>
                <a:cubicBezTo>
                  <a:pt x="51" y="104"/>
                  <a:pt x="51" y="104"/>
                  <a:pt x="51" y="104"/>
                </a:cubicBezTo>
                <a:cubicBezTo>
                  <a:pt x="41" y="104"/>
                  <a:pt x="41" y="104"/>
                  <a:pt x="41" y="104"/>
                </a:cubicBezTo>
                <a:lnTo>
                  <a:pt x="41" y="117"/>
                </a:lnTo>
                <a:close/>
                <a:moveTo>
                  <a:pt x="121" y="63"/>
                </a:moveTo>
                <a:cubicBezTo>
                  <a:pt x="111" y="63"/>
                  <a:pt x="111" y="63"/>
                  <a:pt x="111" y="63"/>
                </a:cubicBezTo>
                <a:cubicBezTo>
                  <a:pt x="111" y="77"/>
                  <a:pt x="111" y="77"/>
                  <a:pt x="111" y="77"/>
                </a:cubicBezTo>
                <a:cubicBezTo>
                  <a:pt x="121" y="77"/>
                  <a:pt x="121" y="77"/>
                  <a:pt x="121" y="77"/>
                </a:cubicBezTo>
                <a:lnTo>
                  <a:pt x="121" y="63"/>
                </a:lnTo>
                <a:close/>
                <a:moveTo>
                  <a:pt x="105" y="104"/>
                </a:moveTo>
                <a:cubicBezTo>
                  <a:pt x="95" y="104"/>
                  <a:pt x="95" y="104"/>
                  <a:pt x="95" y="104"/>
                </a:cubicBezTo>
                <a:cubicBezTo>
                  <a:pt x="95" y="117"/>
                  <a:pt x="95" y="117"/>
                  <a:pt x="95" y="117"/>
                </a:cubicBezTo>
                <a:cubicBezTo>
                  <a:pt x="105" y="117"/>
                  <a:pt x="105" y="117"/>
                  <a:pt x="105" y="117"/>
                </a:cubicBezTo>
                <a:lnTo>
                  <a:pt x="105" y="104"/>
                </a:lnTo>
                <a:close/>
                <a:moveTo>
                  <a:pt x="193" y="116"/>
                </a:moveTo>
                <a:cubicBezTo>
                  <a:pt x="193" y="132"/>
                  <a:pt x="179" y="145"/>
                  <a:pt x="163" y="145"/>
                </a:cubicBezTo>
                <a:cubicBezTo>
                  <a:pt x="147" y="145"/>
                  <a:pt x="133" y="132"/>
                  <a:pt x="133" y="116"/>
                </a:cubicBezTo>
                <a:cubicBezTo>
                  <a:pt x="133" y="99"/>
                  <a:pt x="147" y="86"/>
                  <a:pt x="163" y="86"/>
                </a:cubicBezTo>
                <a:cubicBezTo>
                  <a:pt x="179" y="86"/>
                  <a:pt x="193" y="99"/>
                  <a:pt x="193" y="116"/>
                </a:cubicBezTo>
                <a:close/>
                <a:moveTo>
                  <a:pt x="183" y="110"/>
                </a:moveTo>
                <a:cubicBezTo>
                  <a:pt x="168" y="110"/>
                  <a:pt x="168" y="110"/>
                  <a:pt x="168" y="110"/>
                </a:cubicBezTo>
                <a:cubicBezTo>
                  <a:pt x="168" y="96"/>
                  <a:pt x="168" y="96"/>
                  <a:pt x="168" y="96"/>
                </a:cubicBezTo>
                <a:cubicBezTo>
                  <a:pt x="157" y="96"/>
                  <a:pt x="157" y="96"/>
                  <a:pt x="157" y="96"/>
                </a:cubicBezTo>
                <a:cubicBezTo>
                  <a:pt x="157" y="110"/>
                  <a:pt x="157" y="110"/>
                  <a:pt x="157" y="110"/>
                </a:cubicBezTo>
                <a:cubicBezTo>
                  <a:pt x="143" y="110"/>
                  <a:pt x="143" y="110"/>
                  <a:pt x="143" y="110"/>
                </a:cubicBezTo>
                <a:cubicBezTo>
                  <a:pt x="143" y="121"/>
                  <a:pt x="143" y="121"/>
                  <a:pt x="143" y="121"/>
                </a:cubicBezTo>
                <a:cubicBezTo>
                  <a:pt x="157" y="121"/>
                  <a:pt x="157" y="121"/>
                  <a:pt x="157" y="121"/>
                </a:cubicBezTo>
                <a:cubicBezTo>
                  <a:pt x="157" y="136"/>
                  <a:pt x="157" y="136"/>
                  <a:pt x="157" y="136"/>
                </a:cubicBezTo>
                <a:cubicBezTo>
                  <a:pt x="168" y="136"/>
                  <a:pt x="168" y="136"/>
                  <a:pt x="168" y="136"/>
                </a:cubicBezTo>
                <a:cubicBezTo>
                  <a:pt x="168" y="121"/>
                  <a:pt x="168" y="121"/>
                  <a:pt x="168" y="121"/>
                </a:cubicBezTo>
                <a:cubicBezTo>
                  <a:pt x="183" y="121"/>
                  <a:pt x="183" y="121"/>
                  <a:pt x="183" y="121"/>
                </a:cubicBezTo>
                <a:lnTo>
                  <a:pt x="183" y="110"/>
                </a:lnTo>
                <a:close/>
                <a:moveTo>
                  <a:pt x="96" y="143"/>
                </a:moveTo>
                <a:cubicBezTo>
                  <a:pt x="95" y="143"/>
                  <a:pt x="95" y="143"/>
                  <a:pt x="95" y="143"/>
                </a:cubicBezTo>
                <a:cubicBezTo>
                  <a:pt x="95" y="143"/>
                  <a:pt x="95" y="143"/>
                  <a:pt x="95" y="143"/>
                </a:cubicBezTo>
                <a:cubicBezTo>
                  <a:pt x="95" y="157"/>
                  <a:pt x="95" y="157"/>
                  <a:pt x="95" y="157"/>
                </a:cubicBezTo>
                <a:cubicBezTo>
                  <a:pt x="95" y="158"/>
                  <a:pt x="95" y="158"/>
                  <a:pt x="95" y="158"/>
                </a:cubicBezTo>
                <a:cubicBezTo>
                  <a:pt x="96" y="158"/>
                  <a:pt x="96" y="158"/>
                  <a:pt x="96" y="158"/>
                </a:cubicBezTo>
                <a:cubicBezTo>
                  <a:pt x="107" y="158"/>
                  <a:pt x="107" y="158"/>
                  <a:pt x="107" y="158"/>
                </a:cubicBezTo>
                <a:cubicBezTo>
                  <a:pt x="108" y="158"/>
                  <a:pt x="108" y="158"/>
                  <a:pt x="108" y="158"/>
                </a:cubicBezTo>
                <a:cubicBezTo>
                  <a:pt x="108" y="157"/>
                  <a:pt x="108" y="157"/>
                  <a:pt x="108" y="157"/>
                </a:cubicBezTo>
                <a:cubicBezTo>
                  <a:pt x="108" y="143"/>
                  <a:pt x="108" y="143"/>
                  <a:pt x="108" y="143"/>
                </a:cubicBezTo>
                <a:cubicBezTo>
                  <a:pt x="108" y="143"/>
                  <a:pt x="108" y="143"/>
                  <a:pt x="108" y="143"/>
                </a:cubicBezTo>
                <a:cubicBezTo>
                  <a:pt x="107" y="143"/>
                  <a:pt x="107" y="143"/>
                  <a:pt x="107" y="143"/>
                </a:cubicBezTo>
                <a:lnTo>
                  <a:pt x="96" y="143"/>
                </a:lnTo>
                <a:close/>
              </a:path>
            </a:pathLst>
          </a:custGeom>
          <a:solidFill>
            <a:srgbClr val="326B7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lgn="ctr"/>
            <a:endParaRPr lang="en-US">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cxnSp>
        <p:nvCxnSpPr>
          <p:cNvPr id="61" name="直接连接符 60"/>
          <p:cNvCxnSpPr/>
          <p:nvPr/>
        </p:nvCxnSpPr>
        <p:spPr>
          <a:xfrm>
            <a:off x="1026795" y="1602740"/>
            <a:ext cx="1104900" cy="0"/>
          </a:xfrm>
          <a:prstGeom prst="line">
            <a:avLst/>
          </a:prstGeom>
          <a:ln w="28575">
            <a:solidFill>
              <a:srgbClr val="326B76"/>
            </a:solidFill>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2480945" y="1790700"/>
            <a:ext cx="7232015" cy="3321685"/>
            <a:chOff x="2134" y="3101"/>
            <a:chExt cx="4886" cy="5003"/>
          </a:xfrm>
        </p:grpSpPr>
        <p:sp>
          <p:nvSpPr>
            <p:cNvPr id="25" name="圆角矩形 24"/>
            <p:cNvSpPr/>
            <p:nvPr/>
          </p:nvSpPr>
          <p:spPr>
            <a:xfrm>
              <a:off x="2134" y="3101"/>
              <a:ext cx="4886" cy="5003"/>
            </a:xfrm>
            <a:prstGeom prst="roundRect">
              <a:avLst/>
            </a:prstGeom>
            <a:solidFill>
              <a:schemeClr val="bg2">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sp>
          <p:nvSpPr>
            <p:cNvPr id="26" name="圆角矩形 25"/>
            <p:cNvSpPr/>
            <p:nvPr/>
          </p:nvSpPr>
          <p:spPr>
            <a:xfrm>
              <a:off x="2288" y="3399"/>
              <a:ext cx="4578" cy="4407"/>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grpSp>
      <p:sp>
        <p:nvSpPr>
          <p:cNvPr id="27" name="椭圆 26"/>
          <p:cNvSpPr/>
          <p:nvPr/>
        </p:nvSpPr>
        <p:spPr>
          <a:xfrm>
            <a:off x="5492750" y="1245870"/>
            <a:ext cx="1122680" cy="1122680"/>
          </a:xfrm>
          <a:prstGeom prst="ellipse">
            <a:avLst/>
          </a:prstGeom>
          <a:solidFill>
            <a:srgbClr val="326B7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sp>
        <p:nvSpPr>
          <p:cNvPr id="29" name="文本框 28"/>
          <p:cNvSpPr txBox="1"/>
          <p:nvPr/>
        </p:nvSpPr>
        <p:spPr>
          <a:xfrm>
            <a:off x="4239895" y="2221865"/>
            <a:ext cx="3714115" cy="768350"/>
          </a:xfrm>
          <a:prstGeom prst="rect">
            <a:avLst/>
          </a:prstGeom>
          <a:noFill/>
        </p:spPr>
        <p:txBody>
          <a:bodyPr wrap="square" rtlCol="0">
            <a:spAutoFit/>
          </a:bodyPr>
          <a:lstStyle/>
          <a:p>
            <a:pPr algn="dist"/>
            <a:r>
              <a:rPr lang="zh-CN" altLang="en-US" sz="4400" b="1">
                <a:solidFill>
                  <a:schemeClr val="bg1"/>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rPr>
              <a:t>在此输入标题</a:t>
            </a:r>
            <a:endParaRPr lang="zh-CN" altLang="en-US" sz="4400" b="1">
              <a:solidFill>
                <a:schemeClr val="bg1"/>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sp>
        <p:nvSpPr>
          <p:cNvPr id="30" name="文本框 29"/>
          <p:cNvSpPr txBox="1"/>
          <p:nvPr/>
        </p:nvSpPr>
        <p:spPr>
          <a:xfrm>
            <a:off x="4371975" y="2990215"/>
            <a:ext cx="3449955" cy="922020"/>
          </a:xfrm>
          <a:prstGeom prst="rect">
            <a:avLst/>
          </a:prstGeom>
          <a:noFill/>
        </p:spPr>
        <p:txBody>
          <a:bodyPr wrap="square" rtlCol="0">
            <a:spAutoFit/>
          </a:bodyPr>
          <a:lstStyle/>
          <a:p>
            <a:pPr algn="ctr">
              <a:lnSpc>
                <a:spcPct val="150000"/>
              </a:lnSpc>
            </a:pPr>
            <a:r>
              <a:rPr lang="en-US" altLang="zh-CN" sz="1200">
                <a:solidFill>
                  <a:schemeClr val="bg1"/>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rPr>
              <a:t>Enter the text.Enter the text.Enter the text.</a:t>
            </a:r>
            <a:endParaRPr lang="en-US" altLang="zh-CN" sz="1200">
              <a:solidFill>
                <a:schemeClr val="bg1"/>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a:p>
            <a:pPr algn="ctr">
              <a:lnSpc>
                <a:spcPct val="150000"/>
              </a:lnSpc>
            </a:pPr>
            <a:r>
              <a:rPr lang="en-US" altLang="zh-CN" sz="1200">
                <a:solidFill>
                  <a:schemeClr val="bg1"/>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rPr>
              <a:t>Enter the text.Enter the text.Enter the text.</a:t>
            </a:r>
            <a:endParaRPr lang="en-US" altLang="zh-CN" sz="1200">
              <a:solidFill>
                <a:schemeClr val="bg1"/>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a:p>
            <a:pPr algn="ctr">
              <a:lnSpc>
                <a:spcPct val="150000"/>
              </a:lnSpc>
            </a:pPr>
            <a:r>
              <a:rPr lang="en-US" altLang="zh-CN" sz="1200">
                <a:solidFill>
                  <a:schemeClr val="bg1"/>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rPr>
              <a:t>Enter the text.Enter the text.</a:t>
            </a:r>
            <a:endParaRPr lang="en-US" altLang="zh-CN" sz="1200">
              <a:solidFill>
                <a:schemeClr val="bg1"/>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sp>
        <p:nvSpPr>
          <p:cNvPr id="51" name="文本框 50"/>
          <p:cNvSpPr txBox="1"/>
          <p:nvPr/>
        </p:nvSpPr>
        <p:spPr>
          <a:xfrm>
            <a:off x="5633085" y="1391920"/>
            <a:ext cx="842010" cy="831215"/>
          </a:xfrm>
          <a:prstGeom prst="rect">
            <a:avLst/>
          </a:prstGeom>
          <a:noFill/>
        </p:spPr>
        <p:txBody>
          <a:bodyPr wrap="none" rtlCol="0">
            <a:spAutoFit/>
          </a:bodyPr>
          <a:lstStyle/>
          <a:p>
            <a:r>
              <a:rPr lang="en-US" altLang="zh-CN" sz="4800">
                <a:solidFill>
                  <a:schemeClr val="bg1"/>
                </a:solidFill>
                <a:effectLst/>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rPr>
              <a:t>01</a:t>
            </a:r>
            <a:endParaRPr lang="en-US" altLang="zh-CN" sz="4800">
              <a:solidFill>
                <a:schemeClr val="bg1"/>
              </a:solidFill>
              <a:effectLst/>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sp>
        <p:nvSpPr>
          <p:cNvPr id="56" name="文本框 55"/>
          <p:cNvSpPr txBox="1"/>
          <p:nvPr/>
        </p:nvSpPr>
        <p:spPr>
          <a:xfrm>
            <a:off x="3726180" y="2583180"/>
            <a:ext cx="4655820" cy="953135"/>
          </a:xfrm>
          <a:prstGeom prst="rect">
            <a:avLst/>
          </a:prstGeom>
          <a:noFill/>
        </p:spPr>
        <p:txBody>
          <a:bodyPr wrap="square" rtlCol="0">
            <a:spAutoFit/>
          </a:bodyPr>
          <a:lstStyle/>
          <a:p>
            <a:pPr algn="ctr"/>
            <a:r>
              <a:rPr lang="zh-CN" altLang="en-US" sz="56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本节课程导入</a:t>
            </a:r>
            <a:endParaRPr lang="zh-CN" altLang="en-US" sz="56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57" name="文本框 56"/>
          <p:cNvSpPr txBox="1"/>
          <p:nvPr/>
        </p:nvSpPr>
        <p:spPr>
          <a:xfrm>
            <a:off x="3261995" y="3536315"/>
            <a:ext cx="5669915" cy="894715"/>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rPr>
              <a:t>您的内容打在这里，在此框中选择粘贴，并选择只保留文字，建议使用微软雅黑字体</a:t>
            </a:r>
            <a:endParaRPr lang="en-US" altLang="zh-CN" sz="1200" dirty="0">
              <a:solidFill>
                <a:schemeClr val="tx1">
                  <a:lumMod val="65000"/>
                  <a:lumOff val="35000"/>
                </a:schemeClr>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a:p>
            <a:pPr algn="ctr">
              <a:lnSpc>
                <a:spcPct val="150000"/>
              </a:lnSpc>
            </a:pPr>
            <a:endParaRPr lang="en-US" altLang="zh-CN" sz="1200" dirty="0">
              <a:solidFill>
                <a:schemeClr val="tx1">
                  <a:lumMod val="65000"/>
                  <a:lumOff val="35000"/>
                </a:schemeClr>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pic>
        <p:nvPicPr>
          <p:cNvPr id="64" name="图片 63" descr="303b333633373537383bbcfdcdb7"/>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flipH="1" flipV="1">
            <a:off x="5923915" y="4281170"/>
            <a:ext cx="346710" cy="254635"/>
          </a:xfrm>
          <a:prstGeom prst="rect">
            <a:avLst/>
          </a:prstGeom>
        </p:spPr>
      </p:pic>
      <p:sp>
        <p:nvSpPr>
          <p:cNvPr id="33" name="文本框 32"/>
          <p:cNvSpPr txBox="1"/>
          <p:nvPr/>
        </p:nvSpPr>
        <p:spPr>
          <a:xfrm>
            <a:off x="5143500" y="6078220"/>
            <a:ext cx="1985645" cy="229870"/>
          </a:xfrm>
          <a:prstGeom prst="rect">
            <a:avLst/>
          </a:prstGeom>
          <a:noFill/>
        </p:spPr>
        <p:txBody>
          <a:bodyPr wrap="square" rtlCol="0">
            <a:spAutoFit/>
          </a:bodyPr>
          <a:lstStyle/>
          <a:p>
            <a:pPr algn="dist"/>
            <a:r>
              <a:rPr lang="en-US" altLang="zh-CN" sz="90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rPr>
              <a:t>XXXX</a:t>
            </a:r>
            <a:endParaRPr lang="en-US" altLang="zh-CN" sz="90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cxnSp>
        <p:nvCxnSpPr>
          <p:cNvPr id="34" name="直接连接符 33"/>
          <p:cNvCxnSpPr/>
          <p:nvPr/>
        </p:nvCxnSpPr>
        <p:spPr>
          <a:xfrm>
            <a:off x="537210" y="6193155"/>
            <a:ext cx="4432300" cy="0"/>
          </a:xfrm>
          <a:prstGeom prst="line">
            <a:avLst/>
          </a:prstGeom>
          <a:ln>
            <a:solidFill>
              <a:srgbClr val="C7E3E8"/>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7342505" y="6193155"/>
            <a:ext cx="4432300" cy="0"/>
          </a:xfrm>
          <a:prstGeom prst="line">
            <a:avLst/>
          </a:prstGeom>
          <a:ln>
            <a:solidFill>
              <a:srgbClr val="C7E3E8"/>
            </a:solidFill>
          </a:ln>
        </p:spPr>
        <p:style>
          <a:lnRef idx="1">
            <a:schemeClr val="accent1"/>
          </a:lnRef>
          <a:fillRef idx="0">
            <a:schemeClr val="accent1"/>
          </a:fillRef>
          <a:effectRef idx="0">
            <a:schemeClr val="accent1"/>
          </a:effectRef>
          <a:fontRef idx="minor">
            <a:schemeClr val="tx1"/>
          </a:fontRef>
        </p:style>
      </p:cxnSp>
      <p:sp>
        <p:nvSpPr>
          <p:cNvPr id="2" name="圆角矩形 1"/>
          <p:cNvSpPr/>
          <p:nvPr/>
        </p:nvSpPr>
        <p:spPr>
          <a:xfrm>
            <a:off x="537210" y="728345"/>
            <a:ext cx="1244600" cy="88265"/>
          </a:xfrm>
          <a:prstGeom prst="roundRect">
            <a:avLst/>
          </a:prstGeom>
          <a:solidFill>
            <a:srgbClr val="326B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sp>
        <p:nvSpPr>
          <p:cNvPr id="31" name="文本框 30"/>
          <p:cNvSpPr txBox="1"/>
          <p:nvPr/>
        </p:nvSpPr>
        <p:spPr>
          <a:xfrm>
            <a:off x="8122920" y="626745"/>
            <a:ext cx="1010285" cy="291465"/>
          </a:xfrm>
          <a:prstGeom prst="rect">
            <a:avLst/>
          </a:prstGeom>
          <a:noFill/>
          <a:ln>
            <a:solidFill>
              <a:srgbClr val="C7E3E8"/>
            </a:solidFill>
          </a:ln>
          <a:extLst>
            <a:ext uri="{909E8E84-426E-40DD-AFC4-6F175D3DCCD1}">
              <a14:hiddenFill xmlns:a14="http://schemas.microsoft.com/office/drawing/2010/main">
                <a:solidFill>
                  <a:srgbClr val="326B76"/>
                </a:solidFill>
              </a14:hiddenFill>
            </a:ext>
          </a:extLst>
        </p:spPr>
        <p:txBody>
          <a:bodyPr wrap="square" rtlCol="0">
            <a:spAutoFit/>
          </a:bodyPr>
          <a:lstStyle/>
          <a:p>
            <a:pPr algn="dist"/>
            <a:r>
              <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教学通用</a:t>
            </a:r>
            <a:endPar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6" name="文本框 5"/>
          <p:cNvSpPr txBox="1"/>
          <p:nvPr/>
        </p:nvSpPr>
        <p:spPr>
          <a:xfrm>
            <a:off x="9333865" y="626745"/>
            <a:ext cx="1010285" cy="291465"/>
          </a:xfrm>
          <a:prstGeom prst="rect">
            <a:avLst/>
          </a:prstGeom>
          <a:noFill/>
          <a:ln>
            <a:solidFill>
              <a:srgbClr val="C7E3E8"/>
            </a:solidFill>
          </a:ln>
          <a:extLst>
            <a:ext uri="{909E8E84-426E-40DD-AFC4-6F175D3DCCD1}">
              <a14:hiddenFill xmlns:a14="http://schemas.microsoft.com/office/drawing/2010/main">
                <a:solidFill>
                  <a:srgbClr val="326B76"/>
                </a:solidFill>
              </a14:hiddenFill>
            </a:ext>
          </a:extLst>
        </p:spPr>
        <p:txBody>
          <a:bodyPr wrap="square" rtlCol="0">
            <a:spAutoFit/>
          </a:bodyPr>
          <a:p>
            <a:pPr algn="dist"/>
            <a:r>
              <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校园通用</a:t>
            </a:r>
            <a:endPar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7" name="文本框 6"/>
          <p:cNvSpPr txBox="1"/>
          <p:nvPr/>
        </p:nvSpPr>
        <p:spPr>
          <a:xfrm>
            <a:off x="10527665" y="626745"/>
            <a:ext cx="1010285" cy="291465"/>
          </a:xfrm>
          <a:prstGeom prst="rect">
            <a:avLst/>
          </a:prstGeom>
          <a:noFill/>
          <a:ln>
            <a:solidFill>
              <a:srgbClr val="C7E3E8"/>
            </a:solidFill>
          </a:ln>
          <a:extLst>
            <a:ext uri="{909E8E84-426E-40DD-AFC4-6F175D3DCCD1}">
              <a14:hiddenFill xmlns:a14="http://schemas.microsoft.com/office/drawing/2010/main">
                <a:solidFill>
                  <a:srgbClr val="326B76"/>
                </a:solidFill>
              </a14:hiddenFill>
            </a:ext>
          </a:extLst>
        </p:spPr>
        <p:txBody>
          <a:bodyPr wrap="square" rtlCol="0">
            <a:spAutoFit/>
          </a:bodyPr>
          <a:p>
            <a:pPr algn="dist"/>
            <a:r>
              <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演讲通用</a:t>
            </a:r>
            <a:endPar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文本框 55"/>
          <p:cNvSpPr txBox="1"/>
          <p:nvPr/>
        </p:nvSpPr>
        <p:spPr>
          <a:xfrm>
            <a:off x="601980" y="601980"/>
            <a:ext cx="2077720" cy="460375"/>
          </a:xfrm>
          <a:prstGeom prst="rect">
            <a:avLst/>
          </a:prstGeom>
          <a:noFill/>
        </p:spPr>
        <p:txBody>
          <a:bodyPr wrap="square" rtlCol="0">
            <a:spAutoFit/>
          </a:bodyPr>
          <a:lstStyle/>
          <a:p>
            <a:pPr algn="l"/>
            <a:r>
              <a:rPr lang="zh-CN" altLang="en-US" sz="24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本节课程导入</a:t>
            </a:r>
            <a:endParaRPr lang="zh-CN" altLang="en-US" sz="24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cxnSp>
        <p:nvCxnSpPr>
          <p:cNvPr id="2" name="直接连接符 1"/>
          <p:cNvCxnSpPr>
            <a:stCxn id="56" idx="3"/>
          </p:cNvCxnSpPr>
          <p:nvPr/>
        </p:nvCxnSpPr>
        <p:spPr>
          <a:xfrm>
            <a:off x="2679700" y="832485"/>
            <a:ext cx="864171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6" name="同侧圆角矩形 56"/>
          <p:cNvSpPr/>
          <p:nvPr/>
        </p:nvSpPr>
        <p:spPr bwMode="auto">
          <a:xfrm>
            <a:off x="957107" y="1676220"/>
            <a:ext cx="1710267" cy="1276349"/>
          </a:xfrm>
          <a:prstGeom prst="round2SameRect">
            <a:avLst>
              <a:gd name="adj1" fmla="val 8000"/>
              <a:gd name="adj2" fmla="val 0"/>
            </a:avLst>
          </a:prstGeom>
          <a:noFill/>
          <a:ln>
            <a:solidFill>
              <a:schemeClr val="accent2">
                <a:lumMod val="100000"/>
              </a:schemeClr>
            </a:solidFill>
          </a:ln>
          <a:extLst>
            <a:ext uri="{909E8E84-426E-40DD-AFC4-6F175D3DCCD1}">
              <a14:hiddenFill xmlns:a14="http://schemas.microsoft.com/office/drawing/2010/main">
                <a:solidFill>
                  <a:schemeClr val="accent2">
                    <a:lumMod val="100000"/>
                  </a:schemeClr>
                </a:solidFill>
              </a14:hiddenFill>
            </a:ext>
          </a:ex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a:latin typeface="汉仪正圆-45W" panose="00020600040101010101" charset="-122"/>
              <a:ea typeface="汉仪正圆-45W" panose="00020600040101010101" charset="-122"/>
              <a:sym typeface="思源黑体 CN Light" panose="020B0300000000000000" pitchFamily="34" charset="-122"/>
            </a:endParaRPr>
          </a:p>
        </p:txBody>
      </p:sp>
      <p:sp>
        <p:nvSpPr>
          <p:cNvPr id="7" name="任意多边形 57"/>
          <p:cNvSpPr/>
          <p:nvPr/>
        </p:nvSpPr>
        <p:spPr bwMode="auto">
          <a:xfrm>
            <a:off x="957107" y="2952569"/>
            <a:ext cx="1710267" cy="548218"/>
          </a:xfrm>
          <a:custGeom>
            <a:avLst/>
            <a:gdLst>
              <a:gd name="connsiteX0" fmla="*/ 0 w 1779546"/>
              <a:gd name="connsiteY0" fmla="*/ 0 h 571209"/>
              <a:gd name="connsiteX1" fmla="*/ 1779546 w 1779546"/>
              <a:gd name="connsiteY1" fmla="*/ 0 h 571209"/>
              <a:gd name="connsiteX2" fmla="*/ 1779546 w 1779546"/>
              <a:gd name="connsiteY2" fmla="*/ 571209 h 571209"/>
              <a:gd name="connsiteX3" fmla="*/ 0 w 1779546"/>
              <a:gd name="connsiteY3" fmla="*/ 571209 h 571209"/>
              <a:gd name="connsiteX4" fmla="*/ 0 w 1779546"/>
              <a:gd name="connsiteY4" fmla="*/ 0 h 571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9546" h="571209">
                <a:moveTo>
                  <a:pt x="0" y="0"/>
                </a:moveTo>
                <a:lnTo>
                  <a:pt x="1779546" y="0"/>
                </a:lnTo>
                <a:lnTo>
                  <a:pt x="1779546" y="571209"/>
                </a:lnTo>
                <a:lnTo>
                  <a:pt x="0" y="571209"/>
                </a:lnTo>
                <a:lnTo>
                  <a:pt x="0" y="0"/>
                </a:lnTo>
                <a:close/>
              </a:path>
            </a:pathLst>
          </a:custGeom>
          <a:solidFill>
            <a:srgbClr val="326B76"/>
          </a:solidFill>
          <a:ln>
            <a:solidFill>
              <a:schemeClr val="bg1"/>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62560" tIns="0" rIns="755980" bIns="0" spcCol="1270" anchor="ctr"/>
          <a:lstStyle/>
          <a:p>
            <a:pPr defTabSz="1896745">
              <a:lnSpc>
                <a:spcPct val="90000"/>
              </a:lnSpc>
              <a:spcBef>
                <a:spcPct val="0"/>
              </a:spcBef>
              <a:spcAft>
                <a:spcPct val="35000"/>
              </a:spcAft>
              <a:defRPr/>
            </a:pPr>
            <a:endParaRPr lang="zh-CN" altLang="en-US" sz="4265" dirty="0">
              <a:solidFill>
                <a:schemeClr val="accent1">
                  <a:lumMod val="50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8" name="同侧圆角矩形 85"/>
          <p:cNvSpPr/>
          <p:nvPr/>
        </p:nvSpPr>
        <p:spPr bwMode="auto">
          <a:xfrm>
            <a:off x="6572623" y="1667753"/>
            <a:ext cx="1710267" cy="1276349"/>
          </a:xfrm>
          <a:prstGeom prst="round2SameRect">
            <a:avLst>
              <a:gd name="adj1" fmla="val 8000"/>
              <a:gd name="adj2" fmla="val 0"/>
            </a:avLst>
          </a:prstGeom>
          <a:noFill/>
          <a:ln>
            <a:solidFill>
              <a:schemeClr val="accent2">
                <a:lumMod val="100000"/>
              </a:schemeClr>
            </a:solidFill>
          </a:ln>
          <a:extLst>
            <a:ext uri="{909E8E84-426E-40DD-AFC4-6F175D3DCCD1}">
              <a14:hiddenFill xmlns:a14="http://schemas.microsoft.com/office/drawing/2010/main">
                <a:solidFill>
                  <a:schemeClr val="accent2">
                    <a:lumMod val="100000"/>
                  </a:schemeClr>
                </a:solidFill>
              </a14:hiddenFill>
            </a:ext>
          </a:ex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dirty="0">
              <a:solidFill>
                <a:schemeClr val="accent1">
                  <a:lumMod val="50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10" name="任意多边形 86"/>
          <p:cNvSpPr/>
          <p:nvPr/>
        </p:nvSpPr>
        <p:spPr bwMode="auto">
          <a:xfrm>
            <a:off x="6572623" y="2944102"/>
            <a:ext cx="1710267" cy="548218"/>
          </a:xfrm>
          <a:custGeom>
            <a:avLst/>
            <a:gdLst>
              <a:gd name="connsiteX0" fmla="*/ 0 w 1779546"/>
              <a:gd name="connsiteY0" fmla="*/ 0 h 571209"/>
              <a:gd name="connsiteX1" fmla="*/ 1779546 w 1779546"/>
              <a:gd name="connsiteY1" fmla="*/ 0 h 571209"/>
              <a:gd name="connsiteX2" fmla="*/ 1779546 w 1779546"/>
              <a:gd name="connsiteY2" fmla="*/ 571209 h 571209"/>
              <a:gd name="connsiteX3" fmla="*/ 0 w 1779546"/>
              <a:gd name="connsiteY3" fmla="*/ 571209 h 571209"/>
              <a:gd name="connsiteX4" fmla="*/ 0 w 1779546"/>
              <a:gd name="connsiteY4" fmla="*/ 0 h 571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9546" h="571209">
                <a:moveTo>
                  <a:pt x="0" y="0"/>
                </a:moveTo>
                <a:lnTo>
                  <a:pt x="1779546" y="0"/>
                </a:lnTo>
                <a:lnTo>
                  <a:pt x="1779546" y="571209"/>
                </a:lnTo>
                <a:lnTo>
                  <a:pt x="0" y="571209"/>
                </a:lnTo>
                <a:lnTo>
                  <a:pt x="0" y="0"/>
                </a:lnTo>
                <a:close/>
              </a:path>
            </a:pathLst>
          </a:custGeom>
          <a:solidFill>
            <a:srgbClr val="326B76"/>
          </a:solidFill>
          <a:ln>
            <a:solidFill>
              <a:schemeClr val="bg1"/>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62560" tIns="0" rIns="755980" bIns="0" spcCol="1270" anchor="ctr"/>
          <a:lstStyle/>
          <a:p>
            <a:pPr defTabSz="1896745">
              <a:lnSpc>
                <a:spcPct val="90000"/>
              </a:lnSpc>
              <a:spcBef>
                <a:spcPct val="0"/>
              </a:spcBef>
              <a:spcAft>
                <a:spcPct val="35000"/>
              </a:spcAft>
              <a:defRPr/>
            </a:pPr>
            <a:endParaRPr lang="zh-CN" altLang="en-US" sz="4265" dirty="0">
              <a:solidFill>
                <a:schemeClr val="accent1">
                  <a:lumMod val="50000"/>
                </a:schemeClr>
              </a:solidFill>
              <a:latin typeface="汉仪正圆-45W" panose="00020600040101010101" charset="-122"/>
              <a:ea typeface="汉仪正圆-45W" panose="00020600040101010101" charset="-122"/>
              <a:sym typeface="思源黑体 CN Light" panose="020B0300000000000000" pitchFamily="34" charset="-122"/>
            </a:endParaRPr>
          </a:p>
        </p:txBody>
      </p:sp>
      <p:grpSp>
        <p:nvGrpSpPr>
          <p:cNvPr id="11" name="组合 10"/>
          <p:cNvGrpSpPr/>
          <p:nvPr/>
        </p:nvGrpSpPr>
        <p:grpSpPr>
          <a:xfrm>
            <a:off x="7190100" y="2063477"/>
            <a:ext cx="454979" cy="663228"/>
            <a:chOff x="2528974" y="2863357"/>
            <a:chExt cx="246811" cy="359779"/>
          </a:xfrm>
          <a:solidFill>
            <a:srgbClr val="326B76"/>
          </a:solidFill>
        </p:grpSpPr>
        <p:sp>
          <p:nvSpPr>
            <p:cNvPr id="12"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dirty="0">
                <a:solidFill>
                  <a:schemeClr val="accent1">
                    <a:lumMod val="50000"/>
                  </a:schemeClr>
                </a:solidFill>
                <a:effectLst>
                  <a:outerShdw blurRad="38100" dist="38100" dir="2700000" algn="tl">
                    <a:srgbClr val="000000"/>
                  </a:outerShdw>
                </a:effectLst>
                <a:latin typeface="汉仪正圆-45W" panose="00020600040101010101" charset="-122"/>
                <a:ea typeface="汉仪正圆-45W" panose="00020600040101010101" charset="-122"/>
                <a:sym typeface="思源黑体 CN Light" panose="020B0300000000000000" pitchFamily="34" charset="-122"/>
              </a:endParaRPr>
            </a:p>
          </p:txBody>
        </p:sp>
        <p:sp>
          <p:nvSpPr>
            <p:cNvPr id="13"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dirty="0">
                <a:solidFill>
                  <a:schemeClr val="accent1">
                    <a:lumMod val="50000"/>
                  </a:schemeClr>
                </a:solidFill>
                <a:effectLst>
                  <a:outerShdw blurRad="38100" dist="38100" dir="2700000" algn="tl">
                    <a:srgbClr val="000000"/>
                  </a:outerShdw>
                </a:effectLst>
                <a:latin typeface="汉仪正圆-45W" panose="00020600040101010101" charset="-122"/>
                <a:ea typeface="汉仪正圆-45W" panose="00020600040101010101" charset="-122"/>
                <a:sym typeface="思源黑体 CN Light" panose="020B0300000000000000" pitchFamily="34" charset="-122"/>
              </a:endParaRPr>
            </a:p>
          </p:txBody>
        </p:sp>
      </p:grpSp>
      <p:sp>
        <p:nvSpPr>
          <p:cNvPr id="14" name="同侧圆角矩形 91"/>
          <p:cNvSpPr/>
          <p:nvPr/>
        </p:nvSpPr>
        <p:spPr bwMode="auto">
          <a:xfrm>
            <a:off x="6572623" y="4200344"/>
            <a:ext cx="1710267" cy="1276350"/>
          </a:xfrm>
          <a:prstGeom prst="round2SameRect">
            <a:avLst>
              <a:gd name="adj1" fmla="val 8000"/>
              <a:gd name="adj2" fmla="val 0"/>
            </a:avLst>
          </a:prstGeom>
          <a:noFill/>
          <a:ln>
            <a:solidFill>
              <a:schemeClr val="accent2">
                <a:lumMod val="100000"/>
              </a:schemeClr>
            </a:solidFill>
          </a:ln>
          <a:extLst>
            <a:ext uri="{909E8E84-426E-40DD-AFC4-6F175D3DCCD1}">
              <a14:hiddenFill xmlns:a14="http://schemas.microsoft.com/office/drawing/2010/main">
                <a:solidFill>
                  <a:srgbClr val="326B76"/>
                </a:solidFill>
              </a14:hiddenFill>
            </a:ext>
          </a:ex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dirty="0">
              <a:solidFill>
                <a:schemeClr val="accent1">
                  <a:lumMod val="50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15" name="任意多边形 92"/>
          <p:cNvSpPr/>
          <p:nvPr/>
        </p:nvSpPr>
        <p:spPr bwMode="auto">
          <a:xfrm>
            <a:off x="6572623" y="5476694"/>
            <a:ext cx="1710267" cy="548217"/>
          </a:xfrm>
          <a:custGeom>
            <a:avLst/>
            <a:gdLst>
              <a:gd name="connsiteX0" fmla="*/ 0 w 1779546"/>
              <a:gd name="connsiteY0" fmla="*/ 0 h 571209"/>
              <a:gd name="connsiteX1" fmla="*/ 1779546 w 1779546"/>
              <a:gd name="connsiteY1" fmla="*/ 0 h 571209"/>
              <a:gd name="connsiteX2" fmla="*/ 1779546 w 1779546"/>
              <a:gd name="connsiteY2" fmla="*/ 571209 h 571209"/>
              <a:gd name="connsiteX3" fmla="*/ 0 w 1779546"/>
              <a:gd name="connsiteY3" fmla="*/ 571209 h 571209"/>
              <a:gd name="connsiteX4" fmla="*/ 0 w 1779546"/>
              <a:gd name="connsiteY4" fmla="*/ 0 h 571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9546" h="571209">
                <a:moveTo>
                  <a:pt x="0" y="0"/>
                </a:moveTo>
                <a:lnTo>
                  <a:pt x="1779546" y="0"/>
                </a:lnTo>
                <a:lnTo>
                  <a:pt x="1779546" y="571209"/>
                </a:lnTo>
                <a:lnTo>
                  <a:pt x="0" y="571209"/>
                </a:lnTo>
                <a:lnTo>
                  <a:pt x="0" y="0"/>
                </a:lnTo>
                <a:close/>
              </a:path>
            </a:pathLst>
          </a:custGeom>
          <a:solidFill>
            <a:srgbClr val="326B76"/>
          </a:solidFill>
          <a:ln>
            <a:solidFill>
              <a:schemeClr val="bg1"/>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62560" tIns="0" rIns="755980" bIns="0" spcCol="1270" anchor="ctr"/>
          <a:lstStyle/>
          <a:p>
            <a:pPr defTabSz="1896745">
              <a:lnSpc>
                <a:spcPct val="90000"/>
              </a:lnSpc>
              <a:spcBef>
                <a:spcPct val="0"/>
              </a:spcBef>
              <a:spcAft>
                <a:spcPct val="35000"/>
              </a:spcAft>
              <a:defRPr/>
            </a:pPr>
            <a:endParaRPr lang="zh-CN" altLang="en-US" sz="4265" dirty="0">
              <a:solidFill>
                <a:schemeClr val="accent1">
                  <a:lumMod val="50000"/>
                </a:schemeClr>
              </a:solidFill>
              <a:latin typeface="汉仪正圆-45W" panose="00020600040101010101" charset="-122"/>
              <a:ea typeface="汉仪正圆-45W" panose="00020600040101010101" charset="-122"/>
              <a:sym typeface="思源黑体 CN Light" panose="020B0300000000000000" pitchFamily="34" charset="-122"/>
            </a:endParaRPr>
          </a:p>
        </p:txBody>
      </p:sp>
      <p:grpSp>
        <p:nvGrpSpPr>
          <p:cNvPr id="16" name="组合 15"/>
          <p:cNvGrpSpPr/>
          <p:nvPr/>
        </p:nvGrpSpPr>
        <p:grpSpPr>
          <a:xfrm>
            <a:off x="7088987" y="4586420"/>
            <a:ext cx="662096" cy="662096"/>
            <a:chOff x="3191434" y="2145028"/>
            <a:chExt cx="359165" cy="359165"/>
          </a:xfrm>
          <a:solidFill>
            <a:srgbClr val="326B76"/>
          </a:solidFill>
        </p:grpSpPr>
        <p:sp>
          <p:nvSpPr>
            <p:cNvPr id="17" name="AutoShape 123"/>
            <p:cNvSpPr/>
            <p:nvPr/>
          </p:nvSpPr>
          <p:spPr bwMode="auto">
            <a:xfrm>
              <a:off x="319143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dirty="0">
                <a:solidFill>
                  <a:schemeClr val="accent1">
                    <a:lumMod val="50000"/>
                  </a:schemeClr>
                </a:solidFill>
                <a:effectLst>
                  <a:outerShdw blurRad="38100" dist="38100" dir="2700000" algn="tl">
                    <a:srgbClr val="000000"/>
                  </a:outerShdw>
                </a:effectLst>
                <a:latin typeface="汉仪正圆-45W" panose="00020600040101010101" charset="-122"/>
                <a:ea typeface="汉仪正圆-45W" panose="00020600040101010101" charset="-122"/>
                <a:sym typeface="思源黑体 CN Light" panose="020B0300000000000000" pitchFamily="34" charset="-122"/>
              </a:endParaRPr>
            </a:p>
          </p:txBody>
        </p:sp>
        <p:sp>
          <p:nvSpPr>
            <p:cNvPr id="18" name="AutoShape 124"/>
            <p:cNvSpPr/>
            <p:nvPr/>
          </p:nvSpPr>
          <p:spPr bwMode="auto">
            <a:xfrm>
              <a:off x="3292736" y="2245717"/>
              <a:ext cx="157173" cy="1571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dirty="0">
                <a:solidFill>
                  <a:schemeClr val="accent1">
                    <a:lumMod val="50000"/>
                  </a:schemeClr>
                </a:solidFill>
                <a:effectLst>
                  <a:outerShdw blurRad="38100" dist="38100" dir="2700000" algn="tl">
                    <a:srgbClr val="000000"/>
                  </a:outerShdw>
                </a:effectLst>
                <a:latin typeface="汉仪正圆-45W" panose="00020600040101010101" charset="-122"/>
                <a:ea typeface="汉仪正圆-45W" panose="00020600040101010101" charset="-122"/>
                <a:sym typeface="思源黑体 CN Light" panose="020B0300000000000000" pitchFamily="34" charset="-122"/>
              </a:endParaRPr>
            </a:p>
          </p:txBody>
        </p:sp>
        <p:sp>
          <p:nvSpPr>
            <p:cNvPr id="19" name="AutoShape 125"/>
            <p:cNvSpPr/>
            <p:nvPr/>
          </p:nvSpPr>
          <p:spPr bwMode="auto">
            <a:xfrm>
              <a:off x="3325891" y="2279484"/>
              <a:ext cx="90253" cy="9025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dirty="0">
                <a:solidFill>
                  <a:schemeClr val="accent1">
                    <a:lumMod val="50000"/>
                  </a:schemeClr>
                </a:solidFill>
                <a:effectLst>
                  <a:outerShdw blurRad="38100" dist="38100" dir="2700000" algn="tl">
                    <a:srgbClr val="000000"/>
                  </a:outerShdw>
                </a:effectLst>
                <a:latin typeface="汉仪正圆-45W" panose="00020600040101010101" charset="-122"/>
                <a:ea typeface="汉仪正圆-45W" panose="00020600040101010101" charset="-122"/>
                <a:sym typeface="思源黑体 CN Light" panose="020B0300000000000000" pitchFamily="34" charset="-122"/>
              </a:endParaRPr>
            </a:p>
          </p:txBody>
        </p:sp>
      </p:grpSp>
      <p:sp>
        <p:nvSpPr>
          <p:cNvPr id="20" name="同侧圆角矩形 88"/>
          <p:cNvSpPr/>
          <p:nvPr/>
        </p:nvSpPr>
        <p:spPr bwMode="auto">
          <a:xfrm>
            <a:off x="957107" y="4208811"/>
            <a:ext cx="1710267" cy="1276350"/>
          </a:xfrm>
          <a:prstGeom prst="round2SameRect">
            <a:avLst>
              <a:gd name="adj1" fmla="val 8000"/>
              <a:gd name="adj2" fmla="val 0"/>
            </a:avLst>
          </a:prstGeom>
          <a:noFill/>
          <a:ln>
            <a:solidFill>
              <a:schemeClr val="accent2">
                <a:lumMod val="100000"/>
              </a:schemeClr>
            </a:solidFill>
          </a:ln>
          <a:extLst>
            <a:ext uri="{909E8E84-426E-40DD-AFC4-6F175D3DCCD1}">
              <a14:hiddenFill xmlns:a14="http://schemas.microsoft.com/office/drawing/2010/main">
                <a:solidFill>
                  <a:srgbClr val="326B76"/>
                </a:solidFill>
              </a14:hiddenFill>
            </a:ext>
          </a:ex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zh-CN" altLang="en-US">
              <a:latin typeface="汉仪正圆-45W" panose="00020600040101010101" charset="-122"/>
              <a:ea typeface="汉仪正圆-45W" panose="00020600040101010101" charset="-122"/>
              <a:sym typeface="思源黑体 CN Light" panose="020B0300000000000000" pitchFamily="34" charset="-122"/>
            </a:endParaRPr>
          </a:p>
        </p:txBody>
      </p:sp>
      <p:sp>
        <p:nvSpPr>
          <p:cNvPr id="21" name="任意多边形 89"/>
          <p:cNvSpPr/>
          <p:nvPr/>
        </p:nvSpPr>
        <p:spPr bwMode="auto">
          <a:xfrm>
            <a:off x="957107" y="5485161"/>
            <a:ext cx="1710267" cy="548217"/>
          </a:xfrm>
          <a:custGeom>
            <a:avLst/>
            <a:gdLst>
              <a:gd name="connsiteX0" fmla="*/ 0 w 1779546"/>
              <a:gd name="connsiteY0" fmla="*/ 0 h 571209"/>
              <a:gd name="connsiteX1" fmla="*/ 1779546 w 1779546"/>
              <a:gd name="connsiteY1" fmla="*/ 0 h 571209"/>
              <a:gd name="connsiteX2" fmla="*/ 1779546 w 1779546"/>
              <a:gd name="connsiteY2" fmla="*/ 571209 h 571209"/>
              <a:gd name="connsiteX3" fmla="*/ 0 w 1779546"/>
              <a:gd name="connsiteY3" fmla="*/ 571209 h 571209"/>
              <a:gd name="connsiteX4" fmla="*/ 0 w 1779546"/>
              <a:gd name="connsiteY4" fmla="*/ 0 h 571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9546" h="571209">
                <a:moveTo>
                  <a:pt x="0" y="0"/>
                </a:moveTo>
                <a:lnTo>
                  <a:pt x="1779546" y="0"/>
                </a:lnTo>
                <a:lnTo>
                  <a:pt x="1779546" y="571209"/>
                </a:lnTo>
                <a:lnTo>
                  <a:pt x="0" y="571209"/>
                </a:lnTo>
                <a:lnTo>
                  <a:pt x="0" y="0"/>
                </a:lnTo>
                <a:close/>
              </a:path>
            </a:pathLst>
          </a:custGeom>
          <a:solidFill>
            <a:srgbClr val="326B76"/>
          </a:solidFill>
          <a:ln>
            <a:solidFill>
              <a:schemeClr val="bg1"/>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62560" tIns="0" rIns="755980" bIns="0" spcCol="1270" anchor="ctr"/>
          <a:lstStyle/>
          <a:p>
            <a:pPr defTabSz="1896745">
              <a:lnSpc>
                <a:spcPct val="90000"/>
              </a:lnSpc>
              <a:spcBef>
                <a:spcPct val="0"/>
              </a:spcBef>
              <a:spcAft>
                <a:spcPct val="35000"/>
              </a:spcAft>
              <a:defRPr/>
            </a:pPr>
            <a:endParaRPr lang="zh-CN" altLang="en-US" sz="4265" dirty="0">
              <a:solidFill>
                <a:schemeClr val="accent1">
                  <a:lumMod val="50000"/>
                </a:schemeClr>
              </a:solidFill>
              <a:latin typeface="汉仪正圆-45W" panose="00020600040101010101" charset="-122"/>
              <a:ea typeface="汉仪正圆-45W" panose="00020600040101010101" charset="-122"/>
              <a:sym typeface="思源黑体 CN Light" panose="020B0300000000000000" pitchFamily="34" charset="-122"/>
            </a:endParaRPr>
          </a:p>
        </p:txBody>
      </p:sp>
      <p:grpSp>
        <p:nvGrpSpPr>
          <p:cNvPr id="22" name="组合 21"/>
          <p:cNvGrpSpPr/>
          <p:nvPr/>
        </p:nvGrpSpPr>
        <p:grpSpPr>
          <a:xfrm>
            <a:off x="1426007" y="4595452"/>
            <a:ext cx="662096" cy="662096"/>
            <a:chOff x="2473104" y="2145028"/>
            <a:chExt cx="359165" cy="359165"/>
          </a:xfrm>
          <a:solidFill>
            <a:srgbClr val="326B76"/>
          </a:solidFill>
        </p:grpSpPr>
        <p:sp>
          <p:nvSpPr>
            <p:cNvPr id="23"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dirty="0">
                <a:solidFill>
                  <a:schemeClr val="accent1">
                    <a:lumMod val="50000"/>
                  </a:schemeClr>
                </a:solidFill>
                <a:effectLst>
                  <a:outerShdw blurRad="38100" dist="38100" dir="2700000" algn="tl">
                    <a:srgbClr val="000000"/>
                  </a:outerShdw>
                </a:effectLst>
                <a:latin typeface="汉仪正圆-45W" panose="00020600040101010101" charset="-122"/>
                <a:ea typeface="汉仪正圆-45W" panose="00020600040101010101" charset="-122"/>
                <a:sym typeface="思源黑体 CN Light" panose="020B0300000000000000" pitchFamily="34" charset="-122"/>
              </a:endParaRPr>
            </a:p>
          </p:txBody>
        </p:sp>
        <p:sp>
          <p:nvSpPr>
            <p:cNvPr id="24"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25400" tIns="25400" rIns="25400" bIns="25400" anchor="ctr"/>
            <a:lstStyle/>
            <a:p>
              <a:pPr algn="ctr" defTabSz="304800" fontAlgn="base" hangingPunct="0">
                <a:spcBef>
                  <a:spcPct val="0"/>
                </a:spcBef>
                <a:spcAft>
                  <a:spcPct val="0"/>
                </a:spcAft>
                <a:defRPr/>
              </a:pPr>
              <a:endParaRPr lang="en-US" sz="2000" kern="0" dirty="0">
                <a:solidFill>
                  <a:schemeClr val="accent1">
                    <a:lumMod val="50000"/>
                  </a:schemeClr>
                </a:solidFill>
                <a:effectLst>
                  <a:outerShdw blurRad="38100" dist="38100" dir="2700000" algn="tl">
                    <a:srgbClr val="000000"/>
                  </a:outerShdw>
                </a:effectLst>
                <a:latin typeface="汉仪正圆-45W" panose="00020600040101010101" charset="-122"/>
                <a:ea typeface="汉仪正圆-45W" panose="00020600040101010101" charset="-122"/>
                <a:sym typeface="思源黑体 CN Light" panose="020B0300000000000000" pitchFamily="34" charset="-122"/>
              </a:endParaRPr>
            </a:p>
          </p:txBody>
        </p:sp>
      </p:grpSp>
      <p:pic>
        <p:nvPicPr>
          <p:cNvPr id="25" name="图形 24" descr="税 纯色填充"/>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359544" y="1905707"/>
            <a:ext cx="853542" cy="853542"/>
          </a:xfrm>
          <a:prstGeom prst="rect">
            <a:avLst/>
          </a:prstGeom>
        </p:spPr>
      </p:pic>
      <p:sp>
        <p:nvSpPr>
          <p:cNvPr id="26" name="文本框 25"/>
          <p:cNvSpPr txBox="1"/>
          <p:nvPr/>
        </p:nvSpPr>
        <p:spPr>
          <a:xfrm>
            <a:off x="3035063" y="1703561"/>
            <a:ext cx="2061605" cy="487634"/>
          </a:xfrm>
          <a:prstGeom prst="rect">
            <a:avLst/>
          </a:prstGeom>
          <a:noFill/>
        </p:spPr>
        <p:txBody>
          <a:bodyPr wrap="square">
            <a:spAutoFit/>
          </a:bodyPr>
          <a:lstStyle/>
          <a:p>
            <a:pPr>
              <a:lnSpc>
                <a:spcPct val="142000"/>
              </a:lnSpc>
            </a:pPr>
            <a:r>
              <a:rPr lang="zh-CN" altLang="en-US" sz="2000" dirty="0">
                <a:solidFill>
                  <a:schemeClr val="dk1">
                    <a:lumMod val="50000"/>
                  </a:schemeClr>
                </a:solidFill>
                <a:latin typeface="汉仪正圆-45W" panose="00020600040101010101" charset="-122"/>
                <a:ea typeface="汉仪正圆-45W" panose="00020600040101010101" charset="-122"/>
                <a:sym typeface="思源黑体 CN Light" panose="020B0300000000000000" pitchFamily="34" charset="-122"/>
              </a:rPr>
              <a:t>在此输入标题</a:t>
            </a:r>
            <a:endParaRPr lang="zh-CN" altLang="en-US" sz="2000" dirty="0">
              <a:solidFill>
                <a:schemeClr val="dk1">
                  <a:lumMod val="50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27" name="文本框 26"/>
          <p:cNvSpPr txBox="1"/>
          <p:nvPr/>
        </p:nvSpPr>
        <p:spPr>
          <a:xfrm>
            <a:off x="3022600" y="2211070"/>
            <a:ext cx="2967990" cy="1576070"/>
          </a:xfrm>
          <a:prstGeom prst="rect">
            <a:avLst/>
          </a:prstGeom>
          <a:noFill/>
        </p:spPr>
        <p:txBody>
          <a:bodyPr wrap="square">
            <a:spAutoFit/>
          </a:bodyPr>
          <a:lstStyle/>
          <a:p>
            <a:pPr>
              <a:lnSpc>
                <a:spcPct val="142000"/>
              </a:lnSpc>
            </a:pPr>
            <a:r>
              <a:rPr lang="zh-CN" altLang="en-US" sz="1400" dirty="0">
                <a:solidFill>
                  <a:schemeClr val="dk1">
                    <a:lumMod val="50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在此处添加内容在此次添加内容在此处添加内容在此次添加内容在此处添加内容在此处添加内容在此次添加内容 </a:t>
            </a:r>
            <a:endParaRPr lang="zh-CN" altLang="en-US" sz="1400" dirty="0">
              <a:solidFill>
                <a:schemeClr val="dk1">
                  <a:lumMod val="50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a:p>
            <a:pPr>
              <a:lnSpc>
                <a:spcPct val="142000"/>
              </a:lnSpc>
            </a:pPr>
            <a:endParaRPr lang="zh-CN" altLang="en-US" sz="1200" dirty="0">
              <a:solidFill>
                <a:schemeClr val="dk1">
                  <a:lumMod val="50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p:txBody>
      </p:sp>
      <p:sp>
        <p:nvSpPr>
          <p:cNvPr id="28" name="文本框 27"/>
          <p:cNvSpPr txBox="1"/>
          <p:nvPr/>
        </p:nvSpPr>
        <p:spPr>
          <a:xfrm>
            <a:off x="3035063" y="4264779"/>
            <a:ext cx="2061605" cy="487634"/>
          </a:xfrm>
          <a:prstGeom prst="rect">
            <a:avLst/>
          </a:prstGeom>
          <a:noFill/>
        </p:spPr>
        <p:txBody>
          <a:bodyPr wrap="square">
            <a:spAutoFit/>
          </a:bodyPr>
          <a:lstStyle/>
          <a:p>
            <a:pPr>
              <a:lnSpc>
                <a:spcPct val="142000"/>
              </a:lnSpc>
            </a:pPr>
            <a:r>
              <a:rPr lang="zh-CN" altLang="en-US" sz="2000" dirty="0">
                <a:solidFill>
                  <a:schemeClr val="dk1">
                    <a:lumMod val="50000"/>
                  </a:schemeClr>
                </a:solidFill>
                <a:latin typeface="汉仪正圆-45W" panose="00020600040101010101" charset="-122"/>
                <a:ea typeface="汉仪正圆-45W" panose="00020600040101010101" charset="-122"/>
                <a:sym typeface="思源黑体 CN Light" panose="020B0300000000000000" pitchFamily="34" charset="-122"/>
              </a:rPr>
              <a:t>在此输入标题</a:t>
            </a:r>
            <a:endParaRPr lang="zh-CN" altLang="en-US" sz="2000" dirty="0">
              <a:solidFill>
                <a:schemeClr val="dk1">
                  <a:lumMod val="50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29" name="文本框 28"/>
          <p:cNvSpPr txBox="1"/>
          <p:nvPr/>
        </p:nvSpPr>
        <p:spPr>
          <a:xfrm>
            <a:off x="3022600" y="4772025"/>
            <a:ext cx="2967990" cy="1576070"/>
          </a:xfrm>
          <a:prstGeom prst="rect">
            <a:avLst/>
          </a:prstGeom>
          <a:noFill/>
        </p:spPr>
        <p:txBody>
          <a:bodyPr wrap="square">
            <a:spAutoFit/>
          </a:bodyPr>
          <a:lstStyle/>
          <a:p>
            <a:pPr>
              <a:lnSpc>
                <a:spcPct val="142000"/>
              </a:lnSpc>
            </a:pPr>
            <a:r>
              <a:rPr lang="zh-CN" altLang="en-US" sz="1400" dirty="0">
                <a:solidFill>
                  <a:schemeClr val="dk1">
                    <a:lumMod val="50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在此处添加内容在此次添加内容在此处添加内容在此次添加内容在此处添加内容在此处添加内容在此次添加内容 </a:t>
            </a:r>
            <a:endParaRPr lang="zh-CN" altLang="en-US" sz="1400" dirty="0">
              <a:solidFill>
                <a:schemeClr val="dk1">
                  <a:lumMod val="50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a:p>
            <a:pPr>
              <a:lnSpc>
                <a:spcPct val="142000"/>
              </a:lnSpc>
            </a:pPr>
            <a:endParaRPr lang="zh-CN" altLang="en-US" sz="1200" dirty="0">
              <a:solidFill>
                <a:schemeClr val="dk1">
                  <a:lumMod val="50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p:txBody>
      </p:sp>
      <p:sp>
        <p:nvSpPr>
          <p:cNvPr id="30" name="文本框 29"/>
          <p:cNvSpPr txBox="1"/>
          <p:nvPr/>
        </p:nvSpPr>
        <p:spPr>
          <a:xfrm>
            <a:off x="8482349" y="1703561"/>
            <a:ext cx="2061605" cy="487634"/>
          </a:xfrm>
          <a:prstGeom prst="rect">
            <a:avLst/>
          </a:prstGeom>
          <a:noFill/>
        </p:spPr>
        <p:txBody>
          <a:bodyPr wrap="square">
            <a:spAutoFit/>
          </a:bodyPr>
          <a:lstStyle/>
          <a:p>
            <a:pPr>
              <a:lnSpc>
                <a:spcPct val="142000"/>
              </a:lnSpc>
            </a:pPr>
            <a:r>
              <a:rPr lang="zh-CN" altLang="en-US" sz="2000" dirty="0">
                <a:solidFill>
                  <a:schemeClr val="dk1">
                    <a:lumMod val="50000"/>
                  </a:schemeClr>
                </a:solidFill>
                <a:latin typeface="汉仪正圆-45W" panose="00020600040101010101" charset="-122"/>
                <a:ea typeface="汉仪正圆-45W" panose="00020600040101010101" charset="-122"/>
                <a:sym typeface="思源黑体 CN Light" panose="020B0300000000000000" pitchFamily="34" charset="-122"/>
              </a:rPr>
              <a:t>在此输入标题</a:t>
            </a:r>
            <a:endParaRPr lang="zh-CN" altLang="en-US" sz="2000" dirty="0">
              <a:solidFill>
                <a:schemeClr val="dk1">
                  <a:lumMod val="50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31" name="文本框 30"/>
          <p:cNvSpPr txBox="1"/>
          <p:nvPr/>
        </p:nvSpPr>
        <p:spPr>
          <a:xfrm>
            <a:off x="8469630" y="2211070"/>
            <a:ext cx="2967990" cy="1576070"/>
          </a:xfrm>
          <a:prstGeom prst="rect">
            <a:avLst/>
          </a:prstGeom>
          <a:noFill/>
        </p:spPr>
        <p:txBody>
          <a:bodyPr wrap="square">
            <a:spAutoFit/>
          </a:bodyPr>
          <a:lstStyle/>
          <a:p>
            <a:pPr>
              <a:lnSpc>
                <a:spcPct val="142000"/>
              </a:lnSpc>
            </a:pPr>
            <a:r>
              <a:rPr lang="zh-CN" altLang="en-US" sz="1400" dirty="0">
                <a:solidFill>
                  <a:schemeClr val="dk1">
                    <a:lumMod val="50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在此处添加内容在此次添加内容在此处添加内容在此次添加内容在此处添加内容在此处添加内容在此次添加内容 </a:t>
            </a:r>
            <a:endParaRPr lang="zh-CN" altLang="en-US" sz="1400" dirty="0">
              <a:solidFill>
                <a:schemeClr val="dk1">
                  <a:lumMod val="50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a:p>
            <a:pPr>
              <a:lnSpc>
                <a:spcPct val="142000"/>
              </a:lnSpc>
            </a:pPr>
            <a:endParaRPr lang="zh-CN" altLang="en-US" sz="1200" dirty="0">
              <a:solidFill>
                <a:schemeClr val="dk1">
                  <a:lumMod val="50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p:txBody>
      </p:sp>
      <p:sp>
        <p:nvSpPr>
          <p:cNvPr id="32" name="文本框 31"/>
          <p:cNvSpPr txBox="1"/>
          <p:nvPr/>
        </p:nvSpPr>
        <p:spPr>
          <a:xfrm>
            <a:off x="8482349" y="4264779"/>
            <a:ext cx="2061605" cy="487634"/>
          </a:xfrm>
          <a:prstGeom prst="rect">
            <a:avLst/>
          </a:prstGeom>
          <a:noFill/>
        </p:spPr>
        <p:txBody>
          <a:bodyPr wrap="square">
            <a:spAutoFit/>
          </a:bodyPr>
          <a:lstStyle/>
          <a:p>
            <a:pPr>
              <a:lnSpc>
                <a:spcPct val="142000"/>
              </a:lnSpc>
            </a:pPr>
            <a:r>
              <a:rPr lang="zh-CN" altLang="en-US" sz="2000" dirty="0">
                <a:solidFill>
                  <a:schemeClr val="dk1">
                    <a:lumMod val="50000"/>
                  </a:schemeClr>
                </a:solidFill>
                <a:latin typeface="汉仪正圆-45W" panose="00020600040101010101" charset="-122"/>
                <a:ea typeface="汉仪正圆-45W" panose="00020600040101010101" charset="-122"/>
                <a:sym typeface="思源黑体 CN Light" panose="020B0300000000000000" pitchFamily="34" charset="-122"/>
              </a:rPr>
              <a:t>在此输入标题</a:t>
            </a:r>
            <a:endParaRPr lang="zh-CN" altLang="en-US" sz="2000" dirty="0">
              <a:solidFill>
                <a:schemeClr val="dk1">
                  <a:lumMod val="50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33" name="文本框 32"/>
          <p:cNvSpPr txBox="1"/>
          <p:nvPr/>
        </p:nvSpPr>
        <p:spPr>
          <a:xfrm>
            <a:off x="8469630" y="4772025"/>
            <a:ext cx="2967990" cy="1576070"/>
          </a:xfrm>
          <a:prstGeom prst="rect">
            <a:avLst/>
          </a:prstGeom>
          <a:noFill/>
        </p:spPr>
        <p:txBody>
          <a:bodyPr wrap="square">
            <a:spAutoFit/>
          </a:bodyPr>
          <a:lstStyle/>
          <a:p>
            <a:pPr>
              <a:lnSpc>
                <a:spcPct val="142000"/>
              </a:lnSpc>
            </a:pPr>
            <a:r>
              <a:rPr lang="zh-CN" altLang="en-US" sz="1400" dirty="0">
                <a:solidFill>
                  <a:schemeClr val="dk1">
                    <a:lumMod val="50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在此处添加内容在此次添加内容在此处添加内容在此次添加内容在此处添加内容在此处添加内容在此次添加内容 </a:t>
            </a:r>
            <a:endParaRPr lang="zh-CN" altLang="en-US" sz="1400" dirty="0">
              <a:solidFill>
                <a:schemeClr val="dk1">
                  <a:lumMod val="50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a:p>
            <a:pPr>
              <a:lnSpc>
                <a:spcPct val="142000"/>
              </a:lnSpc>
            </a:pPr>
            <a:endParaRPr lang="zh-CN" altLang="en-US" sz="1200" dirty="0">
              <a:solidFill>
                <a:schemeClr val="dk1">
                  <a:lumMod val="50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p:txBody>
      </p:sp>
      <p:sp>
        <p:nvSpPr>
          <p:cNvPr id="34" name="文本框 33"/>
          <p:cNvSpPr txBox="1"/>
          <p:nvPr/>
        </p:nvSpPr>
        <p:spPr>
          <a:xfrm>
            <a:off x="1192294" y="2974394"/>
            <a:ext cx="1206634" cy="487634"/>
          </a:xfrm>
          <a:prstGeom prst="rect">
            <a:avLst/>
          </a:prstGeom>
          <a:noFill/>
        </p:spPr>
        <p:txBody>
          <a:bodyPr wrap="square">
            <a:spAutoFit/>
          </a:bodyPr>
          <a:lstStyle/>
          <a:p>
            <a:pPr>
              <a:lnSpc>
                <a:spcPct val="142000"/>
              </a:lnSpc>
            </a:pPr>
            <a:r>
              <a:rPr lang="zh-CN" altLang="en-US" sz="2000" dirty="0">
                <a:solidFill>
                  <a:schemeClr val="bg1"/>
                </a:solidFill>
                <a:latin typeface="汉仪正圆-45W" panose="00020600040101010101" charset="-122"/>
                <a:ea typeface="汉仪正圆-45W" panose="00020600040101010101" charset="-122"/>
                <a:sym typeface="思源黑体 CN Light" panose="020B0300000000000000" pitchFamily="34" charset="-122"/>
              </a:rPr>
              <a:t>关键文字</a:t>
            </a:r>
            <a:endParaRPr lang="zh-CN" altLang="en-US" sz="2000" dirty="0">
              <a:solidFill>
                <a:schemeClr val="bg1"/>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35" name="文本框 34"/>
          <p:cNvSpPr txBox="1"/>
          <p:nvPr/>
        </p:nvSpPr>
        <p:spPr>
          <a:xfrm>
            <a:off x="1192294" y="5537277"/>
            <a:ext cx="1206634" cy="487634"/>
          </a:xfrm>
          <a:prstGeom prst="rect">
            <a:avLst/>
          </a:prstGeom>
          <a:noFill/>
        </p:spPr>
        <p:txBody>
          <a:bodyPr wrap="square">
            <a:spAutoFit/>
          </a:bodyPr>
          <a:lstStyle/>
          <a:p>
            <a:pPr>
              <a:lnSpc>
                <a:spcPct val="142000"/>
              </a:lnSpc>
            </a:pPr>
            <a:r>
              <a:rPr lang="zh-CN" altLang="en-US" sz="2000" dirty="0">
                <a:solidFill>
                  <a:schemeClr val="bg1"/>
                </a:solidFill>
                <a:latin typeface="汉仪正圆-45W" panose="00020600040101010101" charset="-122"/>
                <a:ea typeface="汉仪正圆-45W" panose="00020600040101010101" charset="-122"/>
                <a:sym typeface="思源黑体 CN Light" panose="020B0300000000000000" pitchFamily="34" charset="-122"/>
              </a:rPr>
              <a:t>关键文字</a:t>
            </a:r>
            <a:endParaRPr lang="zh-CN" altLang="en-US" sz="2000" dirty="0">
              <a:solidFill>
                <a:schemeClr val="bg1"/>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36" name="文本框 35"/>
          <p:cNvSpPr txBox="1"/>
          <p:nvPr/>
        </p:nvSpPr>
        <p:spPr>
          <a:xfrm>
            <a:off x="6825734" y="5461055"/>
            <a:ext cx="1206634" cy="487634"/>
          </a:xfrm>
          <a:prstGeom prst="rect">
            <a:avLst/>
          </a:prstGeom>
          <a:noFill/>
        </p:spPr>
        <p:txBody>
          <a:bodyPr wrap="square">
            <a:spAutoFit/>
          </a:bodyPr>
          <a:lstStyle/>
          <a:p>
            <a:pPr>
              <a:lnSpc>
                <a:spcPct val="142000"/>
              </a:lnSpc>
            </a:pPr>
            <a:r>
              <a:rPr lang="zh-CN" altLang="en-US" sz="2000" dirty="0">
                <a:solidFill>
                  <a:schemeClr val="bg1"/>
                </a:solidFill>
                <a:latin typeface="汉仪正圆-45W" panose="00020600040101010101" charset="-122"/>
                <a:ea typeface="汉仪正圆-45W" panose="00020600040101010101" charset="-122"/>
                <a:sym typeface="思源黑体 CN Light" panose="020B0300000000000000" pitchFamily="34" charset="-122"/>
              </a:rPr>
              <a:t>关键文字</a:t>
            </a:r>
            <a:endParaRPr lang="zh-CN" altLang="en-US" sz="2000" dirty="0">
              <a:solidFill>
                <a:schemeClr val="bg1"/>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37" name="文本框 36"/>
          <p:cNvSpPr txBox="1"/>
          <p:nvPr/>
        </p:nvSpPr>
        <p:spPr>
          <a:xfrm>
            <a:off x="6814272" y="2948592"/>
            <a:ext cx="1206634" cy="487634"/>
          </a:xfrm>
          <a:prstGeom prst="rect">
            <a:avLst/>
          </a:prstGeom>
          <a:noFill/>
        </p:spPr>
        <p:txBody>
          <a:bodyPr wrap="square">
            <a:spAutoFit/>
          </a:bodyPr>
          <a:lstStyle/>
          <a:p>
            <a:pPr>
              <a:lnSpc>
                <a:spcPct val="142000"/>
              </a:lnSpc>
            </a:pPr>
            <a:r>
              <a:rPr lang="zh-CN" altLang="en-US" sz="2000" dirty="0">
                <a:solidFill>
                  <a:schemeClr val="bg1"/>
                </a:solidFill>
                <a:latin typeface="汉仪正圆-45W" panose="00020600040101010101" charset="-122"/>
                <a:ea typeface="汉仪正圆-45W" panose="00020600040101010101" charset="-122"/>
                <a:sym typeface="思源黑体 CN Light" panose="020B0300000000000000" pitchFamily="34" charset="-122"/>
              </a:rPr>
              <a:t>关键文字</a:t>
            </a:r>
            <a:endParaRPr lang="zh-CN" altLang="en-US" sz="2000" dirty="0">
              <a:solidFill>
                <a:schemeClr val="bg1"/>
              </a:solidFill>
              <a:latin typeface="汉仪正圆-45W" panose="00020600040101010101" charset="-122"/>
              <a:ea typeface="汉仪正圆-45W" panose="00020600040101010101" charset="-122"/>
              <a:sym typeface="思源黑体 CN Light" panose="020B0300000000000000" pitchFamily="34" charset="-122"/>
            </a:endParaRPr>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文本框 55"/>
          <p:cNvSpPr txBox="1"/>
          <p:nvPr/>
        </p:nvSpPr>
        <p:spPr>
          <a:xfrm>
            <a:off x="601980" y="601980"/>
            <a:ext cx="2077720" cy="460375"/>
          </a:xfrm>
          <a:prstGeom prst="rect">
            <a:avLst/>
          </a:prstGeom>
          <a:noFill/>
        </p:spPr>
        <p:txBody>
          <a:bodyPr wrap="square" rtlCol="0">
            <a:spAutoFit/>
          </a:bodyPr>
          <a:lstStyle/>
          <a:p>
            <a:pPr algn="l"/>
            <a:r>
              <a:rPr lang="zh-CN" altLang="en-US" sz="24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本节课程导入</a:t>
            </a:r>
            <a:endParaRPr lang="zh-CN" altLang="en-US" sz="24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cxnSp>
        <p:nvCxnSpPr>
          <p:cNvPr id="2" name="直接连接符 1"/>
          <p:cNvCxnSpPr>
            <a:stCxn id="56" idx="3"/>
          </p:cNvCxnSpPr>
          <p:nvPr/>
        </p:nvCxnSpPr>
        <p:spPr>
          <a:xfrm>
            <a:off x="2679700" y="832485"/>
            <a:ext cx="864171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6" name="图片 5" descr="D:\蓝山\图\5.jpg5"/>
          <p:cNvPicPr>
            <a:picLocks noChangeAspect="1"/>
          </p:cNvPicPr>
          <p:nvPr/>
        </p:nvPicPr>
        <p:blipFill>
          <a:blip r:embed="rId1"/>
          <a:srcRect/>
          <a:stretch>
            <a:fillRect/>
          </a:stretch>
        </p:blipFill>
        <p:spPr>
          <a:xfrm>
            <a:off x="817639" y="2723712"/>
            <a:ext cx="4813738" cy="3208655"/>
          </a:xfrm>
          <a:prstGeom prst="rect">
            <a:avLst/>
          </a:prstGeom>
        </p:spPr>
      </p:pic>
      <p:sp>
        <p:nvSpPr>
          <p:cNvPr id="7" name="矩形 6"/>
          <p:cNvSpPr/>
          <p:nvPr/>
        </p:nvSpPr>
        <p:spPr>
          <a:xfrm>
            <a:off x="817639" y="1795671"/>
            <a:ext cx="4813738" cy="1776248"/>
          </a:xfrm>
          <a:prstGeom prst="rect">
            <a:avLst/>
          </a:prstGeom>
          <a:solidFill>
            <a:srgbClr val="326B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汉仪正圆-45W" panose="00020600040101010101" charset="-122"/>
              <a:ea typeface="汉仪正圆-45W" panose="00020600040101010101" charset="-122"/>
              <a:sym typeface="思源黑体 CN Light" panose="020B0300000000000000" pitchFamily="34" charset="-122"/>
            </a:endParaRPr>
          </a:p>
        </p:txBody>
      </p:sp>
      <p:sp>
        <p:nvSpPr>
          <p:cNvPr id="8" name="文本框 7"/>
          <p:cNvSpPr txBox="1"/>
          <p:nvPr/>
        </p:nvSpPr>
        <p:spPr>
          <a:xfrm>
            <a:off x="1229294" y="2088353"/>
            <a:ext cx="2252206" cy="487634"/>
          </a:xfrm>
          <a:prstGeom prst="rect">
            <a:avLst/>
          </a:prstGeom>
          <a:noFill/>
        </p:spPr>
        <p:txBody>
          <a:bodyPr wrap="square">
            <a:spAutoFit/>
          </a:bodyPr>
          <a:lstStyle/>
          <a:p>
            <a:pPr>
              <a:lnSpc>
                <a:spcPct val="142000"/>
              </a:lnSpc>
            </a:pPr>
            <a:r>
              <a:rPr lang="zh-CN" altLang="en-US" sz="2000" dirty="0">
                <a:solidFill>
                  <a:schemeClr val="bg1"/>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 输入标题</a:t>
            </a:r>
            <a:endParaRPr lang="zh-CN" altLang="en-US" sz="2000" dirty="0">
              <a:solidFill>
                <a:schemeClr val="bg1"/>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p:txBody>
      </p:sp>
      <p:sp>
        <p:nvSpPr>
          <p:cNvPr id="10" name="文本框 9"/>
          <p:cNvSpPr txBox="1"/>
          <p:nvPr/>
        </p:nvSpPr>
        <p:spPr>
          <a:xfrm>
            <a:off x="1229294" y="2536424"/>
            <a:ext cx="4101343" cy="674993"/>
          </a:xfrm>
          <a:prstGeom prst="rect">
            <a:avLst/>
          </a:prstGeom>
          <a:noFill/>
        </p:spPr>
        <p:txBody>
          <a:bodyPr wrap="square">
            <a:spAutoFit/>
          </a:bodyPr>
          <a:lstStyle/>
          <a:p>
            <a:pPr>
              <a:lnSpc>
                <a:spcPct val="142000"/>
              </a:lnSpc>
            </a:pPr>
            <a:r>
              <a:rPr lang="zh-CN" altLang="en-US" sz="1400" dirty="0">
                <a:solidFill>
                  <a:schemeClr val="bg1"/>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在此处添加内容在此次添加内容在此处添加内容在此次添加内容在此处添加内容 </a:t>
            </a:r>
            <a:endParaRPr lang="zh-CN" altLang="en-US" sz="1400" dirty="0">
              <a:solidFill>
                <a:schemeClr val="bg1"/>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p:txBody>
      </p:sp>
      <p:sp>
        <p:nvSpPr>
          <p:cNvPr id="11" name="文本框 10"/>
          <p:cNvSpPr txBox="1"/>
          <p:nvPr/>
        </p:nvSpPr>
        <p:spPr>
          <a:xfrm>
            <a:off x="6300368" y="1795713"/>
            <a:ext cx="1719026" cy="448071"/>
          </a:xfrm>
          <a:prstGeom prst="rect">
            <a:avLst/>
          </a:prstGeom>
          <a:solidFill>
            <a:srgbClr val="326B76"/>
          </a:solidFill>
        </p:spPr>
        <p:txBody>
          <a:bodyPr wrap="square">
            <a:spAutoFit/>
          </a:bodyPr>
          <a:lstStyle/>
          <a:p>
            <a:pPr>
              <a:lnSpc>
                <a:spcPct val="142000"/>
              </a:lnSpc>
            </a:pPr>
            <a:r>
              <a:rPr lang="zh-CN" altLang="en-US" dirty="0">
                <a:solidFill>
                  <a:schemeClr val="bg1"/>
                </a:solidFill>
                <a:latin typeface="汉仪正圆-45W" panose="00020600040101010101" charset="-122"/>
                <a:ea typeface="汉仪正圆-45W" panose="00020600040101010101" charset="-122"/>
                <a:sym typeface="思源黑体 CN Light" panose="020B0300000000000000" pitchFamily="34" charset="-122"/>
              </a:rPr>
              <a:t>在此输入标题</a:t>
            </a:r>
            <a:endParaRPr lang="zh-CN" altLang="en-US" dirty="0">
              <a:solidFill>
                <a:schemeClr val="bg1"/>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12" name="文本框 11"/>
          <p:cNvSpPr txBox="1"/>
          <p:nvPr/>
        </p:nvSpPr>
        <p:spPr>
          <a:xfrm>
            <a:off x="6205775" y="2270565"/>
            <a:ext cx="5250501" cy="674993"/>
          </a:xfrm>
          <a:prstGeom prst="rect">
            <a:avLst/>
          </a:prstGeom>
          <a:noFill/>
        </p:spPr>
        <p:txBody>
          <a:bodyPr wrap="square">
            <a:spAutoFit/>
          </a:bodyPr>
          <a:lstStyle/>
          <a:p>
            <a:pPr>
              <a:lnSpc>
                <a:spcPct val="142000"/>
              </a:lnSpc>
            </a:pPr>
            <a:r>
              <a:rPr lang="zh-CN" altLang="en-US" sz="1400" dirty="0">
                <a:solidFill>
                  <a:schemeClr val="dk1">
                    <a:lumMod val="50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在此处添加内容在此次添加内容在此处添加内容在此次添加内容在此处添加内容在此次添加内容 </a:t>
            </a:r>
            <a:endParaRPr lang="zh-CN" altLang="en-US" sz="1400" dirty="0">
              <a:solidFill>
                <a:schemeClr val="dk1">
                  <a:lumMod val="50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p:txBody>
      </p:sp>
      <p:sp>
        <p:nvSpPr>
          <p:cNvPr id="13" name="文本框 12"/>
          <p:cNvSpPr txBox="1"/>
          <p:nvPr/>
        </p:nvSpPr>
        <p:spPr>
          <a:xfrm>
            <a:off x="6300368" y="3149812"/>
            <a:ext cx="1719026" cy="448071"/>
          </a:xfrm>
          <a:prstGeom prst="rect">
            <a:avLst/>
          </a:prstGeom>
          <a:solidFill>
            <a:srgbClr val="326B76"/>
          </a:solidFill>
        </p:spPr>
        <p:txBody>
          <a:bodyPr wrap="square">
            <a:spAutoFit/>
          </a:bodyPr>
          <a:lstStyle/>
          <a:p>
            <a:pPr>
              <a:lnSpc>
                <a:spcPct val="142000"/>
              </a:lnSpc>
            </a:pPr>
            <a:r>
              <a:rPr lang="zh-CN" altLang="en-US" dirty="0">
                <a:solidFill>
                  <a:schemeClr val="bg1"/>
                </a:solidFill>
                <a:latin typeface="汉仪正圆-45W" panose="00020600040101010101" charset="-122"/>
                <a:ea typeface="汉仪正圆-45W" panose="00020600040101010101" charset="-122"/>
                <a:sym typeface="思源黑体 CN Light" panose="020B0300000000000000" pitchFamily="34" charset="-122"/>
              </a:rPr>
              <a:t>在此输入标题</a:t>
            </a:r>
            <a:endParaRPr lang="zh-CN" altLang="en-US" dirty="0">
              <a:solidFill>
                <a:schemeClr val="bg1"/>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14" name="文本框 13"/>
          <p:cNvSpPr txBox="1"/>
          <p:nvPr/>
        </p:nvSpPr>
        <p:spPr>
          <a:xfrm>
            <a:off x="6205775" y="3624664"/>
            <a:ext cx="5250501" cy="674993"/>
          </a:xfrm>
          <a:prstGeom prst="rect">
            <a:avLst/>
          </a:prstGeom>
          <a:noFill/>
        </p:spPr>
        <p:txBody>
          <a:bodyPr wrap="square">
            <a:spAutoFit/>
          </a:bodyPr>
          <a:lstStyle/>
          <a:p>
            <a:pPr>
              <a:lnSpc>
                <a:spcPct val="142000"/>
              </a:lnSpc>
            </a:pPr>
            <a:r>
              <a:rPr lang="zh-CN" altLang="en-US" sz="1400" dirty="0">
                <a:solidFill>
                  <a:schemeClr val="dk1">
                    <a:lumMod val="50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在此处添加内容在此次添加内容在此处添加内容在此次添加内容在此处添加内容在此次添加内容 </a:t>
            </a:r>
            <a:endParaRPr lang="zh-CN" altLang="en-US" sz="1400" dirty="0">
              <a:solidFill>
                <a:schemeClr val="dk1">
                  <a:lumMod val="50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p:txBody>
      </p:sp>
      <p:sp>
        <p:nvSpPr>
          <p:cNvPr id="15" name="文本框 14"/>
          <p:cNvSpPr txBox="1"/>
          <p:nvPr/>
        </p:nvSpPr>
        <p:spPr>
          <a:xfrm>
            <a:off x="6300368" y="4503911"/>
            <a:ext cx="1719026" cy="448071"/>
          </a:xfrm>
          <a:prstGeom prst="rect">
            <a:avLst/>
          </a:prstGeom>
          <a:solidFill>
            <a:srgbClr val="326B76"/>
          </a:solidFill>
        </p:spPr>
        <p:txBody>
          <a:bodyPr wrap="square">
            <a:spAutoFit/>
          </a:bodyPr>
          <a:lstStyle/>
          <a:p>
            <a:pPr>
              <a:lnSpc>
                <a:spcPct val="142000"/>
              </a:lnSpc>
            </a:pPr>
            <a:r>
              <a:rPr lang="zh-CN" altLang="en-US" dirty="0">
                <a:solidFill>
                  <a:schemeClr val="bg1"/>
                </a:solidFill>
                <a:latin typeface="汉仪正圆-45W" panose="00020600040101010101" charset="-122"/>
                <a:ea typeface="汉仪正圆-45W" panose="00020600040101010101" charset="-122"/>
                <a:sym typeface="思源黑体 CN Light" panose="020B0300000000000000" pitchFamily="34" charset="-122"/>
              </a:rPr>
              <a:t>在此输入标题</a:t>
            </a:r>
            <a:endParaRPr lang="zh-CN" altLang="en-US" dirty="0">
              <a:solidFill>
                <a:schemeClr val="bg1"/>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16" name="文本框 15"/>
          <p:cNvSpPr txBox="1"/>
          <p:nvPr/>
        </p:nvSpPr>
        <p:spPr>
          <a:xfrm>
            <a:off x="6205775" y="4978763"/>
            <a:ext cx="5250501" cy="674993"/>
          </a:xfrm>
          <a:prstGeom prst="rect">
            <a:avLst/>
          </a:prstGeom>
          <a:noFill/>
        </p:spPr>
        <p:txBody>
          <a:bodyPr wrap="square">
            <a:spAutoFit/>
          </a:bodyPr>
          <a:lstStyle/>
          <a:p>
            <a:pPr>
              <a:lnSpc>
                <a:spcPct val="142000"/>
              </a:lnSpc>
            </a:pPr>
            <a:r>
              <a:rPr lang="zh-CN" altLang="en-US" sz="1400" dirty="0">
                <a:solidFill>
                  <a:schemeClr val="dk1">
                    <a:lumMod val="50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在此处添加内容在此次添加内容在此处添加内容在此次添加内容在此处添加内容在此次添加内容 </a:t>
            </a:r>
            <a:endParaRPr lang="zh-CN" altLang="en-US" sz="1400" dirty="0">
              <a:solidFill>
                <a:schemeClr val="dk1">
                  <a:lumMod val="50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文本框 55"/>
          <p:cNvSpPr txBox="1"/>
          <p:nvPr/>
        </p:nvSpPr>
        <p:spPr>
          <a:xfrm>
            <a:off x="601980" y="601980"/>
            <a:ext cx="2077720" cy="460375"/>
          </a:xfrm>
          <a:prstGeom prst="rect">
            <a:avLst/>
          </a:prstGeom>
          <a:noFill/>
        </p:spPr>
        <p:txBody>
          <a:bodyPr wrap="square" rtlCol="0">
            <a:spAutoFit/>
          </a:bodyPr>
          <a:lstStyle/>
          <a:p>
            <a:pPr algn="l"/>
            <a:r>
              <a:rPr lang="zh-CN" altLang="en-US" sz="24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本节课程导入</a:t>
            </a:r>
            <a:endParaRPr lang="zh-CN" altLang="en-US" sz="24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cxnSp>
        <p:nvCxnSpPr>
          <p:cNvPr id="2" name="直接连接符 1"/>
          <p:cNvCxnSpPr>
            <a:stCxn id="56" idx="3"/>
          </p:cNvCxnSpPr>
          <p:nvPr/>
        </p:nvCxnSpPr>
        <p:spPr>
          <a:xfrm>
            <a:off x="2679700" y="832485"/>
            <a:ext cx="864171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07" name="组合 106"/>
          <p:cNvGrpSpPr/>
          <p:nvPr/>
        </p:nvGrpSpPr>
        <p:grpSpPr>
          <a:xfrm>
            <a:off x="1071880" y="1640840"/>
            <a:ext cx="9685020" cy="4309745"/>
            <a:chOff x="1688" y="2904"/>
            <a:chExt cx="15252" cy="6787"/>
          </a:xfrm>
        </p:grpSpPr>
        <p:pic>
          <p:nvPicPr>
            <p:cNvPr id="106" name="图片 105" descr="D:\蓝山\图\5.jpg5"/>
            <p:cNvPicPr>
              <a:picLocks noChangeAspect="1"/>
            </p:cNvPicPr>
            <p:nvPr/>
          </p:nvPicPr>
          <p:blipFill>
            <a:blip r:embed="rId1"/>
            <a:srcRect b="42378"/>
            <a:stretch>
              <a:fillRect/>
            </a:stretch>
          </p:blipFill>
          <p:spPr>
            <a:xfrm>
              <a:off x="10245" y="7089"/>
              <a:ext cx="6695" cy="2572"/>
            </a:xfrm>
            <a:prstGeom prst="rect">
              <a:avLst/>
            </a:prstGeom>
          </p:spPr>
        </p:pic>
        <p:sp>
          <p:nvSpPr>
            <p:cNvPr id="48" name="文本框 47"/>
            <p:cNvSpPr txBox="1"/>
            <p:nvPr/>
          </p:nvSpPr>
          <p:spPr>
            <a:xfrm>
              <a:off x="1885" y="3228"/>
              <a:ext cx="728" cy="13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01</a:t>
              </a:r>
              <a:endParaRPr kumimoji="0" lang="en-US" altLang="zh-CN" sz="2400" b="0" i="0" u="none" strike="noStrike" kern="1200" cap="none" spc="0" normalizeH="0" baseline="0" noProof="0" dirty="0">
                <a:ln>
                  <a:noFill/>
                </a:ln>
                <a:solidFill>
                  <a:prstClr val="white"/>
                </a:solidFill>
                <a:effectLst/>
                <a:uLnTx/>
                <a:uFillTx/>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grpSp>
          <p:nvGrpSpPr>
            <p:cNvPr id="52" name="组合 51"/>
            <p:cNvGrpSpPr/>
            <p:nvPr/>
          </p:nvGrpSpPr>
          <p:grpSpPr>
            <a:xfrm>
              <a:off x="1818" y="3104"/>
              <a:ext cx="1059" cy="1059"/>
              <a:chOff x="5759824" y="2685208"/>
              <a:chExt cx="672355" cy="672355"/>
            </a:xfrm>
          </p:grpSpPr>
          <p:sp>
            <p:nvSpPr>
              <p:cNvPr id="53" name="椭圆 52"/>
              <p:cNvSpPr/>
              <p:nvPr/>
            </p:nvSpPr>
            <p:spPr>
              <a:xfrm>
                <a:off x="5759824" y="2685208"/>
                <a:ext cx="672355" cy="672355"/>
              </a:xfrm>
              <a:prstGeom prst="ellipse">
                <a:avLst/>
              </a:prstGeom>
              <a:solidFill>
                <a:schemeClr val="accent4">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54" name="文本框 53"/>
              <p:cNvSpPr txBox="1"/>
              <p:nvPr/>
            </p:nvSpPr>
            <p:spPr>
              <a:xfrm>
                <a:off x="5783330" y="2770919"/>
                <a:ext cx="634261" cy="521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white">
                        <a:lumMod val="95000"/>
                      </a:prstClr>
                    </a:solidFill>
                    <a:effectLst/>
                    <a:uLnTx/>
                    <a:uFillTx/>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01</a:t>
                </a:r>
                <a:endParaRPr kumimoji="0" lang="en-US" altLang="zh-CN" sz="2800" b="0" i="0" u="none" strike="noStrike" kern="1200" cap="none" spc="0" normalizeH="0" baseline="0" noProof="0" dirty="0">
                  <a:ln>
                    <a:noFill/>
                  </a:ln>
                  <a:solidFill>
                    <a:prstClr val="white">
                      <a:lumMod val="95000"/>
                    </a:prstClr>
                  </a:solidFill>
                  <a:effectLst/>
                  <a:uLnTx/>
                  <a:uFillTx/>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grpSp>
        <p:sp>
          <p:nvSpPr>
            <p:cNvPr id="83" name="矩形 82"/>
            <p:cNvSpPr/>
            <p:nvPr/>
          </p:nvSpPr>
          <p:spPr>
            <a:xfrm>
              <a:off x="1688" y="7076"/>
              <a:ext cx="7935" cy="2615"/>
            </a:xfrm>
            <a:prstGeom prst="rect">
              <a:avLst/>
            </a:prstGeom>
            <a:solidFill>
              <a:srgbClr val="326B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84" name="矩形 83"/>
            <p:cNvSpPr/>
            <p:nvPr/>
          </p:nvSpPr>
          <p:spPr>
            <a:xfrm>
              <a:off x="1979" y="8166"/>
              <a:ext cx="7353" cy="967"/>
            </a:xfrm>
            <a:prstGeom prst="rect">
              <a:avLst/>
            </a:prstGeom>
          </p:spPr>
          <p:txBody>
            <a:bodyPr wrap="square">
              <a:spAutoFit/>
            </a:bodyPr>
            <a:lstStyle/>
            <a:p>
              <a:pPr marL="0" indent="0" algn="l">
                <a:lnSpc>
                  <a:spcPct val="150000"/>
                </a:lnSpc>
                <a:spcBef>
                  <a:spcPts val="0"/>
                </a:spcBef>
                <a:spcAft>
                  <a:spcPts val="0"/>
                </a:spcAft>
                <a:buNone/>
              </a:pPr>
              <a:r>
                <a:rPr lang="zh-CN" altLang="en-US" sz="1200" dirty="0">
                  <a:solidFill>
                    <a:schemeClr val="bg1"/>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在此编辑文本内容在此编辑文本内容在此编辑文本内容在此编辑文本编辑文本内容编辑文本在此编辑文本内容在此编辑文本</a:t>
              </a:r>
              <a:endParaRPr kumimoji="0" lang="zh-CN" altLang="en-US" sz="1200" b="0" i="0" u="none" strike="noStrike" kern="1200" cap="none" spc="0" normalizeH="0" baseline="0" noProof="0" dirty="0">
                <a:ln>
                  <a:noFill/>
                </a:ln>
                <a:solidFill>
                  <a:schemeClr val="bg1"/>
                </a:solidFill>
                <a:effectLst/>
                <a:uLnTx/>
                <a:uFillTx/>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85" name="文本框 84"/>
            <p:cNvSpPr txBox="1"/>
            <p:nvPr/>
          </p:nvSpPr>
          <p:spPr>
            <a:xfrm>
              <a:off x="3060" y="2904"/>
              <a:ext cx="2943" cy="628"/>
            </a:xfrm>
            <a:prstGeom prst="rect">
              <a:avLst/>
            </a:prstGeom>
            <a:noFill/>
          </p:spPr>
          <p:txBody>
            <a:bodyPr wrap="square" rtlCol="0">
              <a:spAutoFit/>
            </a:bodyPr>
            <a:lstStyle/>
            <a:p>
              <a:pPr algn="l"/>
              <a:r>
                <a:rPr lang="zh-CN" altLang="en-US" sz="2000" dirty="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核心文本内容</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86" name="文本框 85"/>
            <p:cNvSpPr txBox="1"/>
            <p:nvPr/>
          </p:nvSpPr>
          <p:spPr>
            <a:xfrm>
              <a:off x="3120" y="3436"/>
              <a:ext cx="5580" cy="967"/>
            </a:xfrm>
            <a:prstGeom prst="rect">
              <a:avLst/>
            </a:prstGeom>
            <a:noFill/>
          </p:spPr>
          <p:txBody>
            <a:bodyPr wrap="square" rtlCol="0">
              <a:spAutoFit/>
            </a:bodyPr>
            <a:lstStyle/>
            <a:p>
              <a:pPr marL="0" indent="0" algn="l">
                <a:lnSpc>
                  <a:spcPct val="150000"/>
                </a:lnSpc>
                <a:spcBef>
                  <a:spcPts val="0"/>
                </a:spcBef>
                <a:spcAft>
                  <a:spcPts val="0"/>
                </a:spcAft>
                <a:buNone/>
              </a:pPr>
              <a:r>
                <a:rPr lang="zh-CN" altLang="en-US" sz="1200" dirty="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在此编辑文本内容在此编辑文本内容在此编辑文本内容在此编辑文本编辑文本内容编辑文本</a:t>
              </a: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87" name="文本框 86"/>
            <p:cNvSpPr txBox="1"/>
            <p:nvPr/>
          </p:nvSpPr>
          <p:spPr>
            <a:xfrm>
              <a:off x="10125" y="3228"/>
              <a:ext cx="728" cy="13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01</a:t>
              </a:r>
              <a:endParaRPr kumimoji="0" lang="en-US" altLang="zh-CN" sz="2400" b="0" i="0" u="none" strike="noStrike" kern="1200" cap="none" spc="0" normalizeH="0" baseline="0" noProof="0" dirty="0">
                <a:ln>
                  <a:noFill/>
                </a:ln>
                <a:solidFill>
                  <a:prstClr val="white"/>
                </a:solidFill>
                <a:effectLst/>
                <a:uLnTx/>
                <a:uFillTx/>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grpSp>
          <p:nvGrpSpPr>
            <p:cNvPr id="88" name="组合 87"/>
            <p:cNvGrpSpPr/>
            <p:nvPr/>
          </p:nvGrpSpPr>
          <p:grpSpPr>
            <a:xfrm>
              <a:off x="10058" y="3104"/>
              <a:ext cx="1059" cy="1059"/>
              <a:chOff x="5759824" y="2685208"/>
              <a:chExt cx="672355" cy="672355"/>
            </a:xfrm>
          </p:grpSpPr>
          <p:sp>
            <p:nvSpPr>
              <p:cNvPr id="89" name="椭圆 88"/>
              <p:cNvSpPr/>
              <p:nvPr/>
            </p:nvSpPr>
            <p:spPr>
              <a:xfrm>
                <a:off x="5759824" y="2685208"/>
                <a:ext cx="672355" cy="672355"/>
              </a:xfrm>
              <a:prstGeom prst="ellipse">
                <a:avLst/>
              </a:prstGeom>
              <a:solidFill>
                <a:srgbClr val="326B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90" name="文本框 89"/>
              <p:cNvSpPr txBox="1"/>
              <p:nvPr/>
            </p:nvSpPr>
            <p:spPr>
              <a:xfrm>
                <a:off x="5783330" y="2770919"/>
                <a:ext cx="634261" cy="521885"/>
              </a:xfrm>
              <a:prstGeom prst="rect">
                <a:avLst/>
              </a:prstGeom>
              <a:noFill/>
              <a:extLst>
                <a:ext uri="{909E8E84-426E-40DD-AFC4-6F175D3DCCD1}">
                  <a14:hiddenFill xmlns:a14="http://schemas.microsoft.com/office/drawing/2010/main">
                    <a:solidFill>
                      <a:srgbClr val="326B76"/>
                    </a:solidFill>
                  </a14:hiddenFill>
                </a:ext>
              </a:ex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white">
                        <a:lumMod val="95000"/>
                      </a:prstClr>
                    </a:solidFill>
                    <a:effectLst/>
                    <a:uLnTx/>
                    <a:uFillTx/>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02</a:t>
                </a:r>
                <a:endParaRPr kumimoji="0" lang="en-US" altLang="zh-CN" sz="2800" b="0" i="0" u="none" strike="noStrike" kern="1200" cap="none" spc="0" normalizeH="0" baseline="0" noProof="0" dirty="0">
                  <a:ln>
                    <a:noFill/>
                  </a:ln>
                  <a:solidFill>
                    <a:prstClr val="white">
                      <a:lumMod val="95000"/>
                    </a:prstClr>
                  </a:solidFill>
                  <a:effectLst/>
                  <a:uLnTx/>
                  <a:uFillTx/>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grpSp>
        <p:sp>
          <p:nvSpPr>
            <p:cNvPr id="91" name="文本框 90"/>
            <p:cNvSpPr txBox="1"/>
            <p:nvPr/>
          </p:nvSpPr>
          <p:spPr>
            <a:xfrm>
              <a:off x="11300" y="2904"/>
              <a:ext cx="2824" cy="628"/>
            </a:xfrm>
            <a:prstGeom prst="rect">
              <a:avLst/>
            </a:prstGeom>
            <a:noFill/>
          </p:spPr>
          <p:txBody>
            <a:bodyPr wrap="square" rtlCol="0">
              <a:spAutoFit/>
            </a:bodyPr>
            <a:lstStyle/>
            <a:p>
              <a:pPr algn="l"/>
              <a:r>
                <a:rPr lang="zh-CN" altLang="en-US" sz="2000" dirty="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核心文本内容</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92" name="文本框 91"/>
            <p:cNvSpPr txBox="1"/>
            <p:nvPr/>
          </p:nvSpPr>
          <p:spPr>
            <a:xfrm>
              <a:off x="11360" y="3436"/>
              <a:ext cx="5580" cy="967"/>
            </a:xfrm>
            <a:prstGeom prst="rect">
              <a:avLst/>
            </a:prstGeom>
            <a:noFill/>
          </p:spPr>
          <p:txBody>
            <a:bodyPr wrap="square" rtlCol="0">
              <a:spAutoFit/>
            </a:bodyPr>
            <a:lstStyle/>
            <a:p>
              <a:pPr marL="0" indent="0" algn="l">
                <a:lnSpc>
                  <a:spcPct val="150000"/>
                </a:lnSpc>
                <a:spcBef>
                  <a:spcPts val="0"/>
                </a:spcBef>
                <a:spcAft>
                  <a:spcPts val="0"/>
                </a:spcAft>
                <a:buNone/>
              </a:pPr>
              <a:r>
                <a:rPr lang="zh-CN" altLang="en-US" sz="1200" dirty="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在此编辑文本内容在此编辑文本内容在此编辑文本内容在此编辑文本编辑文本内容编辑文本</a:t>
              </a: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93" name="文本框 92"/>
            <p:cNvSpPr txBox="1"/>
            <p:nvPr/>
          </p:nvSpPr>
          <p:spPr>
            <a:xfrm>
              <a:off x="1885" y="5258"/>
              <a:ext cx="728" cy="13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01</a:t>
              </a:r>
              <a:endParaRPr kumimoji="0" lang="en-US" altLang="zh-CN" sz="2400" b="0" i="0" u="none" strike="noStrike" kern="1200" cap="none" spc="0" normalizeH="0" baseline="0" noProof="0" dirty="0">
                <a:ln>
                  <a:noFill/>
                </a:ln>
                <a:solidFill>
                  <a:prstClr val="white"/>
                </a:solidFill>
                <a:effectLst/>
                <a:uLnTx/>
                <a:uFillTx/>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grpSp>
          <p:nvGrpSpPr>
            <p:cNvPr id="94" name="组合 93"/>
            <p:cNvGrpSpPr/>
            <p:nvPr/>
          </p:nvGrpSpPr>
          <p:grpSpPr>
            <a:xfrm>
              <a:off x="1818" y="5134"/>
              <a:ext cx="1059" cy="1059"/>
              <a:chOff x="5759824" y="2685208"/>
              <a:chExt cx="672355" cy="672355"/>
            </a:xfrm>
          </p:grpSpPr>
          <p:sp>
            <p:nvSpPr>
              <p:cNvPr id="95" name="椭圆 94"/>
              <p:cNvSpPr/>
              <p:nvPr/>
            </p:nvSpPr>
            <p:spPr>
              <a:xfrm>
                <a:off x="5759824" y="2685208"/>
                <a:ext cx="672355" cy="672355"/>
              </a:xfrm>
              <a:prstGeom prst="ellipse">
                <a:avLst/>
              </a:prstGeom>
              <a:solidFill>
                <a:srgbClr val="326B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96" name="文本框 95"/>
              <p:cNvSpPr txBox="1"/>
              <p:nvPr/>
            </p:nvSpPr>
            <p:spPr>
              <a:xfrm>
                <a:off x="5783330" y="2770919"/>
                <a:ext cx="634261" cy="521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white">
                        <a:lumMod val="95000"/>
                      </a:prstClr>
                    </a:solidFill>
                    <a:effectLst/>
                    <a:uLnTx/>
                    <a:uFillTx/>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03</a:t>
                </a:r>
                <a:endParaRPr kumimoji="0" lang="en-US" altLang="zh-CN" sz="2800" b="0" i="0" u="none" strike="noStrike" kern="1200" cap="none" spc="0" normalizeH="0" baseline="0" noProof="0" dirty="0">
                  <a:ln>
                    <a:noFill/>
                  </a:ln>
                  <a:solidFill>
                    <a:prstClr val="white">
                      <a:lumMod val="95000"/>
                    </a:prstClr>
                  </a:solidFill>
                  <a:effectLst/>
                  <a:uLnTx/>
                  <a:uFillTx/>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grpSp>
        <p:sp>
          <p:nvSpPr>
            <p:cNvPr id="97" name="文本框 96"/>
            <p:cNvSpPr txBox="1"/>
            <p:nvPr/>
          </p:nvSpPr>
          <p:spPr>
            <a:xfrm>
              <a:off x="3060" y="4934"/>
              <a:ext cx="2824" cy="628"/>
            </a:xfrm>
            <a:prstGeom prst="rect">
              <a:avLst/>
            </a:prstGeom>
            <a:noFill/>
          </p:spPr>
          <p:txBody>
            <a:bodyPr wrap="square" rtlCol="0">
              <a:spAutoFit/>
            </a:bodyPr>
            <a:lstStyle/>
            <a:p>
              <a:pPr algn="l"/>
              <a:r>
                <a:rPr lang="zh-CN" altLang="en-US" sz="2000" dirty="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核心文本内容</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98" name="文本框 97"/>
            <p:cNvSpPr txBox="1"/>
            <p:nvPr/>
          </p:nvSpPr>
          <p:spPr>
            <a:xfrm>
              <a:off x="3120" y="5466"/>
              <a:ext cx="5580" cy="967"/>
            </a:xfrm>
            <a:prstGeom prst="rect">
              <a:avLst/>
            </a:prstGeom>
            <a:noFill/>
          </p:spPr>
          <p:txBody>
            <a:bodyPr wrap="square" rtlCol="0">
              <a:spAutoFit/>
            </a:bodyPr>
            <a:lstStyle/>
            <a:p>
              <a:pPr marL="0" indent="0" algn="l">
                <a:lnSpc>
                  <a:spcPct val="150000"/>
                </a:lnSpc>
                <a:spcBef>
                  <a:spcPts val="0"/>
                </a:spcBef>
                <a:spcAft>
                  <a:spcPts val="0"/>
                </a:spcAft>
                <a:buNone/>
              </a:pPr>
              <a:r>
                <a:rPr lang="zh-CN" altLang="en-US" sz="1200" dirty="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在此编辑文本内容在此编辑文本内容在此编辑文本内容在此编辑文本编辑文本内容编辑文本</a:t>
              </a: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99" name="文本框 98"/>
            <p:cNvSpPr txBox="1"/>
            <p:nvPr/>
          </p:nvSpPr>
          <p:spPr>
            <a:xfrm>
              <a:off x="10125" y="5258"/>
              <a:ext cx="728" cy="130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uLnTx/>
                  <a:uFillTx/>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01</a:t>
              </a:r>
              <a:endParaRPr kumimoji="0" lang="en-US" altLang="zh-CN" sz="2400" b="0" i="0" u="none" strike="noStrike" kern="1200" cap="none" spc="0" normalizeH="0" baseline="0" noProof="0" dirty="0">
                <a:ln>
                  <a:noFill/>
                </a:ln>
                <a:solidFill>
                  <a:prstClr val="white"/>
                </a:solidFill>
                <a:effectLst/>
                <a:uLnTx/>
                <a:uFillTx/>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grpSp>
          <p:nvGrpSpPr>
            <p:cNvPr id="100" name="组合 99"/>
            <p:cNvGrpSpPr/>
            <p:nvPr/>
          </p:nvGrpSpPr>
          <p:grpSpPr>
            <a:xfrm>
              <a:off x="10058" y="5134"/>
              <a:ext cx="1059" cy="1059"/>
              <a:chOff x="5759824" y="2685208"/>
              <a:chExt cx="672355" cy="672355"/>
            </a:xfrm>
          </p:grpSpPr>
          <p:sp>
            <p:nvSpPr>
              <p:cNvPr id="101" name="椭圆 100"/>
              <p:cNvSpPr/>
              <p:nvPr/>
            </p:nvSpPr>
            <p:spPr>
              <a:xfrm>
                <a:off x="5759824" y="2685208"/>
                <a:ext cx="672355" cy="672355"/>
              </a:xfrm>
              <a:prstGeom prst="ellipse">
                <a:avLst/>
              </a:prstGeom>
              <a:solidFill>
                <a:schemeClr val="accent4">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102" name="文本框 101"/>
              <p:cNvSpPr txBox="1"/>
              <p:nvPr/>
            </p:nvSpPr>
            <p:spPr>
              <a:xfrm>
                <a:off x="5783330" y="2770919"/>
                <a:ext cx="634261" cy="5218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800" b="0" i="0" u="none" strike="noStrike" kern="1200" cap="none" spc="0" normalizeH="0" baseline="0" noProof="0" dirty="0">
                    <a:ln>
                      <a:noFill/>
                    </a:ln>
                    <a:solidFill>
                      <a:prstClr val="white">
                        <a:lumMod val="95000"/>
                      </a:prstClr>
                    </a:solidFill>
                    <a:effectLst/>
                    <a:uLnTx/>
                    <a:uFillTx/>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04</a:t>
                </a:r>
                <a:endParaRPr kumimoji="0" lang="en-US" altLang="zh-CN" sz="2800" b="0" i="0" u="none" strike="noStrike" kern="1200" cap="none" spc="0" normalizeH="0" baseline="0" noProof="0" dirty="0">
                  <a:ln>
                    <a:noFill/>
                  </a:ln>
                  <a:solidFill>
                    <a:prstClr val="white">
                      <a:lumMod val="95000"/>
                    </a:prstClr>
                  </a:solidFill>
                  <a:effectLst/>
                  <a:uLnTx/>
                  <a:uFillTx/>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grpSp>
        <p:sp>
          <p:nvSpPr>
            <p:cNvPr id="103" name="文本框 102"/>
            <p:cNvSpPr txBox="1"/>
            <p:nvPr/>
          </p:nvSpPr>
          <p:spPr>
            <a:xfrm>
              <a:off x="11300" y="4934"/>
              <a:ext cx="2824" cy="628"/>
            </a:xfrm>
            <a:prstGeom prst="rect">
              <a:avLst/>
            </a:prstGeom>
            <a:noFill/>
          </p:spPr>
          <p:txBody>
            <a:bodyPr wrap="square" rtlCol="0">
              <a:spAutoFit/>
            </a:bodyPr>
            <a:lstStyle/>
            <a:p>
              <a:pPr algn="l"/>
              <a:r>
                <a:rPr lang="zh-CN" altLang="en-US" sz="2000" dirty="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核心文本内容</a:t>
              </a:r>
              <a:endParaRPr kumimoji="0" lang="zh-CN" altLang="en-US" sz="2000" b="1" i="0" u="none" strike="noStrike" kern="1200" cap="none" spc="0" normalizeH="0" baseline="0"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104" name="文本框 103"/>
            <p:cNvSpPr txBox="1"/>
            <p:nvPr/>
          </p:nvSpPr>
          <p:spPr>
            <a:xfrm>
              <a:off x="11360" y="5466"/>
              <a:ext cx="5580" cy="967"/>
            </a:xfrm>
            <a:prstGeom prst="rect">
              <a:avLst/>
            </a:prstGeom>
            <a:noFill/>
          </p:spPr>
          <p:txBody>
            <a:bodyPr wrap="square" rtlCol="0">
              <a:spAutoFit/>
            </a:bodyPr>
            <a:lstStyle/>
            <a:p>
              <a:pPr marL="0" indent="0" algn="l">
                <a:lnSpc>
                  <a:spcPct val="150000"/>
                </a:lnSpc>
                <a:spcBef>
                  <a:spcPts val="0"/>
                </a:spcBef>
                <a:spcAft>
                  <a:spcPts val="0"/>
                </a:spcAft>
                <a:buNone/>
              </a:pPr>
              <a:r>
                <a:rPr lang="zh-CN" altLang="en-US" sz="1200" dirty="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在此编辑文本内容在此编辑文本内容在此编辑文本内容在此编辑文本编辑文本内容编辑文本</a:t>
              </a: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105" name="文本框 104"/>
            <p:cNvSpPr txBox="1"/>
            <p:nvPr/>
          </p:nvSpPr>
          <p:spPr>
            <a:xfrm>
              <a:off x="2090" y="7399"/>
              <a:ext cx="4924" cy="628"/>
            </a:xfrm>
            <a:prstGeom prst="rect">
              <a:avLst/>
            </a:prstGeom>
            <a:noFill/>
          </p:spPr>
          <p:txBody>
            <a:bodyPr wrap="square" rtlCol="0">
              <a:spAutoFit/>
            </a:bodyPr>
            <a:lstStyle/>
            <a:p>
              <a:pPr algn="l"/>
              <a:r>
                <a:rPr lang="zh-CN" altLang="en-US" sz="2000" dirty="0">
                  <a:solidFill>
                    <a:schemeClr val="bg1"/>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编辑核心文本内容</a:t>
              </a:r>
              <a:endParaRPr kumimoji="0" lang="zh-CN" altLang="en-US" sz="2000" b="1" i="0" u="none" strike="noStrike" kern="1200" cap="none" spc="0" normalizeH="0" baseline="0" noProof="0" dirty="0">
                <a:ln>
                  <a:noFill/>
                </a:ln>
                <a:solidFill>
                  <a:schemeClr val="bg1"/>
                </a:solidFill>
                <a:effectLst/>
                <a:uLnTx/>
                <a:uFillTx/>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7"/>
                                        </p:tgtEl>
                                        <p:attrNameLst>
                                          <p:attrName>style.visibility</p:attrName>
                                        </p:attrNameLst>
                                      </p:cBhvr>
                                      <p:to>
                                        <p:strVal val="visible"/>
                                      </p:to>
                                    </p:set>
                                    <p:animEffect transition="in" filter="barn(inVertical)">
                                      <p:cBhvr>
                                        <p:cTn id="7"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2480945" y="1790700"/>
            <a:ext cx="7232015" cy="3321685"/>
            <a:chOff x="2134" y="3101"/>
            <a:chExt cx="4886" cy="5003"/>
          </a:xfrm>
        </p:grpSpPr>
        <p:sp>
          <p:nvSpPr>
            <p:cNvPr id="25" name="圆角矩形 24"/>
            <p:cNvSpPr/>
            <p:nvPr/>
          </p:nvSpPr>
          <p:spPr>
            <a:xfrm>
              <a:off x="2134" y="3101"/>
              <a:ext cx="4886" cy="5003"/>
            </a:xfrm>
            <a:prstGeom prst="roundRect">
              <a:avLst/>
            </a:prstGeom>
            <a:solidFill>
              <a:schemeClr val="bg2">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sp>
          <p:nvSpPr>
            <p:cNvPr id="26" name="圆角矩形 25"/>
            <p:cNvSpPr/>
            <p:nvPr/>
          </p:nvSpPr>
          <p:spPr>
            <a:xfrm>
              <a:off x="2288" y="3399"/>
              <a:ext cx="4578" cy="4407"/>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grpSp>
      <p:sp>
        <p:nvSpPr>
          <p:cNvPr id="27" name="椭圆 26"/>
          <p:cNvSpPr/>
          <p:nvPr/>
        </p:nvSpPr>
        <p:spPr>
          <a:xfrm>
            <a:off x="5492750" y="1245870"/>
            <a:ext cx="1122680" cy="1122680"/>
          </a:xfrm>
          <a:prstGeom prst="ellipse">
            <a:avLst/>
          </a:prstGeom>
          <a:solidFill>
            <a:srgbClr val="326B7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sp>
        <p:nvSpPr>
          <p:cNvPr id="29" name="文本框 28"/>
          <p:cNvSpPr txBox="1"/>
          <p:nvPr/>
        </p:nvSpPr>
        <p:spPr>
          <a:xfrm>
            <a:off x="4239895" y="2221865"/>
            <a:ext cx="3714115" cy="768350"/>
          </a:xfrm>
          <a:prstGeom prst="rect">
            <a:avLst/>
          </a:prstGeom>
          <a:noFill/>
        </p:spPr>
        <p:txBody>
          <a:bodyPr wrap="square" rtlCol="0">
            <a:spAutoFit/>
          </a:bodyPr>
          <a:lstStyle/>
          <a:p>
            <a:pPr algn="dist"/>
            <a:r>
              <a:rPr lang="zh-CN" altLang="en-US" sz="4400" b="1">
                <a:solidFill>
                  <a:schemeClr val="bg1"/>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rPr>
              <a:t>在此输入标题</a:t>
            </a:r>
            <a:endParaRPr lang="zh-CN" altLang="en-US" sz="4400" b="1">
              <a:solidFill>
                <a:schemeClr val="bg1"/>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sp>
        <p:nvSpPr>
          <p:cNvPr id="30" name="文本框 29"/>
          <p:cNvSpPr txBox="1"/>
          <p:nvPr/>
        </p:nvSpPr>
        <p:spPr>
          <a:xfrm>
            <a:off x="4371975" y="2990215"/>
            <a:ext cx="3449955" cy="922020"/>
          </a:xfrm>
          <a:prstGeom prst="rect">
            <a:avLst/>
          </a:prstGeom>
          <a:noFill/>
        </p:spPr>
        <p:txBody>
          <a:bodyPr wrap="square" rtlCol="0">
            <a:spAutoFit/>
          </a:bodyPr>
          <a:lstStyle/>
          <a:p>
            <a:pPr algn="ctr">
              <a:lnSpc>
                <a:spcPct val="150000"/>
              </a:lnSpc>
            </a:pPr>
            <a:r>
              <a:rPr lang="en-US" altLang="zh-CN" sz="1200">
                <a:solidFill>
                  <a:schemeClr val="bg1"/>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rPr>
              <a:t>Enter the text.Enter the text.Enter the text.</a:t>
            </a:r>
            <a:endParaRPr lang="en-US" altLang="zh-CN" sz="1200">
              <a:solidFill>
                <a:schemeClr val="bg1"/>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a:p>
            <a:pPr algn="ctr">
              <a:lnSpc>
                <a:spcPct val="150000"/>
              </a:lnSpc>
            </a:pPr>
            <a:r>
              <a:rPr lang="en-US" altLang="zh-CN" sz="1200">
                <a:solidFill>
                  <a:schemeClr val="bg1"/>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rPr>
              <a:t>Enter the text.Enter the text.Enter the text.</a:t>
            </a:r>
            <a:endParaRPr lang="en-US" altLang="zh-CN" sz="1200">
              <a:solidFill>
                <a:schemeClr val="bg1"/>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a:p>
            <a:pPr algn="ctr">
              <a:lnSpc>
                <a:spcPct val="150000"/>
              </a:lnSpc>
            </a:pPr>
            <a:r>
              <a:rPr lang="en-US" altLang="zh-CN" sz="1200">
                <a:solidFill>
                  <a:schemeClr val="bg1"/>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rPr>
              <a:t>Enter the text.Enter the text.</a:t>
            </a:r>
            <a:endParaRPr lang="en-US" altLang="zh-CN" sz="1200">
              <a:solidFill>
                <a:schemeClr val="bg1"/>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sp>
        <p:nvSpPr>
          <p:cNvPr id="51" name="文本框 50"/>
          <p:cNvSpPr txBox="1"/>
          <p:nvPr/>
        </p:nvSpPr>
        <p:spPr>
          <a:xfrm>
            <a:off x="5633085" y="1391920"/>
            <a:ext cx="835660" cy="829945"/>
          </a:xfrm>
          <a:prstGeom prst="rect">
            <a:avLst/>
          </a:prstGeom>
          <a:noFill/>
        </p:spPr>
        <p:txBody>
          <a:bodyPr wrap="none" rtlCol="0">
            <a:spAutoFit/>
          </a:bodyPr>
          <a:lstStyle/>
          <a:p>
            <a:r>
              <a:rPr lang="en-US" altLang="zh-CN" sz="4800">
                <a:solidFill>
                  <a:schemeClr val="bg1"/>
                </a:solidFill>
                <a:effectLst/>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rPr>
              <a:t>02</a:t>
            </a:r>
            <a:endParaRPr lang="en-US" altLang="zh-CN" sz="4800">
              <a:solidFill>
                <a:schemeClr val="bg1"/>
              </a:solidFill>
              <a:effectLst/>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sp>
        <p:nvSpPr>
          <p:cNvPr id="56" name="文本框 55"/>
          <p:cNvSpPr txBox="1"/>
          <p:nvPr/>
        </p:nvSpPr>
        <p:spPr>
          <a:xfrm>
            <a:off x="3726180" y="2583180"/>
            <a:ext cx="4655820" cy="953135"/>
          </a:xfrm>
          <a:prstGeom prst="rect">
            <a:avLst/>
          </a:prstGeom>
          <a:noFill/>
        </p:spPr>
        <p:txBody>
          <a:bodyPr wrap="square" rtlCol="0">
            <a:spAutoFit/>
          </a:bodyPr>
          <a:lstStyle/>
          <a:p>
            <a:pPr algn="ctr"/>
            <a:r>
              <a:rPr lang="zh-CN" altLang="en-US" sz="56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本节课程</a:t>
            </a:r>
            <a:r>
              <a:rPr lang="zh-CN" altLang="en-US" sz="56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内容</a:t>
            </a:r>
            <a:endParaRPr lang="zh-CN" altLang="en-US" sz="56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57" name="文本框 56"/>
          <p:cNvSpPr txBox="1"/>
          <p:nvPr/>
        </p:nvSpPr>
        <p:spPr>
          <a:xfrm>
            <a:off x="3261995" y="3536315"/>
            <a:ext cx="5669915" cy="894715"/>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rPr>
              <a:t>您的内容打在这里，在此框中选择粘贴，并选择只保留文字，建议使用微软雅黑字体</a:t>
            </a:r>
            <a:endParaRPr lang="en-US" altLang="zh-CN" sz="1200" dirty="0">
              <a:solidFill>
                <a:schemeClr val="tx1">
                  <a:lumMod val="65000"/>
                  <a:lumOff val="35000"/>
                </a:schemeClr>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a:p>
            <a:pPr algn="ctr">
              <a:lnSpc>
                <a:spcPct val="150000"/>
              </a:lnSpc>
            </a:pPr>
            <a:endParaRPr lang="en-US" altLang="zh-CN" sz="1200" dirty="0">
              <a:solidFill>
                <a:schemeClr val="tx1">
                  <a:lumMod val="65000"/>
                  <a:lumOff val="35000"/>
                </a:schemeClr>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pic>
        <p:nvPicPr>
          <p:cNvPr id="64" name="图片 63" descr="303b333633373537383bbcfdcdb7"/>
          <p:cNvPicPr>
            <a:picLocks noChangeAspect="1"/>
          </p:cNvPicPr>
          <p:nvPr/>
        </p:nvPicPr>
        <p:blipFill>
          <a:blip r:embed="rId1">
            <a:extLst>
              <a:ext uri="{96DAC541-7B7A-43D3-8B79-37D633B846F1}">
                <asvg:svgBlip xmlns:asvg="http://schemas.microsoft.com/office/drawing/2016/SVG/main" r:embed="rId2"/>
              </a:ext>
            </a:extLst>
          </a:blip>
          <a:stretch>
            <a:fillRect/>
          </a:stretch>
        </p:blipFill>
        <p:spPr>
          <a:xfrm flipH="1" flipV="1">
            <a:off x="5923915" y="4281170"/>
            <a:ext cx="346710" cy="254635"/>
          </a:xfrm>
          <a:prstGeom prst="rect">
            <a:avLst/>
          </a:prstGeom>
        </p:spPr>
      </p:pic>
      <p:sp>
        <p:nvSpPr>
          <p:cNvPr id="33" name="文本框 32"/>
          <p:cNvSpPr txBox="1"/>
          <p:nvPr/>
        </p:nvSpPr>
        <p:spPr>
          <a:xfrm>
            <a:off x="5143500" y="6078220"/>
            <a:ext cx="1985645" cy="229870"/>
          </a:xfrm>
          <a:prstGeom prst="rect">
            <a:avLst/>
          </a:prstGeom>
          <a:noFill/>
        </p:spPr>
        <p:txBody>
          <a:bodyPr wrap="square" rtlCol="0">
            <a:spAutoFit/>
          </a:bodyPr>
          <a:lstStyle/>
          <a:p>
            <a:pPr algn="dist"/>
            <a:r>
              <a:rPr lang="zh-CN" altLang="en-US" sz="90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rPr>
              <a:t>稻壳办公</a:t>
            </a:r>
            <a:endParaRPr lang="zh-CN" altLang="en-US" sz="900">
              <a:solidFill>
                <a:schemeClr val="tx1">
                  <a:lumMod val="75000"/>
                  <a:lumOff val="25000"/>
                </a:schemeClr>
              </a:solidFill>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cxnSp>
        <p:nvCxnSpPr>
          <p:cNvPr id="34" name="直接连接符 33"/>
          <p:cNvCxnSpPr/>
          <p:nvPr/>
        </p:nvCxnSpPr>
        <p:spPr>
          <a:xfrm>
            <a:off x="537210" y="6193155"/>
            <a:ext cx="4432300" cy="0"/>
          </a:xfrm>
          <a:prstGeom prst="line">
            <a:avLst/>
          </a:prstGeom>
          <a:ln>
            <a:solidFill>
              <a:srgbClr val="C7E3E8"/>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7342505" y="6193155"/>
            <a:ext cx="4432300" cy="0"/>
          </a:xfrm>
          <a:prstGeom prst="line">
            <a:avLst/>
          </a:prstGeom>
          <a:ln>
            <a:solidFill>
              <a:srgbClr val="C7E3E8"/>
            </a:solidFill>
          </a:ln>
        </p:spPr>
        <p:style>
          <a:lnRef idx="1">
            <a:schemeClr val="accent1"/>
          </a:lnRef>
          <a:fillRef idx="0">
            <a:schemeClr val="accent1"/>
          </a:fillRef>
          <a:effectRef idx="0">
            <a:schemeClr val="accent1"/>
          </a:effectRef>
          <a:fontRef idx="minor">
            <a:schemeClr val="tx1"/>
          </a:fontRef>
        </p:style>
      </p:cxnSp>
      <p:sp>
        <p:nvSpPr>
          <p:cNvPr id="2" name="圆角矩形 1"/>
          <p:cNvSpPr/>
          <p:nvPr/>
        </p:nvSpPr>
        <p:spPr>
          <a:xfrm>
            <a:off x="537210" y="728345"/>
            <a:ext cx="1244600" cy="88265"/>
          </a:xfrm>
          <a:prstGeom prst="roundRect">
            <a:avLst/>
          </a:prstGeom>
          <a:solidFill>
            <a:srgbClr val="326B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Light" panose="020B0300000000000000" pitchFamily="34" charset="-122"/>
              <a:ea typeface="思源黑体 CN Light" panose="020B0300000000000000" pitchFamily="34" charset="-122"/>
              <a:cs typeface="思源宋体" panose="02020700000000000000" charset="-122"/>
              <a:sym typeface="思源黑体 CN Light" panose="020B0300000000000000" pitchFamily="34" charset="-122"/>
            </a:endParaRPr>
          </a:p>
        </p:txBody>
      </p:sp>
      <p:sp>
        <p:nvSpPr>
          <p:cNvPr id="31" name="文本框 30"/>
          <p:cNvSpPr txBox="1"/>
          <p:nvPr/>
        </p:nvSpPr>
        <p:spPr>
          <a:xfrm>
            <a:off x="8122920" y="626745"/>
            <a:ext cx="1010285" cy="291465"/>
          </a:xfrm>
          <a:prstGeom prst="rect">
            <a:avLst/>
          </a:prstGeom>
          <a:noFill/>
          <a:ln>
            <a:solidFill>
              <a:srgbClr val="C7E3E8"/>
            </a:solidFill>
          </a:ln>
          <a:extLst>
            <a:ext uri="{909E8E84-426E-40DD-AFC4-6F175D3DCCD1}">
              <a14:hiddenFill xmlns:a14="http://schemas.microsoft.com/office/drawing/2010/main">
                <a:solidFill>
                  <a:srgbClr val="326B76"/>
                </a:solidFill>
              </a14:hiddenFill>
            </a:ext>
          </a:extLst>
        </p:spPr>
        <p:txBody>
          <a:bodyPr wrap="square" rtlCol="0">
            <a:spAutoFit/>
          </a:bodyPr>
          <a:lstStyle/>
          <a:p>
            <a:pPr algn="dist"/>
            <a:r>
              <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教学通用</a:t>
            </a:r>
            <a:endPar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6" name="文本框 5"/>
          <p:cNvSpPr txBox="1"/>
          <p:nvPr/>
        </p:nvSpPr>
        <p:spPr>
          <a:xfrm>
            <a:off x="9333865" y="626745"/>
            <a:ext cx="1010285" cy="291465"/>
          </a:xfrm>
          <a:prstGeom prst="rect">
            <a:avLst/>
          </a:prstGeom>
          <a:noFill/>
          <a:ln>
            <a:solidFill>
              <a:srgbClr val="C7E3E8"/>
            </a:solidFill>
          </a:ln>
          <a:extLst>
            <a:ext uri="{909E8E84-426E-40DD-AFC4-6F175D3DCCD1}">
              <a14:hiddenFill xmlns:a14="http://schemas.microsoft.com/office/drawing/2010/main">
                <a:solidFill>
                  <a:srgbClr val="326B76"/>
                </a:solidFill>
              </a14:hiddenFill>
            </a:ext>
          </a:extLst>
        </p:spPr>
        <p:txBody>
          <a:bodyPr wrap="square" rtlCol="0">
            <a:spAutoFit/>
          </a:bodyPr>
          <a:p>
            <a:pPr algn="dist"/>
            <a:r>
              <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校园通用</a:t>
            </a:r>
            <a:endPar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
        <p:nvSpPr>
          <p:cNvPr id="7" name="文本框 6"/>
          <p:cNvSpPr txBox="1"/>
          <p:nvPr/>
        </p:nvSpPr>
        <p:spPr>
          <a:xfrm>
            <a:off x="10527665" y="626745"/>
            <a:ext cx="1010285" cy="291465"/>
          </a:xfrm>
          <a:prstGeom prst="rect">
            <a:avLst/>
          </a:prstGeom>
          <a:noFill/>
          <a:ln>
            <a:solidFill>
              <a:srgbClr val="C7E3E8"/>
            </a:solidFill>
          </a:ln>
          <a:extLst>
            <a:ext uri="{909E8E84-426E-40DD-AFC4-6F175D3DCCD1}">
              <a14:hiddenFill xmlns:a14="http://schemas.microsoft.com/office/drawing/2010/main">
                <a:solidFill>
                  <a:srgbClr val="326B76"/>
                </a:solidFill>
              </a14:hiddenFill>
            </a:ext>
          </a:extLst>
        </p:spPr>
        <p:txBody>
          <a:bodyPr wrap="square" rtlCol="0">
            <a:spAutoFit/>
          </a:bodyPr>
          <a:p>
            <a:pPr algn="dist"/>
            <a:r>
              <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演讲通用</a:t>
            </a:r>
            <a:endParaRPr lang="zh-CN" altLang="en-US" sz="1300">
              <a:solidFill>
                <a:srgbClr val="326B76"/>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文本框 55"/>
          <p:cNvSpPr txBox="1"/>
          <p:nvPr/>
        </p:nvSpPr>
        <p:spPr>
          <a:xfrm>
            <a:off x="601980" y="601980"/>
            <a:ext cx="2077720" cy="460375"/>
          </a:xfrm>
          <a:prstGeom prst="rect">
            <a:avLst/>
          </a:prstGeom>
          <a:noFill/>
        </p:spPr>
        <p:txBody>
          <a:bodyPr wrap="square" rtlCol="0">
            <a:spAutoFit/>
          </a:bodyPr>
          <a:lstStyle/>
          <a:p>
            <a:pPr algn="l"/>
            <a:r>
              <a:rPr lang="zh-CN" altLang="en-US" sz="24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本节课程内容</a:t>
            </a:r>
            <a:endParaRPr lang="zh-CN" altLang="en-US" sz="24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cxnSp>
        <p:nvCxnSpPr>
          <p:cNvPr id="2" name="直接连接符 1"/>
          <p:cNvCxnSpPr>
            <a:stCxn id="56" idx="3"/>
          </p:cNvCxnSpPr>
          <p:nvPr/>
        </p:nvCxnSpPr>
        <p:spPr>
          <a:xfrm>
            <a:off x="2679700" y="832485"/>
            <a:ext cx="864171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9" name="右中括号 8"/>
          <p:cNvSpPr/>
          <p:nvPr/>
        </p:nvSpPr>
        <p:spPr>
          <a:xfrm rot="16200000">
            <a:off x="5635789" y="-1556790"/>
            <a:ext cx="1097564" cy="7781946"/>
          </a:xfrm>
          <a:prstGeom prst="rightBracket">
            <a:avLst>
              <a:gd name="adj" fmla="val 125234"/>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sz="1350">
              <a:latin typeface="汉仪正圆-45W" panose="00020600040101010101" charset="-122"/>
              <a:ea typeface="汉仪正圆-45W" panose="00020600040101010101" charset="-122"/>
              <a:sym typeface="思源黑体 CN Light" panose="020B0300000000000000" pitchFamily="34" charset="-122"/>
            </a:endParaRPr>
          </a:p>
        </p:txBody>
      </p:sp>
      <p:sp>
        <p:nvSpPr>
          <p:cNvPr id="10" name="右中括号 9"/>
          <p:cNvSpPr/>
          <p:nvPr/>
        </p:nvSpPr>
        <p:spPr>
          <a:xfrm rot="16200000">
            <a:off x="5988737" y="1130548"/>
            <a:ext cx="611709" cy="2600275"/>
          </a:xfrm>
          <a:prstGeom prst="rightBracket">
            <a:avLst>
              <a:gd name="adj" fmla="val 125234"/>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endParaRPr sz="1350">
              <a:latin typeface="汉仪正圆-45W" panose="00020600040101010101" charset="-122"/>
              <a:ea typeface="汉仪正圆-45W" panose="00020600040101010101" charset="-122"/>
              <a:sym typeface="思源黑体 CN Light" panose="020B0300000000000000" pitchFamily="34" charset="-122"/>
            </a:endParaRPr>
          </a:p>
        </p:txBody>
      </p:sp>
      <p:sp>
        <p:nvSpPr>
          <p:cNvPr id="11" name="星形: 七角 3"/>
          <p:cNvSpPr/>
          <p:nvPr/>
        </p:nvSpPr>
        <p:spPr>
          <a:xfrm>
            <a:off x="1805727" y="2629332"/>
            <a:ext cx="975745" cy="978503"/>
          </a:xfrm>
          <a:prstGeom prst="star7">
            <a:avLst>
              <a:gd name="adj" fmla="val 40882"/>
              <a:gd name="hf" fmla="val 102572"/>
              <a:gd name="vf" fmla="val 105210"/>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350" dirty="0">
              <a:latin typeface="汉仪正圆-45W" panose="00020600040101010101" charset="-122"/>
              <a:ea typeface="汉仪正圆-45W" panose="00020600040101010101" charset="-122"/>
              <a:cs typeface="微软雅黑" panose="020B0503020204020204" pitchFamily="34" charset="-122"/>
              <a:sym typeface="思源黑体 CN Light" panose="020B0300000000000000" pitchFamily="34" charset="-122"/>
            </a:endParaRPr>
          </a:p>
        </p:txBody>
      </p:sp>
      <p:sp>
        <p:nvSpPr>
          <p:cNvPr id="12" name="任意多边形: 形状 9"/>
          <p:cNvSpPr/>
          <p:nvPr/>
        </p:nvSpPr>
        <p:spPr bwMode="auto">
          <a:xfrm>
            <a:off x="2022270" y="2888642"/>
            <a:ext cx="542659" cy="459882"/>
          </a:xfrm>
          <a:custGeom>
            <a:avLst/>
            <a:gdLst>
              <a:gd name="connsiteX0" fmla="*/ 46038 w 338138"/>
              <a:gd name="connsiteY0" fmla="*/ 261938 h 285751"/>
              <a:gd name="connsiteX1" fmla="*/ 38100 w 338138"/>
              <a:gd name="connsiteY1" fmla="*/ 270670 h 285751"/>
              <a:gd name="connsiteX2" fmla="*/ 46038 w 338138"/>
              <a:gd name="connsiteY2" fmla="*/ 279402 h 285751"/>
              <a:gd name="connsiteX3" fmla="*/ 53976 w 338138"/>
              <a:gd name="connsiteY3" fmla="*/ 270670 h 285751"/>
              <a:gd name="connsiteX4" fmla="*/ 46038 w 338138"/>
              <a:gd name="connsiteY4" fmla="*/ 261938 h 285751"/>
              <a:gd name="connsiteX5" fmla="*/ 288131 w 338138"/>
              <a:gd name="connsiteY5" fmla="*/ 184150 h 285751"/>
              <a:gd name="connsiteX6" fmla="*/ 277812 w 338138"/>
              <a:gd name="connsiteY6" fmla="*/ 194469 h 285751"/>
              <a:gd name="connsiteX7" fmla="*/ 288131 w 338138"/>
              <a:gd name="connsiteY7" fmla="*/ 204788 h 285751"/>
              <a:gd name="connsiteX8" fmla="*/ 298450 w 338138"/>
              <a:gd name="connsiteY8" fmla="*/ 194469 h 285751"/>
              <a:gd name="connsiteX9" fmla="*/ 288131 w 338138"/>
              <a:gd name="connsiteY9" fmla="*/ 184150 h 285751"/>
              <a:gd name="connsiteX10" fmla="*/ 19050 w 338138"/>
              <a:gd name="connsiteY10" fmla="*/ 165100 h 285751"/>
              <a:gd name="connsiteX11" fmla="*/ 19050 w 338138"/>
              <a:gd name="connsiteY11" fmla="*/ 242888 h 285751"/>
              <a:gd name="connsiteX12" fmla="*/ 73025 w 338138"/>
              <a:gd name="connsiteY12" fmla="*/ 242888 h 285751"/>
              <a:gd name="connsiteX13" fmla="*/ 73025 w 338138"/>
              <a:gd name="connsiteY13" fmla="*/ 165100 h 285751"/>
              <a:gd name="connsiteX14" fmla="*/ 12010 w 338138"/>
              <a:gd name="connsiteY14" fmla="*/ 141288 h 285751"/>
              <a:gd name="connsiteX15" fmla="*/ 81400 w 338138"/>
              <a:gd name="connsiteY15" fmla="*/ 141288 h 285751"/>
              <a:gd name="connsiteX16" fmla="*/ 92075 w 338138"/>
              <a:gd name="connsiteY16" fmla="*/ 153107 h 285751"/>
              <a:gd name="connsiteX17" fmla="*/ 92075 w 338138"/>
              <a:gd name="connsiteY17" fmla="*/ 273932 h 285751"/>
              <a:gd name="connsiteX18" fmla="*/ 81400 w 338138"/>
              <a:gd name="connsiteY18" fmla="*/ 285751 h 285751"/>
              <a:gd name="connsiteX19" fmla="*/ 12010 w 338138"/>
              <a:gd name="connsiteY19" fmla="*/ 285751 h 285751"/>
              <a:gd name="connsiteX20" fmla="*/ 0 w 338138"/>
              <a:gd name="connsiteY20" fmla="*/ 273932 h 285751"/>
              <a:gd name="connsiteX21" fmla="*/ 0 w 338138"/>
              <a:gd name="connsiteY21" fmla="*/ 153107 h 285751"/>
              <a:gd name="connsiteX22" fmla="*/ 12010 w 338138"/>
              <a:gd name="connsiteY22" fmla="*/ 141288 h 285751"/>
              <a:gd name="connsiteX23" fmla="*/ 55002 w 338138"/>
              <a:gd name="connsiteY23" fmla="*/ 82550 h 285751"/>
              <a:gd name="connsiteX24" fmla="*/ 175185 w 338138"/>
              <a:gd name="connsiteY24" fmla="*/ 82550 h 285751"/>
              <a:gd name="connsiteX25" fmla="*/ 193675 w 338138"/>
              <a:gd name="connsiteY25" fmla="*/ 99703 h 285751"/>
              <a:gd name="connsiteX26" fmla="*/ 193675 w 338138"/>
              <a:gd name="connsiteY26" fmla="*/ 268597 h 285751"/>
              <a:gd name="connsiteX27" fmla="*/ 175185 w 338138"/>
              <a:gd name="connsiteY27" fmla="*/ 285750 h 285751"/>
              <a:gd name="connsiteX28" fmla="*/ 107830 w 338138"/>
              <a:gd name="connsiteY28" fmla="*/ 285750 h 285751"/>
              <a:gd name="connsiteX29" fmla="*/ 109151 w 338138"/>
              <a:gd name="connsiteY29" fmla="*/ 276514 h 285751"/>
              <a:gd name="connsiteX30" fmla="*/ 109151 w 338138"/>
              <a:gd name="connsiteY30" fmla="*/ 273875 h 285751"/>
              <a:gd name="connsiteX31" fmla="*/ 115754 w 338138"/>
              <a:gd name="connsiteY31" fmla="*/ 275194 h 285751"/>
              <a:gd name="connsiteX32" fmla="*/ 124999 w 338138"/>
              <a:gd name="connsiteY32" fmla="*/ 264639 h 285751"/>
              <a:gd name="connsiteX33" fmla="*/ 115754 w 338138"/>
              <a:gd name="connsiteY33" fmla="*/ 254083 h 285751"/>
              <a:gd name="connsiteX34" fmla="*/ 109151 w 338138"/>
              <a:gd name="connsiteY34" fmla="*/ 256722 h 285751"/>
              <a:gd name="connsiteX35" fmla="*/ 109151 w 338138"/>
              <a:gd name="connsiteY35" fmla="*/ 235610 h 285751"/>
              <a:gd name="connsiteX36" fmla="*/ 168582 w 338138"/>
              <a:gd name="connsiteY36" fmla="*/ 235610 h 285751"/>
              <a:gd name="connsiteX37" fmla="*/ 168582 w 338138"/>
              <a:gd name="connsiteY37" fmla="*/ 110259 h 285751"/>
              <a:gd name="connsiteX38" fmla="*/ 61606 w 338138"/>
              <a:gd name="connsiteY38" fmla="*/ 110259 h 285751"/>
              <a:gd name="connsiteX39" fmla="*/ 61606 w 338138"/>
              <a:gd name="connsiteY39" fmla="*/ 126093 h 285751"/>
              <a:gd name="connsiteX40" fmla="*/ 36512 w 338138"/>
              <a:gd name="connsiteY40" fmla="*/ 126093 h 285751"/>
              <a:gd name="connsiteX41" fmla="*/ 36512 w 338138"/>
              <a:gd name="connsiteY41" fmla="*/ 99703 h 285751"/>
              <a:gd name="connsiteX42" fmla="*/ 55002 w 338138"/>
              <a:gd name="connsiteY42" fmla="*/ 82550 h 285751"/>
              <a:gd name="connsiteX43" fmla="*/ 102729 w 338138"/>
              <a:gd name="connsiteY43" fmla="*/ 0 h 285751"/>
              <a:gd name="connsiteX44" fmla="*/ 305260 w 338138"/>
              <a:gd name="connsiteY44" fmla="*/ 0 h 285751"/>
              <a:gd name="connsiteX45" fmla="*/ 338138 w 338138"/>
              <a:gd name="connsiteY45" fmla="*/ 34237 h 285751"/>
              <a:gd name="connsiteX46" fmla="*/ 338138 w 338138"/>
              <a:gd name="connsiteY46" fmla="*/ 188306 h 285751"/>
              <a:gd name="connsiteX47" fmla="*/ 305260 w 338138"/>
              <a:gd name="connsiteY47" fmla="*/ 221226 h 285751"/>
              <a:gd name="connsiteX48" fmla="*/ 234242 w 338138"/>
              <a:gd name="connsiteY48" fmla="*/ 221226 h 285751"/>
              <a:gd name="connsiteX49" fmla="*/ 234242 w 338138"/>
              <a:gd name="connsiteY49" fmla="*/ 243612 h 285751"/>
              <a:gd name="connsiteX50" fmla="*/ 265806 w 338138"/>
              <a:gd name="connsiteY50" fmla="*/ 243612 h 285751"/>
              <a:gd name="connsiteX51" fmla="*/ 277642 w 338138"/>
              <a:gd name="connsiteY51" fmla="*/ 256780 h 285751"/>
              <a:gd name="connsiteX52" fmla="*/ 277642 w 338138"/>
              <a:gd name="connsiteY52" fmla="*/ 272582 h 285751"/>
              <a:gd name="connsiteX53" fmla="*/ 265806 w 338138"/>
              <a:gd name="connsiteY53" fmla="*/ 285750 h 285751"/>
              <a:gd name="connsiteX54" fmla="*/ 205309 w 338138"/>
              <a:gd name="connsiteY54" fmla="*/ 285750 h 285751"/>
              <a:gd name="connsiteX55" fmla="*/ 210570 w 338138"/>
              <a:gd name="connsiteY55" fmla="*/ 269948 h 285751"/>
              <a:gd name="connsiteX56" fmla="*/ 210570 w 338138"/>
              <a:gd name="connsiteY56" fmla="*/ 213325 h 285751"/>
              <a:gd name="connsiteX57" fmla="*/ 210570 w 338138"/>
              <a:gd name="connsiteY57" fmla="*/ 172504 h 285751"/>
              <a:gd name="connsiteX58" fmla="*/ 296054 w 338138"/>
              <a:gd name="connsiteY58" fmla="*/ 172504 h 285751"/>
              <a:gd name="connsiteX59" fmla="*/ 309205 w 338138"/>
              <a:gd name="connsiteY59" fmla="*/ 159335 h 285751"/>
              <a:gd name="connsiteX60" fmla="*/ 309205 w 338138"/>
              <a:gd name="connsiteY60" fmla="*/ 39504 h 285751"/>
              <a:gd name="connsiteX61" fmla="*/ 296054 w 338138"/>
              <a:gd name="connsiteY61" fmla="*/ 27653 h 285751"/>
              <a:gd name="connsiteX62" fmla="*/ 110620 w 338138"/>
              <a:gd name="connsiteY62" fmla="*/ 27653 h 285751"/>
              <a:gd name="connsiteX63" fmla="*/ 98783 w 338138"/>
              <a:gd name="connsiteY63" fmla="*/ 39504 h 285751"/>
              <a:gd name="connsiteX64" fmla="*/ 98783 w 338138"/>
              <a:gd name="connsiteY64" fmla="*/ 65841 h 285751"/>
              <a:gd name="connsiteX65" fmla="*/ 69850 w 338138"/>
              <a:gd name="connsiteY65" fmla="*/ 65841 h 285751"/>
              <a:gd name="connsiteX66" fmla="*/ 69850 w 338138"/>
              <a:gd name="connsiteY66" fmla="*/ 34237 h 285751"/>
              <a:gd name="connsiteX67" fmla="*/ 102729 w 338138"/>
              <a:gd name="connsiteY67" fmla="*/ 0 h 285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38138" h="285751">
                <a:moveTo>
                  <a:pt x="46038" y="261938"/>
                </a:moveTo>
                <a:cubicBezTo>
                  <a:pt x="41654" y="261938"/>
                  <a:pt x="38100" y="265847"/>
                  <a:pt x="38100" y="270670"/>
                </a:cubicBezTo>
                <a:cubicBezTo>
                  <a:pt x="38100" y="275493"/>
                  <a:pt x="41654" y="279402"/>
                  <a:pt x="46038" y="279402"/>
                </a:cubicBezTo>
                <a:cubicBezTo>
                  <a:pt x="50422" y="279402"/>
                  <a:pt x="53976" y="275493"/>
                  <a:pt x="53976" y="270670"/>
                </a:cubicBezTo>
                <a:cubicBezTo>
                  <a:pt x="53976" y="265847"/>
                  <a:pt x="50422" y="261938"/>
                  <a:pt x="46038" y="261938"/>
                </a:cubicBezTo>
                <a:close/>
                <a:moveTo>
                  <a:pt x="288131" y="184150"/>
                </a:moveTo>
                <a:cubicBezTo>
                  <a:pt x="282432" y="184150"/>
                  <a:pt x="277812" y="188770"/>
                  <a:pt x="277812" y="194469"/>
                </a:cubicBezTo>
                <a:cubicBezTo>
                  <a:pt x="277812" y="200168"/>
                  <a:pt x="282432" y="204788"/>
                  <a:pt x="288131" y="204788"/>
                </a:cubicBezTo>
                <a:cubicBezTo>
                  <a:pt x="293830" y="204788"/>
                  <a:pt x="298450" y="200168"/>
                  <a:pt x="298450" y="194469"/>
                </a:cubicBezTo>
                <a:cubicBezTo>
                  <a:pt x="298450" y="188770"/>
                  <a:pt x="293830" y="184150"/>
                  <a:pt x="288131" y="184150"/>
                </a:cubicBezTo>
                <a:close/>
                <a:moveTo>
                  <a:pt x="19050" y="165100"/>
                </a:moveTo>
                <a:lnTo>
                  <a:pt x="19050" y="242888"/>
                </a:lnTo>
                <a:lnTo>
                  <a:pt x="73025" y="242888"/>
                </a:lnTo>
                <a:lnTo>
                  <a:pt x="73025" y="165100"/>
                </a:lnTo>
                <a:close/>
                <a:moveTo>
                  <a:pt x="12010" y="141288"/>
                </a:moveTo>
                <a:cubicBezTo>
                  <a:pt x="12010" y="141288"/>
                  <a:pt x="12010" y="141288"/>
                  <a:pt x="81400" y="141288"/>
                </a:cubicBezTo>
                <a:cubicBezTo>
                  <a:pt x="86738" y="141288"/>
                  <a:pt x="92075" y="146541"/>
                  <a:pt x="92075" y="153107"/>
                </a:cubicBezTo>
                <a:cubicBezTo>
                  <a:pt x="92075" y="153107"/>
                  <a:pt x="92075" y="153107"/>
                  <a:pt x="92075" y="273932"/>
                </a:cubicBezTo>
                <a:cubicBezTo>
                  <a:pt x="92075" y="280498"/>
                  <a:pt x="86738" y="285751"/>
                  <a:pt x="81400" y="285751"/>
                </a:cubicBezTo>
                <a:cubicBezTo>
                  <a:pt x="81400" y="285751"/>
                  <a:pt x="81400" y="285751"/>
                  <a:pt x="12010" y="285751"/>
                </a:cubicBezTo>
                <a:cubicBezTo>
                  <a:pt x="5337" y="285751"/>
                  <a:pt x="0" y="280498"/>
                  <a:pt x="0" y="273932"/>
                </a:cubicBezTo>
                <a:cubicBezTo>
                  <a:pt x="0" y="273932"/>
                  <a:pt x="0" y="273932"/>
                  <a:pt x="0" y="153107"/>
                </a:cubicBezTo>
                <a:cubicBezTo>
                  <a:pt x="0" y="146541"/>
                  <a:pt x="5337" y="141288"/>
                  <a:pt x="12010" y="141288"/>
                </a:cubicBezTo>
                <a:close/>
                <a:moveTo>
                  <a:pt x="55002" y="82550"/>
                </a:moveTo>
                <a:cubicBezTo>
                  <a:pt x="55002" y="82550"/>
                  <a:pt x="55002" y="82550"/>
                  <a:pt x="175185" y="82550"/>
                </a:cubicBezTo>
                <a:cubicBezTo>
                  <a:pt x="185751" y="82550"/>
                  <a:pt x="193675" y="90467"/>
                  <a:pt x="193675" y="99703"/>
                </a:cubicBezTo>
                <a:cubicBezTo>
                  <a:pt x="193675" y="99703"/>
                  <a:pt x="193675" y="99703"/>
                  <a:pt x="193675" y="268597"/>
                </a:cubicBezTo>
                <a:cubicBezTo>
                  <a:pt x="193675" y="277833"/>
                  <a:pt x="185751" y="285750"/>
                  <a:pt x="175185" y="285750"/>
                </a:cubicBezTo>
                <a:cubicBezTo>
                  <a:pt x="175185" y="285750"/>
                  <a:pt x="175185" y="285750"/>
                  <a:pt x="107830" y="285750"/>
                </a:cubicBezTo>
                <a:cubicBezTo>
                  <a:pt x="109151" y="283111"/>
                  <a:pt x="109151" y="280472"/>
                  <a:pt x="109151" y="276514"/>
                </a:cubicBezTo>
                <a:cubicBezTo>
                  <a:pt x="109151" y="276514"/>
                  <a:pt x="109151" y="276514"/>
                  <a:pt x="109151" y="273875"/>
                </a:cubicBezTo>
                <a:cubicBezTo>
                  <a:pt x="110471" y="273875"/>
                  <a:pt x="113113" y="275194"/>
                  <a:pt x="115754" y="275194"/>
                </a:cubicBezTo>
                <a:cubicBezTo>
                  <a:pt x="121037" y="275194"/>
                  <a:pt x="124999" y="271236"/>
                  <a:pt x="124999" y="264639"/>
                </a:cubicBezTo>
                <a:cubicBezTo>
                  <a:pt x="124999" y="259361"/>
                  <a:pt x="121037" y="254083"/>
                  <a:pt x="115754" y="254083"/>
                </a:cubicBezTo>
                <a:cubicBezTo>
                  <a:pt x="113113" y="254083"/>
                  <a:pt x="110471" y="255402"/>
                  <a:pt x="109151" y="256722"/>
                </a:cubicBezTo>
                <a:cubicBezTo>
                  <a:pt x="109151" y="256722"/>
                  <a:pt x="109151" y="256722"/>
                  <a:pt x="109151" y="235610"/>
                </a:cubicBezTo>
                <a:cubicBezTo>
                  <a:pt x="109151" y="235610"/>
                  <a:pt x="109151" y="235610"/>
                  <a:pt x="168582" y="235610"/>
                </a:cubicBezTo>
                <a:cubicBezTo>
                  <a:pt x="168582" y="235610"/>
                  <a:pt x="168582" y="235610"/>
                  <a:pt x="168582" y="110259"/>
                </a:cubicBezTo>
                <a:cubicBezTo>
                  <a:pt x="168582" y="110259"/>
                  <a:pt x="168582" y="110259"/>
                  <a:pt x="61606" y="110259"/>
                </a:cubicBezTo>
                <a:cubicBezTo>
                  <a:pt x="61606" y="110259"/>
                  <a:pt x="61606" y="110259"/>
                  <a:pt x="61606" y="126093"/>
                </a:cubicBezTo>
                <a:cubicBezTo>
                  <a:pt x="61606" y="126093"/>
                  <a:pt x="61606" y="126093"/>
                  <a:pt x="36512" y="126093"/>
                </a:cubicBezTo>
                <a:cubicBezTo>
                  <a:pt x="36512" y="126093"/>
                  <a:pt x="36512" y="126093"/>
                  <a:pt x="36512" y="99703"/>
                </a:cubicBezTo>
                <a:cubicBezTo>
                  <a:pt x="36512" y="90467"/>
                  <a:pt x="45757" y="82550"/>
                  <a:pt x="55002" y="82550"/>
                </a:cubicBezTo>
                <a:close/>
                <a:moveTo>
                  <a:pt x="102729" y="0"/>
                </a:moveTo>
                <a:cubicBezTo>
                  <a:pt x="102729" y="0"/>
                  <a:pt x="102729" y="0"/>
                  <a:pt x="305260" y="0"/>
                </a:cubicBezTo>
                <a:cubicBezTo>
                  <a:pt x="323672" y="0"/>
                  <a:pt x="338138" y="15802"/>
                  <a:pt x="338138" y="34237"/>
                </a:cubicBezTo>
                <a:cubicBezTo>
                  <a:pt x="338138" y="34237"/>
                  <a:pt x="338138" y="34237"/>
                  <a:pt x="338138" y="188306"/>
                </a:cubicBezTo>
                <a:cubicBezTo>
                  <a:pt x="338138" y="206741"/>
                  <a:pt x="323672" y="221226"/>
                  <a:pt x="305260" y="221226"/>
                </a:cubicBezTo>
                <a:cubicBezTo>
                  <a:pt x="305260" y="221226"/>
                  <a:pt x="305260" y="221226"/>
                  <a:pt x="234242" y="221226"/>
                </a:cubicBezTo>
                <a:cubicBezTo>
                  <a:pt x="234242" y="221226"/>
                  <a:pt x="234242" y="221226"/>
                  <a:pt x="234242" y="243612"/>
                </a:cubicBezTo>
                <a:cubicBezTo>
                  <a:pt x="234242" y="243612"/>
                  <a:pt x="234242" y="243612"/>
                  <a:pt x="265806" y="243612"/>
                </a:cubicBezTo>
                <a:cubicBezTo>
                  <a:pt x="272381" y="243612"/>
                  <a:pt x="277642" y="250196"/>
                  <a:pt x="277642" y="256780"/>
                </a:cubicBezTo>
                <a:cubicBezTo>
                  <a:pt x="277642" y="256780"/>
                  <a:pt x="277642" y="256780"/>
                  <a:pt x="277642" y="272582"/>
                </a:cubicBezTo>
                <a:cubicBezTo>
                  <a:pt x="277642" y="280483"/>
                  <a:pt x="272381" y="285750"/>
                  <a:pt x="265806" y="285750"/>
                </a:cubicBezTo>
                <a:cubicBezTo>
                  <a:pt x="265806" y="285750"/>
                  <a:pt x="265806" y="285750"/>
                  <a:pt x="205309" y="285750"/>
                </a:cubicBezTo>
                <a:cubicBezTo>
                  <a:pt x="207940" y="280483"/>
                  <a:pt x="209255" y="275216"/>
                  <a:pt x="210570" y="269948"/>
                </a:cubicBezTo>
                <a:cubicBezTo>
                  <a:pt x="210570" y="268632"/>
                  <a:pt x="210570" y="213325"/>
                  <a:pt x="210570" y="213325"/>
                </a:cubicBezTo>
                <a:cubicBezTo>
                  <a:pt x="210570" y="213325"/>
                  <a:pt x="210570" y="213325"/>
                  <a:pt x="210570" y="172504"/>
                </a:cubicBezTo>
                <a:cubicBezTo>
                  <a:pt x="210570" y="172504"/>
                  <a:pt x="210570" y="172504"/>
                  <a:pt x="296054" y="172504"/>
                </a:cubicBezTo>
                <a:cubicBezTo>
                  <a:pt x="303945" y="172504"/>
                  <a:pt x="309205" y="165920"/>
                  <a:pt x="309205" y="159335"/>
                </a:cubicBezTo>
                <a:cubicBezTo>
                  <a:pt x="309205" y="159335"/>
                  <a:pt x="309205" y="159335"/>
                  <a:pt x="309205" y="39504"/>
                </a:cubicBezTo>
                <a:cubicBezTo>
                  <a:pt x="309205" y="32920"/>
                  <a:pt x="303945" y="27653"/>
                  <a:pt x="296054" y="27653"/>
                </a:cubicBezTo>
                <a:cubicBezTo>
                  <a:pt x="296054" y="27653"/>
                  <a:pt x="296054" y="27653"/>
                  <a:pt x="110620" y="27653"/>
                </a:cubicBezTo>
                <a:cubicBezTo>
                  <a:pt x="104044" y="27653"/>
                  <a:pt x="98783" y="32920"/>
                  <a:pt x="98783" y="39504"/>
                </a:cubicBezTo>
                <a:cubicBezTo>
                  <a:pt x="98783" y="39504"/>
                  <a:pt x="98783" y="39504"/>
                  <a:pt x="98783" y="65841"/>
                </a:cubicBezTo>
                <a:cubicBezTo>
                  <a:pt x="98783" y="65841"/>
                  <a:pt x="98783" y="65841"/>
                  <a:pt x="69850" y="65841"/>
                </a:cubicBezTo>
                <a:cubicBezTo>
                  <a:pt x="69850" y="65841"/>
                  <a:pt x="69850" y="65841"/>
                  <a:pt x="69850" y="34237"/>
                </a:cubicBezTo>
                <a:cubicBezTo>
                  <a:pt x="69850" y="15802"/>
                  <a:pt x="84317" y="0"/>
                  <a:pt x="102729" y="0"/>
                </a:cubicBezTo>
                <a:close/>
              </a:path>
            </a:pathLst>
          </a:custGeom>
          <a:solidFill>
            <a:schemeClr val="bg1"/>
          </a:solidFill>
          <a:ln>
            <a:noFill/>
          </a:ln>
        </p:spPr>
        <p:txBody>
          <a:bodyPr anchor="ctr"/>
          <a:lstStyle/>
          <a:p>
            <a:pPr algn="ctr"/>
            <a:endParaRPr sz="1350" dirty="0">
              <a:latin typeface="汉仪正圆-45W" panose="00020600040101010101" charset="-122"/>
              <a:ea typeface="汉仪正圆-45W" panose="00020600040101010101" charset="-122"/>
              <a:cs typeface="微软雅黑" panose="020B0503020204020204" pitchFamily="34" charset="-122"/>
              <a:sym typeface="思源黑体 CN Light" panose="020B0300000000000000" pitchFamily="34" charset="-122"/>
            </a:endParaRPr>
          </a:p>
        </p:txBody>
      </p:sp>
      <p:sp>
        <p:nvSpPr>
          <p:cNvPr id="13" name="星形: 七角 45"/>
          <p:cNvSpPr/>
          <p:nvPr/>
        </p:nvSpPr>
        <p:spPr>
          <a:xfrm>
            <a:off x="4374316" y="2706574"/>
            <a:ext cx="975745" cy="978504"/>
          </a:xfrm>
          <a:prstGeom prst="star7">
            <a:avLst>
              <a:gd name="adj" fmla="val 40882"/>
              <a:gd name="hf" fmla="val 102572"/>
              <a:gd name="vf" fmla="val 105210"/>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1350" dirty="0">
              <a:latin typeface="汉仪正圆-45W" panose="00020600040101010101" charset="-122"/>
              <a:ea typeface="汉仪正圆-45W" panose="00020600040101010101" charset="-122"/>
              <a:cs typeface="微软雅黑" panose="020B0503020204020204" pitchFamily="34" charset="-122"/>
              <a:sym typeface="思源黑体 CN Light" panose="020B0300000000000000" pitchFamily="34" charset="-122"/>
            </a:endParaRPr>
          </a:p>
        </p:txBody>
      </p:sp>
      <p:sp>
        <p:nvSpPr>
          <p:cNvPr id="14" name="任意多边形: 形状 46"/>
          <p:cNvSpPr>
            <a:spLocks noChangeAspect="1"/>
          </p:cNvSpPr>
          <p:nvPr/>
        </p:nvSpPr>
        <p:spPr bwMode="auto">
          <a:xfrm>
            <a:off x="4629162" y="2921939"/>
            <a:ext cx="465099" cy="569232"/>
          </a:xfrm>
          <a:custGeom>
            <a:avLst/>
            <a:gdLst>
              <a:gd name="connsiteX0" fmla="*/ 96662 w 497133"/>
              <a:gd name="connsiteY0" fmla="*/ 355791 h 606722"/>
              <a:gd name="connsiteX1" fmla="*/ 233378 w 497133"/>
              <a:gd name="connsiteY1" fmla="*/ 355791 h 606722"/>
              <a:gd name="connsiteX2" fmla="*/ 274766 w 497133"/>
              <a:gd name="connsiteY2" fmla="*/ 397109 h 606722"/>
              <a:gd name="connsiteX3" fmla="*/ 247174 w 497133"/>
              <a:gd name="connsiteY3" fmla="*/ 435762 h 606722"/>
              <a:gd name="connsiteX4" fmla="*/ 247174 w 497133"/>
              <a:gd name="connsiteY4" fmla="*/ 461975 h 606722"/>
              <a:gd name="connsiteX5" fmla="*/ 255452 w 497133"/>
              <a:gd name="connsiteY5" fmla="*/ 474326 h 606722"/>
              <a:gd name="connsiteX6" fmla="*/ 307877 w 497133"/>
              <a:gd name="connsiteY6" fmla="*/ 500538 h 606722"/>
              <a:gd name="connsiteX7" fmla="*/ 331375 w 497133"/>
              <a:gd name="connsiteY7" fmla="*/ 537769 h 606722"/>
              <a:gd name="connsiteX8" fmla="*/ 331375 w 497133"/>
              <a:gd name="connsiteY8" fmla="*/ 565315 h 606722"/>
              <a:gd name="connsiteX9" fmla="*/ 289987 w 497133"/>
              <a:gd name="connsiteY9" fmla="*/ 606722 h 606722"/>
              <a:gd name="connsiteX10" fmla="*/ 41388 w 497133"/>
              <a:gd name="connsiteY10" fmla="*/ 606722 h 606722"/>
              <a:gd name="connsiteX11" fmla="*/ 0 w 497133"/>
              <a:gd name="connsiteY11" fmla="*/ 565315 h 606722"/>
              <a:gd name="connsiteX12" fmla="*/ 0 w 497133"/>
              <a:gd name="connsiteY12" fmla="*/ 537769 h 606722"/>
              <a:gd name="connsiteX13" fmla="*/ 23409 w 497133"/>
              <a:gd name="connsiteY13" fmla="*/ 501960 h 606722"/>
              <a:gd name="connsiteX14" fmla="*/ 75923 w 497133"/>
              <a:gd name="connsiteY14" fmla="*/ 475747 h 606722"/>
              <a:gd name="connsiteX15" fmla="*/ 84201 w 497133"/>
              <a:gd name="connsiteY15" fmla="*/ 463307 h 606722"/>
              <a:gd name="connsiteX16" fmla="*/ 97997 w 497133"/>
              <a:gd name="connsiteY16" fmla="*/ 449535 h 606722"/>
              <a:gd name="connsiteX17" fmla="*/ 111793 w 497133"/>
              <a:gd name="connsiteY17" fmla="*/ 463307 h 606722"/>
              <a:gd name="connsiteX18" fmla="*/ 88384 w 497133"/>
              <a:gd name="connsiteY18" fmla="*/ 500538 h 606722"/>
              <a:gd name="connsiteX19" fmla="*/ 35870 w 497133"/>
              <a:gd name="connsiteY19" fmla="*/ 526751 h 606722"/>
              <a:gd name="connsiteX20" fmla="*/ 27592 w 497133"/>
              <a:gd name="connsiteY20" fmla="*/ 539102 h 606722"/>
              <a:gd name="connsiteX21" fmla="*/ 27592 w 497133"/>
              <a:gd name="connsiteY21" fmla="*/ 566737 h 606722"/>
              <a:gd name="connsiteX22" fmla="*/ 41388 w 497133"/>
              <a:gd name="connsiteY22" fmla="*/ 580509 h 606722"/>
              <a:gd name="connsiteX23" fmla="*/ 291322 w 497133"/>
              <a:gd name="connsiteY23" fmla="*/ 580509 h 606722"/>
              <a:gd name="connsiteX24" fmla="*/ 305118 w 497133"/>
              <a:gd name="connsiteY24" fmla="*/ 566737 h 606722"/>
              <a:gd name="connsiteX25" fmla="*/ 305118 w 497133"/>
              <a:gd name="connsiteY25" fmla="*/ 539102 h 606722"/>
              <a:gd name="connsiteX26" fmla="*/ 296840 w 497133"/>
              <a:gd name="connsiteY26" fmla="*/ 526751 h 606722"/>
              <a:gd name="connsiteX27" fmla="*/ 244415 w 497133"/>
              <a:gd name="connsiteY27" fmla="*/ 500538 h 606722"/>
              <a:gd name="connsiteX28" fmla="*/ 220917 w 497133"/>
              <a:gd name="connsiteY28" fmla="*/ 463307 h 606722"/>
              <a:gd name="connsiteX29" fmla="*/ 220917 w 497133"/>
              <a:gd name="connsiteY29" fmla="*/ 424744 h 606722"/>
              <a:gd name="connsiteX30" fmla="*/ 234713 w 497133"/>
              <a:gd name="connsiteY30" fmla="*/ 410971 h 606722"/>
              <a:gd name="connsiteX31" fmla="*/ 248509 w 497133"/>
              <a:gd name="connsiteY31" fmla="*/ 397109 h 606722"/>
              <a:gd name="connsiteX32" fmla="*/ 234713 w 497133"/>
              <a:gd name="connsiteY32" fmla="*/ 383337 h 606722"/>
              <a:gd name="connsiteX33" fmla="*/ 96662 w 497133"/>
              <a:gd name="connsiteY33" fmla="*/ 383337 h 606722"/>
              <a:gd name="connsiteX34" fmla="*/ 82866 w 497133"/>
              <a:gd name="connsiteY34" fmla="*/ 397109 h 606722"/>
              <a:gd name="connsiteX35" fmla="*/ 96662 w 497133"/>
              <a:gd name="connsiteY35" fmla="*/ 410971 h 606722"/>
              <a:gd name="connsiteX36" fmla="*/ 179528 w 497133"/>
              <a:gd name="connsiteY36" fmla="*/ 410971 h 606722"/>
              <a:gd name="connsiteX37" fmla="*/ 193324 w 497133"/>
              <a:gd name="connsiteY37" fmla="*/ 424744 h 606722"/>
              <a:gd name="connsiteX38" fmla="*/ 179528 w 497133"/>
              <a:gd name="connsiteY38" fmla="*/ 438516 h 606722"/>
              <a:gd name="connsiteX39" fmla="*/ 96662 w 497133"/>
              <a:gd name="connsiteY39" fmla="*/ 438516 h 606722"/>
              <a:gd name="connsiteX40" fmla="*/ 55185 w 497133"/>
              <a:gd name="connsiteY40" fmla="*/ 397109 h 606722"/>
              <a:gd name="connsiteX41" fmla="*/ 96662 w 497133"/>
              <a:gd name="connsiteY41" fmla="*/ 355791 h 606722"/>
              <a:gd name="connsiteX42" fmla="*/ 454322 w 497133"/>
              <a:gd name="connsiteY42" fmla="*/ 0 h 606722"/>
              <a:gd name="connsiteX43" fmla="*/ 465359 w 497133"/>
              <a:gd name="connsiteY43" fmla="*/ 4177 h 606722"/>
              <a:gd name="connsiteX44" fmla="*/ 497133 w 497133"/>
              <a:gd name="connsiteY44" fmla="*/ 96509 h 606722"/>
              <a:gd name="connsiteX45" fmla="*/ 455746 w 497133"/>
              <a:gd name="connsiteY45" fmla="*/ 190263 h 606722"/>
              <a:gd name="connsiteX46" fmla="*/ 450228 w 497133"/>
              <a:gd name="connsiteY46" fmla="*/ 194439 h 606722"/>
              <a:gd name="connsiteX47" fmla="*/ 415694 w 497133"/>
              <a:gd name="connsiteY47" fmla="*/ 206792 h 606722"/>
              <a:gd name="connsiteX48" fmla="*/ 430825 w 497133"/>
              <a:gd name="connsiteY48" fmla="*/ 220566 h 606722"/>
              <a:gd name="connsiteX49" fmla="*/ 435008 w 497133"/>
              <a:gd name="connsiteY49" fmla="*/ 228919 h 606722"/>
              <a:gd name="connsiteX50" fmla="*/ 430825 w 497133"/>
              <a:gd name="connsiteY50" fmla="*/ 241272 h 606722"/>
              <a:gd name="connsiteX51" fmla="*/ 291356 w 497133"/>
              <a:gd name="connsiteY51" fmla="*/ 317075 h 606722"/>
              <a:gd name="connsiteX52" fmla="*/ 274801 w 497133"/>
              <a:gd name="connsiteY52" fmla="*/ 306055 h 606722"/>
              <a:gd name="connsiteX53" fmla="*/ 285837 w 497133"/>
              <a:gd name="connsiteY53" fmla="*/ 289526 h 606722"/>
              <a:gd name="connsiteX54" fmla="*/ 401899 w 497133"/>
              <a:gd name="connsiteY54" fmla="*/ 231674 h 606722"/>
              <a:gd name="connsiteX55" fmla="*/ 379737 w 497133"/>
              <a:gd name="connsiteY55" fmla="*/ 212301 h 606722"/>
              <a:gd name="connsiteX56" fmla="*/ 375642 w 497133"/>
              <a:gd name="connsiteY56" fmla="*/ 199949 h 606722"/>
              <a:gd name="connsiteX57" fmla="*/ 385255 w 497133"/>
              <a:gd name="connsiteY57" fmla="*/ 188930 h 606722"/>
              <a:gd name="connsiteX58" fmla="*/ 439102 w 497133"/>
              <a:gd name="connsiteY58" fmla="*/ 170979 h 606722"/>
              <a:gd name="connsiteX59" fmla="*/ 469542 w 497133"/>
              <a:gd name="connsiteY59" fmla="*/ 96509 h 606722"/>
              <a:gd name="connsiteX60" fmla="*/ 455746 w 497133"/>
              <a:gd name="connsiteY60" fmla="*/ 35813 h 606722"/>
              <a:gd name="connsiteX61" fmla="*/ 218194 w 497133"/>
              <a:gd name="connsiteY61" fmla="*/ 339202 h 606722"/>
              <a:gd name="connsiteX62" fmla="*/ 207158 w 497133"/>
              <a:gd name="connsiteY62" fmla="*/ 344712 h 606722"/>
              <a:gd name="connsiteX63" fmla="*/ 198880 w 497133"/>
              <a:gd name="connsiteY63" fmla="*/ 341957 h 606722"/>
              <a:gd name="connsiteX64" fmla="*/ 196121 w 497133"/>
              <a:gd name="connsiteY64" fmla="*/ 322673 h 606722"/>
              <a:gd name="connsiteX65" fmla="*/ 444621 w 497133"/>
              <a:gd name="connsiteY65" fmla="*/ 5510 h 606722"/>
              <a:gd name="connsiteX66" fmla="*/ 454322 w 497133"/>
              <a:gd name="connsiteY66"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97133" h="606722">
                <a:moveTo>
                  <a:pt x="96662" y="355791"/>
                </a:moveTo>
                <a:lnTo>
                  <a:pt x="233378" y="355791"/>
                </a:lnTo>
                <a:cubicBezTo>
                  <a:pt x="256787" y="355791"/>
                  <a:pt x="274766" y="373740"/>
                  <a:pt x="274766" y="397109"/>
                </a:cubicBezTo>
                <a:cubicBezTo>
                  <a:pt x="274766" y="415058"/>
                  <a:pt x="263729" y="430253"/>
                  <a:pt x="247174" y="435762"/>
                </a:cubicBezTo>
                <a:lnTo>
                  <a:pt x="247174" y="461975"/>
                </a:lnTo>
                <a:cubicBezTo>
                  <a:pt x="247174" y="467484"/>
                  <a:pt x="251268" y="471571"/>
                  <a:pt x="255452" y="474326"/>
                </a:cubicBezTo>
                <a:lnTo>
                  <a:pt x="307877" y="500538"/>
                </a:lnTo>
                <a:cubicBezTo>
                  <a:pt x="323097" y="507469"/>
                  <a:pt x="331375" y="522575"/>
                  <a:pt x="331375" y="537769"/>
                </a:cubicBezTo>
                <a:lnTo>
                  <a:pt x="331375" y="565315"/>
                </a:lnTo>
                <a:cubicBezTo>
                  <a:pt x="331375" y="588773"/>
                  <a:pt x="313485" y="606722"/>
                  <a:pt x="289987" y="606722"/>
                </a:cubicBezTo>
                <a:lnTo>
                  <a:pt x="41388" y="606722"/>
                </a:lnTo>
                <a:cubicBezTo>
                  <a:pt x="17890" y="606722"/>
                  <a:pt x="0" y="588773"/>
                  <a:pt x="0" y="565315"/>
                </a:cubicBezTo>
                <a:lnTo>
                  <a:pt x="0" y="537769"/>
                </a:lnTo>
                <a:cubicBezTo>
                  <a:pt x="0" y="522575"/>
                  <a:pt x="8278" y="507469"/>
                  <a:pt x="23409" y="501960"/>
                </a:cubicBezTo>
                <a:lnTo>
                  <a:pt x="75923" y="475747"/>
                </a:lnTo>
                <a:cubicBezTo>
                  <a:pt x="81442" y="472993"/>
                  <a:pt x="84201" y="468817"/>
                  <a:pt x="84201" y="463307"/>
                </a:cubicBezTo>
                <a:cubicBezTo>
                  <a:pt x="84201" y="455044"/>
                  <a:pt x="89720" y="449535"/>
                  <a:pt x="97997" y="449535"/>
                </a:cubicBezTo>
                <a:cubicBezTo>
                  <a:pt x="106275" y="449535"/>
                  <a:pt x="111793" y="455044"/>
                  <a:pt x="111793" y="463307"/>
                </a:cubicBezTo>
                <a:cubicBezTo>
                  <a:pt x="111793" y="479835"/>
                  <a:pt x="102181" y="493608"/>
                  <a:pt x="88384" y="500538"/>
                </a:cubicBezTo>
                <a:lnTo>
                  <a:pt x="35870" y="526751"/>
                </a:lnTo>
                <a:cubicBezTo>
                  <a:pt x="30352" y="529506"/>
                  <a:pt x="27592" y="533593"/>
                  <a:pt x="27592" y="539102"/>
                </a:cubicBezTo>
                <a:lnTo>
                  <a:pt x="27592" y="566737"/>
                </a:lnTo>
                <a:cubicBezTo>
                  <a:pt x="27592" y="575000"/>
                  <a:pt x="33111" y="580509"/>
                  <a:pt x="41388" y="580509"/>
                </a:cubicBezTo>
                <a:lnTo>
                  <a:pt x="291322" y="580509"/>
                </a:lnTo>
                <a:cubicBezTo>
                  <a:pt x="299599" y="580509"/>
                  <a:pt x="305118" y="575000"/>
                  <a:pt x="305118" y="566737"/>
                </a:cubicBezTo>
                <a:lnTo>
                  <a:pt x="305118" y="539102"/>
                </a:lnTo>
                <a:cubicBezTo>
                  <a:pt x="305118" y="533593"/>
                  <a:pt x="301024" y="529506"/>
                  <a:pt x="296840" y="526751"/>
                </a:cubicBezTo>
                <a:lnTo>
                  <a:pt x="244415" y="500538"/>
                </a:lnTo>
                <a:cubicBezTo>
                  <a:pt x="229194" y="493608"/>
                  <a:pt x="220917" y="478502"/>
                  <a:pt x="220917" y="463307"/>
                </a:cubicBezTo>
                <a:lnTo>
                  <a:pt x="220917" y="424744"/>
                </a:lnTo>
                <a:cubicBezTo>
                  <a:pt x="220917" y="416480"/>
                  <a:pt x="226435" y="410971"/>
                  <a:pt x="234713" y="410971"/>
                </a:cubicBezTo>
                <a:cubicBezTo>
                  <a:pt x="242991" y="410971"/>
                  <a:pt x="248509" y="405373"/>
                  <a:pt x="248509" y="397109"/>
                </a:cubicBezTo>
                <a:cubicBezTo>
                  <a:pt x="248509" y="388846"/>
                  <a:pt x="242991" y="383337"/>
                  <a:pt x="234713" y="383337"/>
                </a:cubicBezTo>
                <a:lnTo>
                  <a:pt x="96662" y="383337"/>
                </a:lnTo>
                <a:cubicBezTo>
                  <a:pt x="88384" y="383337"/>
                  <a:pt x="82866" y="388846"/>
                  <a:pt x="82866" y="397109"/>
                </a:cubicBezTo>
                <a:cubicBezTo>
                  <a:pt x="82866" y="405373"/>
                  <a:pt x="88384" y="410971"/>
                  <a:pt x="96662" y="410971"/>
                </a:cubicBezTo>
                <a:lnTo>
                  <a:pt x="179528" y="410971"/>
                </a:lnTo>
                <a:cubicBezTo>
                  <a:pt x="187806" y="410971"/>
                  <a:pt x="193324" y="416480"/>
                  <a:pt x="193324" y="424744"/>
                </a:cubicBezTo>
                <a:cubicBezTo>
                  <a:pt x="193324" y="433007"/>
                  <a:pt x="187806" y="438516"/>
                  <a:pt x="179528" y="438516"/>
                </a:cubicBezTo>
                <a:lnTo>
                  <a:pt x="96662" y="438516"/>
                </a:lnTo>
                <a:cubicBezTo>
                  <a:pt x="73164" y="438516"/>
                  <a:pt x="55185" y="420567"/>
                  <a:pt x="55185" y="397109"/>
                </a:cubicBezTo>
                <a:cubicBezTo>
                  <a:pt x="55185" y="373740"/>
                  <a:pt x="73164" y="355791"/>
                  <a:pt x="96662" y="355791"/>
                </a:cubicBezTo>
                <a:close/>
                <a:moveTo>
                  <a:pt x="454322" y="0"/>
                </a:moveTo>
                <a:cubicBezTo>
                  <a:pt x="458505" y="0"/>
                  <a:pt x="462599" y="1422"/>
                  <a:pt x="465359" y="4177"/>
                </a:cubicBezTo>
                <a:cubicBezTo>
                  <a:pt x="486097" y="24794"/>
                  <a:pt x="497133" y="56519"/>
                  <a:pt x="497133" y="96509"/>
                </a:cubicBezTo>
                <a:cubicBezTo>
                  <a:pt x="497133" y="132322"/>
                  <a:pt x="483337" y="165469"/>
                  <a:pt x="455746" y="190263"/>
                </a:cubicBezTo>
                <a:cubicBezTo>
                  <a:pt x="454322" y="191684"/>
                  <a:pt x="451563" y="194439"/>
                  <a:pt x="450228" y="194439"/>
                </a:cubicBezTo>
                <a:lnTo>
                  <a:pt x="415694" y="206792"/>
                </a:lnTo>
                <a:lnTo>
                  <a:pt x="430825" y="220566"/>
                </a:lnTo>
                <a:cubicBezTo>
                  <a:pt x="432249" y="223321"/>
                  <a:pt x="435008" y="226076"/>
                  <a:pt x="435008" y="228919"/>
                </a:cubicBezTo>
                <a:cubicBezTo>
                  <a:pt x="435008" y="233007"/>
                  <a:pt x="433584" y="238517"/>
                  <a:pt x="430825" y="241272"/>
                </a:cubicBezTo>
                <a:cubicBezTo>
                  <a:pt x="400475" y="271575"/>
                  <a:pt x="363182" y="301967"/>
                  <a:pt x="291356" y="317075"/>
                </a:cubicBezTo>
                <a:cubicBezTo>
                  <a:pt x="284502" y="318496"/>
                  <a:pt x="276225" y="312987"/>
                  <a:pt x="274801" y="306055"/>
                </a:cubicBezTo>
                <a:cubicBezTo>
                  <a:pt x="273466" y="299213"/>
                  <a:pt x="278984" y="290948"/>
                  <a:pt x="285837" y="289526"/>
                </a:cubicBezTo>
                <a:cubicBezTo>
                  <a:pt x="339685" y="278507"/>
                  <a:pt x="372883" y="257801"/>
                  <a:pt x="401899" y="231674"/>
                </a:cubicBezTo>
                <a:lnTo>
                  <a:pt x="379737" y="212301"/>
                </a:lnTo>
                <a:cubicBezTo>
                  <a:pt x="376978" y="209547"/>
                  <a:pt x="374218" y="204037"/>
                  <a:pt x="375642" y="199949"/>
                </a:cubicBezTo>
                <a:cubicBezTo>
                  <a:pt x="376978" y="194439"/>
                  <a:pt x="381161" y="190263"/>
                  <a:pt x="385255" y="188930"/>
                </a:cubicBezTo>
                <a:lnTo>
                  <a:pt x="439102" y="170979"/>
                </a:lnTo>
                <a:cubicBezTo>
                  <a:pt x="448804" y="159959"/>
                  <a:pt x="469542" y="136498"/>
                  <a:pt x="469542" y="96509"/>
                </a:cubicBezTo>
                <a:cubicBezTo>
                  <a:pt x="469542" y="71715"/>
                  <a:pt x="465359" y="51009"/>
                  <a:pt x="455746" y="35813"/>
                </a:cubicBezTo>
                <a:lnTo>
                  <a:pt x="218194" y="339202"/>
                </a:lnTo>
                <a:cubicBezTo>
                  <a:pt x="215435" y="343290"/>
                  <a:pt x="211252" y="344712"/>
                  <a:pt x="207158" y="344712"/>
                </a:cubicBezTo>
                <a:cubicBezTo>
                  <a:pt x="204399" y="344712"/>
                  <a:pt x="201640" y="343290"/>
                  <a:pt x="198880" y="341957"/>
                </a:cubicBezTo>
                <a:cubicBezTo>
                  <a:pt x="191938" y="337780"/>
                  <a:pt x="191938" y="328183"/>
                  <a:pt x="196121" y="322673"/>
                </a:cubicBezTo>
                <a:lnTo>
                  <a:pt x="444621" y="5510"/>
                </a:lnTo>
                <a:cubicBezTo>
                  <a:pt x="446045" y="2755"/>
                  <a:pt x="450228" y="0"/>
                  <a:pt x="454322"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1350" dirty="0">
              <a:latin typeface="汉仪正圆-45W" panose="00020600040101010101" charset="-122"/>
              <a:ea typeface="汉仪正圆-45W" panose="00020600040101010101" charset="-122"/>
              <a:cs typeface="微软雅黑" panose="020B0503020204020204" pitchFamily="34" charset="-122"/>
              <a:sym typeface="思源黑体 CN Light" panose="020B0300000000000000" pitchFamily="34" charset="-122"/>
            </a:endParaRPr>
          </a:p>
        </p:txBody>
      </p:sp>
      <p:sp>
        <p:nvSpPr>
          <p:cNvPr id="15" name="星形: 七角 33"/>
          <p:cNvSpPr/>
          <p:nvPr/>
        </p:nvSpPr>
        <p:spPr>
          <a:xfrm>
            <a:off x="7018578" y="2727431"/>
            <a:ext cx="975745" cy="978504"/>
          </a:xfrm>
          <a:prstGeom prst="star7">
            <a:avLst>
              <a:gd name="adj" fmla="val 40882"/>
              <a:gd name="hf" fmla="val 102572"/>
              <a:gd name="vf" fmla="val 105210"/>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1350" dirty="0">
              <a:latin typeface="汉仪正圆-45W" panose="00020600040101010101" charset="-122"/>
              <a:ea typeface="汉仪正圆-45W" panose="00020600040101010101" charset="-122"/>
              <a:cs typeface="微软雅黑" panose="020B0503020204020204" pitchFamily="34" charset="-122"/>
              <a:sym typeface="思源黑体 CN Light" panose="020B0300000000000000" pitchFamily="34" charset="-122"/>
            </a:endParaRPr>
          </a:p>
        </p:txBody>
      </p:sp>
      <p:sp>
        <p:nvSpPr>
          <p:cNvPr id="16" name="任意多边形: 形状 34"/>
          <p:cNvSpPr/>
          <p:nvPr/>
        </p:nvSpPr>
        <p:spPr bwMode="auto">
          <a:xfrm>
            <a:off x="7270502" y="2977882"/>
            <a:ext cx="488028" cy="477601"/>
          </a:xfrm>
          <a:custGeom>
            <a:avLst/>
            <a:gdLst>
              <a:gd name="connsiteX0" fmla="*/ 445499 w 597846"/>
              <a:gd name="connsiteY0" fmla="*/ 222449 h 583425"/>
              <a:gd name="connsiteX1" fmla="*/ 352668 w 597846"/>
              <a:gd name="connsiteY1" fmla="*/ 238568 h 583425"/>
              <a:gd name="connsiteX2" fmla="*/ 363162 w 597846"/>
              <a:gd name="connsiteY2" fmla="*/ 290955 h 583425"/>
              <a:gd name="connsiteX3" fmla="*/ 458415 w 597846"/>
              <a:gd name="connsiteY3" fmla="*/ 276448 h 583425"/>
              <a:gd name="connsiteX4" fmla="*/ 454379 w 597846"/>
              <a:gd name="connsiteY4" fmla="*/ 188599 h 583425"/>
              <a:gd name="connsiteX5" fmla="*/ 472945 w 597846"/>
              <a:gd name="connsiteY5" fmla="*/ 200688 h 583425"/>
              <a:gd name="connsiteX6" fmla="*/ 493933 w 597846"/>
              <a:gd name="connsiteY6" fmla="*/ 285313 h 583425"/>
              <a:gd name="connsiteX7" fmla="*/ 492318 w 597846"/>
              <a:gd name="connsiteY7" fmla="*/ 298209 h 583425"/>
              <a:gd name="connsiteX8" fmla="*/ 481017 w 597846"/>
              <a:gd name="connsiteY8" fmla="*/ 305462 h 583425"/>
              <a:gd name="connsiteX9" fmla="*/ 352668 w 597846"/>
              <a:gd name="connsiteY9" fmla="*/ 325611 h 583425"/>
              <a:gd name="connsiteX10" fmla="*/ 350247 w 597846"/>
              <a:gd name="connsiteY10" fmla="*/ 325611 h 583425"/>
              <a:gd name="connsiteX11" fmla="*/ 334102 w 597846"/>
              <a:gd name="connsiteY11" fmla="*/ 312716 h 583425"/>
              <a:gd name="connsiteX12" fmla="*/ 317957 w 597846"/>
              <a:gd name="connsiteY12" fmla="*/ 228897 h 583425"/>
              <a:gd name="connsiteX13" fmla="*/ 320379 w 597846"/>
              <a:gd name="connsiteY13" fmla="*/ 216807 h 583425"/>
              <a:gd name="connsiteX14" fmla="*/ 330873 w 597846"/>
              <a:gd name="connsiteY14" fmla="*/ 210360 h 583425"/>
              <a:gd name="connsiteX15" fmla="*/ 260695 w 597846"/>
              <a:gd name="connsiteY15" fmla="*/ 183777 h 583425"/>
              <a:gd name="connsiteX16" fmla="*/ 236482 w 597846"/>
              <a:gd name="connsiteY16" fmla="*/ 191029 h 583425"/>
              <a:gd name="connsiteX17" fmla="*/ 217111 w 597846"/>
              <a:gd name="connsiteY17" fmla="*/ 236956 h 583425"/>
              <a:gd name="connsiteX18" fmla="*/ 275223 w 597846"/>
              <a:gd name="connsiteY18" fmla="*/ 517354 h 583425"/>
              <a:gd name="connsiteX19" fmla="*/ 309929 w 597846"/>
              <a:gd name="connsiteY19" fmla="*/ 551195 h 583425"/>
              <a:gd name="connsiteX20" fmla="*/ 335756 w 597846"/>
              <a:gd name="connsiteY20" fmla="*/ 547972 h 583425"/>
              <a:gd name="connsiteX21" fmla="*/ 451173 w 597846"/>
              <a:gd name="connsiteY21" fmla="*/ 156382 h 583425"/>
              <a:gd name="connsiteX22" fmla="*/ 292172 w 597846"/>
              <a:gd name="connsiteY22" fmla="*/ 177331 h 583425"/>
              <a:gd name="connsiteX23" fmla="*/ 368041 w 597846"/>
              <a:gd name="connsiteY23" fmla="*/ 542332 h 583425"/>
              <a:gd name="connsiteX24" fmla="*/ 536726 w 597846"/>
              <a:gd name="connsiteY24" fmla="*/ 506880 h 583425"/>
              <a:gd name="connsiteX25" fmla="*/ 560132 w 597846"/>
              <a:gd name="connsiteY25" fmla="*/ 491570 h 583425"/>
              <a:gd name="connsiteX26" fmla="*/ 564167 w 597846"/>
              <a:gd name="connsiteY26" fmla="*/ 463369 h 583425"/>
              <a:gd name="connsiteX27" fmla="*/ 499599 w 597846"/>
              <a:gd name="connsiteY27" fmla="*/ 189417 h 583425"/>
              <a:gd name="connsiteX28" fmla="*/ 451173 w 597846"/>
              <a:gd name="connsiteY28" fmla="*/ 156382 h 583425"/>
              <a:gd name="connsiteX29" fmla="*/ 404865 w 597846"/>
              <a:gd name="connsiteY29" fmla="*/ 122239 h 583425"/>
              <a:gd name="connsiteX30" fmla="*/ 382569 w 597846"/>
              <a:gd name="connsiteY30" fmla="*/ 123346 h 583425"/>
              <a:gd name="connsiteX31" fmla="*/ 186441 w 597846"/>
              <a:gd name="connsiteY31" fmla="*/ 144296 h 583425"/>
              <a:gd name="connsiteX32" fmla="*/ 186441 w 597846"/>
              <a:gd name="connsiteY32" fmla="*/ 206338 h 583425"/>
              <a:gd name="connsiteX33" fmla="*/ 227604 w 597846"/>
              <a:gd name="connsiteY33" fmla="*/ 160410 h 583425"/>
              <a:gd name="connsiteX34" fmla="*/ 268766 w 597846"/>
              <a:gd name="connsiteY34" fmla="*/ 148324 h 583425"/>
              <a:gd name="connsiteX35" fmla="*/ 269573 w 597846"/>
              <a:gd name="connsiteY35" fmla="*/ 148324 h 583425"/>
              <a:gd name="connsiteX36" fmla="*/ 271187 w 597846"/>
              <a:gd name="connsiteY36" fmla="*/ 147519 h 583425"/>
              <a:gd name="connsiteX37" fmla="*/ 418081 w 597846"/>
              <a:gd name="connsiteY37" fmla="*/ 128181 h 583425"/>
              <a:gd name="connsiteX38" fmla="*/ 418081 w 597846"/>
              <a:gd name="connsiteY38" fmla="*/ 124152 h 583425"/>
              <a:gd name="connsiteX39" fmla="*/ 404865 w 597846"/>
              <a:gd name="connsiteY39" fmla="*/ 122239 h 583425"/>
              <a:gd name="connsiteX40" fmla="*/ 117837 w 597846"/>
              <a:gd name="connsiteY40" fmla="*/ 120123 h 583425"/>
              <a:gd name="connsiteX41" fmla="*/ 109766 w 597846"/>
              <a:gd name="connsiteY41" fmla="*/ 141073 h 583425"/>
              <a:gd name="connsiteX42" fmla="*/ 109766 w 597846"/>
              <a:gd name="connsiteY42" fmla="*/ 435974 h 583425"/>
              <a:gd name="connsiteX43" fmla="*/ 139629 w 597846"/>
              <a:gd name="connsiteY43" fmla="*/ 496405 h 583425"/>
              <a:gd name="connsiteX44" fmla="*/ 154157 w 597846"/>
              <a:gd name="connsiteY44" fmla="*/ 504462 h 583425"/>
              <a:gd name="connsiteX45" fmla="*/ 154157 w 597846"/>
              <a:gd name="connsiteY45" fmla="*/ 139461 h 583425"/>
              <a:gd name="connsiteX46" fmla="*/ 124294 w 597846"/>
              <a:gd name="connsiteY46" fmla="*/ 122541 h 583425"/>
              <a:gd name="connsiteX47" fmla="*/ 117837 w 597846"/>
              <a:gd name="connsiteY47" fmla="*/ 120123 h 583425"/>
              <a:gd name="connsiteX48" fmla="*/ 40355 w 597846"/>
              <a:gd name="connsiteY48" fmla="*/ 65333 h 583425"/>
              <a:gd name="connsiteX49" fmla="*/ 32284 w 597846"/>
              <a:gd name="connsiteY49" fmla="*/ 85476 h 583425"/>
              <a:gd name="connsiteX50" fmla="*/ 32284 w 597846"/>
              <a:gd name="connsiteY50" fmla="*/ 380378 h 583425"/>
              <a:gd name="connsiteX51" fmla="*/ 62147 w 597846"/>
              <a:gd name="connsiteY51" fmla="*/ 441614 h 583425"/>
              <a:gd name="connsiteX52" fmla="*/ 76675 w 597846"/>
              <a:gd name="connsiteY52" fmla="*/ 449672 h 583425"/>
              <a:gd name="connsiteX53" fmla="*/ 76675 w 597846"/>
              <a:gd name="connsiteY53" fmla="*/ 84671 h 583425"/>
              <a:gd name="connsiteX54" fmla="*/ 46812 w 597846"/>
              <a:gd name="connsiteY54" fmla="*/ 67750 h 583425"/>
              <a:gd name="connsiteX55" fmla="*/ 40355 w 597846"/>
              <a:gd name="connsiteY55" fmla="*/ 65333 h 583425"/>
              <a:gd name="connsiteX56" fmla="*/ 323650 w 597846"/>
              <a:gd name="connsiteY56" fmla="*/ 68 h 583425"/>
              <a:gd name="connsiteX57" fmla="*/ 341406 w 597846"/>
              <a:gd name="connsiteY57" fmla="*/ 14571 h 583425"/>
              <a:gd name="connsiteX58" fmla="*/ 326878 w 597846"/>
              <a:gd name="connsiteY58" fmla="*/ 32297 h 583425"/>
              <a:gd name="connsiteX59" fmla="*/ 94431 w 597846"/>
              <a:gd name="connsiteY59" fmla="*/ 57275 h 583425"/>
              <a:gd name="connsiteX60" fmla="*/ 100888 w 597846"/>
              <a:gd name="connsiteY60" fmla="*/ 61304 h 583425"/>
              <a:gd name="connsiteX61" fmla="*/ 108152 w 597846"/>
              <a:gd name="connsiteY61" fmla="*/ 69362 h 583425"/>
              <a:gd name="connsiteX62" fmla="*/ 368848 w 597846"/>
              <a:gd name="connsiteY62" fmla="*/ 41966 h 583425"/>
              <a:gd name="connsiteX63" fmla="*/ 386604 w 597846"/>
              <a:gd name="connsiteY63" fmla="*/ 56470 h 583425"/>
              <a:gd name="connsiteX64" fmla="*/ 372076 w 597846"/>
              <a:gd name="connsiteY64" fmla="*/ 74196 h 583425"/>
              <a:gd name="connsiteX65" fmla="*/ 146086 w 597846"/>
              <a:gd name="connsiteY65" fmla="*/ 97563 h 583425"/>
              <a:gd name="connsiteX66" fmla="*/ 173528 w 597846"/>
              <a:gd name="connsiteY66" fmla="*/ 113677 h 583425"/>
              <a:gd name="connsiteX67" fmla="*/ 379340 w 597846"/>
              <a:gd name="connsiteY67" fmla="*/ 91117 h 583425"/>
              <a:gd name="connsiteX68" fmla="*/ 443102 w 597846"/>
              <a:gd name="connsiteY68" fmla="*/ 100786 h 583425"/>
              <a:gd name="connsiteX69" fmla="*/ 450365 w 597846"/>
              <a:gd name="connsiteY69" fmla="*/ 117706 h 583425"/>
              <a:gd name="connsiteX70" fmla="*/ 450365 w 597846"/>
              <a:gd name="connsiteY70" fmla="*/ 124152 h 583425"/>
              <a:gd name="connsiteX71" fmla="*/ 531076 w 597846"/>
              <a:gd name="connsiteY71" fmla="*/ 182165 h 583425"/>
              <a:gd name="connsiteX72" fmla="*/ 595645 w 597846"/>
              <a:gd name="connsiteY72" fmla="*/ 456118 h 583425"/>
              <a:gd name="connsiteX73" fmla="*/ 586766 w 597846"/>
              <a:gd name="connsiteY73" fmla="*/ 508491 h 583425"/>
              <a:gd name="connsiteX74" fmla="*/ 543183 w 597846"/>
              <a:gd name="connsiteY74" fmla="*/ 539109 h 583425"/>
              <a:gd name="connsiteX75" fmla="*/ 358355 w 597846"/>
              <a:gd name="connsiteY75" fmla="*/ 576979 h 583425"/>
              <a:gd name="connsiteX76" fmla="*/ 357548 w 597846"/>
              <a:gd name="connsiteY76" fmla="*/ 576979 h 583425"/>
              <a:gd name="connsiteX77" fmla="*/ 314771 w 597846"/>
              <a:gd name="connsiteY77" fmla="*/ 583425 h 583425"/>
              <a:gd name="connsiteX78" fmla="*/ 307507 w 597846"/>
              <a:gd name="connsiteY78" fmla="*/ 583425 h 583425"/>
              <a:gd name="connsiteX79" fmla="*/ 243746 w 597846"/>
              <a:gd name="connsiteY79" fmla="*/ 523800 h 583425"/>
              <a:gd name="connsiteX80" fmla="*/ 186441 w 597846"/>
              <a:gd name="connsiteY80" fmla="*/ 247431 h 583425"/>
              <a:gd name="connsiteX81" fmla="*/ 186441 w 597846"/>
              <a:gd name="connsiteY81" fmla="*/ 532663 h 583425"/>
              <a:gd name="connsiteX82" fmla="*/ 178370 w 597846"/>
              <a:gd name="connsiteY82" fmla="*/ 546361 h 583425"/>
              <a:gd name="connsiteX83" fmla="*/ 170299 w 597846"/>
              <a:gd name="connsiteY83" fmla="*/ 548778 h 583425"/>
              <a:gd name="connsiteX84" fmla="*/ 162228 w 597846"/>
              <a:gd name="connsiteY84" fmla="*/ 546361 h 583425"/>
              <a:gd name="connsiteX85" fmla="*/ 124294 w 597846"/>
              <a:gd name="connsiteY85" fmla="*/ 524606 h 583425"/>
              <a:gd name="connsiteX86" fmla="*/ 94431 w 597846"/>
              <a:gd name="connsiteY86" fmla="*/ 493182 h 583425"/>
              <a:gd name="connsiteX87" fmla="*/ 92817 w 597846"/>
              <a:gd name="connsiteY87" fmla="*/ 493182 h 583425"/>
              <a:gd name="connsiteX88" fmla="*/ 84746 w 597846"/>
              <a:gd name="connsiteY88" fmla="*/ 491570 h 583425"/>
              <a:gd name="connsiteX89" fmla="*/ 46812 w 597846"/>
              <a:gd name="connsiteY89" fmla="*/ 469815 h 583425"/>
              <a:gd name="connsiteX90" fmla="*/ 0 w 597846"/>
              <a:gd name="connsiteY90" fmla="*/ 380378 h 583425"/>
              <a:gd name="connsiteX91" fmla="*/ 0 w 597846"/>
              <a:gd name="connsiteY91" fmla="*/ 85476 h 583425"/>
              <a:gd name="connsiteX92" fmla="*/ 27441 w 597846"/>
              <a:gd name="connsiteY92" fmla="*/ 35520 h 583425"/>
              <a:gd name="connsiteX93" fmla="*/ 36320 w 597846"/>
              <a:gd name="connsiteY93" fmla="*/ 31492 h 58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597846" h="583425">
                <a:moveTo>
                  <a:pt x="445499" y="222449"/>
                </a:moveTo>
                <a:lnTo>
                  <a:pt x="352668" y="238568"/>
                </a:lnTo>
                <a:lnTo>
                  <a:pt x="363162" y="290955"/>
                </a:lnTo>
                <a:lnTo>
                  <a:pt x="458415" y="276448"/>
                </a:lnTo>
                <a:close/>
                <a:moveTo>
                  <a:pt x="454379" y="188599"/>
                </a:moveTo>
                <a:cubicBezTo>
                  <a:pt x="462451" y="186987"/>
                  <a:pt x="470523" y="191823"/>
                  <a:pt x="472945" y="200688"/>
                </a:cubicBezTo>
                <a:lnTo>
                  <a:pt x="493933" y="285313"/>
                </a:lnTo>
                <a:cubicBezTo>
                  <a:pt x="495547" y="290149"/>
                  <a:pt x="494740" y="294179"/>
                  <a:pt x="492318" y="298209"/>
                </a:cubicBezTo>
                <a:cubicBezTo>
                  <a:pt x="489897" y="302238"/>
                  <a:pt x="485861" y="304656"/>
                  <a:pt x="481017" y="305462"/>
                </a:cubicBezTo>
                <a:lnTo>
                  <a:pt x="352668" y="325611"/>
                </a:lnTo>
                <a:cubicBezTo>
                  <a:pt x="351861" y="325611"/>
                  <a:pt x="351054" y="325611"/>
                  <a:pt x="350247" y="325611"/>
                </a:cubicBezTo>
                <a:cubicBezTo>
                  <a:pt x="342981" y="325611"/>
                  <a:pt x="335716" y="320775"/>
                  <a:pt x="334102" y="312716"/>
                </a:cubicBezTo>
                <a:lnTo>
                  <a:pt x="317957" y="228897"/>
                </a:lnTo>
                <a:cubicBezTo>
                  <a:pt x="317150" y="224867"/>
                  <a:pt x="317957" y="220031"/>
                  <a:pt x="320379" y="216807"/>
                </a:cubicBezTo>
                <a:cubicBezTo>
                  <a:pt x="322801" y="212778"/>
                  <a:pt x="326837" y="210360"/>
                  <a:pt x="330873" y="210360"/>
                </a:cubicBezTo>
                <a:close/>
                <a:moveTo>
                  <a:pt x="260695" y="183777"/>
                </a:moveTo>
                <a:lnTo>
                  <a:pt x="236482" y="191029"/>
                </a:lnTo>
                <a:cubicBezTo>
                  <a:pt x="221954" y="195057"/>
                  <a:pt x="213076" y="216007"/>
                  <a:pt x="217111" y="236956"/>
                </a:cubicBezTo>
                <a:lnTo>
                  <a:pt x="275223" y="517354"/>
                </a:lnTo>
                <a:cubicBezTo>
                  <a:pt x="279259" y="538303"/>
                  <a:pt x="295401" y="553613"/>
                  <a:pt x="309929" y="551195"/>
                </a:cubicBezTo>
                <a:lnTo>
                  <a:pt x="335756" y="547972"/>
                </a:lnTo>
                <a:close/>
                <a:moveTo>
                  <a:pt x="451173" y="156382"/>
                </a:moveTo>
                <a:lnTo>
                  <a:pt x="292172" y="177331"/>
                </a:lnTo>
                <a:lnTo>
                  <a:pt x="368041" y="542332"/>
                </a:lnTo>
                <a:lnTo>
                  <a:pt x="536726" y="506880"/>
                </a:lnTo>
                <a:cubicBezTo>
                  <a:pt x="546411" y="505268"/>
                  <a:pt x="554482" y="499628"/>
                  <a:pt x="560132" y="491570"/>
                </a:cubicBezTo>
                <a:cubicBezTo>
                  <a:pt x="564975" y="482707"/>
                  <a:pt x="566589" y="473038"/>
                  <a:pt x="564167" y="463369"/>
                </a:cubicBezTo>
                <a:lnTo>
                  <a:pt x="499599" y="189417"/>
                </a:lnTo>
                <a:cubicBezTo>
                  <a:pt x="494756" y="169274"/>
                  <a:pt x="472157" y="153964"/>
                  <a:pt x="451173" y="156382"/>
                </a:cubicBezTo>
                <a:close/>
                <a:moveTo>
                  <a:pt x="404865" y="122239"/>
                </a:moveTo>
                <a:cubicBezTo>
                  <a:pt x="398912" y="121936"/>
                  <a:pt x="391447" y="122138"/>
                  <a:pt x="382569" y="123346"/>
                </a:cubicBezTo>
                <a:lnTo>
                  <a:pt x="186441" y="144296"/>
                </a:lnTo>
                <a:lnTo>
                  <a:pt x="186441" y="206338"/>
                </a:lnTo>
                <a:cubicBezTo>
                  <a:pt x="192091" y="183777"/>
                  <a:pt x="206619" y="166051"/>
                  <a:pt x="227604" y="160410"/>
                </a:cubicBezTo>
                <a:lnTo>
                  <a:pt x="268766" y="148324"/>
                </a:lnTo>
                <a:cubicBezTo>
                  <a:pt x="268766" y="148324"/>
                  <a:pt x="269573" y="148324"/>
                  <a:pt x="269573" y="148324"/>
                </a:cubicBezTo>
                <a:cubicBezTo>
                  <a:pt x="270380" y="147519"/>
                  <a:pt x="270380" y="147519"/>
                  <a:pt x="271187" y="147519"/>
                </a:cubicBezTo>
                <a:lnTo>
                  <a:pt x="418081" y="128181"/>
                </a:lnTo>
                <a:lnTo>
                  <a:pt x="418081" y="124152"/>
                </a:lnTo>
                <a:cubicBezTo>
                  <a:pt x="415256" y="123347"/>
                  <a:pt x="410817" y="122541"/>
                  <a:pt x="404865" y="122239"/>
                </a:cubicBezTo>
                <a:close/>
                <a:moveTo>
                  <a:pt x="117837" y="120123"/>
                </a:moveTo>
                <a:cubicBezTo>
                  <a:pt x="112995" y="120123"/>
                  <a:pt x="109766" y="128986"/>
                  <a:pt x="109766" y="141073"/>
                </a:cubicBezTo>
                <a:lnTo>
                  <a:pt x="109766" y="435974"/>
                </a:lnTo>
                <a:cubicBezTo>
                  <a:pt x="109766" y="459341"/>
                  <a:pt x="123487" y="487542"/>
                  <a:pt x="139629" y="496405"/>
                </a:cubicBezTo>
                <a:lnTo>
                  <a:pt x="154157" y="504462"/>
                </a:lnTo>
                <a:lnTo>
                  <a:pt x="154157" y="139461"/>
                </a:lnTo>
                <a:lnTo>
                  <a:pt x="124294" y="122541"/>
                </a:lnTo>
                <a:cubicBezTo>
                  <a:pt x="121873" y="120929"/>
                  <a:pt x="119451" y="120123"/>
                  <a:pt x="117837" y="120123"/>
                </a:cubicBezTo>
                <a:close/>
                <a:moveTo>
                  <a:pt x="40355" y="65333"/>
                </a:moveTo>
                <a:cubicBezTo>
                  <a:pt x="35512" y="65333"/>
                  <a:pt x="32284" y="74196"/>
                  <a:pt x="32284" y="85476"/>
                </a:cubicBezTo>
                <a:lnTo>
                  <a:pt x="32284" y="380378"/>
                </a:lnTo>
                <a:cubicBezTo>
                  <a:pt x="32284" y="403745"/>
                  <a:pt x="46005" y="432751"/>
                  <a:pt x="62147" y="441614"/>
                </a:cubicBezTo>
                <a:lnTo>
                  <a:pt x="76675" y="449672"/>
                </a:lnTo>
                <a:lnTo>
                  <a:pt x="76675" y="84671"/>
                </a:lnTo>
                <a:lnTo>
                  <a:pt x="46812" y="67750"/>
                </a:lnTo>
                <a:cubicBezTo>
                  <a:pt x="44391" y="66139"/>
                  <a:pt x="41969" y="65333"/>
                  <a:pt x="40355" y="65333"/>
                </a:cubicBezTo>
                <a:close/>
                <a:moveTo>
                  <a:pt x="323650" y="68"/>
                </a:moveTo>
                <a:cubicBezTo>
                  <a:pt x="332528" y="-738"/>
                  <a:pt x="339792" y="5708"/>
                  <a:pt x="341406" y="14571"/>
                </a:cubicBezTo>
                <a:cubicBezTo>
                  <a:pt x="342213" y="23434"/>
                  <a:pt x="335756" y="31492"/>
                  <a:pt x="326878" y="32297"/>
                </a:cubicBezTo>
                <a:lnTo>
                  <a:pt x="94431" y="57275"/>
                </a:lnTo>
                <a:lnTo>
                  <a:pt x="100888" y="61304"/>
                </a:lnTo>
                <a:cubicBezTo>
                  <a:pt x="104116" y="62916"/>
                  <a:pt x="106538" y="66139"/>
                  <a:pt x="108152" y="69362"/>
                </a:cubicBezTo>
                <a:lnTo>
                  <a:pt x="368848" y="41966"/>
                </a:lnTo>
                <a:cubicBezTo>
                  <a:pt x="377726" y="41161"/>
                  <a:pt x="385797" y="47607"/>
                  <a:pt x="386604" y="56470"/>
                </a:cubicBezTo>
                <a:cubicBezTo>
                  <a:pt x="387411" y="65333"/>
                  <a:pt x="380954" y="73390"/>
                  <a:pt x="372076" y="74196"/>
                </a:cubicBezTo>
                <a:lnTo>
                  <a:pt x="146086" y="97563"/>
                </a:lnTo>
                <a:lnTo>
                  <a:pt x="173528" y="113677"/>
                </a:lnTo>
                <a:lnTo>
                  <a:pt x="379340" y="91117"/>
                </a:lnTo>
                <a:cubicBezTo>
                  <a:pt x="393061" y="89505"/>
                  <a:pt x="427767" y="87088"/>
                  <a:pt x="443102" y="100786"/>
                </a:cubicBezTo>
                <a:cubicBezTo>
                  <a:pt x="447944" y="105620"/>
                  <a:pt x="450365" y="111260"/>
                  <a:pt x="450365" y="117706"/>
                </a:cubicBezTo>
                <a:lnTo>
                  <a:pt x="450365" y="124152"/>
                </a:lnTo>
                <a:cubicBezTo>
                  <a:pt x="486685" y="121735"/>
                  <a:pt x="522198" y="146713"/>
                  <a:pt x="531076" y="182165"/>
                </a:cubicBezTo>
                <a:lnTo>
                  <a:pt x="595645" y="456118"/>
                </a:lnTo>
                <a:cubicBezTo>
                  <a:pt x="600487" y="474650"/>
                  <a:pt x="597259" y="493182"/>
                  <a:pt x="586766" y="508491"/>
                </a:cubicBezTo>
                <a:cubicBezTo>
                  <a:pt x="577081" y="524606"/>
                  <a:pt x="561746" y="535080"/>
                  <a:pt x="543183" y="539109"/>
                </a:cubicBezTo>
                <a:lnTo>
                  <a:pt x="358355" y="576979"/>
                </a:lnTo>
                <a:cubicBezTo>
                  <a:pt x="357548" y="576979"/>
                  <a:pt x="357548" y="576979"/>
                  <a:pt x="357548" y="576979"/>
                </a:cubicBezTo>
                <a:lnTo>
                  <a:pt x="314771" y="583425"/>
                </a:lnTo>
                <a:cubicBezTo>
                  <a:pt x="312350" y="583425"/>
                  <a:pt x="309929" y="583425"/>
                  <a:pt x="307507" y="583425"/>
                </a:cubicBezTo>
                <a:cubicBezTo>
                  <a:pt x="277644" y="583425"/>
                  <a:pt x="250203" y="558447"/>
                  <a:pt x="243746" y="523800"/>
                </a:cubicBezTo>
                <a:lnTo>
                  <a:pt x="186441" y="247431"/>
                </a:lnTo>
                <a:lnTo>
                  <a:pt x="186441" y="532663"/>
                </a:lnTo>
                <a:cubicBezTo>
                  <a:pt x="186441" y="538303"/>
                  <a:pt x="183213" y="543138"/>
                  <a:pt x="178370" y="546361"/>
                </a:cubicBezTo>
                <a:cubicBezTo>
                  <a:pt x="175949" y="547972"/>
                  <a:pt x="173528" y="548778"/>
                  <a:pt x="170299" y="548778"/>
                </a:cubicBezTo>
                <a:cubicBezTo>
                  <a:pt x="167878" y="548778"/>
                  <a:pt x="164649" y="547972"/>
                  <a:pt x="162228" y="546361"/>
                </a:cubicBezTo>
                <a:lnTo>
                  <a:pt x="124294" y="524606"/>
                </a:lnTo>
                <a:cubicBezTo>
                  <a:pt x="112188" y="518160"/>
                  <a:pt x="102502" y="506880"/>
                  <a:pt x="94431" y="493182"/>
                </a:cubicBezTo>
                <a:cubicBezTo>
                  <a:pt x="93624" y="493182"/>
                  <a:pt x="93624" y="493182"/>
                  <a:pt x="92817" y="493182"/>
                </a:cubicBezTo>
                <a:cubicBezTo>
                  <a:pt x="90396" y="493182"/>
                  <a:pt x="87167" y="492376"/>
                  <a:pt x="84746" y="491570"/>
                </a:cubicBezTo>
                <a:lnTo>
                  <a:pt x="46812" y="469815"/>
                </a:lnTo>
                <a:cubicBezTo>
                  <a:pt x="20177" y="455312"/>
                  <a:pt x="0" y="415831"/>
                  <a:pt x="0" y="380378"/>
                </a:cubicBezTo>
                <a:lnTo>
                  <a:pt x="0" y="85476"/>
                </a:lnTo>
                <a:cubicBezTo>
                  <a:pt x="0" y="57275"/>
                  <a:pt x="12106" y="41161"/>
                  <a:pt x="27441" y="35520"/>
                </a:cubicBezTo>
                <a:cubicBezTo>
                  <a:pt x="29863" y="33103"/>
                  <a:pt x="33091" y="31492"/>
                  <a:pt x="36320" y="31492"/>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1350" dirty="0">
              <a:latin typeface="汉仪正圆-45W" panose="00020600040101010101" charset="-122"/>
              <a:ea typeface="汉仪正圆-45W" panose="00020600040101010101" charset="-122"/>
              <a:cs typeface="微软雅黑" panose="020B0503020204020204" pitchFamily="34" charset="-122"/>
              <a:sym typeface="思源黑体 CN Light" panose="020B0300000000000000" pitchFamily="34" charset="-122"/>
            </a:endParaRPr>
          </a:p>
        </p:txBody>
      </p:sp>
      <p:sp>
        <p:nvSpPr>
          <p:cNvPr id="17" name="星形: 七角 39"/>
          <p:cNvSpPr/>
          <p:nvPr/>
        </p:nvSpPr>
        <p:spPr>
          <a:xfrm>
            <a:off x="9438716" y="2672523"/>
            <a:ext cx="975745" cy="978504"/>
          </a:xfrm>
          <a:prstGeom prst="star7">
            <a:avLst>
              <a:gd name="adj" fmla="val 40882"/>
              <a:gd name="hf" fmla="val 102572"/>
              <a:gd name="vf" fmla="val 105210"/>
            </a:avLst>
          </a:prstGeom>
          <a:solidFill>
            <a:schemeClr val="accent4"/>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1350" dirty="0">
              <a:latin typeface="汉仪正圆-45W" panose="00020600040101010101" charset="-122"/>
              <a:ea typeface="汉仪正圆-45W" panose="00020600040101010101" charset="-122"/>
              <a:cs typeface="微软雅黑" panose="020B0503020204020204" pitchFamily="34" charset="-122"/>
              <a:sym typeface="思源黑体 CN Light" panose="020B0300000000000000" pitchFamily="34" charset="-122"/>
            </a:endParaRPr>
          </a:p>
        </p:txBody>
      </p:sp>
      <p:sp>
        <p:nvSpPr>
          <p:cNvPr id="19" name="矩形: 圆角 17"/>
          <p:cNvSpPr/>
          <p:nvPr/>
        </p:nvSpPr>
        <p:spPr>
          <a:xfrm>
            <a:off x="5013190" y="1507855"/>
            <a:ext cx="2581539" cy="789670"/>
          </a:xfrm>
          <a:prstGeom prst="roundRect">
            <a:avLst>
              <a:gd name="adj" fmla="val 24861"/>
            </a:avLst>
          </a:prstGeom>
          <a:solidFill>
            <a:schemeClr val="accent2"/>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defTabSz="913765">
              <a:spcBef>
                <a:spcPct val="0"/>
              </a:spcBef>
              <a:defRPr/>
            </a:pPr>
            <a:r>
              <a:rPr lang="zh-CN" altLang="en-US" sz="3200" dirty="0">
                <a:solidFill>
                  <a:schemeClr val="bg1"/>
                </a:solidFill>
                <a:latin typeface="汉仪正圆-45W" panose="00020600040101010101" charset="-122"/>
                <a:ea typeface="汉仪正圆-45W" panose="00020600040101010101" charset="-122"/>
                <a:sym typeface="思源黑体 CN Light" panose="020B0300000000000000" pitchFamily="34" charset="-122"/>
              </a:rPr>
              <a:t>添加标题</a:t>
            </a:r>
            <a:endParaRPr lang="zh-CN" altLang="en-US" sz="3200" dirty="0">
              <a:solidFill>
                <a:schemeClr val="bg1"/>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20" name="文本框 19"/>
          <p:cNvSpPr txBox="1"/>
          <p:nvPr/>
        </p:nvSpPr>
        <p:spPr>
          <a:xfrm>
            <a:off x="1208861" y="3750120"/>
            <a:ext cx="2169472" cy="448071"/>
          </a:xfrm>
          <a:prstGeom prst="rect">
            <a:avLst/>
          </a:prstGeom>
          <a:noFill/>
        </p:spPr>
        <p:txBody>
          <a:bodyPr wrap="square" rtlCol="0">
            <a:spAutoFit/>
          </a:bodyPr>
          <a:lstStyle/>
          <a:p>
            <a:pPr algn="ctr">
              <a:lnSpc>
                <a:spcPct val="142000"/>
              </a:lnSpc>
            </a:pPr>
            <a:r>
              <a:rPr lang="zh-CN" altLang="en-US"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rPr>
              <a:t>添加标题</a:t>
            </a:r>
            <a:endParaRPr lang="zh-CN" altLang="en-US"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21" name="文本框 20"/>
          <p:cNvSpPr txBox="1"/>
          <p:nvPr/>
        </p:nvSpPr>
        <p:spPr>
          <a:xfrm>
            <a:off x="1151255" y="4170045"/>
            <a:ext cx="2291080" cy="1314450"/>
          </a:xfrm>
          <a:prstGeom prst="rect">
            <a:avLst/>
          </a:prstGeom>
          <a:noFill/>
        </p:spPr>
        <p:txBody>
          <a:bodyPr wrap="square" rtlCol="0">
            <a:spAutoFit/>
          </a:bodyPr>
          <a:lstStyle/>
          <a:p>
            <a:pPr algn="ctr">
              <a:lnSpc>
                <a:spcPct val="142000"/>
              </a:lnSpc>
            </a:pPr>
            <a:r>
              <a:rPr lang="zh-CN" altLang="en-US" sz="1400"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rPr>
              <a:t>在此输入内容在此输入内容在此输入内容在此输入内容在此输入内容在此输入内容</a:t>
            </a:r>
            <a:endParaRPr lang="zh-CN" altLang="en-US" sz="1400"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22" name="文本框 21"/>
          <p:cNvSpPr txBox="1"/>
          <p:nvPr/>
        </p:nvSpPr>
        <p:spPr>
          <a:xfrm>
            <a:off x="3707898" y="3750120"/>
            <a:ext cx="2169472" cy="448071"/>
          </a:xfrm>
          <a:prstGeom prst="rect">
            <a:avLst/>
          </a:prstGeom>
          <a:noFill/>
        </p:spPr>
        <p:txBody>
          <a:bodyPr wrap="square" rtlCol="0">
            <a:spAutoFit/>
          </a:bodyPr>
          <a:lstStyle/>
          <a:p>
            <a:pPr algn="ctr">
              <a:lnSpc>
                <a:spcPct val="142000"/>
              </a:lnSpc>
            </a:pPr>
            <a:r>
              <a:rPr lang="zh-CN" altLang="en-US"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rPr>
              <a:t>添加标题</a:t>
            </a:r>
            <a:endParaRPr lang="zh-CN" altLang="en-US"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23" name="文本框 22"/>
          <p:cNvSpPr txBox="1"/>
          <p:nvPr/>
        </p:nvSpPr>
        <p:spPr>
          <a:xfrm>
            <a:off x="3716020" y="4157345"/>
            <a:ext cx="2291080" cy="1314450"/>
          </a:xfrm>
          <a:prstGeom prst="rect">
            <a:avLst/>
          </a:prstGeom>
          <a:noFill/>
        </p:spPr>
        <p:txBody>
          <a:bodyPr wrap="square" rtlCol="0">
            <a:spAutoFit/>
          </a:bodyPr>
          <a:lstStyle/>
          <a:p>
            <a:pPr algn="ctr">
              <a:lnSpc>
                <a:spcPct val="142000"/>
              </a:lnSpc>
            </a:pPr>
            <a:r>
              <a:rPr lang="zh-CN" altLang="en-US" sz="1400"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rPr>
              <a:t>在此输入内容在此输入内容在此输入内容在此输入内容在此输入内容在此输入内容</a:t>
            </a:r>
            <a:endParaRPr lang="zh-CN" altLang="en-US" sz="1400"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24" name="文本框 23"/>
          <p:cNvSpPr txBox="1"/>
          <p:nvPr/>
        </p:nvSpPr>
        <p:spPr>
          <a:xfrm>
            <a:off x="6358333" y="3750120"/>
            <a:ext cx="2169472" cy="448071"/>
          </a:xfrm>
          <a:prstGeom prst="rect">
            <a:avLst/>
          </a:prstGeom>
          <a:noFill/>
        </p:spPr>
        <p:txBody>
          <a:bodyPr wrap="square" rtlCol="0">
            <a:spAutoFit/>
          </a:bodyPr>
          <a:lstStyle/>
          <a:p>
            <a:pPr algn="ctr">
              <a:lnSpc>
                <a:spcPct val="142000"/>
              </a:lnSpc>
            </a:pPr>
            <a:r>
              <a:rPr lang="zh-CN" altLang="en-US"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rPr>
              <a:t>添加标题</a:t>
            </a:r>
            <a:endParaRPr lang="zh-CN" altLang="en-US"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25" name="文本框 24"/>
          <p:cNvSpPr txBox="1"/>
          <p:nvPr/>
        </p:nvSpPr>
        <p:spPr>
          <a:xfrm>
            <a:off x="6300470" y="4170045"/>
            <a:ext cx="2291080" cy="1314450"/>
          </a:xfrm>
          <a:prstGeom prst="rect">
            <a:avLst/>
          </a:prstGeom>
          <a:noFill/>
        </p:spPr>
        <p:txBody>
          <a:bodyPr wrap="square" rtlCol="0">
            <a:spAutoFit/>
          </a:bodyPr>
          <a:lstStyle/>
          <a:p>
            <a:pPr algn="ctr">
              <a:lnSpc>
                <a:spcPct val="142000"/>
              </a:lnSpc>
            </a:pPr>
            <a:r>
              <a:rPr lang="zh-CN" altLang="en-US" sz="1400"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rPr>
              <a:t>在此输入内容在此输入内容在此输入内容在此输入内容在此输入内容在此输入内容</a:t>
            </a:r>
            <a:endParaRPr lang="zh-CN" altLang="en-US" sz="1400"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26" name="文本框 25"/>
          <p:cNvSpPr txBox="1"/>
          <p:nvPr/>
        </p:nvSpPr>
        <p:spPr>
          <a:xfrm>
            <a:off x="8861316" y="3750120"/>
            <a:ext cx="2169472" cy="448071"/>
          </a:xfrm>
          <a:prstGeom prst="rect">
            <a:avLst/>
          </a:prstGeom>
          <a:noFill/>
        </p:spPr>
        <p:txBody>
          <a:bodyPr wrap="square" rtlCol="0">
            <a:spAutoFit/>
          </a:bodyPr>
          <a:lstStyle/>
          <a:p>
            <a:pPr algn="ctr">
              <a:lnSpc>
                <a:spcPct val="142000"/>
              </a:lnSpc>
            </a:pPr>
            <a:r>
              <a:rPr lang="zh-CN" altLang="en-US"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rPr>
              <a:t>添加标题</a:t>
            </a:r>
            <a:endParaRPr lang="zh-CN" altLang="en-US"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27" name="文本框 26"/>
          <p:cNvSpPr txBox="1"/>
          <p:nvPr/>
        </p:nvSpPr>
        <p:spPr>
          <a:xfrm>
            <a:off x="8803640" y="4170045"/>
            <a:ext cx="2291080" cy="1314450"/>
          </a:xfrm>
          <a:prstGeom prst="rect">
            <a:avLst/>
          </a:prstGeom>
          <a:noFill/>
        </p:spPr>
        <p:txBody>
          <a:bodyPr wrap="square" rtlCol="0">
            <a:spAutoFit/>
          </a:bodyPr>
          <a:lstStyle/>
          <a:p>
            <a:pPr algn="ctr">
              <a:lnSpc>
                <a:spcPct val="142000"/>
              </a:lnSpc>
            </a:pPr>
            <a:r>
              <a:rPr lang="zh-CN" altLang="en-US" sz="1400"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rPr>
              <a:t>在此输入内容在此输入内容在此输入内容在此输入内容在此输入内容在此输入内容</a:t>
            </a:r>
            <a:endParaRPr lang="zh-CN" altLang="en-US" sz="1400"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28" name="图标"/>
          <p:cNvSpPr/>
          <p:nvPr/>
        </p:nvSpPr>
        <p:spPr>
          <a:xfrm>
            <a:off x="9679289" y="2914525"/>
            <a:ext cx="494599" cy="494500"/>
          </a:xfrm>
          <a:custGeom>
            <a:avLst/>
            <a:gdLst>
              <a:gd name="T0" fmla="*/ 6176 w 10375"/>
              <a:gd name="T1" fmla="*/ 2754 h 10375"/>
              <a:gd name="T2" fmla="*/ 2741 w 10375"/>
              <a:gd name="T3" fmla="*/ 6188 h 10375"/>
              <a:gd name="T4" fmla="*/ 2741 w 10375"/>
              <a:gd name="T5" fmla="*/ 6549 h 10375"/>
              <a:gd name="T6" fmla="*/ 3826 w 10375"/>
              <a:gd name="T7" fmla="*/ 7634 h 10375"/>
              <a:gd name="T8" fmla="*/ 4188 w 10375"/>
              <a:gd name="T9" fmla="*/ 7634 h 10375"/>
              <a:gd name="T10" fmla="*/ 7623 w 10375"/>
              <a:gd name="T11" fmla="*/ 4199 h 10375"/>
              <a:gd name="T12" fmla="*/ 7623 w 10375"/>
              <a:gd name="T13" fmla="*/ 3838 h 10375"/>
              <a:gd name="T14" fmla="*/ 6538 w 10375"/>
              <a:gd name="T15" fmla="*/ 2754 h 10375"/>
              <a:gd name="T16" fmla="*/ 6176 w 10375"/>
              <a:gd name="T17" fmla="*/ 2754 h 10375"/>
              <a:gd name="T18" fmla="*/ 7441 w 10375"/>
              <a:gd name="T19" fmla="*/ 1850 h 10375"/>
              <a:gd name="T20" fmla="*/ 8526 w 10375"/>
              <a:gd name="T21" fmla="*/ 2935 h 10375"/>
              <a:gd name="T22" fmla="*/ 8526 w 10375"/>
              <a:gd name="T23" fmla="*/ 3296 h 10375"/>
              <a:gd name="T24" fmla="*/ 8165 w 10375"/>
              <a:gd name="T25" fmla="*/ 3658 h 10375"/>
              <a:gd name="T26" fmla="*/ 7804 w 10375"/>
              <a:gd name="T27" fmla="*/ 3658 h 10375"/>
              <a:gd name="T28" fmla="*/ 6719 w 10375"/>
              <a:gd name="T29" fmla="*/ 2573 h 10375"/>
              <a:gd name="T30" fmla="*/ 6719 w 10375"/>
              <a:gd name="T31" fmla="*/ 2211 h 10375"/>
              <a:gd name="T32" fmla="*/ 7080 w 10375"/>
              <a:gd name="T33" fmla="*/ 1850 h 10375"/>
              <a:gd name="T34" fmla="*/ 7441 w 10375"/>
              <a:gd name="T35" fmla="*/ 1850 h 10375"/>
              <a:gd name="T36" fmla="*/ 2583 w 10375"/>
              <a:gd name="T37" fmla="*/ 6639 h 10375"/>
              <a:gd name="T38" fmla="*/ 3738 w 10375"/>
              <a:gd name="T39" fmla="*/ 7794 h 10375"/>
              <a:gd name="T40" fmla="*/ 3688 w 10375"/>
              <a:gd name="T41" fmla="*/ 8005 h 10375"/>
              <a:gd name="T42" fmla="*/ 1943 w 10375"/>
              <a:gd name="T43" fmla="*/ 8595 h 10375"/>
              <a:gd name="T44" fmla="*/ 1780 w 10375"/>
              <a:gd name="T45" fmla="*/ 8433 h 10375"/>
              <a:gd name="T46" fmla="*/ 2370 w 10375"/>
              <a:gd name="T47" fmla="*/ 6688 h 10375"/>
              <a:gd name="T48" fmla="*/ 2583 w 10375"/>
              <a:gd name="T49" fmla="*/ 6639 h 10375"/>
              <a:gd name="T50" fmla="*/ 10375 w 10375"/>
              <a:gd name="T51" fmla="*/ 10375 h 10375"/>
              <a:gd name="T52" fmla="*/ 0 w 10375"/>
              <a:gd name="T53" fmla="*/ 10375 h 10375"/>
              <a:gd name="T54" fmla="*/ 0 w 10375"/>
              <a:gd name="T55" fmla="*/ 0 h 10375"/>
              <a:gd name="T56" fmla="*/ 10375 w 10375"/>
              <a:gd name="T57" fmla="*/ 0 h 10375"/>
              <a:gd name="T58" fmla="*/ 10375 w 10375"/>
              <a:gd name="T59" fmla="*/ 10375 h 10375"/>
              <a:gd name="T60" fmla="*/ 9565 w 10375"/>
              <a:gd name="T61" fmla="*/ 812 h 10375"/>
              <a:gd name="T62" fmla="*/ 810 w 10375"/>
              <a:gd name="T63" fmla="*/ 812 h 10375"/>
              <a:gd name="T64" fmla="*/ 810 w 10375"/>
              <a:gd name="T65" fmla="*/ 9565 h 10375"/>
              <a:gd name="T66" fmla="*/ 9564 w 10375"/>
              <a:gd name="T67" fmla="*/ 9565 h 10375"/>
              <a:gd name="T68" fmla="*/ 9564 w 10375"/>
              <a:gd name="T69" fmla="*/ 812 h 10375"/>
              <a:gd name="T70" fmla="*/ 9565 w 10375"/>
              <a:gd name="T71" fmla="*/ 812 h 10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375" h="10375">
                <a:moveTo>
                  <a:pt x="6176" y="2754"/>
                </a:moveTo>
                <a:lnTo>
                  <a:pt x="2741" y="6188"/>
                </a:lnTo>
                <a:cubicBezTo>
                  <a:pt x="2641" y="6288"/>
                  <a:pt x="2641" y="6449"/>
                  <a:pt x="2741" y="6549"/>
                </a:cubicBezTo>
                <a:lnTo>
                  <a:pt x="3826" y="7634"/>
                </a:lnTo>
                <a:cubicBezTo>
                  <a:pt x="3926" y="7734"/>
                  <a:pt x="4088" y="7734"/>
                  <a:pt x="4188" y="7634"/>
                </a:cubicBezTo>
                <a:lnTo>
                  <a:pt x="7623" y="4199"/>
                </a:lnTo>
                <a:cubicBezTo>
                  <a:pt x="7723" y="4099"/>
                  <a:pt x="7723" y="3938"/>
                  <a:pt x="7623" y="3838"/>
                </a:cubicBezTo>
                <a:lnTo>
                  <a:pt x="6538" y="2754"/>
                </a:lnTo>
                <a:cubicBezTo>
                  <a:pt x="6438" y="2654"/>
                  <a:pt x="6276" y="2654"/>
                  <a:pt x="6176" y="2754"/>
                </a:cubicBezTo>
                <a:close/>
                <a:moveTo>
                  <a:pt x="7441" y="1850"/>
                </a:moveTo>
                <a:lnTo>
                  <a:pt x="8526" y="2935"/>
                </a:lnTo>
                <a:cubicBezTo>
                  <a:pt x="8626" y="3035"/>
                  <a:pt x="8626" y="3196"/>
                  <a:pt x="8526" y="3296"/>
                </a:cubicBezTo>
                <a:lnTo>
                  <a:pt x="8165" y="3658"/>
                </a:lnTo>
                <a:cubicBezTo>
                  <a:pt x="8065" y="3758"/>
                  <a:pt x="7904" y="3758"/>
                  <a:pt x="7804" y="3658"/>
                </a:cubicBezTo>
                <a:lnTo>
                  <a:pt x="6719" y="2573"/>
                </a:lnTo>
                <a:cubicBezTo>
                  <a:pt x="6619" y="2473"/>
                  <a:pt x="6619" y="2311"/>
                  <a:pt x="6719" y="2211"/>
                </a:cubicBezTo>
                <a:lnTo>
                  <a:pt x="7080" y="1850"/>
                </a:lnTo>
                <a:cubicBezTo>
                  <a:pt x="7180" y="1750"/>
                  <a:pt x="7341" y="1750"/>
                  <a:pt x="7441" y="1850"/>
                </a:cubicBezTo>
                <a:close/>
                <a:moveTo>
                  <a:pt x="2583" y="6639"/>
                </a:moveTo>
                <a:lnTo>
                  <a:pt x="3738" y="7794"/>
                </a:lnTo>
                <a:cubicBezTo>
                  <a:pt x="3805" y="7862"/>
                  <a:pt x="3778" y="7975"/>
                  <a:pt x="3688" y="8005"/>
                </a:cubicBezTo>
                <a:lnTo>
                  <a:pt x="1943" y="8595"/>
                </a:lnTo>
                <a:cubicBezTo>
                  <a:pt x="1843" y="8629"/>
                  <a:pt x="1746" y="8534"/>
                  <a:pt x="1780" y="8433"/>
                </a:cubicBezTo>
                <a:lnTo>
                  <a:pt x="2370" y="6688"/>
                </a:lnTo>
                <a:cubicBezTo>
                  <a:pt x="2401" y="6599"/>
                  <a:pt x="2515" y="6572"/>
                  <a:pt x="2583" y="6639"/>
                </a:cubicBezTo>
                <a:close/>
                <a:moveTo>
                  <a:pt x="10375" y="10375"/>
                </a:moveTo>
                <a:lnTo>
                  <a:pt x="0" y="10375"/>
                </a:lnTo>
                <a:lnTo>
                  <a:pt x="0" y="0"/>
                </a:lnTo>
                <a:lnTo>
                  <a:pt x="10375" y="0"/>
                </a:lnTo>
                <a:lnTo>
                  <a:pt x="10375" y="10375"/>
                </a:lnTo>
                <a:close/>
                <a:moveTo>
                  <a:pt x="9565" y="812"/>
                </a:moveTo>
                <a:lnTo>
                  <a:pt x="810" y="812"/>
                </a:lnTo>
                <a:lnTo>
                  <a:pt x="810" y="9565"/>
                </a:lnTo>
                <a:lnTo>
                  <a:pt x="9564" y="9565"/>
                </a:lnTo>
                <a:lnTo>
                  <a:pt x="9564" y="812"/>
                </a:lnTo>
                <a:lnTo>
                  <a:pt x="9565" y="812"/>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汉仪正圆-45W" panose="00020600040101010101" charset="-122"/>
              <a:ea typeface="汉仪正圆-45W" panose="00020600040101010101" charset="-122"/>
              <a:sym typeface="思源黑体 CN Light" panose="020B0300000000000000" pitchFamily="34"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ppt_x"/>
                                          </p:val>
                                        </p:tav>
                                        <p:tav tm="100000">
                                          <p:val>
                                            <p:strVal val="#ppt_x"/>
                                          </p:val>
                                        </p:tav>
                                      </p:tavLst>
                                    </p:anim>
                                    <p:anim calcmode="lin" valueType="num">
                                      <p:cBhvr additive="base">
                                        <p:cTn id="8" dur="500" fill="hold"/>
                                        <p:tgtEl>
                                          <p:spTgt spid="2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ppt_x"/>
                                          </p:val>
                                        </p:tav>
                                        <p:tav tm="100000">
                                          <p:val>
                                            <p:strVal val="#ppt_x"/>
                                          </p:val>
                                        </p:tav>
                                      </p:tavLst>
                                    </p:anim>
                                    <p:anim calcmode="lin" valueType="num">
                                      <p:cBhvr additive="base">
                                        <p:cTn id="13" dur="500" fill="hold"/>
                                        <p:tgtEl>
                                          <p:spTgt spid="2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ppt_x"/>
                                          </p:val>
                                        </p:tav>
                                        <p:tav tm="100000">
                                          <p:val>
                                            <p:strVal val="#ppt_x"/>
                                          </p:val>
                                        </p:tav>
                                      </p:tavLst>
                                    </p:anim>
                                    <p:anim calcmode="lin" valueType="num">
                                      <p:cBhvr additive="base">
                                        <p:cTn id="23" dur="500" fill="hold"/>
                                        <p:tgtEl>
                                          <p:spTgt spid="2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ppt_x"/>
                                          </p:val>
                                        </p:tav>
                                        <p:tav tm="100000">
                                          <p:val>
                                            <p:strVal val="#ppt_x"/>
                                          </p:val>
                                        </p:tav>
                                      </p:tavLst>
                                    </p:anim>
                                    <p:anim calcmode="lin" valueType="num">
                                      <p:cBhvr additive="base">
                                        <p:cTn id="33" dur="500" fill="hold"/>
                                        <p:tgtEl>
                                          <p:spTgt spid="2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26"/>
                                        </p:tgtEl>
                                        <p:attrNameLst>
                                          <p:attrName>style.visibility</p:attrName>
                                        </p:attrNameLst>
                                      </p:cBhvr>
                                      <p:to>
                                        <p:strVal val="visible"/>
                                      </p:to>
                                    </p:set>
                                    <p:anim calcmode="lin" valueType="num">
                                      <p:cBhvr additive="base">
                                        <p:cTn id="37" dur="500" fill="hold"/>
                                        <p:tgtEl>
                                          <p:spTgt spid="26"/>
                                        </p:tgtEl>
                                        <p:attrNameLst>
                                          <p:attrName>ppt_x</p:attrName>
                                        </p:attrNameLst>
                                      </p:cBhvr>
                                      <p:tavLst>
                                        <p:tav tm="0">
                                          <p:val>
                                            <p:strVal val="#ppt_x"/>
                                          </p:val>
                                        </p:tav>
                                        <p:tav tm="100000">
                                          <p:val>
                                            <p:strVal val="#ppt_x"/>
                                          </p:val>
                                        </p:tav>
                                      </p:tavLst>
                                    </p:anim>
                                    <p:anim calcmode="lin" valueType="num">
                                      <p:cBhvr additive="base">
                                        <p:cTn id="38" dur="500" fill="hold"/>
                                        <p:tgtEl>
                                          <p:spTgt spid="26"/>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500" fill="hold"/>
                                        <p:tgtEl>
                                          <p:spTgt spid="27"/>
                                        </p:tgtEl>
                                        <p:attrNameLst>
                                          <p:attrName>ppt_x</p:attrName>
                                        </p:attrNameLst>
                                      </p:cBhvr>
                                      <p:tavLst>
                                        <p:tav tm="0">
                                          <p:val>
                                            <p:strVal val="#ppt_x"/>
                                          </p:val>
                                        </p:tav>
                                        <p:tav tm="100000">
                                          <p:val>
                                            <p:strVal val="#ppt_x"/>
                                          </p:val>
                                        </p:tav>
                                      </p:tavLst>
                                    </p:anim>
                                    <p:anim calcmode="lin" valueType="num">
                                      <p:cBhvr additive="base">
                                        <p:cTn id="43"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文本框 55"/>
          <p:cNvSpPr txBox="1"/>
          <p:nvPr/>
        </p:nvSpPr>
        <p:spPr>
          <a:xfrm>
            <a:off x="601980" y="601980"/>
            <a:ext cx="2077720" cy="460375"/>
          </a:xfrm>
          <a:prstGeom prst="rect">
            <a:avLst/>
          </a:prstGeom>
          <a:noFill/>
        </p:spPr>
        <p:txBody>
          <a:bodyPr wrap="square" rtlCol="0">
            <a:spAutoFit/>
          </a:bodyPr>
          <a:lstStyle/>
          <a:p>
            <a:pPr algn="l"/>
            <a:r>
              <a:rPr lang="zh-CN" altLang="en-US" sz="24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rPr>
              <a:t>本节课程内容</a:t>
            </a:r>
            <a:endParaRPr lang="zh-CN" altLang="en-US" sz="2400">
              <a:solidFill>
                <a:schemeClr val="tx1">
                  <a:lumMod val="75000"/>
                  <a:lumOff val="25000"/>
                </a:schemeClr>
              </a:solidFill>
              <a:latin typeface="汉仪正圆-45W" panose="00020600040101010101" charset="-122"/>
              <a:ea typeface="汉仪正圆-45W" panose="00020600040101010101" charset="-122"/>
              <a:cs typeface="思源宋体" panose="02020700000000000000" charset="-122"/>
              <a:sym typeface="思源黑体 CN Light" panose="020B0300000000000000" pitchFamily="34" charset="-122"/>
            </a:endParaRPr>
          </a:p>
        </p:txBody>
      </p:sp>
      <p:cxnSp>
        <p:nvCxnSpPr>
          <p:cNvPr id="2" name="直接连接符 1"/>
          <p:cNvCxnSpPr>
            <a:stCxn id="56" idx="3"/>
          </p:cNvCxnSpPr>
          <p:nvPr/>
        </p:nvCxnSpPr>
        <p:spPr>
          <a:xfrm>
            <a:off x="2679700" y="832485"/>
            <a:ext cx="864171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图标"/>
          <p:cNvSpPr>
            <a:spLocks noChangeArrowheads="1"/>
          </p:cNvSpPr>
          <p:nvPr/>
        </p:nvSpPr>
        <p:spPr bwMode="auto">
          <a:xfrm>
            <a:off x="2088317" y="2922901"/>
            <a:ext cx="1349882" cy="1351885"/>
          </a:xfrm>
          <a:prstGeom prst="ellipse">
            <a:avLst/>
          </a:prstGeom>
          <a:noFill/>
          <a:ln w="20701">
            <a:solidFill>
              <a:schemeClr val="accent2"/>
            </a:solidFill>
            <a:round/>
          </a:ln>
        </p:spPr>
        <p:txBody>
          <a:bodyPr/>
          <a:lstStyle/>
          <a:p>
            <a:endParaRPr lang="zh-CN" altLang="en-US">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9" name="图标"/>
          <p:cNvSpPr>
            <a:spLocks noChangeArrowheads="1"/>
          </p:cNvSpPr>
          <p:nvPr/>
        </p:nvSpPr>
        <p:spPr bwMode="auto">
          <a:xfrm>
            <a:off x="2441655" y="3276210"/>
            <a:ext cx="643204" cy="645266"/>
          </a:xfrm>
          <a:prstGeom prst="ellipse">
            <a:avLst/>
          </a:prstGeom>
          <a:solidFill>
            <a:schemeClr val="accent2"/>
          </a:solidFill>
          <a:ln>
            <a:noFill/>
          </a:ln>
        </p:spPr>
        <p:txBody>
          <a:bodyPr/>
          <a:lstStyle/>
          <a:p>
            <a:endParaRPr lang="zh-CN" altLang="en-US">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10" name="图标"/>
          <p:cNvSpPr/>
          <p:nvPr/>
        </p:nvSpPr>
        <p:spPr bwMode="auto">
          <a:xfrm>
            <a:off x="1546670" y="3597785"/>
            <a:ext cx="2431058" cy="1220718"/>
          </a:xfrm>
          <a:custGeom>
            <a:avLst/>
            <a:gdLst>
              <a:gd name="T0" fmla="*/ 342 w 683"/>
              <a:gd name="T1" fmla="*/ 305 h 342"/>
              <a:gd name="T2" fmla="*/ 37 w 683"/>
              <a:gd name="T3" fmla="*/ 0 h 342"/>
              <a:gd name="T4" fmla="*/ 0 w 683"/>
              <a:gd name="T5" fmla="*/ 0 h 342"/>
              <a:gd name="T6" fmla="*/ 342 w 683"/>
              <a:gd name="T7" fmla="*/ 342 h 342"/>
              <a:gd name="T8" fmla="*/ 683 w 683"/>
              <a:gd name="T9" fmla="*/ 0 h 342"/>
              <a:gd name="T10" fmla="*/ 646 w 683"/>
              <a:gd name="T11" fmla="*/ 0 h 342"/>
              <a:gd name="T12" fmla="*/ 342 w 683"/>
              <a:gd name="T13" fmla="*/ 305 h 342"/>
            </a:gdLst>
            <a:ahLst/>
            <a:cxnLst>
              <a:cxn ang="0">
                <a:pos x="T0" y="T1"/>
              </a:cxn>
              <a:cxn ang="0">
                <a:pos x="T2" y="T3"/>
              </a:cxn>
              <a:cxn ang="0">
                <a:pos x="T4" y="T5"/>
              </a:cxn>
              <a:cxn ang="0">
                <a:pos x="T6" y="T7"/>
              </a:cxn>
              <a:cxn ang="0">
                <a:pos x="T8" y="T9"/>
              </a:cxn>
              <a:cxn ang="0">
                <a:pos x="T10" y="T11"/>
              </a:cxn>
              <a:cxn ang="0">
                <a:pos x="T12" y="T13"/>
              </a:cxn>
            </a:cxnLst>
            <a:rect l="0" t="0" r="r" b="b"/>
            <a:pathLst>
              <a:path w="683" h="342">
                <a:moveTo>
                  <a:pt x="342" y="305"/>
                </a:moveTo>
                <a:cubicBezTo>
                  <a:pt x="173" y="305"/>
                  <a:pt x="37" y="169"/>
                  <a:pt x="37" y="0"/>
                </a:cubicBezTo>
                <a:cubicBezTo>
                  <a:pt x="0" y="0"/>
                  <a:pt x="0" y="0"/>
                  <a:pt x="0" y="0"/>
                </a:cubicBezTo>
                <a:cubicBezTo>
                  <a:pt x="0" y="189"/>
                  <a:pt x="153" y="342"/>
                  <a:pt x="342" y="342"/>
                </a:cubicBezTo>
                <a:cubicBezTo>
                  <a:pt x="530" y="342"/>
                  <a:pt x="683" y="189"/>
                  <a:pt x="683" y="0"/>
                </a:cubicBezTo>
                <a:cubicBezTo>
                  <a:pt x="646" y="0"/>
                  <a:pt x="646" y="0"/>
                  <a:pt x="646" y="0"/>
                </a:cubicBezTo>
                <a:cubicBezTo>
                  <a:pt x="646" y="169"/>
                  <a:pt x="510" y="305"/>
                  <a:pt x="342" y="305"/>
                </a:cubicBezTo>
                <a:close/>
              </a:path>
            </a:pathLst>
          </a:custGeom>
          <a:solidFill>
            <a:schemeClr val="accent2"/>
          </a:solidFill>
          <a:ln>
            <a:solidFill>
              <a:schemeClr val="accent2"/>
            </a:solidFill>
          </a:ln>
        </p:spPr>
        <p:txBody>
          <a:bodyPr/>
          <a:lstStyle/>
          <a:p>
            <a:endParaRPr lang="zh-CN" altLang="en-US">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11" name="图标"/>
          <p:cNvSpPr>
            <a:spLocks noChangeShapeType="1"/>
          </p:cNvSpPr>
          <p:nvPr/>
        </p:nvSpPr>
        <p:spPr bwMode="auto">
          <a:xfrm flipV="1">
            <a:off x="2765373" y="2508238"/>
            <a:ext cx="0" cy="310997"/>
          </a:xfrm>
          <a:prstGeom prst="line">
            <a:avLst/>
          </a:prstGeom>
          <a:noFill/>
          <a:ln w="6350">
            <a:solidFill>
              <a:schemeClr val="bg1">
                <a:lumMod val="50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a:solidFill>
                <a:schemeClr val="accent5">
                  <a:lumMod val="75000"/>
                </a:schemeClr>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12" name="图标"/>
          <p:cNvSpPr>
            <a:spLocks noChangeArrowheads="1"/>
          </p:cNvSpPr>
          <p:nvPr/>
        </p:nvSpPr>
        <p:spPr bwMode="auto">
          <a:xfrm>
            <a:off x="4390311" y="2922901"/>
            <a:ext cx="1349882" cy="1351885"/>
          </a:xfrm>
          <a:prstGeom prst="ellipse">
            <a:avLst/>
          </a:prstGeom>
          <a:noFill/>
          <a:ln w="20638">
            <a:solidFill>
              <a:schemeClr val="accent4"/>
            </a:solidFill>
            <a:round/>
          </a:ln>
        </p:spPr>
        <p:txBody>
          <a:bodyPr/>
          <a:lstStyle/>
          <a:p>
            <a:endParaRPr lang="zh-CN" altLang="en-US">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13" name="图标"/>
          <p:cNvSpPr>
            <a:spLocks noChangeArrowheads="1"/>
          </p:cNvSpPr>
          <p:nvPr/>
        </p:nvSpPr>
        <p:spPr bwMode="auto">
          <a:xfrm>
            <a:off x="4739419" y="3276210"/>
            <a:ext cx="647436" cy="645266"/>
          </a:xfrm>
          <a:prstGeom prst="ellipse">
            <a:avLst/>
          </a:prstGeom>
          <a:solidFill>
            <a:schemeClr val="accent4"/>
          </a:solidFill>
          <a:ln>
            <a:noFill/>
          </a:ln>
        </p:spPr>
        <p:txBody>
          <a:bodyPr/>
          <a:lstStyle/>
          <a:p>
            <a:endParaRPr lang="zh-CN" altLang="en-US">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14" name="图标"/>
          <p:cNvSpPr/>
          <p:nvPr/>
        </p:nvSpPr>
        <p:spPr bwMode="auto">
          <a:xfrm>
            <a:off x="3846549" y="2379184"/>
            <a:ext cx="2435289" cy="1218601"/>
          </a:xfrm>
          <a:custGeom>
            <a:avLst/>
            <a:gdLst>
              <a:gd name="T0" fmla="*/ 342 w 684"/>
              <a:gd name="T1" fmla="*/ 37 h 341"/>
              <a:gd name="T2" fmla="*/ 647 w 684"/>
              <a:gd name="T3" fmla="*/ 341 h 341"/>
              <a:gd name="T4" fmla="*/ 684 w 684"/>
              <a:gd name="T5" fmla="*/ 341 h 341"/>
              <a:gd name="T6" fmla="*/ 342 w 684"/>
              <a:gd name="T7" fmla="*/ 0 h 341"/>
              <a:gd name="T8" fmla="*/ 0 w 684"/>
              <a:gd name="T9" fmla="*/ 341 h 341"/>
              <a:gd name="T10" fmla="*/ 37 w 684"/>
              <a:gd name="T11" fmla="*/ 341 h 341"/>
              <a:gd name="T12" fmla="*/ 342 w 684"/>
              <a:gd name="T13" fmla="*/ 37 h 341"/>
            </a:gdLst>
            <a:ahLst/>
            <a:cxnLst>
              <a:cxn ang="0">
                <a:pos x="T0" y="T1"/>
              </a:cxn>
              <a:cxn ang="0">
                <a:pos x="T2" y="T3"/>
              </a:cxn>
              <a:cxn ang="0">
                <a:pos x="T4" y="T5"/>
              </a:cxn>
              <a:cxn ang="0">
                <a:pos x="T6" y="T7"/>
              </a:cxn>
              <a:cxn ang="0">
                <a:pos x="T8" y="T9"/>
              </a:cxn>
              <a:cxn ang="0">
                <a:pos x="T10" y="T11"/>
              </a:cxn>
              <a:cxn ang="0">
                <a:pos x="T12" y="T13"/>
              </a:cxn>
            </a:cxnLst>
            <a:rect l="0" t="0" r="r" b="b"/>
            <a:pathLst>
              <a:path w="684" h="341">
                <a:moveTo>
                  <a:pt x="342" y="37"/>
                </a:moveTo>
                <a:cubicBezTo>
                  <a:pt x="511" y="37"/>
                  <a:pt x="647" y="173"/>
                  <a:pt x="647" y="341"/>
                </a:cubicBezTo>
                <a:cubicBezTo>
                  <a:pt x="684" y="341"/>
                  <a:pt x="684" y="341"/>
                  <a:pt x="684" y="341"/>
                </a:cubicBezTo>
                <a:cubicBezTo>
                  <a:pt x="684" y="153"/>
                  <a:pt x="531" y="0"/>
                  <a:pt x="342" y="0"/>
                </a:cubicBezTo>
                <a:cubicBezTo>
                  <a:pt x="153" y="0"/>
                  <a:pt x="0" y="153"/>
                  <a:pt x="0" y="341"/>
                </a:cubicBezTo>
                <a:cubicBezTo>
                  <a:pt x="37" y="341"/>
                  <a:pt x="37" y="341"/>
                  <a:pt x="37" y="341"/>
                </a:cubicBezTo>
                <a:cubicBezTo>
                  <a:pt x="37" y="173"/>
                  <a:pt x="174" y="37"/>
                  <a:pt x="342" y="37"/>
                </a:cubicBezTo>
                <a:close/>
              </a:path>
            </a:pathLst>
          </a:custGeom>
          <a:solidFill>
            <a:schemeClr val="accent4"/>
          </a:solidFill>
          <a:ln>
            <a:solidFill>
              <a:schemeClr val="accent4"/>
            </a:solidFill>
          </a:ln>
        </p:spPr>
        <p:txBody>
          <a:bodyPr/>
          <a:lstStyle/>
          <a:p>
            <a:endParaRPr lang="zh-CN" altLang="en-US">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15" name="图标"/>
          <p:cNvSpPr>
            <a:spLocks noChangeShapeType="1"/>
          </p:cNvSpPr>
          <p:nvPr/>
        </p:nvSpPr>
        <p:spPr bwMode="auto">
          <a:xfrm>
            <a:off x="5063135" y="4376337"/>
            <a:ext cx="0" cy="308882"/>
          </a:xfrm>
          <a:prstGeom prst="line">
            <a:avLst/>
          </a:prstGeom>
          <a:noFill/>
          <a:ln w="6350">
            <a:solidFill>
              <a:schemeClr val="bg1">
                <a:lumMod val="50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a:solidFill>
                <a:schemeClr val="accent5">
                  <a:lumMod val="75000"/>
                </a:schemeClr>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16" name="图标"/>
          <p:cNvSpPr>
            <a:spLocks noChangeArrowheads="1"/>
          </p:cNvSpPr>
          <p:nvPr/>
        </p:nvSpPr>
        <p:spPr bwMode="auto">
          <a:xfrm>
            <a:off x="6690188" y="2922901"/>
            <a:ext cx="1351998" cy="1351885"/>
          </a:xfrm>
          <a:prstGeom prst="ellipse">
            <a:avLst/>
          </a:prstGeom>
          <a:noFill/>
          <a:ln w="20701">
            <a:solidFill>
              <a:schemeClr val="accent2"/>
            </a:solidFill>
            <a:round/>
          </a:ln>
        </p:spPr>
        <p:txBody>
          <a:bodyPr/>
          <a:lstStyle/>
          <a:p>
            <a:endParaRPr lang="zh-CN" altLang="en-US">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17" name="图标"/>
          <p:cNvSpPr>
            <a:spLocks noChangeArrowheads="1"/>
          </p:cNvSpPr>
          <p:nvPr/>
        </p:nvSpPr>
        <p:spPr bwMode="auto">
          <a:xfrm>
            <a:off x="7043528" y="3276210"/>
            <a:ext cx="647436" cy="645266"/>
          </a:xfrm>
          <a:prstGeom prst="ellipse">
            <a:avLst/>
          </a:prstGeom>
          <a:solidFill>
            <a:schemeClr val="accent2"/>
          </a:solidFill>
          <a:ln>
            <a:noFill/>
          </a:ln>
        </p:spPr>
        <p:txBody>
          <a:bodyPr/>
          <a:lstStyle/>
          <a:p>
            <a:endParaRPr lang="zh-CN" altLang="en-US">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18" name="图标"/>
          <p:cNvSpPr/>
          <p:nvPr/>
        </p:nvSpPr>
        <p:spPr bwMode="auto">
          <a:xfrm>
            <a:off x="6148543" y="3597785"/>
            <a:ext cx="2435289" cy="1220718"/>
          </a:xfrm>
          <a:custGeom>
            <a:avLst/>
            <a:gdLst>
              <a:gd name="T0" fmla="*/ 342 w 684"/>
              <a:gd name="T1" fmla="*/ 305 h 342"/>
              <a:gd name="T2" fmla="*/ 37 w 684"/>
              <a:gd name="T3" fmla="*/ 0 h 342"/>
              <a:gd name="T4" fmla="*/ 0 w 684"/>
              <a:gd name="T5" fmla="*/ 0 h 342"/>
              <a:gd name="T6" fmla="*/ 342 w 684"/>
              <a:gd name="T7" fmla="*/ 342 h 342"/>
              <a:gd name="T8" fmla="*/ 684 w 684"/>
              <a:gd name="T9" fmla="*/ 0 h 342"/>
              <a:gd name="T10" fmla="*/ 647 w 684"/>
              <a:gd name="T11" fmla="*/ 0 h 342"/>
              <a:gd name="T12" fmla="*/ 342 w 684"/>
              <a:gd name="T13" fmla="*/ 305 h 342"/>
            </a:gdLst>
            <a:ahLst/>
            <a:cxnLst>
              <a:cxn ang="0">
                <a:pos x="T0" y="T1"/>
              </a:cxn>
              <a:cxn ang="0">
                <a:pos x="T2" y="T3"/>
              </a:cxn>
              <a:cxn ang="0">
                <a:pos x="T4" y="T5"/>
              </a:cxn>
              <a:cxn ang="0">
                <a:pos x="T6" y="T7"/>
              </a:cxn>
              <a:cxn ang="0">
                <a:pos x="T8" y="T9"/>
              </a:cxn>
              <a:cxn ang="0">
                <a:pos x="T10" y="T11"/>
              </a:cxn>
              <a:cxn ang="0">
                <a:pos x="T12" y="T13"/>
              </a:cxn>
            </a:cxnLst>
            <a:rect l="0" t="0" r="r" b="b"/>
            <a:pathLst>
              <a:path w="684" h="342">
                <a:moveTo>
                  <a:pt x="342" y="305"/>
                </a:moveTo>
                <a:cubicBezTo>
                  <a:pt x="174" y="305"/>
                  <a:pt x="37" y="169"/>
                  <a:pt x="37" y="0"/>
                </a:cubicBezTo>
                <a:cubicBezTo>
                  <a:pt x="0" y="0"/>
                  <a:pt x="0" y="0"/>
                  <a:pt x="0" y="0"/>
                </a:cubicBezTo>
                <a:cubicBezTo>
                  <a:pt x="0" y="189"/>
                  <a:pt x="153" y="342"/>
                  <a:pt x="342" y="342"/>
                </a:cubicBezTo>
                <a:cubicBezTo>
                  <a:pt x="531" y="342"/>
                  <a:pt x="684" y="189"/>
                  <a:pt x="684" y="0"/>
                </a:cubicBezTo>
                <a:cubicBezTo>
                  <a:pt x="647" y="0"/>
                  <a:pt x="647" y="0"/>
                  <a:pt x="647" y="0"/>
                </a:cubicBezTo>
                <a:cubicBezTo>
                  <a:pt x="647" y="169"/>
                  <a:pt x="510" y="305"/>
                  <a:pt x="342" y="305"/>
                </a:cubicBezTo>
                <a:close/>
              </a:path>
            </a:pathLst>
          </a:custGeom>
          <a:solidFill>
            <a:schemeClr val="accent2"/>
          </a:solidFill>
          <a:ln>
            <a:solidFill>
              <a:schemeClr val="accent2"/>
            </a:solidFill>
          </a:ln>
        </p:spPr>
        <p:txBody>
          <a:bodyPr/>
          <a:lstStyle/>
          <a:p>
            <a:endParaRPr lang="zh-CN" altLang="en-US">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19" name="图标"/>
          <p:cNvSpPr>
            <a:spLocks noChangeShapeType="1"/>
          </p:cNvSpPr>
          <p:nvPr/>
        </p:nvSpPr>
        <p:spPr bwMode="auto">
          <a:xfrm flipV="1">
            <a:off x="7367245" y="2508238"/>
            <a:ext cx="0" cy="310997"/>
          </a:xfrm>
          <a:prstGeom prst="line">
            <a:avLst/>
          </a:prstGeom>
          <a:noFill/>
          <a:ln w="6350">
            <a:solidFill>
              <a:schemeClr val="bg1">
                <a:lumMod val="50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a:solidFill>
                <a:schemeClr val="accent5">
                  <a:lumMod val="75000"/>
                </a:schemeClr>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20" name="图标"/>
          <p:cNvSpPr>
            <a:spLocks noChangeArrowheads="1"/>
          </p:cNvSpPr>
          <p:nvPr/>
        </p:nvSpPr>
        <p:spPr bwMode="auto">
          <a:xfrm>
            <a:off x="8994297" y="2922901"/>
            <a:ext cx="1347767" cy="1351885"/>
          </a:xfrm>
          <a:prstGeom prst="ellipse">
            <a:avLst/>
          </a:prstGeom>
          <a:noFill/>
          <a:ln w="20638">
            <a:solidFill>
              <a:schemeClr val="accent4"/>
            </a:solidFill>
            <a:round/>
          </a:ln>
        </p:spPr>
        <p:txBody>
          <a:bodyPr/>
          <a:lstStyle/>
          <a:p>
            <a:endParaRPr lang="zh-CN" altLang="en-US">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21" name="图标"/>
          <p:cNvSpPr>
            <a:spLocks noChangeArrowheads="1"/>
          </p:cNvSpPr>
          <p:nvPr/>
        </p:nvSpPr>
        <p:spPr bwMode="auto">
          <a:xfrm>
            <a:off x="9345520" y="3276210"/>
            <a:ext cx="645321" cy="645266"/>
          </a:xfrm>
          <a:prstGeom prst="ellipse">
            <a:avLst/>
          </a:prstGeom>
          <a:solidFill>
            <a:schemeClr val="accent4"/>
          </a:solidFill>
          <a:ln>
            <a:noFill/>
          </a:ln>
        </p:spPr>
        <p:txBody>
          <a:bodyPr/>
          <a:lstStyle/>
          <a:p>
            <a:endParaRPr lang="zh-CN" altLang="en-US">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22" name="图标"/>
          <p:cNvSpPr/>
          <p:nvPr/>
        </p:nvSpPr>
        <p:spPr bwMode="auto">
          <a:xfrm>
            <a:off x="8452652" y="2379184"/>
            <a:ext cx="2431058" cy="1218601"/>
          </a:xfrm>
          <a:custGeom>
            <a:avLst/>
            <a:gdLst>
              <a:gd name="T0" fmla="*/ 341 w 683"/>
              <a:gd name="T1" fmla="*/ 37 h 341"/>
              <a:gd name="T2" fmla="*/ 646 w 683"/>
              <a:gd name="T3" fmla="*/ 341 h 341"/>
              <a:gd name="T4" fmla="*/ 683 w 683"/>
              <a:gd name="T5" fmla="*/ 341 h 341"/>
              <a:gd name="T6" fmla="*/ 341 w 683"/>
              <a:gd name="T7" fmla="*/ 0 h 341"/>
              <a:gd name="T8" fmla="*/ 0 w 683"/>
              <a:gd name="T9" fmla="*/ 341 h 341"/>
              <a:gd name="T10" fmla="*/ 37 w 683"/>
              <a:gd name="T11" fmla="*/ 341 h 341"/>
              <a:gd name="T12" fmla="*/ 341 w 683"/>
              <a:gd name="T13" fmla="*/ 37 h 341"/>
            </a:gdLst>
            <a:ahLst/>
            <a:cxnLst>
              <a:cxn ang="0">
                <a:pos x="T0" y="T1"/>
              </a:cxn>
              <a:cxn ang="0">
                <a:pos x="T2" y="T3"/>
              </a:cxn>
              <a:cxn ang="0">
                <a:pos x="T4" y="T5"/>
              </a:cxn>
              <a:cxn ang="0">
                <a:pos x="T6" y="T7"/>
              </a:cxn>
              <a:cxn ang="0">
                <a:pos x="T8" y="T9"/>
              </a:cxn>
              <a:cxn ang="0">
                <a:pos x="T10" y="T11"/>
              </a:cxn>
              <a:cxn ang="0">
                <a:pos x="T12" y="T13"/>
              </a:cxn>
            </a:cxnLst>
            <a:rect l="0" t="0" r="r" b="b"/>
            <a:pathLst>
              <a:path w="683" h="341">
                <a:moveTo>
                  <a:pt x="341" y="37"/>
                </a:moveTo>
                <a:cubicBezTo>
                  <a:pt x="510" y="37"/>
                  <a:pt x="646" y="173"/>
                  <a:pt x="646" y="341"/>
                </a:cubicBezTo>
                <a:cubicBezTo>
                  <a:pt x="683" y="341"/>
                  <a:pt x="683" y="341"/>
                  <a:pt x="683" y="341"/>
                </a:cubicBezTo>
                <a:cubicBezTo>
                  <a:pt x="683" y="153"/>
                  <a:pt x="530" y="0"/>
                  <a:pt x="341" y="0"/>
                </a:cubicBezTo>
                <a:cubicBezTo>
                  <a:pt x="153" y="0"/>
                  <a:pt x="0" y="153"/>
                  <a:pt x="0" y="341"/>
                </a:cubicBezTo>
                <a:cubicBezTo>
                  <a:pt x="37" y="341"/>
                  <a:pt x="37" y="341"/>
                  <a:pt x="37" y="341"/>
                </a:cubicBezTo>
                <a:cubicBezTo>
                  <a:pt x="37" y="173"/>
                  <a:pt x="173" y="37"/>
                  <a:pt x="341" y="37"/>
                </a:cubicBezTo>
                <a:close/>
              </a:path>
            </a:pathLst>
          </a:custGeom>
          <a:solidFill>
            <a:schemeClr val="accent4"/>
          </a:solidFill>
          <a:ln>
            <a:solidFill>
              <a:schemeClr val="accent4"/>
            </a:solidFill>
          </a:ln>
        </p:spPr>
        <p:txBody>
          <a:bodyPr/>
          <a:lstStyle/>
          <a:p>
            <a:endParaRPr lang="zh-CN" altLang="en-US">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23" name="图标"/>
          <p:cNvSpPr>
            <a:spLocks noChangeShapeType="1"/>
          </p:cNvSpPr>
          <p:nvPr/>
        </p:nvSpPr>
        <p:spPr bwMode="auto">
          <a:xfrm>
            <a:off x="9667123" y="4376337"/>
            <a:ext cx="0" cy="308882"/>
          </a:xfrm>
          <a:prstGeom prst="line">
            <a:avLst/>
          </a:prstGeom>
          <a:noFill/>
          <a:ln w="6350">
            <a:solidFill>
              <a:schemeClr val="bg1">
                <a:lumMod val="50000"/>
              </a:schemeClr>
            </a:solidFill>
            <a:prstDash val="solid"/>
            <a:round/>
            <a:tailEnd type="oval" w="sm" len="sm"/>
          </a:ln>
          <a:extLst>
            <a:ext uri="{909E8E84-426E-40DD-AFC4-6F175D3DCCD1}">
              <a14:hiddenFill xmlns:a14="http://schemas.microsoft.com/office/drawing/2010/main">
                <a:noFill/>
              </a14:hiddenFill>
            </a:ext>
          </a:extLst>
        </p:spPr>
        <p:txBody>
          <a:bodyPr/>
          <a:lstStyle/>
          <a:p>
            <a:endParaRPr lang="zh-CN" altLang="en-US">
              <a:solidFill>
                <a:schemeClr val="accent5">
                  <a:lumMod val="75000"/>
                </a:schemeClr>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
        <p:nvSpPr>
          <p:cNvPr id="24" name="图标"/>
          <p:cNvSpPr>
            <a:spLocks noEditPoints="1"/>
          </p:cNvSpPr>
          <p:nvPr/>
        </p:nvSpPr>
        <p:spPr bwMode="auto">
          <a:xfrm>
            <a:off x="4974271" y="3458154"/>
            <a:ext cx="177727" cy="281379"/>
          </a:xfrm>
          <a:custGeom>
            <a:avLst/>
            <a:gdLst>
              <a:gd name="T0" fmla="*/ 3 w 50"/>
              <a:gd name="T1" fmla="*/ 0 h 79"/>
              <a:gd name="T2" fmla="*/ 0 w 50"/>
              <a:gd name="T3" fmla="*/ 3 h 79"/>
              <a:gd name="T4" fmla="*/ 0 w 50"/>
              <a:gd name="T5" fmla="*/ 76 h 79"/>
              <a:gd name="T6" fmla="*/ 3 w 50"/>
              <a:gd name="T7" fmla="*/ 79 h 79"/>
              <a:gd name="T8" fmla="*/ 48 w 50"/>
              <a:gd name="T9" fmla="*/ 79 h 79"/>
              <a:gd name="T10" fmla="*/ 50 w 50"/>
              <a:gd name="T11" fmla="*/ 76 h 79"/>
              <a:gd name="T12" fmla="*/ 50 w 50"/>
              <a:gd name="T13" fmla="*/ 3 h 79"/>
              <a:gd name="T14" fmla="*/ 48 w 50"/>
              <a:gd name="T15" fmla="*/ 0 h 79"/>
              <a:gd name="T16" fmla="*/ 3 w 50"/>
              <a:gd name="T17" fmla="*/ 0 h 79"/>
              <a:gd name="T18" fmla="*/ 25 w 50"/>
              <a:gd name="T19" fmla="*/ 76 h 79"/>
              <a:gd name="T20" fmla="*/ 21 w 50"/>
              <a:gd name="T21" fmla="*/ 72 h 79"/>
              <a:gd name="T22" fmla="*/ 25 w 50"/>
              <a:gd name="T23" fmla="*/ 67 h 79"/>
              <a:gd name="T24" fmla="*/ 30 w 50"/>
              <a:gd name="T25" fmla="*/ 72 h 79"/>
              <a:gd name="T26" fmla="*/ 25 w 50"/>
              <a:gd name="T27" fmla="*/ 76 h 79"/>
              <a:gd name="T28" fmla="*/ 42 w 50"/>
              <a:gd name="T29" fmla="*/ 62 h 79"/>
              <a:gd name="T30" fmla="*/ 39 w 50"/>
              <a:gd name="T31" fmla="*/ 65 h 79"/>
              <a:gd name="T32" fmla="*/ 11 w 50"/>
              <a:gd name="T33" fmla="*/ 65 h 79"/>
              <a:gd name="T34" fmla="*/ 8 w 50"/>
              <a:gd name="T35" fmla="*/ 62 h 79"/>
              <a:gd name="T36" fmla="*/ 8 w 50"/>
              <a:gd name="T37" fmla="*/ 13 h 79"/>
              <a:gd name="T38" fmla="*/ 11 w 50"/>
              <a:gd name="T39" fmla="*/ 10 h 79"/>
              <a:gd name="T40" fmla="*/ 39 w 50"/>
              <a:gd name="T41" fmla="*/ 10 h 79"/>
              <a:gd name="T42" fmla="*/ 42 w 50"/>
              <a:gd name="T43" fmla="*/ 13 h 79"/>
              <a:gd name="T44" fmla="*/ 42 w 50"/>
              <a:gd name="T45" fmla="*/ 6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0" h="79">
                <a:moveTo>
                  <a:pt x="3" y="0"/>
                </a:moveTo>
                <a:cubicBezTo>
                  <a:pt x="1" y="0"/>
                  <a:pt x="0" y="1"/>
                  <a:pt x="0" y="3"/>
                </a:cubicBezTo>
                <a:cubicBezTo>
                  <a:pt x="0" y="76"/>
                  <a:pt x="0" y="76"/>
                  <a:pt x="0" y="76"/>
                </a:cubicBezTo>
                <a:cubicBezTo>
                  <a:pt x="0" y="77"/>
                  <a:pt x="1" y="79"/>
                  <a:pt x="3" y="79"/>
                </a:cubicBezTo>
                <a:cubicBezTo>
                  <a:pt x="48" y="79"/>
                  <a:pt x="48" y="79"/>
                  <a:pt x="48" y="79"/>
                </a:cubicBezTo>
                <a:cubicBezTo>
                  <a:pt x="49" y="79"/>
                  <a:pt x="50" y="77"/>
                  <a:pt x="50" y="76"/>
                </a:cubicBezTo>
                <a:cubicBezTo>
                  <a:pt x="50" y="3"/>
                  <a:pt x="50" y="3"/>
                  <a:pt x="50" y="3"/>
                </a:cubicBezTo>
                <a:cubicBezTo>
                  <a:pt x="50" y="1"/>
                  <a:pt x="49" y="0"/>
                  <a:pt x="48" y="0"/>
                </a:cubicBezTo>
                <a:lnTo>
                  <a:pt x="3" y="0"/>
                </a:lnTo>
                <a:close/>
                <a:moveTo>
                  <a:pt x="25" y="76"/>
                </a:moveTo>
                <a:cubicBezTo>
                  <a:pt x="23" y="76"/>
                  <a:pt x="21" y="74"/>
                  <a:pt x="21" y="72"/>
                </a:cubicBezTo>
                <a:cubicBezTo>
                  <a:pt x="21" y="69"/>
                  <a:pt x="23" y="67"/>
                  <a:pt x="25" y="67"/>
                </a:cubicBezTo>
                <a:cubicBezTo>
                  <a:pt x="28" y="67"/>
                  <a:pt x="30" y="69"/>
                  <a:pt x="30" y="72"/>
                </a:cubicBezTo>
                <a:cubicBezTo>
                  <a:pt x="30" y="74"/>
                  <a:pt x="28" y="76"/>
                  <a:pt x="25" y="76"/>
                </a:cubicBezTo>
                <a:close/>
                <a:moveTo>
                  <a:pt x="42" y="62"/>
                </a:moveTo>
                <a:cubicBezTo>
                  <a:pt x="42" y="64"/>
                  <a:pt x="41" y="65"/>
                  <a:pt x="39" y="65"/>
                </a:cubicBezTo>
                <a:cubicBezTo>
                  <a:pt x="11" y="65"/>
                  <a:pt x="11" y="65"/>
                  <a:pt x="11" y="65"/>
                </a:cubicBezTo>
                <a:cubicBezTo>
                  <a:pt x="10" y="65"/>
                  <a:pt x="8" y="64"/>
                  <a:pt x="8" y="62"/>
                </a:cubicBezTo>
                <a:cubicBezTo>
                  <a:pt x="8" y="13"/>
                  <a:pt x="8" y="13"/>
                  <a:pt x="8" y="13"/>
                </a:cubicBezTo>
                <a:cubicBezTo>
                  <a:pt x="8" y="11"/>
                  <a:pt x="10" y="10"/>
                  <a:pt x="11" y="10"/>
                </a:cubicBezTo>
                <a:cubicBezTo>
                  <a:pt x="39" y="10"/>
                  <a:pt x="39" y="10"/>
                  <a:pt x="39" y="10"/>
                </a:cubicBezTo>
                <a:cubicBezTo>
                  <a:pt x="41" y="10"/>
                  <a:pt x="42" y="11"/>
                  <a:pt x="42" y="13"/>
                </a:cubicBezTo>
                <a:lnTo>
                  <a:pt x="42" y="6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25" name="图标"/>
          <p:cNvSpPr/>
          <p:nvPr/>
        </p:nvSpPr>
        <p:spPr bwMode="auto">
          <a:xfrm>
            <a:off x="9527480" y="3472965"/>
            <a:ext cx="281402" cy="224257"/>
          </a:xfrm>
          <a:custGeom>
            <a:avLst/>
            <a:gdLst>
              <a:gd name="T0" fmla="*/ 62 w 79"/>
              <a:gd name="T1" fmla="*/ 29 h 63"/>
              <a:gd name="T2" fmla="*/ 61 w 79"/>
              <a:gd name="T3" fmla="*/ 29 h 63"/>
              <a:gd name="T4" fmla="*/ 61 w 79"/>
              <a:gd name="T5" fmla="*/ 22 h 63"/>
              <a:gd name="T6" fmla="*/ 39 w 79"/>
              <a:gd name="T7" fmla="*/ 0 h 63"/>
              <a:gd name="T8" fmla="*/ 18 w 79"/>
              <a:gd name="T9" fmla="*/ 22 h 63"/>
              <a:gd name="T10" fmla="*/ 18 w 79"/>
              <a:gd name="T11" fmla="*/ 29 h 63"/>
              <a:gd name="T12" fmla="*/ 17 w 79"/>
              <a:gd name="T13" fmla="*/ 29 h 63"/>
              <a:gd name="T14" fmla="*/ 0 w 79"/>
              <a:gd name="T15" fmla="*/ 46 h 63"/>
              <a:gd name="T16" fmla="*/ 17 w 79"/>
              <a:gd name="T17" fmla="*/ 63 h 63"/>
              <a:gd name="T18" fmla="*/ 24 w 79"/>
              <a:gd name="T19" fmla="*/ 63 h 63"/>
              <a:gd name="T20" fmla="*/ 24 w 79"/>
              <a:gd name="T21" fmla="*/ 31 h 63"/>
              <a:gd name="T22" fmla="*/ 24 w 79"/>
              <a:gd name="T23" fmla="*/ 29 h 63"/>
              <a:gd name="T24" fmla="*/ 24 w 79"/>
              <a:gd name="T25" fmla="*/ 22 h 63"/>
              <a:gd name="T26" fmla="*/ 39 w 79"/>
              <a:gd name="T27" fmla="*/ 6 h 63"/>
              <a:gd name="T28" fmla="*/ 55 w 79"/>
              <a:gd name="T29" fmla="*/ 22 h 63"/>
              <a:gd name="T30" fmla="*/ 55 w 79"/>
              <a:gd name="T31" fmla="*/ 29 h 63"/>
              <a:gd name="T32" fmla="*/ 55 w 79"/>
              <a:gd name="T33" fmla="*/ 30 h 63"/>
              <a:gd name="T34" fmla="*/ 55 w 79"/>
              <a:gd name="T35" fmla="*/ 63 h 63"/>
              <a:gd name="T36" fmla="*/ 62 w 79"/>
              <a:gd name="T37" fmla="*/ 63 h 63"/>
              <a:gd name="T38" fmla="*/ 79 w 79"/>
              <a:gd name="T39" fmla="*/ 46 h 63"/>
              <a:gd name="T40" fmla="*/ 62 w 79"/>
              <a:gd name="T41" fmla="*/ 2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9" h="63">
                <a:moveTo>
                  <a:pt x="62" y="29"/>
                </a:moveTo>
                <a:cubicBezTo>
                  <a:pt x="61" y="29"/>
                  <a:pt x="61" y="29"/>
                  <a:pt x="61" y="29"/>
                </a:cubicBezTo>
                <a:cubicBezTo>
                  <a:pt x="61" y="22"/>
                  <a:pt x="61" y="22"/>
                  <a:pt x="61" y="22"/>
                </a:cubicBezTo>
                <a:cubicBezTo>
                  <a:pt x="61" y="10"/>
                  <a:pt x="51" y="0"/>
                  <a:pt x="39" y="0"/>
                </a:cubicBezTo>
                <a:cubicBezTo>
                  <a:pt x="28" y="0"/>
                  <a:pt x="18" y="10"/>
                  <a:pt x="18" y="22"/>
                </a:cubicBezTo>
                <a:cubicBezTo>
                  <a:pt x="18" y="29"/>
                  <a:pt x="18" y="29"/>
                  <a:pt x="18" y="29"/>
                </a:cubicBezTo>
                <a:cubicBezTo>
                  <a:pt x="17" y="29"/>
                  <a:pt x="17" y="29"/>
                  <a:pt x="17" y="29"/>
                </a:cubicBezTo>
                <a:cubicBezTo>
                  <a:pt x="8" y="29"/>
                  <a:pt x="0" y="37"/>
                  <a:pt x="0" y="46"/>
                </a:cubicBezTo>
                <a:cubicBezTo>
                  <a:pt x="0" y="55"/>
                  <a:pt x="8" y="63"/>
                  <a:pt x="17" y="63"/>
                </a:cubicBezTo>
                <a:cubicBezTo>
                  <a:pt x="24" y="63"/>
                  <a:pt x="24" y="63"/>
                  <a:pt x="24" y="63"/>
                </a:cubicBezTo>
                <a:cubicBezTo>
                  <a:pt x="24" y="31"/>
                  <a:pt x="24" y="31"/>
                  <a:pt x="24" y="31"/>
                </a:cubicBezTo>
                <a:cubicBezTo>
                  <a:pt x="24" y="29"/>
                  <a:pt x="24" y="29"/>
                  <a:pt x="24" y="29"/>
                </a:cubicBezTo>
                <a:cubicBezTo>
                  <a:pt x="24" y="22"/>
                  <a:pt x="24" y="22"/>
                  <a:pt x="24" y="22"/>
                </a:cubicBezTo>
                <a:cubicBezTo>
                  <a:pt x="24" y="13"/>
                  <a:pt x="31" y="6"/>
                  <a:pt x="39" y="6"/>
                </a:cubicBezTo>
                <a:cubicBezTo>
                  <a:pt x="48" y="6"/>
                  <a:pt x="55" y="13"/>
                  <a:pt x="55" y="22"/>
                </a:cubicBezTo>
                <a:cubicBezTo>
                  <a:pt x="55" y="29"/>
                  <a:pt x="55" y="29"/>
                  <a:pt x="55" y="29"/>
                </a:cubicBezTo>
                <a:cubicBezTo>
                  <a:pt x="55" y="30"/>
                  <a:pt x="55" y="30"/>
                  <a:pt x="55" y="30"/>
                </a:cubicBezTo>
                <a:cubicBezTo>
                  <a:pt x="55" y="63"/>
                  <a:pt x="55" y="63"/>
                  <a:pt x="55" y="63"/>
                </a:cubicBezTo>
                <a:cubicBezTo>
                  <a:pt x="62" y="63"/>
                  <a:pt x="62" y="63"/>
                  <a:pt x="62" y="63"/>
                </a:cubicBezTo>
                <a:cubicBezTo>
                  <a:pt x="71" y="63"/>
                  <a:pt x="79" y="55"/>
                  <a:pt x="79" y="46"/>
                </a:cubicBezTo>
                <a:cubicBezTo>
                  <a:pt x="79" y="37"/>
                  <a:pt x="71" y="29"/>
                  <a:pt x="62" y="2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grpSp>
        <p:nvGrpSpPr>
          <p:cNvPr id="26" name="图标"/>
          <p:cNvGrpSpPr/>
          <p:nvPr/>
        </p:nvGrpSpPr>
        <p:grpSpPr bwMode="auto">
          <a:xfrm>
            <a:off x="7227602" y="3485657"/>
            <a:ext cx="277170" cy="226371"/>
            <a:chOff x="0" y="0"/>
            <a:chExt cx="131" cy="107"/>
          </a:xfrm>
        </p:grpSpPr>
        <p:sp>
          <p:nvSpPr>
            <p:cNvPr id="27" name="Oval 31"/>
            <p:cNvSpPr>
              <a:spLocks noChangeArrowheads="1"/>
            </p:cNvSpPr>
            <p:nvPr/>
          </p:nvSpPr>
          <p:spPr bwMode="auto">
            <a:xfrm>
              <a:off x="49" y="46"/>
              <a:ext cx="32" cy="32"/>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28" name="Freeform 32"/>
            <p:cNvSpPr>
              <a:spLocks noEditPoints="1"/>
            </p:cNvSpPr>
            <p:nvPr/>
          </p:nvSpPr>
          <p:spPr bwMode="auto">
            <a:xfrm>
              <a:off x="0" y="0"/>
              <a:ext cx="131" cy="107"/>
            </a:xfrm>
            <a:custGeom>
              <a:avLst/>
              <a:gdLst>
                <a:gd name="T0" fmla="*/ 75 w 78"/>
                <a:gd name="T1" fmla="*/ 11 h 63"/>
                <a:gd name="T2" fmla="*/ 56 w 78"/>
                <a:gd name="T3" fmla="*/ 11 h 63"/>
                <a:gd name="T4" fmla="*/ 53 w 78"/>
                <a:gd name="T5" fmla="*/ 8 h 63"/>
                <a:gd name="T6" fmla="*/ 53 w 78"/>
                <a:gd name="T7" fmla="*/ 3 h 63"/>
                <a:gd name="T8" fmla="*/ 50 w 78"/>
                <a:gd name="T9" fmla="*/ 0 h 63"/>
                <a:gd name="T10" fmla="*/ 28 w 78"/>
                <a:gd name="T11" fmla="*/ 0 h 63"/>
                <a:gd name="T12" fmla="*/ 25 w 78"/>
                <a:gd name="T13" fmla="*/ 3 h 63"/>
                <a:gd name="T14" fmla="*/ 25 w 78"/>
                <a:gd name="T15" fmla="*/ 8 h 63"/>
                <a:gd name="T16" fmla="*/ 22 w 78"/>
                <a:gd name="T17" fmla="*/ 11 h 63"/>
                <a:gd name="T18" fmla="*/ 3 w 78"/>
                <a:gd name="T19" fmla="*/ 11 h 63"/>
                <a:gd name="T20" fmla="*/ 0 w 78"/>
                <a:gd name="T21" fmla="*/ 14 h 63"/>
                <a:gd name="T22" fmla="*/ 0 w 78"/>
                <a:gd name="T23" fmla="*/ 60 h 63"/>
                <a:gd name="T24" fmla="*/ 3 w 78"/>
                <a:gd name="T25" fmla="*/ 63 h 63"/>
                <a:gd name="T26" fmla="*/ 75 w 78"/>
                <a:gd name="T27" fmla="*/ 63 h 63"/>
                <a:gd name="T28" fmla="*/ 78 w 78"/>
                <a:gd name="T29" fmla="*/ 60 h 63"/>
                <a:gd name="T30" fmla="*/ 78 w 78"/>
                <a:gd name="T31" fmla="*/ 14 h 63"/>
                <a:gd name="T32" fmla="*/ 75 w 78"/>
                <a:gd name="T33" fmla="*/ 11 h 63"/>
                <a:gd name="T34" fmla="*/ 39 w 78"/>
                <a:gd name="T35" fmla="*/ 53 h 63"/>
                <a:gd name="T36" fmla="*/ 23 w 78"/>
                <a:gd name="T37" fmla="*/ 37 h 63"/>
                <a:gd name="T38" fmla="*/ 39 w 78"/>
                <a:gd name="T39" fmla="*/ 21 h 63"/>
                <a:gd name="T40" fmla="*/ 55 w 78"/>
                <a:gd name="T41" fmla="*/ 37 h 63"/>
                <a:gd name="T42" fmla="*/ 39 w 78"/>
                <a:gd name="T43" fmla="*/ 53 h 63"/>
                <a:gd name="T44" fmla="*/ 67 w 78"/>
                <a:gd name="T45" fmla="*/ 28 h 63"/>
                <a:gd name="T46" fmla="*/ 63 w 78"/>
                <a:gd name="T47" fmla="*/ 24 h 63"/>
                <a:gd name="T48" fmla="*/ 67 w 78"/>
                <a:gd name="T49" fmla="*/ 20 h 63"/>
                <a:gd name="T50" fmla="*/ 71 w 78"/>
                <a:gd name="T51" fmla="*/ 24 h 63"/>
                <a:gd name="T52" fmla="*/ 67 w 78"/>
                <a:gd name="T53" fmla="*/ 2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8" h="63">
                  <a:moveTo>
                    <a:pt x="75" y="11"/>
                  </a:moveTo>
                  <a:cubicBezTo>
                    <a:pt x="56" y="11"/>
                    <a:pt x="56" y="11"/>
                    <a:pt x="56" y="11"/>
                  </a:cubicBezTo>
                  <a:cubicBezTo>
                    <a:pt x="55" y="11"/>
                    <a:pt x="53" y="10"/>
                    <a:pt x="53" y="8"/>
                  </a:cubicBezTo>
                  <a:cubicBezTo>
                    <a:pt x="53" y="3"/>
                    <a:pt x="53" y="3"/>
                    <a:pt x="53" y="3"/>
                  </a:cubicBezTo>
                  <a:cubicBezTo>
                    <a:pt x="53" y="1"/>
                    <a:pt x="52" y="0"/>
                    <a:pt x="50" y="0"/>
                  </a:cubicBezTo>
                  <a:cubicBezTo>
                    <a:pt x="28" y="0"/>
                    <a:pt x="28" y="0"/>
                    <a:pt x="28" y="0"/>
                  </a:cubicBezTo>
                  <a:cubicBezTo>
                    <a:pt x="26" y="0"/>
                    <a:pt x="25" y="1"/>
                    <a:pt x="25" y="3"/>
                  </a:cubicBezTo>
                  <a:cubicBezTo>
                    <a:pt x="25" y="8"/>
                    <a:pt x="25" y="8"/>
                    <a:pt x="25" y="8"/>
                  </a:cubicBezTo>
                  <a:cubicBezTo>
                    <a:pt x="25" y="10"/>
                    <a:pt x="23" y="11"/>
                    <a:pt x="22" y="11"/>
                  </a:cubicBezTo>
                  <a:cubicBezTo>
                    <a:pt x="3" y="11"/>
                    <a:pt x="3" y="11"/>
                    <a:pt x="3" y="11"/>
                  </a:cubicBezTo>
                  <a:cubicBezTo>
                    <a:pt x="1" y="11"/>
                    <a:pt x="0" y="13"/>
                    <a:pt x="0" y="14"/>
                  </a:cubicBezTo>
                  <a:cubicBezTo>
                    <a:pt x="0" y="60"/>
                    <a:pt x="0" y="60"/>
                    <a:pt x="0" y="60"/>
                  </a:cubicBezTo>
                  <a:cubicBezTo>
                    <a:pt x="0" y="61"/>
                    <a:pt x="1" y="63"/>
                    <a:pt x="3" y="63"/>
                  </a:cubicBezTo>
                  <a:cubicBezTo>
                    <a:pt x="75" y="63"/>
                    <a:pt x="75" y="63"/>
                    <a:pt x="75" y="63"/>
                  </a:cubicBezTo>
                  <a:cubicBezTo>
                    <a:pt x="77" y="63"/>
                    <a:pt x="78" y="61"/>
                    <a:pt x="78" y="60"/>
                  </a:cubicBezTo>
                  <a:cubicBezTo>
                    <a:pt x="78" y="14"/>
                    <a:pt x="78" y="14"/>
                    <a:pt x="78" y="14"/>
                  </a:cubicBezTo>
                  <a:cubicBezTo>
                    <a:pt x="78" y="13"/>
                    <a:pt x="77" y="11"/>
                    <a:pt x="75" y="11"/>
                  </a:cubicBezTo>
                  <a:close/>
                  <a:moveTo>
                    <a:pt x="39" y="53"/>
                  </a:moveTo>
                  <a:cubicBezTo>
                    <a:pt x="30" y="53"/>
                    <a:pt x="23" y="46"/>
                    <a:pt x="23" y="37"/>
                  </a:cubicBezTo>
                  <a:cubicBezTo>
                    <a:pt x="23" y="28"/>
                    <a:pt x="30" y="21"/>
                    <a:pt x="39" y="21"/>
                  </a:cubicBezTo>
                  <a:cubicBezTo>
                    <a:pt x="48" y="21"/>
                    <a:pt x="55" y="28"/>
                    <a:pt x="55" y="37"/>
                  </a:cubicBezTo>
                  <a:cubicBezTo>
                    <a:pt x="55" y="46"/>
                    <a:pt x="48" y="53"/>
                    <a:pt x="39" y="53"/>
                  </a:cubicBezTo>
                  <a:close/>
                  <a:moveTo>
                    <a:pt x="67" y="28"/>
                  </a:moveTo>
                  <a:cubicBezTo>
                    <a:pt x="65" y="28"/>
                    <a:pt x="63" y="26"/>
                    <a:pt x="63" y="24"/>
                  </a:cubicBezTo>
                  <a:cubicBezTo>
                    <a:pt x="63" y="22"/>
                    <a:pt x="65" y="20"/>
                    <a:pt x="67" y="20"/>
                  </a:cubicBezTo>
                  <a:cubicBezTo>
                    <a:pt x="69" y="20"/>
                    <a:pt x="71" y="22"/>
                    <a:pt x="71" y="24"/>
                  </a:cubicBezTo>
                  <a:cubicBezTo>
                    <a:pt x="71" y="26"/>
                    <a:pt x="69" y="28"/>
                    <a:pt x="67" y="28"/>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29" name="Oval 33"/>
            <p:cNvSpPr>
              <a:spLocks noChangeArrowheads="1"/>
            </p:cNvSpPr>
            <p:nvPr/>
          </p:nvSpPr>
          <p:spPr bwMode="auto">
            <a:xfrm>
              <a:off x="9" y="14"/>
              <a:ext cx="13" cy="1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30" name="Oval 34"/>
            <p:cNvSpPr>
              <a:spLocks noChangeArrowheads="1"/>
            </p:cNvSpPr>
            <p:nvPr/>
          </p:nvSpPr>
          <p:spPr bwMode="auto">
            <a:xfrm>
              <a:off x="25" y="14"/>
              <a:ext cx="12" cy="1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grpSp>
      <p:sp>
        <p:nvSpPr>
          <p:cNvPr id="31" name="图标"/>
          <p:cNvSpPr>
            <a:spLocks noEditPoints="1"/>
          </p:cNvSpPr>
          <p:nvPr/>
        </p:nvSpPr>
        <p:spPr bwMode="auto">
          <a:xfrm>
            <a:off x="2608803" y="3468732"/>
            <a:ext cx="298329" cy="260221"/>
          </a:xfrm>
          <a:custGeom>
            <a:avLst/>
            <a:gdLst>
              <a:gd name="T0" fmla="*/ 79 w 84"/>
              <a:gd name="T1" fmla="*/ 52 h 73"/>
              <a:gd name="T2" fmla="*/ 70 w 84"/>
              <a:gd name="T3" fmla="*/ 45 h 73"/>
              <a:gd name="T4" fmla="*/ 60 w 84"/>
              <a:gd name="T5" fmla="*/ 8 h 73"/>
              <a:gd name="T6" fmla="*/ 38 w 84"/>
              <a:gd name="T7" fmla="*/ 0 h 73"/>
              <a:gd name="T8" fmla="*/ 12 w 84"/>
              <a:gd name="T9" fmla="*/ 12 h 73"/>
              <a:gd name="T10" fmla="*/ 16 w 84"/>
              <a:gd name="T11" fmla="*/ 59 h 73"/>
              <a:gd name="T12" fmla="*/ 38 w 84"/>
              <a:gd name="T13" fmla="*/ 67 h 73"/>
              <a:gd name="T14" fmla="*/ 55 w 84"/>
              <a:gd name="T15" fmla="*/ 63 h 73"/>
              <a:gd name="T16" fmla="*/ 63 w 84"/>
              <a:gd name="T17" fmla="*/ 70 h 73"/>
              <a:gd name="T18" fmla="*/ 71 w 84"/>
              <a:gd name="T19" fmla="*/ 73 h 73"/>
              <a:gd name="T20" fmla="*/ 80 w 84"/>
              <a:gd name="T21" fmla="*/ 69 h 73"/>
              <a:gd name="T22" fmla="*/ 79 w 84"/>
              <a:gd name="T23" fmla="*/ 52 h 73"/>
              <a:gd name="T24" fmla="*/ 19 w 84"/>
              <a:gd name="T25" fmla="*/ 35 h 73"/>
              <a:gd name="T26" fmla="*/ 23 w 84"/>
              <a:gd name="T27" fmla="*/ 21 h 73"/>
              <a:gd name="T28" fmla="*/ 38 w 84"/>
              <a:gd name="T29" fmla="*/ 14 h 73"/>
              <a:gd name="T30" fmla="*/ 51 w 84"/>
              <a:gd name="T31" fmla="*/ 19 h 73"/>
              <a:gd name="T32" fmla="*/ 57 w 84"/>
              <a:gd name="T33" fmla="*/ 32 h 73"/>
              <a:gd name="T34" fmla="*/ 53 w 84"/>
              <a:gd name="T35" fmla="*/ 46 h 73"/>
              <a:gd name="T36" fmla="*/ 38 w 84"/>
              <a:gd name="T37" fmla="*/ 53 h 73"/>
              <a:gd name="T38" fmla="*/ 26 w 84"/>
              <a:gd name="T39" fmla="*/ 48 h 73"/>
              <a:gd name="T40" fmla="*/ 19 w 84"/>
              <a:gd name="T41" fmla="*/ 3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4" h="73">
                <a:moveTo>
                  <a:pt x="79" y="52"/>
                </a:moveTo>
                <a:cubicBezTo>
                  <a:pt x="70" y="45"/>
                  <a:pt x="70" y="45"/>
                  <a:pt x="70" y="45"/>
                </a:cubicBezTo>
                <a:cubicBezTo>
                  <a:pt x="75" y="32"/>
                  <a:pt x="71" y="17"/>
                  <a:pt x="60" y="8"/>
                </a:cubicBezTo>
                <a:cubicBezTo>
                  <a:pt x="54" y="3"/>
                  <a:pt x="46" y="0"/>
                  <a:pt x="38" y="0"/>
                </a:cubicBezTo>
                <a:cubicBezTo>
                  <a:pt x="28" y="0"/>
                  <a:pt x="19" y="4"/>
                  <a:pt x="12" y="12"/>
                </a:cubicBezTo>
                <a:cubicBezTo>
                  <a:pt x="0" y="26"/>
                  <a:pt x="2" y="47"/>
                  <a:pt x="16" y="59"/>
                </a:cubicBezTo>
                <a:cubicBezTo>
                  <a:pt x="23" y="64"/>
                  <a:pt x="30" y="67"/>
                  <a:pt x="38" y="67"/>
                </a:cubicBezTo>
                <a:cubicBezTo>
                  <a:pt x="44" y="67"/>
                  <a:pt x="50" y="66"/>
                  <a:pt x="55" y="63"/>
                </a:cubicBezTo>
                <a:cubicBezTo>
                  <a:pt x="63" y="70"/>
                  <a:pt x="63" y="70"/>
                  <a:pt x="63" y="70"/>
                </a:cubicBezTo>
                <a:cubicBezTo>
                  <a:pt x="66" y="72"/>
                  <a:pt x="68" y="73"/>
                  <a:pt x="71" y="73"/>
                </a:cubicBezTo>
                <a:cubicBezTo>
                  <a:pt x="75" y="73"/>
                  <a:pt x="78" y="71"/>
                  <a:pt x="80" y="69"/>
                </a:cubicBezTo>
                <a:cubicBezTo>
                  <a:pt x="84" y="64"/>
                  <a:pt x="84" y="56"/>
                  <a:pt x="79" y="52"/>
                </a:cubicBezTo>
                <a:close/>
                <a:moveTo>
                  <a:pt x="19" y="35"/>
                </a:moveTo>
                <a:cubicBezTo>
                  <a:pt x="18" y="30"/>
                  <a:pt x="20" y="25"/>
                  <a:pt x="23" y="21"/>
                </a:cubicBezTo>
                <a:cubicBezTo>
                  <a:pt x="27" y="17"/>
                  <a:pt x="32" y="14"/>
                  <a:pt x="38" y="14"/>
                </a:cubicBezTo>
                <a:cubicBezTo>
                  <a:pt x="43" y="14"/>
                  <a:pt x="47" y="16"/>
                  <a:pt x="51" y="19"/>
                </a:cubicBezTo>
                <a:cubicBezTo>
                  <a:pt x="55" y="22"/>
                  <a:pt x="57" y="27"/>
                  <a:pt x="57" y="32"/>
                </a:cubicBezTo>
                <a:cubicBezTo>
                  <a:pt x="58" y="37"/>
                  <a:pt x="56" y="42"/>
                  <a:pt x="53" y="46"/>
                </a:cubicBezTo>
                <a:cubicBezTo>
                  <a:pt x="49" y="50"/>
                  <a:pt x="44" y="53"/>
                  <a:pt x="38" y="53"/>
                </a:cubicBezTo>
                <a:cubicBezTo>
                  <a:pt x="34" y="53"/>
                  <a:pt x="29" y="51"/>
                  <a:pt x="26" y="48"/>
                </a:cubicBezTo>
                <a:cubicBezTo>
                  <a:pt x="22" y="45"/>
                  <a:pt x="19" y="40"/>
                  <a:pt x="19"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32" name="文本框 31"/>
          <p:cNvSpPr txBox="1"/>
          <p:nvPr/>
        </p:nvSpPr>
        <p:spPr>
          <a:xfrm>
            <a:off x="2070579" y="1137079"/>
            <a:ext cx="1400753" cy="448071"/>
          </a:xfrm>
          <a:prstGeom prst="rect">
            <a:avLst/>
          </a:prstGeom>
          <a:noFill/>
        </p:spPr>
        <p:txBody>
          <a:bodyPr wrap="square">
            <a:spAutoFit/>
          </a:bodyPr>
          <a:lstStyle/>
          <a:p>
            <a:pPr algn="ctr">
              <a:lnSpc>
                <a:spcPct val="142000"/>
              </a:lnSpc>
            </a:pPr>
            <a:r>
              <a:rPr lang="zh-CN" altLang="en-US"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rPr>
              <a:t>添加标题</a:t>
            </a:r>
            <a:endParaRPr lang="zh-CN" altLang="en-US"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33" name="文本框 32"/>
          <p:cNvSpPr txBox="1"/>
          <p:nvPr/>
        </p:nvSpPr>
        <p:spPr>
          <a:xfrm>
            <a:off x="1154459" y="1539239"/>
            <a:ext cx="3232992" cy="1010085"/>
          </a:xfrm>
          <a:prstGeom prst="rect">
            <a:avLst/>
          </a:prstGeom>
          <a:noFill/>
        </p:spPr>
        <p:txBody>
          <a:bodyPr wrap="square">
            <a:spAutoFit/>
          </a:bodyPr>
          <a:lstStyle/>
          <a:p>
            <a:pPr algn="ctr">
              <a:lnSpc>
                <a:spcPct val="142000"/>
              </a:lnSpc>
            </a:pPr>
            <a:r>
              <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在此处添加内容在此次添加内容在此处添加内容在此次添加内容 </a:t>
            </a:r>
            <a:endPar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a:p>
            <a:pPr algn="ctr">
              <a:lnSpc>
                <a:spcPct val="142000"/>
              </a:lnSpc>
            </a:pPr>
            <a:endPar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p:txBody>
      </p:sp>
      <p:sp>
        <p:nvSpPr>
          <p:cNvPr id="34" name="文本框 33"/>
          <p:cNvSpPr txBox="1"/>
          <p:nvPr/>
        </p:nvSpPr>
        <p:spPr>
          <a:xfrm>
            <a:off x="6666869" y="1177964"/>
            <a:ext cx="1400753" cy="448071"/>
          </a:xfrm>
          <a:prstGeom prst="rect">
            <a:avLst/>
          </a:prstGeom>
          <a:noFill/>
        </p:spPr>
        <p:txBody>
          <a:bodyPr wrap="square">
            <a:spAutoFit/>
          </a:bodyPr>
          <a:lstStyle/>
          <a:p>
            <a:pPr algn="ctr">
              <a:lnSpc>
                <a:spcPct val="142000"/>
              </a:lnSpc>
            </a:pPr>
            <a:r>
              <a:rPr lang="zh-CN" altLang="en-US"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rPr>
              <a:t>添加标题</a:t>
            </a:r>
            <a:endParaRPr lang="zh-CN" altLang="en-US"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35" name="文本框 34"/>
          <p:cNvSpPr txBox="1"/>
          <p:nvPr/>
        </p:nvSpPr>
        <p:spPr>
          <a:xfrm>
            <a:off x="5750749" y="1580124"/>
            <a:ext cx="3232992" cy="1010085"/>
          </a:xfrm>
          <a:prstGeom prst="rect">
            <a:avLst/>
          </a:prstGeom>
          <a:noFill/>
        </p:spPr>
        <p:txBody>
          <a:bodyPr wrap="square">
            <a:spAutoFit/>
          </a:bodyPr>
          <a:lstStyle/>
          <a:p>
            <a:pPr algn="ctr">
              <a:lnSpc>
                <a:spcPct val="142000"/>
              </a:lnSpc>
            </a:pPr>
            <a:r>
              <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在此处添加内容在此次添加内容在此处添加内容在此次添加内容 </a:t>
            </a:r>
            <a:endPar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a:p>
            <a:pPr algn="ctr">
              <a:lnSpc>
                <a:spcPct val="142000"/>
              </a:lnSpc>
            </a:pPr>
            <a:endPar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p:txBody>
      </p:sp>
      <p:sp>
        <p:nvSpPr>
          <p:cNvPr id="36" name="文本框 35"/>
          <p:cNvSpPr txBox="1"/>
          <p:nvPr/>
        </p:nvSpPr>
        <p:spPr>
          <a:xfrm>
            <a:off x="4362758" y="4879856"/>
            <a:ext cx="1400753" cy="448071"/>
          </a:xfrm>
          <a:prstGeom prst="rect">
            <a:avLst/>
          </a:prstGeom>
          <a:noFill/>
        </p:spPr>
        <p:txBody>
          <a:bodyPr wrap="square">
            <a:spAutoFit/>
          </a:bodyPr>
          <a:lstStyle/>
          <a:p>
            <a:pPr algn="ctr">
              <a:lnSpc>
                <a:spcPct val="142000"/>
              </a:lnSpc>
            </a:pPr>
            <a:r>
              <a:rPr lang="zh-CN" altLang="en-US"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rPr>
              <a:t>添加标题</a:t>
            </a:r>
            <a:endParaRPr lang="zh-CN" altLang="en-US"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37" name="文本框 36"/>
          <p:cNvSpPr txBox="1"/>
          <p:nvPr/>
        </p:nvSpPr>
        <p:spPr>
          <a:xfrm>
            <a:off x="8984826" y="4784955"/>
            <a:ext cx="1400753" cy="448071"/>
          </a:xfrm>
          <a:prstGeom prst="rect">
            <a:avLst/>
          </a:prstGeom>
          <a:noFill/>
        </p:spPr>
        <p:txBody>
          <a:bodyPr wrap="square">
            <a:spAutoFit/>
          </a:bodyPr>
          <a:lstStyle/>
          <a:p>
            <a:pPr algn="ctr">
              <a:lnSpc>
                <a:spcPct val="142000"/>
              </a:lnSpc>
            </a:pPr>
            <a:r>
              <a:rPr lang="zh-CN" altLang="en-US"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rPr>
              <a:t>添加标题</a:t>
            </a:r>
            <a:endParaRPr lang="zh-CN" altLang="en-US" dirty="0">
              <a:solidFill>
                <a:schemeClr val="tx1">
                  <a:lumMod val="75000"/>
                  <a:lumOff val="25000"/>
                </a:schemeClr>
              </a:solidFill>
              <a:latin typeface="汉仪正圆-45W" panose="00020600040101010101" charset="-122"/>
              <a:ea typeface="汉仪正圆-45W" panose="00020600040101010101" charset="-122"/>
              <a:sym typeface="思源黑体 CN Light" panose="020B0300000000000000" pitchFamily="34" charset="-122"/>
            </a:endParaRPr>
          </a:p>
        </p:txBody>
      </p:sp>
      <p:sp>
        <p:nvSpPr>
          <p:cNvPr id="38" name="文本框 37"/>
          <p:cNvSpPr txBox="1"/>
          <p:nvPr/>
        </p:nvSpPr>
        <p:spPr>
          <a:xfrm>
            <a:off x="3446638" y="5282016"/>
            <a:ext cx="3232992" cy="1010085"/>
          </a:xfrm>
          <a:prstGeom prst="rect">
            <a:avLst/>
          </a:prstGeom>
          <a:noFill/>
        </p:spPr>
        <p:txBody>
          <a:bodyPr wrap="square">
            <a:spAutoFit/>
          </a:bodyPr>
          <a:lstStyle/>
          <a:p>
            <a:pPr algn="ctr">
              <a:lnSpc>
                <a:spcPct val="142000"/>
              </a:lnSpc>
            </a:pPr>
            <a:r>
              <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在此处添加内容在此次添加内容在此处添加内容在此次添加内容 </a:t>
            </a:r>
            <a:endPar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a:p>
            <a:pPr algn="ctr">
              <a:lnSpc>
                <a:spcPct val="142000"/>
              </a:lnSpc>
            </a:pPr>
            <a:endPar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p:txBody>
      </p:sp>
      <p:sp>
        <p:nvSpPr>
          <p:cNvPr id="39" name="文本框 38"/>
          <p:cNvSpPr txBox="1"/>
          <p:nvPr/>
        </p:nvSpPr>
        <p:spPr>
          <a:xfrm>
            <a:off x="8068706" y="5187115"/>
            <a:ext cx="3232992" cy="1010085"/>
          </a:xfrm>
          <a:prstGeom prst="rect">
            <a:avLst/>
          </a:prstGeom>
          <a:noFill/>
        </p:spPr>
        <p:txBody>
          <a:bodyPr wrap="square">
            <a:spAutoFit/>
          </a:bodyPr>
          <a:lstStyle/>
          <a:p>
            <a:pPr algn="ctr">
              <a:lnSpc>
                <a:spcPct val="142000"/>
              </a:lnSpc>
            </a:pPr>
            <a:r>
              <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rPr>
              <a:t>在此处添加内容在此次添加内容在此处添加内容在此次添加内容 </a:t>
            </a:r>
            <a:endPar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a:p>
            <a:pPr algn="ctr">
              <a:lnSpc>
                <a:spcPct val="142000"/>
              </a:lnSpc>
            </a:pPr>
            <a:endParaRPr lang="zh-CN" altLang="en-US" sz="1400" dirty="0">
              <a:solidFill>
                <a:schemeClr val="tx1">
                  <a:lumMod val="75000"/>
                  <a:lumOff val="25000"/>
                </a:schemeClr>
              </a:solidFill>
              <a:latin typeface="汉仪正圆-45W" panose="00020600040101010101" charset="-122"/>
              <a:ea typeface="汉仪正圆-45W" panose="00020600040101010101" charset="-122"/>
              <a:cs typeface="汉仪正圆-45W" panose="00020600040101010101" charset="-122"/>
              <a:sym typeface="思源黑体 CN Light" panose="020B0300000000000000" pitchFamily="34" charset="-122"/>
            </a:endParaRPr>
          </a:p>
        </p:txBody>
      </p:sp>
    </p:spTree>
    <p:custDataLst>
      <p:tags r:id="rId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0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5.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06.xml><?xml version="1.0" encoding="utf-8"?>
<p:tagLst xmlns:p="http://schemas.openxmlformats.org/presentationml/2006/main">
  <p:tag name="KSO_WM_BEAUTIFY_FLAG" val="#wm#"/>
  <p:tag name="KSO_WM_TEMPLATE_CATEGORY" val="custom"/>
  <p:tag name="KSO_WM_TEMPLATE_INDEX" val="20205176"/>
</p:tagLst>
</file>

<file path=ppt/tags/tag107.xml><?xml version="1.0" encoding="utf-8"?>
<p:tagLst xmlns:p="http://schemas.openxmlformats.org/presentationml/2006/main">
  <p:tag name="KSO_WM_BEAUTIFY_FLAG" val="#wm#"/>
  <p:tag name="KSO_WM_TEMPLATE_CATEGORY" val="custom"/>
  <p:tag name="KSO_WM_TEMPLATE_INDEX" val="20205176"/>
</p:tagLst>
</file>

<file path=ppt/tags/tag108.xml><?xml version="1.0" encoding="utf-8"?>
<p:tagLst xmlns:p="http://schemas.openxmlformats.org/presentationml/2006/main">
  <p:tag name="KSO_WM_BEAUTIFY_FLAG" val="#wm#"/>
  <p:tag name="KSO_WM_TEMPLATE_CATEGORY" val="custom"/>
  <p:tag name="KSO_WM_TEMPLATE_INDEX" val="20205176"/>
</p:tagLst>
</file>

<file path=ppt/tags/tag109.xml><?xml version="1.0" encoding="utf-8"?>
<p:tagLst xmlns:p="http://schemas.openxmlformats.org/presentationml/2006/main">
  <p:tag name="KSO_WM_BEAUTIFY_FLAG" val="#wm#"/>
  <p:tag name="KSO_WM_TEMPLATE_CATEGORY" val="custom"/>
  <p:tag name="KSO_WM_TEMPLATE_INDEX" val="20205176"/>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0.xml><?xml version="1.0" encoding="utf-8"?>
<p:tagLst xmlns:p="http://schemas.openxmlformats.org/presentationml/2006/main">
  <p:tag name="KSO_WM_BEAUTIFY_FLAG" val="#wm#"/>
  <p:tag name="KSO_WM_TEMPLATE_CATEGORY" val="custom"/>
  <p:tag name="KSO_WM_TEMPLATE_INDEX" val="20205176"/>
</p:tagLst>
</file>

<file path=ppt/tags/tag111.xml><?xml version="1.0" encoding="utf-8"?>
<p:tagLst xmlns:p="http://schemas.openxmlformats.org/presentationml/2006/main">
  <p:tag name="KSO_WM_BEAUTIFY_FLAG" val="#wm#"/>
  <p:tag name="KSO_WM_TEMPLATE_CATEGORY" val="custom"/>
  <p:tag name="KSO_WM_TEMPLATE_INDEX" val="20205176"/>
</p:tagLst>
</file>

<file path=ppt/tags/tag112.xml><?xml version="1.0" encoding="utf-8"?>
<p:tagLst xmlns:p="http://schemas.openxmlformats.org/presentationml/2006/main">
  <p:tag name="KSO_WM_BEAUTIFY_FLAG" val="#wm#"/>
  <p:tag name="KSO_WM_TEMPLATE_CATEGORY" val="custom"/>
  <p:tag name="KSO_WM_TEMPLATE_INDEX" val="20205176"/>
</p:tagLst>
</file>

<file path=ppt/tags/tag113.xml><?xml version="1.0" encoding="utf-8"?>
<p:tagLst xmlns:p="http://schemas.openxmlformats.org/presentationml/2006/main">
  <p:tag name="KSO_WM_BEAUTIFY_FLAG" val="#wm#"/>
  <p:tag name="KSO_WM_TEMPLATE_CATEGORY" val="custom"/>
  <p:tag name="KSO_WM_TEMPLATE_INDEX" val="20205176"/>
</p:tagLst>
</file>

<file path=ppt/tags/tag114.xml><?xml version="1.0" encoding="utf-8"?>
<p:tagLst xmlns:p="http://schemas.openxmlformats.org/presentationml/2006/main">
  <p:tag name="KSO_WM_BEAUTIFY_FLAG" val="#wm#"/>
  <p:tag name="KSO_WM_TEMPLATE_CATEGORY" val="custom"/>
  <p:tag name="KSO_WM_TEMPLATE_INDEX" val="20205176"/>
</p:tagLst>
</file>

<file path=ppt/tags/tag115.xml><?xml version="1.0" encoding="utf-8"?>
<p:tagLst xmlns:p="http://schemas.openxmlformats.org/presentationml/2006/main">
  <p:tag name="KSO_WM_BEAUTIFY_FLAG" val="#wm#"/>
  <p:tag name="KSO_WM_TEMPLATE_CATEGORY" val="custom"/>
  <p:tag name="KSO_WM_TEMPLATE_INDEX" val="20205176"/>
</p:tagLst>
</file>

<file path=ppt/tags/tag116.xml><?xml version="1.0" encoding="utf-8"?>
<p:tagLst xmlns:p="http://schemas.openxmlformats.org/presentationml/2006/main">
  <p:tag name="KSO_WM_BEAUTIFY_FLAG" val="#wm#"/>
  <p:tag name="KSO_WM_TEMPLATE_CATEGORY" val="custom"/>
  <p:tag name="KSO_WM_TEMPLATE_INDEX" val="20205176"/>
</p:tagLst>
</file>

<file path=ppt/tags/tag117.xml><?xml version="1.0" encoding="utf-8"?>
<p:tagLst xmlns:p="http://schemas.openxmlformats.org/presentationml/2006/main">
  <p:tag name="KSO_WM_BEAUTIFY_FLAG" val="#wm#"/>
  <p:tag name="KSO_WM_TEMPLATE_CATEGORY" val="custom"/>
  <p:tag name="KSO_WM_TEMPLATE_INDEX" val="20205176"/>
</p:tagLst>
</file>

<file path=ppt/tags/tag118.xml><?xml version="1.0" encoding="utf-8"?>
<p:tagLst xmlns:p="http://schemas.openxmlformats.org/presentationml/2006/main">
  <p:tag name="KSO_WM_BEAUTIFY_FLAG" val="#wm#"/>
  <p:tag name="KSO_WM_TEMPLATE_CATEGORY" val="custom"/>
  <p:tag name="KSO_WM_TEMPLATE_INDEX" val="20205176"/>
</p:tagLst>
</file>

<file path=ppt/tags/tag119.xml><?xml version="1.0" encoding="utf-8"?>
<p:tagLst xmlns:p="http://schemas.openxmlformats.org/presentationml/2006/main">
  <p:tag name="KSO_WM_BEAUTIFY_FLAG" val="#wm#"/>
  <p:tag name="KSO_WM_TEMPLATE_CATEGORY" val="custom"/>
  <p:tag name="KSO_WM_TEMPLATE_INDEX" val="20205176"/>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20.xml><?xml version="1.0" encoding="utf-8"?>
<p:tagLst xmlns:p="http://schemas.openxmlformats.org/presentationml/2006/main">
  <p:tag name="KSO_WM_BEAUTIFY_FLAG" val="#wm#"/>
  <p:tag name="KSO_WM_TEMPLATE_CATEGORY" val="custom"/>
  <p:tag name="KSO_WM_TEMPLATE_INDEX" val="20205176"/>
</p:tagLst>
</file>

<file path=ppt/tags/tag121.xml><?xml version="1.0" encoding="utf-8"?>
<p:tagLst xmlns:p="http://schemas.openxmlformats.org/presentationml/2006/main">
  <p:tag name="KSO_WM_BEAUTIFY_FLAG" val="#wm#"/>
  <p:tag name="KSO_WM_TEMPLATE_CATEGORY" val="custom"/>
  <p:tag name="KSO_WM_TEMPLATE_INDEX" val="20205176"/>
</p:tagLst>
</file>

<file path=ppt/tags/tag122.xml><?xml version="1.0" encoding="utf-8"?>
<p:tagLst xmlns:p="http://schemas.openxmlformats.org/presentationml/2006/main">
  <p:tag name="KSO_WM_BEAUTIFY_FLAG" val="#wm#"/>
  <p:tag name="KSO_WM_TEMPLATE_CATEGORY" val="custom"/>
  <p:tag name="KSO_WM_TEMPLATE_INDEX" val="20205176"/>
</p:tagLst>
</file>

<file path=ppt/tags/tag123.xml><?xml version="1.0" encoding="utf-8"?>
<p:tagLst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7.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778495"/>
      </a:dk2>
      <a:lt2>
        <a:srgbClr val="F0F0F0"/>
      </a:lt2>
      <a:accent1>
        <a:srgbClr val="E26C44"/>
      </a:accent1>
      <a:accent2>
        <a:srgbClr val="326B76"/>
      </a:accent2>
      <a:accent3>
        <a:srgbClr val="579FA7"/>
      </a:accent3>
      <a:accent4>
        <a:srgbClr val="D87B67"/>
      </a:accent4>
      <a:accent5>
        <a:srgbClr val="E7B19C"/>
      </a:accent5>
      <a:accent6>
        <a:srgbClr val="DECEB8"/>
      </a:accent6>
      <a:hlink>
        <a:srgbClr val="E26C44"/>
      </a:hlink>
      <a:folHlink>
        <a:srgbClr val="BFBFBF"/>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新版空白演示配色">
      <a:dk1>
        <a:srgbClr val="000000"/>
      </a:dk1>
      <a:lt1>
        <a:srgbClr val="FFFFFF"/>
      </a:lt1>
      <a:dk2>
        <a:srgbClr val="778495"/>
      </a:dk2>
      <a:lt2>
        <a:srgbClr val="F0F0F0"/>
      </a:lt2>
      <a:accent1>
        <a:srgbClr val="E26C44"/>
      </a:accent1>
      <a:accent2>
        <a:srgbClr val="326B76"/>
      </a:accent2>
      <a:accent3>
        <a:srgbClr val="579FA7"/>
      </a:accent3>
      <a:accent4>
        <a:srgbClr val="D87B67"/>
      </a:accent4>
      <a:accent5>
        <a:srgbClr val="E7B19C"/>
      </a:accent5>
      <a:accent6>
        <a:srgbClr val="DECEB8"/>
      </a:accent6>
      <a:hlink>
        <a:srgbClr val="E26C44"/>
      </a:hlink>
      <a:folHlink>
        <a:srgbClr val="BFBFBF"/>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新版空白演示配色">
    <a:dk1>
      <a:srgbClr val="000000"/>
    </a:dk1>
    <a:lt1>
      <a:srgbClr val="FFFFFF"/>
    </a:lt1>
    <a:dk2>
      <a:srgbClr val="778495"/>
    </a:dk2>
    <a:lt2>
      <a:srgbClr val="F0F0F0"/>
    </a:lt2>
    <a:accent1>
      <a:srgbClr val="E26C44"/>
    </a:accent1>
    <a:accent2>
      <a:srgbClr val="326B76"/>
    </a:accent2>
    <a:accent3>
      <a:srgbClr val="579FA7"/>
    </a:accent3>
    <a:accent4>
      <a:srgbClr val="D87B67"/>
    </a:accent4>
    <a:accent5>
      <a:srgbClr val="E7B19C"/>
    </a:accent5>
    <a:accent6>
      <a:srgbClr val="DECEB8"/>
    </a:accent6>
    <a:hlink>
      <a:srgbClr val="E26C44"/>
    </a:hlink>
    <a:folHlink>
      <a:srgbClr val="BFBFBF"/>
    </a:folHlink>
  </a:clrScheme>
</a:themeOverride>
</file>

<file path=ppt/theme/themeOverride10.xml><?xml version="1.0" encoding="utf-8"?>
<a:themeOverride xmlns:a="http://schemas.openxmlformats.org/drawingml/2006/main">
  <a:clrScheme name="新版空白演示配色">
    <a:dk1>
      <a:srgbClr val="000000"/>
    </a:dk1>
    <a:lt1>
      <a:srgbClr val="FFFFFF"/>
    </a:lt1>
    <a:dk2>
      <a:srgbClr val="778495"/>
    </a:dk2>
    <a:lt2>
      <a:srgbClr val="F0F0F0"/>
    </a:lt2>
    <a:accent1>
      <a:srgbClr val="E26C44"/>
    </a:accent1>
    <a:accent2>
      <a:srgbClr val="326B76"/>
    </a:accent2>
    <a:accent3>
      <a:srgbClr val="579FA7"/>
    </a:accent3>
    <a:accent4>
      <a:srgbClr val="D87B67"/>
    </a:accent4>
    <a:accent5>
      <a:srgbClr val="E7B19C"/>
    </a:accent5>
    <a:accent6>
      <a:srgbClr val="DECEB8"/>
    </a:accent6>
    <a:hlink>
      <a:srgbClr val="E26C44"/>
    </a:hlink>
    <a:folHlink>
      <a:srgbClr val="BFBFBF"/>
    </a:folHlink>
  </a:clrScheme>
</a:themeOverride>
</file>

<file path=ppt/theme/themeOverride11.xml><?xml version="1.0" encoding="utf-8"?>
<a:themeOverride xmlns:a="http://schemas.openxmlformats.org/drawingml/2006/main">
  <a:clrScheme name="新版空白演示配色">
    <a:dk1>
      <a:srgbClr val="000000"/>
    </a:dk1>
    <a:lt1>
      <a:srgbClr val="FFFFFF"/>
    </a:lt1>
    <a:dk2>
      <a:srgbClr val="778495"/>
    </a:dk2>
    <a:lt2>
      <a:srgbClr val="F0F0F0"/>
    </a:lt2>
    <a:accent1>
      <a:srgbClr val="E26C44"/>
    </a:accent1>
    <a:accent2>
      <a:srgbClr val="326B76"/>
    </a:accent2>
    <a:accent3>
      <a:srgbClr val="579FA7"/>
    </a:accent3>
    <a:accent4>
      <a:srgbClr val="D87B67"/>
    </a:accent4>
    <a:accent5>
      <a:srgbClr val="E7B19C"/>
    </a:accent5>
    <a:accent6>
      <a:srgbClr val="DECEB8"/>
    </a:accent6>
    <a:hlink>
      <a:srgbClr val="E26C44"/>
    </a:hlink>
    <a:folHlink>
      <a:srgbClr val="BFBFBF"/>
    </a:folHlink>
  </a:clrScheme>
</a:themeOverride>
</file>

<file path=ppt/theme/themeOverride12.xml><?xml version="1.0" encoding="utf-8"?>
<a:themeOverride xmlns:a="http://schemas.openxmlformats.org/drawingml/2006/main">
  <a:clrScheme name="新版空白演示配色">
    <a:dk1>
      <a:srgbClr val="000000"/>
    </a:dk1>
    <a:lt1>
      <a:srgbClr val="FFFFFF"/>
    </a:lt1>
    <a:dk2>
      <a:srgbClr val="778495"/>
    </a:dk2>
    <a:lt2>
      <a:srgbClr val="F0F0F0"/>
    </a:lt2>
    <a:accent1>
      <a:srgbClr val="E26C44"/>
    </a:accent1>
    <a:accent2>
      <a:srgbClr val="326B76"/>
    </a:accent2>
    <a:accent3>
      <a:srgbClr val="579FA7"/>
    </a:accent3>
    <a:accent4>
      <a:srgbClr val="D87B67"/>
    </a:accent4>
    <a:accent5>
      <a:srgbClr val="E7B19C"/>
    </a:accent5>
    <a:accent6>
      <a:srgbClr val="DECEB8"/>
    </a:accent6>
    <a:hlink>
      <a:srgbClr val="E26C44"/>
    </a:hlink>
    <a:folHlink>
      <a:srgbClr val="BFBFBF"/>
    </a:folHlink>
  </a:clrScheme>
</a:themeOverride>
</file>

<file path=ppt/theme/themeOverride13.xml><?xml version="1.0" encoding="utf-8"?>
<a:themeOverride xmlns:a="http://schemas.openxmlformats.org/drawingml/2006/main">
  <a:clrScheme name="新版空白演示配色">
    <a:dk1>
      <a:srgbClr val="000000"/>
    </a:dk1>
    <a:lt1>
      <a:srgbClr val="FFFFFF"/>
    </a:lt1>
    <a:dk2>
      <a:srgbClr val="778495"/>
    </a:dk2>
    <a:lt2>
      <a:srgbClr val="F0F0F0"/>
    </a:lt2>
    <a:accent1>
      <a:srgbClr val="E26C44"/>
    </a:accent1>
    <a:accent2>
      <a:srgbClr val="326B76"/>
    </a:accent2>
    <a:accent3>
      <a:srgbClr val="579FA7"/>
    </a:accent3>
    <a:accent4>
      <a:srgbClr val="D87B67"/>
    </a:accent4>
    <a:accent5>
      <a:srgbClr val="E7B19C"/>
    </a:accent5>
    <a:accent6>
      <a:srgbClr val="DECEB8"/>
    </a:accent6>
    <a:hlink>
      <a:srgbClr val="E26C44"/>
    </a:hlink>
    <a:folHlink>
      <a:srgbClr val="BFBFBF"/>
    </a:folHlink>
  </a:clrScheme>
</a:themeOverride>
</file>

<file path=ppt/theme/themeOverride14.xml><?xml version="1.0" encoding="utf-8"?>
<a:themeOverride xmlns:a="http://schemas.openxmlformats.org/drawingml/2006/main">
  <a:clrScheme name="新版空白演示配色">
    <a:dk1>
      <a:srgbClr val="000000"/>
    </a:dk1>
    <a:lt1>
      <a:srgbClr val="FFFFFF"/>
    </a:lt1>
    <a:dk2>
      <a:srgbClr val="778495"/>
    </a:dk2>
    <a:lt2>
      <a:srgbClr val="F0F0F0"/>
    </a:lt2>
    <a:accent1>
      <a:srgbClr val="E26C44"/>
    </a:accent1>
    <a:accent2>
      <a:srgbClr val="326B76"/>
    </a:accent2>
    <a:accent3>
      <a:srgbClr val="579FA7"/>
    </a:accent3>
    <a:accent4>
      <a:srgbClr val="D87B67"/>
    </a:accent4>
    <a:accent5>
      <a:srgbClr val="E7B19C"/>
    </a:accent5>
    <a:accent6>
      <a:srgbClr val="DECEB8"/>
    </a:accent6>
    <a:hlink>
      <a:srgbClr val="E26C44"/>
    </a:hlink>
    <a:folHlink>
      <a:srgbClr val="BFBFBF"/>
    </a:folHlink>
  </a:clrScheme>
</a:themeOverride>
</file>

<file path=ppt/theme/themeOverride15.xml><?xml version="1.0" encoding="utf-8"?>
<a:themeOverride xmlns:a="http://schemas.openxmlformats.org/drawingml/2006/main">
  <a:clrScheme name="新版空白演示配色">
    <a:dk1>
      <a:srgbClr val="000000"/>
    </a:dk1>
    <a:lt1>
      <a:srgbClr val="FFFFFF"/>
    </a:lt1>
    <a:dk2>
      <a:srgbClr val="778495"/>
    </a:dk2>
    <a:lt2>
      <a:srgbClr val="F0F0F0"/>
    </a:lt2>
    <a:accent1>
      <a:srgbClr val="E26C44"/>
    </a:accent1>
    <a:accent2>
      <a:srgbClr val="326B76"/>
    </a:accent2>
    <a:accent3>
      <a:srgbClr val="579FA7"/>
    </a:accent3>
    <a:accent4>
      <a:srgbClr val="D87B67"/>
    </a:accent4>
    <a:accent5>
      <a:srgbClr val="E7B19C"/>
    </a:accent5>
    <a:accent6>
      <a:srgbClr val="DECEB8"/>
    </a:accent6>
    <a:hlink>
      <a:srgbClr val="E26C44"/>
    </a:hlink>
    <a:folHlink>
      <a:srgbClr val="BFBFBF"/>
    </a:folHlink>
  </a:clrScheme>
</a:themeOverride>
</file>

<file path=ppt/theme/themeOverride16.xml><?xml version="1.0" encoding="utf-8"?>
<a:themeOverride xmlns:a="http://schemas.openxmlformats.org/drawingml/2006/main">
  <a:clrScheme name="新版空白演示配色">
    <a:dk1>
      <a:srgbClr val="000000"/>
    </a:dk1>
    <a:lt1>
      <a:srgbClr val="FFFFFF"/>
    </a:lt1>
    <a:dk2>
      <a:srgbClr val="778495"/>
    </a:dk2>
    <a:lt2>
      <a:srgbClr val="F0F0F0"/>
    </a:lt2>
    <a:accent1>
      <a:srgbClr val="E26C44"/>
    </a:accent1>
    <a:accent2>
      <a:srgbClr val="326B76"/>
    </a:accent2>
    <a:accent3>
      <a:srgbClr val="579FA7"/>
    </a:accent3>
    <a:accent4>
      <a:srgbClr val="D87B67"/>
    </a:accent4>
    <a:accent5>
      <a:srgbClr val="E7B19C"/>
    </a:accent5>
    <a:accent6>
      <a:srgbClr val="DECEB8"/>
    </a:accent6>
    <a:hlink>
      <a:srgbClr val="E26C44"/>
    </a:hlink>
    <a:folHlink>
      <a:srgbClr val="BFBFBF"/>
    </a:folHlink>
  </a:clrScheme>
</a:themeOverride>
</file>

<file path=ppt/theme/themeOverride17.xml><?xml version="1.0" encoding="utf-8"?>
<a:themeOverride xmlns:a="http://schemas.openxmlformats.org/drawingml/2006/main">
  <a:clrScheme name="新版空白演示配色">
    <a:dk1>
      <a:srgbClr val="000000"/>
    </a:dk1>
    <a:lt1>
      <a:srgbClr val="FFFFFF"/>
    </a:lt1>
    <a:dk2>
      <a:srgbClr val="778495"/>
    </a:dk2>
    <a:lt2>
      <a:srgbClr val="F0F0F0"/>
    </a:lt2>
    <a:accent1>
      <a:srgbClr val="E26C44"/>
    </a:accent1>
    <a:accent2>
      <a:srgbClr val="326B76"/>
    </a:accent2>
    <a:accent3>
      <a:srgbClr val="579FA7"/>
    </a:accent3>
    <a:accent4>
      <a:srgbClr val="D87B67"/>
    </a:accent4>
    <a:accent5>
      <a:srgbClr val="E7B19C"/>
    </a:accent5>
    <a:accent6>
      <a:srgbClr val="DECEB8"/>
    </a:accent6>
    <a:hlink>
      <a:srgbClr val="E26C44"/>
    </a:hlink>
    <a:folHlink>
      <a:srgbClr val="BFBFBF"/>
    </a:folHlink>
  </a:clrScheme>
</a:themeOverride>
</file>

<file path=ppt/theme/themeOverride18.xml><?xml version="1.0" encoding="utf-8"?>
<a:themeOverride xmlns:a="http://schemas.openxmlformats.org/drawingml/2006/main">
  <a:clrScheme name="新版空白演示配色">
    <a:dk1>
      <a:srgbClr val="000000"/>
    </a:dk1>
    <a:lt1>
      <a:srgbClr val="FFFFFF"/>
    </a:lt1>
    <a:dk2>
      <a:srgbClr val="778495"/>
    </a:dk2>
    <a:lt2>
      <a:srgbClr val="F0F0F0"/>
    </a:lt2>
    <a:accent1>
      <a:srgbClr val="E26C44"/>
    </a:accent1>
    <a:accent2>
      <a:srgbClr val="326B76"/>
    </a:accent2>
    <a:accent3>
      <a:srgbClr val="579FA7"/>
    </a:accent3>
    <a:accent4>
      <a:srgbClr val="D87B67"/>
    </a:accent4>
    <a:accent5>
      <a:srgbClr val="E7B19C"/>
    </a:accent5>
    <a:accent6>
      <a:srgbClr val="DECEB8"/>
    </a:accent6>
    <a:hlink>
      <a:srgbClr val="E26C44"/>
    </a:hlink>
    <a:folHlink>
      <a:srgbClr val="BFBFBF"/>
    </a:folHlink>
  </a:clrScheme>
</a:themeOverride>
</file>

<file path=ppt/theme/themeOverride19.xml><?xml version="1.0" encoding="utf-8"?>
<a:themeOverride xmlns:a="http://schemas.openxmlformats.org/drawingml/2006/main">
  <a:clrScheme name="新版空白演示配色">
    <a:dk1>
      <a:srgbClr val="000000"/>
    </a:dk1>
    <a:lt1>
      <a:srgbClr val="FFFFFF"/>
    </a:lt1>
    <a:dk2>
      <a:srgbClr val="778495"/>
    </a:dk2>
    <a:lt2>
      <a:srgbClr val="F0F0F0"/>
    </a:lt2>
    <a:accent1>
      <a:srgbClr val="E26C44"/>
    </a:accent1>
    <a:accent2>
      <a:srgbClr val="326B76"/>
    </a:accent2>
    <a:accent3>
      <a:srgbClr val="579FA7"/>
    </a:accent3>
    <a:accent4>
      <a:srgbClr val="D87B67"/>
    </a:accent4>
    <a:accent5>
      <a:srgbClr val="E7B19C"/>
    </a:accent5>
    <a:accent6>
      <a:srgbClr val="DECEB8"/>
    </a:accent6>
    <a:hlink>
      <a:srgbClr val="E26C44"/>
    </a:hlink>
    <a:folHlink>
      <a:srgbClr val="BFBFBF"/>
    </a:folHlink>
  </a:clrScheme>
</a:themeOverride>
</file>

<file path=ppt/theme/themeOverride2.xml><?xml version="1.0" encoding="utf-8"?>
<a:themeOverride xmlns:a="http://schemas.openxmlformats.org/drawingml/2006/main">
  <a:clrScheme name="新版空白演示配色">
    <a:dk1>
      <a:srgbClr val="000000"/>
    </a:dk1>
    <a:lt1>
      <a:srgbClr val="FFFFFF"/>
    </a:lt1>
    <a:dk2>
      <a:srgbClr val="778495"/>
    </a:dk2>
    <a:lt2>
      <a:srgbClr val="F0F0F0"/>
    </a:lt2>
    <a:accent1>
      <a:srgbClr val="E26C44"/>
    </a:accent1>
    <a:accent2>
      <a:srgbClr val="326B76"/>
    </a:accent2>
    <a:accent3>
      <a:srgbClr val="579FA7"/>
    </a:accent3>
    <a:accent4>
      <a:srgbClr val="D87B67"/>
    </a:accent4>
    <a:accent5>
      <a:srgbClr val="E7B19C"/>
    </a:accent5>
    <a:accent6>
      <a:srgbClr val="DECEB8"/>
    </a:accent6>
    <a:hlink>
      <a:srgbClr val="E26C44"/>
    </a:hlink>
    <a:folHlink>
      <a:srgbClr val="BFBFBF"/>
    </a:folHlink>
  </a:clrScheme>
</a:themeOverride>
</file>

<file path=ppt/theme/themeOverride3.xml><?xml version="1.0" encoding="utf-8"?>
<a:themeOverride xmlns:a="http://schemas.openxmlformats.org/drawingml/2006/main">
  <a:clrScheme name="新版空白演示配色">
    <a:dk1>
      <a:srgbClr val="000000"/>
    </a:dk1>
    <a:lt1>
      <a:srgbClr val="FFFFFF"/>
    </a:lt1>
    <a:dk2>
      <a:srgbClr val="778495"/>
    </a:dk2>
    <a:lt2>
      <a:srgbClr val="F0F0F0"/>
    </a:lt2>
    <a:accent1>
      <a:srgbClr val="E26C44"/>
    </a:accent1>
    <a:accent2>
      <a:srgbClr val="326B76"/>
    </a:accent2>
    <a:accent3>
      <a:srgbClr val="579FA7"/>
    </a:accent3>
    <a:accent4>
      <a:srgbClr val="D87B67"/>
    </a:accent4>
    <a:accent5>
      <a:srgbClr val="E7B19C"/>
    </a:accent5>
    <a:accent6>
      <a:srgbClr val="DECEB8"/>
    </a:accent6>
    <a:hlink>
      <a:srgbClr val="E26C44"/>
    </a:hlink>
    <a:folHlink>
      <a:srgbClr val="BFBFBF"/>
    </a:folHlink>
  </a:clrScheme>
</a:themeOverride>
</file>

<file path=ppt/theme/themeOverride4.xml><?xml version="1.0" encoding="utf-8"?>
<a:themeOverride xmlns:a="http://schemas.openxmlformats.org/drawingml/2006/main">
  <a:clrScheme name="新版空白演示配色">
    <a:dk1>
      <a:srgbClr val="000000"/>
    </a:dk1>
    <a:lt1>
      <a:srgbClr val="FFFFFF"/>
    </a:lt1>
    <a:dk2>
      <a:srgbClr val="778495"/>
    </a:dk2>
    <a:lt2>
      <a:srgbClr val="F0F0F0"/>
    </a:lt2>
    <a:accent1>
      <a:srgbClr val="E26C44"/>
    </a:accent1>
    <a:accent2>
      <a:srgbClr val="326B76"/>
    </a:accent2>
    <a:accent3>
      <a:srgbClr val="579FA7"/>
    </a:accent3>
    <a:accent4>
      <a:srgbClr val="D87B67"/>
    </a:accent4>
    <a:accent5>
      <a:srgbClr val="E7B19C"/>
    </a:accent5>
    <a:accent6>
      <a:srgbClr val="DECEB8"/>
    </a:accent6>
    <a:hlink>
      <a:srgbClr val="E26C44"/>
    </a:hlink>
    <a:folHlink>
      <a:srgbClr val="BFBFBF"/>
    </a:folHlink>
  </a:clrScheme>
</a:themeOverride>
</file>

<file path=ppt/theme/themeOverride5.xml><?xml version="1.0" encoding="utf-8"?>
<a:themeOverride xmlns:a="http://schemas.openxmlformats.org/drawingml/2006/main">
  <a:clrScheme name="新版空白演示配色">
    <a:dk1>
      <a:srgbClr val="000000"/>
    </a:dk1>
    <a:lt1>
      <a:srgbClr val="FFFFFF"/>
    </a:lt1>
    <a:dk2>
      <a:srgbClr val="778495"/>
    </a:dk2>
    <a:lt2>
      <a:srgbClr val="F0F0F0"/>
    </a:lt2>
    <a:accent1>
      <a:srgbClr val="E26C44"/>
    </a:accent1>
    <a:accent2>
      <a:srgbClr val="326B76"/>
    </a:accent2>
    <a:accent3>
      <a:srgbClr val="579FA7"/>
    </a:accent3>
    <a:accent4>
      <a:srgbClr val="D87B67"/>
    </a:accent4>
    <a:accent5>
      <a:srgbClr val="E7B19C"/>
    </a:accent5>
    <a:accent6>
      <a:srgbClr val="DECEB8"/>
    </a:accent6>
    <a:hlink>
      <a:srgbClr val="E26C44"/>
    </a:hlink>
    <a:folHlink>
      <a:srgbClr val="BFBFBF"/>
    </a:folHlink>
  </a:clrScheme>
</a:themeOverride>
</file>

<file path=ppt/theme/themeOverride6.xml><?xml version="1.0" encoding="utf-8"?>
<a:themeOverride xmlns:a="http://schemas.openxmlformats.org/drawingml/2006/main">
  <a:clrScheme name="新版空白演示配色">
    <a:dk1>
      <a:srgbClr val="000000"/>
    </a:dk1>
    <a:lt1>
      <a:srgbClr val="FFFFFF"/>
    </a:lt1>
    <a:dk2>
      <a:srgbClr val="778495"/>
    </a:dk2>
    <a:lt2>
      <a:srgbClr val="F0F0F0"/>
    </a:lt2>
    <a:accent1>
      <a:srgbClr val="E26C44"/>
    </a:accent1>
    <a:accent2>
      <a:srgbClr val="326B76"/>
    </a:accent2>
    <a:accent3>
      <a:srgbClr val="579FA7"/>
    </a:accent3>
    <a:accent4>
      <a:srgbClr val="D87B67"/>
    </a:accent4>
    <a:accent5>
      <a:srgbClr val="E7B19C"/>
    </a:accent5>
    <a:accent6>
      <a:srgbClr val="DECEB8"/>
    </a:accent6>
    <a:hlink>
      <a:srgbClr val="E26C44"/>
    </a:hlink>
    <a:folHlink>
      <a:srgbClr val="BFBFBF"/>
    </a:folHlink>
  </a:clrScheme>
</a:themeOverride>
</file>

<file path=ppt/theme/themeOverride7.xml><?xml version="1.0" encoding="utf-8"?>
<a:themeOverride xmlns:a="http://schemas.openxmlformats.org/drawingml/2006/main">
  <a:clrScheme name="新版空白演示配色">
    <a:dk1>
      <a:srgbClr val="000000"/>
    </a:dk1>
    <a:lt1>
      <a:srgbClr val="FFFFFF"/>
    </a:lt1>
    <a:dk2>
      <a:srgbClr val="778495"/>
    </a:dk2>
    <a:lt2>
      <a:srgbClr val="F0F0F0"/>
    </a:lt2>
    <a:accent1>
      <a:srgbClr val="E26C44"/>
    </a:accent1>
    <a:accent2>
      <a:srgbClr val="326B76"/>
    </a:accent2>
    <a:accent3>
      <a:srgbClr val="579FA7"/>
    </a:accent3>
    <a:accent4>
      <a:srgbClr val="D87B67"/>
    </a:accent4>
    <a:accent5>
      <a:srgbClr val="E7B19C"/>
    </a:accent5>
    <a:accent6>
      <a:srgbClr val="DECEB8"/>
    </a:accent6>
    <a:hlink>
      <a:srgbClr val="E26C44"/>
    </a:hlink>
    <a:folHlink>
      <a:srgbClr val="BFBFBF"/>
    </a:folHlink>
  </a:clrScheme>
</a:themeOverride>
</file>

<file path=ppt/theme/themeOverride8.xml><?xml version="1.0" encoding="utf-8"?>
<a:themeOverride xmlns:a="http://schemas.openxmlformats.org/drawingml/2006/main">
  <a:clrScheme name="新版空白演示配色">
    <a:dk1>
      <a:srgbClr val="000000"/>
    </a:dk1>
    <a:lt1>
      <a:srgbClr val="FFFFFF"/>
    </a:lt1>
    <a:dk2>
      <a:srgbClr val="778495"/>
    </a:dk2>
    <a:lt2>
      <a:srgbClr val="F0F0F0"/>
    </a:lt2>
    <a:accent1>
      <a:srgbClr val="E26C44"/>
    </a:accent1>
    <a:accent2>
      <a:srgbClr val="326B76"/>
    </a:accent2>
    <a:accent3>
      <a:srgbClr val="579FA7"/>
    </a:accent3>
    <a:accent4>
      <a:srgbClr val="D87B67"/>
    </a:accent4>
    <a:accent5>
      <a:srgbClr val="E7B19C"/>
    </a:accent5>
    <a:accent6>
      <a:srgbClr val="DECEB8"/>
    </a:accent6>
    <a:hlink>
      <a:srgbClr val="E26C44"/>
    </a:hlink>
    <a:folHlink>
      <a:srgbClr val="BFBFBF"/>
    </a:folHlink>
  </a:clrScheme>
</a:themeOverride>
</file>

<file path=ppt/theme/themeOverride9.xml><?xml version="1.0" encoding="utf-8"?>
<a:themeOverride xmlns:a="http://schemas.openxmlformats.org/drawingml/2006/main">
  <a:clrScheme name="新版空白演示配色">
    <a:dk1>
      <a:srgbClr val="000000"/>
    </a:dk1>
    <a:lt1>
      <a:srgbClr val="FFFFFF"/>
    </a:lt1>
    <a:dk2>
      <a:srgbClr val="778495"/>
    </a:dk2>
    <a:lt2>
      <a:srgbClr val="F0F0F0"/>
    </a:lt2>
    <a:accent1>
      <a:srgbClr val="E26C44"/>
    </a:accent1>
    <a:accent2>
      <a:srgbClr val="326B76"/>
    </a:accent2>
    <a:accent3>
      <a:srgbClr val="579FA7"/>
    </a:accent3>
    <a:accent4>
      <a:srgbClr val="D87B67"/>
    </a:accent4>
    <a:accent5>
      <a:srgbClr val="E7B19C"/>
    </a:accent5>
    <a:accent6>
      <a:srgbClr val="DECEB8"/>
    </a:accent6>
    <a:hlink>
      <a:srgbClr val="E26C4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3407</Words>
  <Application>WPS 演示</Application>
  <PresentationFormat>宽屏</PresentationFormat>
  <Paragraphs>412</Paragraphs>
  <Slides>19</Slides>
  <Notes>2</Notes>
  <HiddenSlides>0</HiddenSlides>
  <MMClips>0</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19</vt:i4>
      </vt:variant>
    </vt:vector>
  </HeadingPairs>
  <TitlesOfParts>
    <vt:vector size="42" baseType="lpstr">
      <vt:lpstr>Arial</vt:lpstr>
      <vt:lpstr>宋体</vt:lpstr>
      <vt:lpstr>Wingdings</vt:lpstr>
      <vt:lpstr>思源宋体 CN</vt:lpstr>
      <vt:lpstr>包图简圆体</vt:lpstr>
      <vt:lpstr>微软雅黑</vt:lpstr>
      <vt:lpstr>Wingdings</vt:lpstr>
      <vt:lpstr>汉仪宋韵朗黑W</vt:lpstr>
      <vt:lpstr>思源宋体</vt:lpstr>
      <vt:lpstr>思源黑体 CN Light</vt:lpstr>
      <vt:lpstr>汉仪正圆-45W</vt:lpstr>
      <vt:lpstr>黑体</vt:lpstr>
      <vt:lpstr>Arial Unicode MS</vt:lpstr>
      <vt:lpstr>Calibri</vt:lpstr>
      <vt:lpstr>Helvetica Light</vt:lpstr>
      <vt:lpstr>汉仪旗黑-55简</vt:lpstr>
      <vt:lpstr>Microsoft YaHei Bold</vt:lpstr>
      <vt:lpstr>汉仪文黑-85W</vt:lpstr>
      <vt:lpstr>思源黑体 CN Bold</vt:lpstr>
      <vt:lpstr>Microsoft YaHei Regular</vt:lpstr>
      <vt:lpstr>Verdana</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铭</cp:lastModifiedBy>
  <cp:revision>212</cp:revision>
  <dcterms:created xsi:type="dcterms:W3CDTF">2019-06-19T02:08:00Z</dcterms:created>
  <dcterms:modified xsi:type="dcterms:W3CDTF">2022-01-19T00:50:37Z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CA0E4D28834F404FB2F6412A065B6D5E</vt:lpwstr>
  </property>
  <property fmtid="{D5CDD505-2E9C-101B-9397-08002B2CF9AE}" pid="4" name="KSOTemplateUUID">
    <vt:lpwstr>v1.0_mb_9GtOJjN4cLeHWYdrUmJohQ==</vt:lpwstr>
  </property>
</Properties>
</file>