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7" r:id="rId6"/>
    <p:sldId id="258" r:id="rId7"/>
    <p:sldId id="263" r:id="rId8"/>
    <p:sldId id="264" r:id="rId9"/>
    <p:sldId id="265" r:id="rId10"/>
    <p:sldId id="266" r:id="rId11"/>
    <p:sldId id="267" r:id="rId12"/>
    <p:sldId id="268" r:id="rId13"/>
    <p:sldId id="261" r:id="rId14"/>
    <p:sldId id="269" r:id="rId15"/>
    <p:sldId id="270" r:id="rId16"/>
    <p:sldId id="271" r:id="rId17"/>
    <p:sldId id="272" r:id="rId18"/>
    <p:sldId id="262" r:id="rId19"/>
    <p:sldId id="273" r:id="rId20"/>
    <p:sldId id="274" r:id="rId21"/>
    <p:sldId id="275" r:id="rId22"/>
    <p:sldId id="276" r:id="rId23"/>
    <p:sldId id="27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B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1" autoAdjust="0"/>
    <p:restoredTop sz="96314" autoAdjust="0"/>
  </p:normalViewPr>
  <p:slideViewPr>
    <p:cSldViewPr snapToGrid="0">
      <p:cViewPr varScale="1">
        <p:scale>
          <a:sx n="107" d="100"/>
          <a:sy n="107" d="100"/>
        </p:scale>
        <p:origin x="138" y="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99A6B-0115-4F4D-82E6-9E49BB5B7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D833F-A95A-44FC-B0D7-486FA268457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" y="2405056"/>
            <a:ext cx="12192012" cy="4452944"/>
            <a:chOff x="-1" y="614356"/>
            <a:chExt cx="12192012" cy="4452944"/>
          </a:xfrm>
        </p:grpSpPr>
        <p:pic>
          <p:nvPicPr>
            <p:cNvPr id="11" name="Picture 2" descr="C:\Users\Administrator\Desktop\中国风素材\56cac3e4c2dee_1024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444"/>
            <a:stretch>
              <a:fillRect/>
            </a:stretch>
          </p:blipFill>
          <p:spPr bwMode="auto">
            <a:xfrm>
              <a:off x="-1" y="2257425"/>
              <a:ext cx="12192001" cy="2809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108"/>
            <a:stretch>
              <a:fillRect/>
            </a:stretch>
          </p:blipFill>
          <p:spPr>
            <a:xfrm>
              <a:off x="0" y="614356"/>
              <a:ext cx="12192011" cy="4199691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305574" y="3098035"/>
            <a:ext cx="7613126" cy="53014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250" y="4669765"/>
            <a:ext cx="970550" cy="151503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3596" y="5293380"/>
            <a:ext cx="561769" cy="477212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3261508" y="1449392"/>
            <a:ext cx="5860316" cy="1395390"/>
            <a:chOff x="2798277" y="1282700"/>
            <a:chExt cx="5860316" cy="1395390"/>
          </a:xfrm>
        </p:grpSpPr>
        <p:grpSp>
          <p:nvGrpSpPr>
            <p:cNvPr id="27" name="组合 26"/>
            <p:cNvGrpSpPr/>
            <p:nvPr/>
          </p:nvGrpSpPr>
          <p:grpSpPr>
            <a:xfrm>
              <a:off x="2798277" y="1282700"/>
              <a:ext cx="2471455" cy="1395390"/>
              <a:chOff x="3572977" y="1282700"/>
              <a:chExt cx="2471455" cy="139539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3572977" y="1282700"/>
                <a:ext cx="1395390" cy="139539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649042" y="1282700"/>
                <a:ext cx="1395390" cy="139539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695342" y="1376461"/>
                <a:ext cx="2262158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dirty="0">
                    <a:latin typeface="华文仿宋" panose="02010600040101010101" pitchFamily="2" charset="-122"/>
                    <a:ea typeface="华文仿宋" panose="02010600040101010101" pitchFamily="2" charset="-122"/>
                  </a:rPr>
                  <a:t>简 约</a:t>
                </a:r>
                <a:endParaRPr lang="zh-CN" altLang="en-US" sz="7200" dirty="0"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5309660" y="1376460"/>
              <a:ext cx="3348933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中国风</a:t>
              </a:r>
              <a:endParaRPr lang="zh-CN" altLang="en-US" sz="72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519840" y="2164895"/>
            <a:ext cx="461665" cy="9916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第二章</a:t>
            </a:r>
            <a:endParaRPr lang="zh-CN" altLang="en-US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03415" y="2164895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826092" y="3060640"/>
            <a:ext cx="1477328" cy="14965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题输入副标题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4738" y="3096617"/>
            <a:ext cx="1154162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6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050" name="Picture 2" descr="C:\Users\Administrator\Desktop\中国风素材\2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0" r="6872"/>
          <a:stretch>
            <a:fillRect/>
          </a:stretch>
        </p:blipFill>
        <p:spPr bwMode="auto">
          <a:xfrm>
            <a:off x="6153150" y="-8166"/>
            <a:ext cx="60388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72692" y="1943069"/>
            <a:ext cx="2400657" cy="313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979565" y="1822558"/>
            <a:ext cx="0" cy="337865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075315" y="1822558"/>
            <a:ext cx="0" cy="337865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787649" y="2038506"/>
            <a:ext cx="679451" cy="12322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27578" y="1943069"/>
            <a:ext cx="2400657" cy="313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42535" y="2038506"/>
            <a:ext cx="679451" cy="1232258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06992" y="1943069"/>
            <a:ext cx="2400657" cy="313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521949" y="2038506"/>
            <a:ext cx="679451" cy="12322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26690" y="5201213"/>
            <a:ext cx="1037471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909660" y="5610255"/>
            <a:ext cx="6540528" cy="44262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8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152" y="2929871"/>
            <a:ext cx="2438303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175" y="2929871"/>
            <a:ext cx="2438303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341369" y="4893850"/>
            <a:ext cx="5353234" cy="181806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096" y="1938394"/>
            <a:ext cx="4599604" cy="25535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2" name="Picture 2" descr="C:\Users\Administrator\Desktop\中国风素材\56cac3e4c2dee_1024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>
            <a:fillRect/>
          </a:stretch>
        </p:blipFill>
        <p:spPr bwMode="auto">
          <a:xfrm>
            <a:off x="-1" y="1266825"/>
            <a:ext cx="12192001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59730" y="4535817"/>
            <a:ext cx="8371523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秋风起兮白云飞，草木黄落兮雁南归。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兰有秀兮菊有芳，怀佳人兮不能忘。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泛楼船兮济汾河，横中流兮扬素波。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箫鼓鸣兮发棹歌，欢乐极兮哀情多。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少壮几时兮奈老何！箫鼓鸣兮发棹歌，欢乐极兮哀情多。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少壮几时兮奈老何！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9075512" y="4579359"/>
            <a:ext cx="400110" cy="149656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这里输入标题</a:t>
            </a:r>
            <a:endParaRPr lang="zh-CN" altLang="en-US" sz="1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01774" y="4579359"/>
            <a:ext cx="4720909" cy="1552017"/>
            <a:chOff x="3401774" y="4579359"/>
            <a:chExt cx="4720909" cy="1552017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697174" y="4579359"/>
              <a:ext cx="0" cy="15290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125363" y="4579359"/>
              <a:ext cx="0" cy="13215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553552" y="4579359"/>
              <a:ext cx="0" cy="13215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981741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409930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838119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66308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694497" y="4579359"/>
              <a:ext cx="0" cy="15290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122683" y="4579359"/>
              <a:ext cx="0" cy="13215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278074" y="4602340"/>
              <a:ext cx="0" cy="12985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858974" y="4602340"/>
              <a:ext cx="0" cy="12667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401774" y="4602340"/>
              <a:ext cx="0" cy="15290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0"/>
            <a:ext cx="12192000" cy="2286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901916" y="1868829"/>
            <a:ext cx="2308134" cy="2161478"/>
            <a:chOff x="2035266" y="1868829"/>
            <a:chExt cx="2308134" cy="2161478"/>
          </a:xfrm>
        </p:grpSpPr>
        <p:sp>
          <p:nvSpPr>
            <p:cNvPr id="43" name="矩形 42"/>
            <p:cNvSpPr/>
            <p:nvPr/>
          </p:nvSpPr>
          <p:spPr>
            <a:xfrm>
              <a:off x="2035266" y="2460647"/>
              <a:ext cx="2308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风萧萧兮易水寒，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壮士一去兮不复还。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探虎穴兮入蛟宫，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仰天呼气兮成白虹。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"/>
            <p:cNvSpPr txBox="1"/>
            <p:nvPr/>
          </p:nvSpPr>
          <p:spPr>
            <a:xfrm>
              <a:off x="2340066" y="1868829"/>
              <a:ext cx="1107996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rPr>
                <a:t>中国风</a:t>
              </a:r>
              <a:endPara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74237" y="1868829"/>
            <a:ext cx="2308134" cy="2161478"/>
            <a:chOff x="5084258" y="1884682"/>
            <a:chExt cx="2308134" cy="2161478"/>
          </a:xfrm>
        </p:grpSpPr>
        <p:sp>
          <p:nvSpPr>
            <p:cNvPr id="45" name="矩形 44"/>
            <p:cNvSpPr/>
            <p:nvPr/>
          </p:nvSpPr>
          <p:spPr>
            <a:xfrm>
              <a:off x="5084258" y="2476500"/>
              <a:ext cx="2308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风萧萧兮易水寒，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壮士一去兮不复还。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探虎穴兮入蛟宫，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仰天呼气兮成白虹。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"/>
            <p:cNvSpPr txBox="1"/>
            <p:nvPr/>
          </p:nvSpPr>
          <p:spPr>
            <a:xfrm>
              <a:off x="5389058" y="1884682"/>
              <a:ext cx="1107996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rPr>
                <a:t>中国风</a:t>
              </a:r>
              <a:endPara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46558" y="1868829"/>
            <a:ext cx="2308134" cy="2161478"/>
            <a:chOff x="8379908" y="1884682"/>
            <a:chExt cx="2308134" cy="2161478"/>
          </a:xfrm>
        </p:grpSpPr>
        <p:sp>
          <p:nvSpPr>
            <p:cNvPr id="47" name="矩形 46"/>
            <p:cNvSpPr/>
            <p:nvPr/>
          </p:nvSpPr>
          <p:spPr>
            <a:xfrm>
              <a:off x="8379908" y="2476500"/>
              <a:ext cx="2308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风萧萧兮易水寒，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壮士一去兮不复还。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探虎穴兮入蛟宫，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仰天呼气兮成白虹。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"/>
            <p:cNvSpPr txBox="1"/>
            <p:nvPr/>
          </p:nvSpPr>
          <p:spPr>
            <a:xfrm>
              <a:off x="8684708" y="1884682"/>
              <a:ext cx="1107996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rPr>
                <a:t>中国风</a:t>
              </a:r>
              <a:endPara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中国风素材\3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813507" y="1311248"/>
            <a:ext cx="461665" cy="9916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第三章</a:t>
            </a:r>
            <a:endParaRPr lang="zh-CN" altLang="en-US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597082" y="1311248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119759" y="2206993"/>
            <a:ext cx="1477328" cy="14965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题输入副标题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68405" y="2242970"/>
            <a:ext cx="1154162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6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037569" y="2331010"/>
            <a:ext cx="3693319" cy="17266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546" y="1657350"/>
            <a:ext cx="8049671" cy="3086100"/>
          </a:xfrm>
          <a:prstGeom prst="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31"/>
          <a:stretch>
            <a:fillRect/>
          </a:stretch>
        </p:blipFill>
        <p:spPr bwMode="auto">
          <a:xfrm>
            <a:off x="1246729" y="2340273"/>
            <a:ext cx="3591972" cy="25535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5"/>
          <p:cNvSpPr txBox="1"/>
          <p:nvPr/>
        </p:nvSpPr>
        <p:spPr>
          <a:xfrm>
            <a:off x="7894412" y="2447510"/>
            <a:ext cx="400110" cy="149656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这里输入标题</a:t>
            </a:r>
            <a:endParaRPr lang="zh-CN" altLang="en-US" sz="1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681" y="5309708"/>
            <a:ext cx="1219152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429" y="5309708"/>
            <a:ext cx="1219152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2177158" y="5522716"/>
            <a:ext cx="5323086" cy="35503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6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7" name="Picture 5" descr="C:\Users\Administrator\Desktop\66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6741" y="0"/>
            <a:ext cx="1634319" cy="377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Users\Administrator\Desktop\中国风素材\20661287_205529056000_2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r="59964" b="12557"/>
          <a:stretch>
            <a:fillRect/>
          </a:stretch>
        </p:blipFill>
        <p:spPr bwMode="auto">
          <a:xfrm>
            <a:off x="1920720" y="1487528"/>
            <a:ext cx="2974586" cy="393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864315" y="1856034"/>
            <a:ext cx="4794249" cy="129266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2392350" y="3686290"/>
            <a:ext cx="2031325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这里输入标题</a:t>
            </a:r>
            <a:endParaRPr lang="zh-CN" altLang="en-US" sz="2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64315" y="3150421"/>
            <a:ext cx="4794249" cy="129266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64315" y="4444809"/>
            <a:ext cx="4794249" cy="129266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Picture 2" descr="C:\Users\Administrator\Desktop\54544a3364fa6.png"/>
          <p:cNvPicPr>
            <a:picLocks noChangeAspect="1" noChangeArrowheads="1"/>
          </p:cNvPicPr>
          <p:nvPr/>
        </p:nvPicPr>
        <p:blipFill rotWithShape="1"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4189274" y="1580029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8055971" y="2741405"/>
            <a:ext cx="4794249" cy="193899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2850" y="2741405"/>
            <a:ext cx="4794249" cy="193899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H="1">
            <a:off x="2427926" y="2494643"/>
            <a:ext cx="1504950" cy="1638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180401" y="2797648"/>
            <a:ext cx="4794249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           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         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   仰天呼气兮成白虹。风萧萧兮易水寒，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6064745" y="2494643"/>
            <a:ext cx="1504950" cy="1638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817220" y="2797648"/>
            <a:ext cx="4794249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           风萧萧兮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易水寒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         壮士一去兮不复还。探虎穴兮入蛟宫，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   仰天呼气兮成白虹。风萧萧兮易水寒，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6127" y="2480129"/>
            <a:ext cx="2645187" cy="1652814"/>
          </a:xfrm>
          <a:custGeom>
            <a:avLst/>
            <a:gdLst>
              <a:gd name="connsiteX0" fmla="*/ 0 w 2645187"/>
              <a:gd name="connsiteY0" fmla="*/ 0 h 1638300"/>
              <a:gd name="connsiteX1" fmla="*/ 2645187 w 2645187"/>
              <a:gd name="connsiteY1" fmla="*/ 0 h 1638300"/>
              <a:gd name="connsiteX2" fmla="*/ 2645187 w 2645187"/>
              <a:gd name="connsiteY2" fmla="*/ 1638300 h 1638300"/>
              <a:gd name="connsiteX3" fmla="*/ 0 w 2645187"/>
              <a:gd name="connsiteY3" fmla="*/ 1638300 h 1638300"/>
              <a:gd name="connsiteX4" fmla="*/ 0 w 2645187"/>
              <a:gd name="connsiteY4" fmla="*/ 0 h 1638300"/>
              <a:gd name="connsiteX0-1" fmla="*/ 0 w 2645187"/>
              <a:gd name="connsiteY0-2" fmla="*/ 0 h 1652814"/>
              <a:gd name="connsiteX1-3" fmla="*/ 2645187 w 2645187"/>
              <a:gd name="connsiteY1-4" fmla="*/ 0 h 1652814"/>
              <a:gd name="connsiteX2-5" fmla="*/ 1164730 w 2645187"/>
              <a:gd name="connsiteY2-6" fmla="*/ 1652814 h 1652814"/>
              <a:gd name="connsiteX3-7" fmla="*/ 0 w 2645187"/>
              <a:gd name="connsiteY3-8" fmla="*/ 1638300 h 1652814"/>
              <a:gd name="connsiteX4-9" fmla="*/ 0 w 2645187"/>
              <a:gd name="connsiteY4-10" fmla="*/ 0 h 16528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645187" h="1652814">
                <a:moveTo>
                  <a:pt x="0" y="0"/>
                </a:moveTo>
                <a:lnTo>
                  <a:pt x="2645187" y="0"/>
                </a:lnTo>
                <a:lnTo>
                  <a:pt x="1164730" y="1652814"/>
                </a:lnTo>
                <a:lnTo>
                  <a:pt x="0" y="16383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599315" y="2480129"/>
            <a:ext cx="1257300" cy="1638300"/>
          </a:xfrm>
          <a:custGeom>
            <a:avLst/>
            <a:gdLst>
              <a:gd name="connsiteX0" fmla="*/ 0 w 1252248"/>
              <a:gd name="connsiteY0" fmla="*/ 0 h 1638300"/>
              <a:gd name="connsiteX1" fmla="*/ 1252248 w 1252248"/>
              <a:gd name="connsiteY1" fmla="*/ 0 h 1638300"/>
              <a:gd name="connsiteX2" fmla="*/ 1252248 w 1252248"/>
              <a:gd name="connsiteY2" fmla="*/ 1638300 h 1638300"/>
              <a:gd name="connsiteX3" fmla="*/ 0 w 1252248"/>
              <a:gd name="connsiteY3" fmla="*/ 1638300 h 1638300"/>
              <a:gd name="connsiteX4" fmla="*/ 0 w 1252248"/>
              <a:gd name="connsiteY4" fmla="*/ 0 h 1638300"/>
              <a:gd name="connsiteX0-1" fmla="*/ 1257300 w 1257300"/>
              <a:gd name="connsiteY0-2" fmla="*/ 19050 h 1638300"/>
              <a:gd name="connsiteX1-3" fmla="*/ 1252248 w 1257300"/>
              <a:gd name="connsiteY1-4" fmla="*/ 0 h 1638300"/>
              <a:gd name="connsiteX2-5" fmla="*/ 1252248 w 1257300"/>
              <a:gd name="connsiteY2-6" fmla="*/ 1638300 h 1638300"/>
              <a:gd name="connsiteX3-7" fmla="*/ 0 w 1257300"/>
              <a:gd name="connsiteY3-8" fmla="*/ 1638300 h 1638300"/>
              <a:gd name="connsiteX4-9" fmla="*/ 1257300 w 1257300"/>
              <a:gd name="connsiteY4-10" fmla="*/ 19050 h 16383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57300" h="1638300">
                <a:moveTo>
                  <a:pt x="1257300" y="19050"/>
                </a:moveTo>
                <a:lnTo>
                  <a:pt x="1252248" y="0"/>
                </a:lnTo>
                <a:lnTo>
                  <a:pt x="1252248" y="1638300"/>
                </a:lnTo>
                <a:lnTo>
                  <a:pt x="0" y="1638300"/>
                </a:lnTo>
                <a:lnTo>
                  <a:pt x="1257300" y="19050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45556" y="5731198"/>
            <a:ext cx="5323086" cy="35503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6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3" name="Picture 7" descr="C:\Users\Administrator\Desktop\时尚中国风素材\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5802"/>
          <a:stretch>
            <a:fillRect/>
          </a:stretch>
        </p:blipFill>
        <p:spPr bwMode="auto">
          <a:xfrm>
            <a:off x="5390606" y="4732847"/>
            <a:ext cx="1453980" cy="76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005360" y="3035451"/>
            <a:ext cx="677108" cy="11406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目录</a:t>
            </a:r>
            <a:endParaRPr lang="zh-CN" altLang="en-US" sz="3200" b="1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1425" y="2212521"/>
            <a:ext cx="461665" cy="9916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第一章</a:t>
            </a:r>
            <a:endParaRPr lang="zh-CN" altLang="en-US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85000" y="2212521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507677" y="3108266"/>
            <a:ext cx="1477328" cy="14965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题输入副标题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67815" y="2212521"/>
            <a:ext cx="461665" cy="9916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第二章</a:t>
            </a:r>
            <a:endParaRPr lang="zh-CN" altLang="en-US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851390" y="2212521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374067" y="3108266"/>
            <a:ext cx="1477328" cy="14965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题输入副标题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12398" y="2212521"/>
            <a:ext cx="461665" cy="9916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第三章</a:t>
            </a:r>
            <a:endParaRPr lang="zh-CN" altLang="en-US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695973" y="2212521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218651" y="3108266"/>
            <a:ext cx="1477328" cy="14965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题输入副标题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38210" y="2590800"/>
            <a:ext cx="1960800" cy="1849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" y="2405056"/>
            <a:ext cx="12192012" cy="4452944"/>
            <a:chOff x="-1" y="614356"/>
            <a:chExt cx="12192012" cy="4452944"/>
          </a:xfrm>
        </p:grpSpPr>
        <p:pic>
          <p:nvPicPr>
            <p:cNvPr id="11" name="Picture 2" descr="C:\Users\Administrator\Desktop\中国风素材\56cac3e4c2dee_1024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444"/>
            <a:stretch>
              <a:fillRect/>
            </a:stretch>
          </p:blipFill>
          <p:spPr bwMode="auto">
            <a:xfrm>
              <a:off x="-1" y="2257425"/>
              <a:ext cx="12192001" cy="2809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108"/>
            <a:stretch>
              <a:fillRect/>
            </a:stretch>
          </p:blipFill>
          <p:spPr>
            <a:xfrm>
              <a:off x="0" y="614356"/>
              <a:ext cx="12192011" cy="4199691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305574" y="3098035"/>
            <a:ext cx="7613126" cy="53014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250" y="4669765"/>
            <a:ext cx="970550" cy="151503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3596" y="5293380"/>
            <a:ext cx="561769" cy="47721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5210522" y="1449392"/>
            <a:ext cx="2471455" cy="1395390"/>
            <a:chOff x="3572977" y="1282700"/>
            <a:chExt cx="2471455" cy="1395390"/>
          </a:xfrm>
        </p:grpSpPr>
        <p:sp>
          <p:nvSpPr>
            <p:cNvPr id="22" name="椭圆 21"/>
            <p:cNvSpPr/>
            <p:nvPr/>
          </p:nvSpPr>
          <p:spPr>
            <a:xfrm>
              <a:off x="3572977" y="1282700"/>
              <a:ext cx="1395390" cy="139539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649042" y="1282700"/>
              <a:ext cx="1395390" cy="1395390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95342" y="1376461"/>
              <a:ext cx="20313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谢谢</a:t>
              </a:r>
              <a:endParaRPr lang="zh-CN" altLang="en-US" sz="7200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044340" y="2164896"/>
            <a:ext cx="461665" cy="9916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第一章</a:t>
            </a:r>
            <a:endParaRPr lang="zh-CN" altLang="en-US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827915" y="2164896"/>
            <a:ext cx="1" cy="25118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350592" y="3060641"/>
            <a:ext cx="1477328" cy="14965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题输入副标题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27" name="Picture 3" descr="C:\Users\Administrator\Desktop\中国风素材\1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1" r="31422" b="37360"/>
          <a:stretch>
            <a:fillRect/>
          </a:stretch>
        </p:blipFill>
        <p:spPr bwMode="auto">
          <a:xfrm>
            <a:off x="-1" y="6866"/>
            <a:ext cx="5257801" cy="685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999238" y="3096618"/>
            <a:ext cx="1154162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6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098" name="Picture 2" descr="C:\Users\Administrator\Desktop\中国风素材\56cac3e4c2dee_1024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>
            <a:fillRect/>
          </a:stretch>
        </p:blipFill>
        <p:spPr bwMode="auto">
          <a:xfrm>
            <a:off x="-1" y="3409950"/>
            <a:ext cx="12192001" cy="3448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533211" y="1748788"/>
            <a:ext cx="9125575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秋风起兮白云飞，草木黄落兮雁南归。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兰有秀兮菊有芳，怀佳人兮不能忘。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泛楼船兮济汾河，横中流兮扬素波。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箫鼓鸣兮发棹歌，欢乐极兮哀情多。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少壮几时兮奈老何！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122" name="Picture 2" descr="C:\Users\Administrator\Desktop\中国风素材\20661287_205529056000_2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r="59964" b="12557"/>
          <a:stretch>
            <a:fillRect/>
          </a:stretch>
        </p:blipFill>
        <p:spPr bwMode="auto">
          <a:xfrm>
            <a:off x="9112640" y="2921521"/>
            <a:ext cx="2974586" cy="393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129859" y="1604961"/>
            <a:ext cx="2643860" cy="3103791"/>
            <a:chOff x="4098774" y="1395749"/>
            <a:chExt cx="2324100" cy="2728404"/>
          </a:xfrm>
        </p:grpSpPr>
        <p:pic>
          <p:nvPicPr>
            <p:cNvPr id="12" name="Picture 2" descr="C:\Users\Administrator\Desktop\中国风素材\20661287_205529056000_2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826" t="5735" r="6328"/>
            <a:stretch>
              <a:fillRect/>
            </a:stretch>
          </p:blipFill>
          <p:spPr bwMode="auto">
            <a:xfrm>
              <a:off x="4098774" y="1395749"/>
              <a:ext cx="1872343" cy="2610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椭圆 12"/>
            <p:cNvSpPr/>
            <p:nvPr/>
          </p:nvSpPr>
          <p:spPr>
            <a:xfrm>
              <a:off x="4098774" y="1800053"/>
              <a:ext cx="2324100" cy="23241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151180" y="2600532"/>
            <a:ext cx="6217087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秋风起兮白云飞，草木黄落兮雁南归。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兰有秀兮菊有芳，怀佳人兮不能忘。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泛楼船兮济汾河，横中流兮扬素波。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箫鼓鸣兮发棹歌，欢乐极兮哀情多。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少壮几时兮奈老何！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8712529" y="2644074"/>
            <a:ext cx="400110" cy="149656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这里输入标题</a:t>
            </a:r>
            <a:endParaRPr lang="zh-CN" altLang="en-US" sz="1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334191" y="2644074"/>
            <a:ext cx="0" cy="15290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762380" y="2644074"/>
            <a:ext cx="0" cy="13215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190569" y="2644074"/>
            <a:ext cx="0" cy="13215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618758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46947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475136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903325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331514" y="2644074"/>
            <a:ext cx="0" cy="15290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759700" y="2644074"/>
            <a:ext cx="0" cy="13215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076450" y="1943100"/>
            <a:ext cx="1181100" cy="10668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16688" y="1943100"/>
            <a:ext cx="1181100" cy="10668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题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56926" y="1943100"/>
            <a:ext cx="1181100" cy="10668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497165" y="1943100"/>
            <a:ext cx="1181100" cy="10668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3682" y="3394230"/>
            <a:ext cx="2094418" cy="1520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本是同根生，相煎何太急？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25923" y="3394230"/>
            <a:ext cx="2094418" cy="1520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本是同根生，相煎何太急？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萁在釜下燃，豆在釜中泣。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本自同根生，相煎何太急？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20341" y="3394230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本是同根生，相煎何太急？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萁在釜下燃，豆在釜中泣。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本自同根生，相煎何太急？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190959" y="3394230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煮豆燃豆萁，豆在釜中泣。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本是同根生，相煎何太急？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煮豆持作羹，漉菽以为汁。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萁在釜下燃，豆在釜中泣。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9383"/>
            <a:ext cx="5030346" cy="15031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153" y="4301472"/>
            <a:ext cx="595312" cy="1400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170" name="Picture 2" descr="C:\Users\Administrator\Desktop\中国风素材\4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1257300" y="1971173"/>
            <a:ext cx="1941358" cy="2406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730716" y="2808012"/>
            <a:ext cx="23081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探虎穴兮入蛟宫，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1971173"/>
            <a:ext cx="1992173" cy="2406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8550366" y="2808012"/>
            <a:ext cx="23081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探虎穴兮入蛟宫，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3743178" y="2193947"/>
            <a:ext cx="800219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简约</a:t>
            </a:r>
            <a:endParaRPr lang="zh-CN" altLang="en-US" sz="2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22" name="文本框 4"/>
          <p:cNvSpPr txBox="1"/>
          <p:nvPr/>
        </p:nvSpPr>
        <p:spPr>
          <a:xfrm>
            <a:off x="8550366" y="2216194"/>
            <a:ext cx="1107996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中国风</a:t>
            </a:r>
            <a:endParaRPr lang="zh-CN" altLang="en-US" sz="2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78907" y="5832642"/>
            <a:ext cx="5323086" cy="35503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6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34676" y="1920222"/>
            <a:ext cx="2438400" cy="2438400"/>
            <a:chOff x="1485900" y="1905000"/>
            <a:chExt cx="2438400" cy="2438400"/>
          </a:xfrm>
        </p:grpSpPr>
        <p:sp>
          <p:nvSpPr>
            <p:cNvPr id="3" name="椭圆 2"/>
            <p:cNvSpPr/>
            <p:nvPr/>
          </p:nvSpPr>
          <p:spPr>
            <a:xfrm>
              <a:off x="1485900" y="1905000"/>
              <a:ext cx="2438400" cy="24384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6324" y="2152537"/>
              <a:ext cx="1897552" cy="194332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4772079" y="1920222"/>
            <a:ext cx="2438400" cy="2438400"/>
            <a:chOff x="4787900" y="1905000"/>
            <a:chExt cx="2438400" cy="2438400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1767" y="2150950"/>
              <a:ext cx="1950667" cy="19465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椭圆 23"/>
            <p:cNvSpPr/>
            <p:nvPr/>
          </p:nvSpPr>
          <p:spPr>
            <a:xfrm>
              <a:off x="4787900" y="1905000"/>
              <a:ext cx="2438400" cy="24384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09481" y="1920222"/>
            <a:ext cx="2438400" cy="2438400"/>
            <a:chOff x="7872638" y="2013946"/>
            <a:chExt cx="2438400" cy="2438400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8360" y="2267613"/>
              <a:ext cx="1926956" cy="193106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椭圆 24"/>
            <p:cNvSpPr/>
            <p:nvPr/>
          </p:nvSpPr>
          <p:spPr>
            <a:xfrm>
              <a:off x="7872638" y="2013946"/>
              <a:ext cx="2438400" cy="24384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460722" y="5292332"/>
            <a:ext cx="5323086" cy="44262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US" altLang="zh-CN" sz="8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4"/>
          <p:cNvSpPr txBox="1"/>
          <p:nvPr/>
        </p:nvSpPr>
        <p:spPr>
          <a:xfrm>
            <a:off x="5207507" y="4789827"/>
            <a:ext cx="1518364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时尚 高端 简约</a:t>
            </a:r>
            <a:endParaRPr lang="zh-CN" altLang="en-US" sz="16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C:\Users\Administrator\Desktop\中国风素材\20661287_205529056000_2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26" t="5735" r="6328"/>
          <a:stretch>
            <a:fillRect/>
          </a:stretch>
        </p:blipFill>
        <p:spPr bwMode="auto">
          <a:xfrm>
            <a:off x="976992" y="3231922"/>
            <a:ext cx="1385207" cy="193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933450" y="1843043"/>
            <a:ext cx="5810250" cy="321945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68382" y="570199"/>
            <a:ext cx="1800493" cy="629194"/>
            <a:chOff x="5068382" y="570199"/>
            <a:chExt cx="1800493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800493" cy="629194"/>
              <a:chOff x="4619533" y="570199"/>
              <a:chExt cx="1800493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80049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tx1"/>
                        </a:gs>
                        <a:gs pos="100000">
                          <a:srgbClr val="C00000"/>
                        </a:gs>
                      </a:gsLst>
                      <a:lin ang="0" scaled="0"/>
                    </a:gradFill>
                    <a:cs typeface="+mn-ea"/>
                    <a:sym typeface="+mn-lt"/>
                  </a:rPr>
                  <a:t>简约 中国风</a:t>
                </a:r>
                <a:endParaRPr lang="zh-CN" alt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rgbClr val="C00000"/>
                      </a:gs>
                    </a:gsLst>
                    <a:lin ang="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854013" y="2419972"/>
            <a:ext cx="4616648" cy="22941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探虎穴兮入蛟宫，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仰天呼气兮成白虹。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风萧萧兮易水寒，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壮士一去兮不复还。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6945819" y="1814015"/>
            <a:ext cx="3139321" cy="1294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时尚，</a:t>
            </a:r>
            <a:endParaRPr lang="en-US" altLang="zh-CN" sz="2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高端。</a:t>
            </a:r>
            <a:endParaRPr lang="en-US" altLang="zh-CN" sz="2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简约，</a:t>
            </a:r>
            <a:endParaRPr lang="en-US" altLang="zh-CN" sz="2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  <a:cs typeface="+mn-ea"/>
                <a:sym typeface="+mn-lt"/>
              </a:rPr>
              <a:t>大气。</a:t>
            </a:r>
            <a:endParaRPr lang="zh-CN" altLang="en-US" sz="2400" dirty="0">
              <a:gradFill>
                <a:gsLst>
                  <a:gs pos="0">
                    <a:schemeClr val="tx1"/>
                  </a:gs>
                  <a:gs pos="100000">
                    <a:srgbClr val="C0000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pic>
        <p:nvPicPr>
          <p:cNvPr id="31" name="Picture 2" descr="C:\Users\Administrator\Desktop\中国风素材\20661287_205529056000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r="59964" b="12557"/>
          <a:stretch>
            <a:fillRect/>
          </a:stretch>
        </p:blipFill>
        <p:spPr bwMode="auto">
          <a:xfrm>
            <a:off x="9112640" y="2921521"/>
            <a:ext cx="2974586" cy="393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awm5pe5">
      <a:majorFont>
        <a:latin typeface="Arial"/>
        <a:ea typeface="华文仿宋"/>
        <a:cs typeface=""/>
      </a:majorFont>
      <a:minorFont>
        <a:latin typeface="Arial"/>
        <a:ea typeface="华文仿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wm5pe5">
      <a:majorFont>
        <a:latin typeface="Arial"/>
        <a:ea typeface="华文仿宋"/>
        <a:cs typeface=""/>
      </a:majorFont>
      <a:minorFont>
        <a:latin typeface="Arial"/>
        <a:ea typeface="华文仿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4327</Words>
  <Application>WPS 演示</Application>
  <PresentationFormat>宽屏</PresentationFormat>
  <Paragraphs>297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华文仿宋</vt:lpstr>
      <vt:lpstr>仿宋</vt:lpstr>
      <vt:lpstr>华文中宋</vt:lpstr>
      <vt:lpstr>微软雅黑</vt:lpstr>
      <vt:lpstr>Arial Unicode MS</vt:lpstr>
      <vt:lpstr>Calibri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</Company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简约素雅中国风工作汇报ppt模板</dc:title>
  <dc:creator>东方之P</dc:creator>
  <cp:keywords>51PPT模板网</cp:keywords>
  <dc:description>www.51pptmoban.com</dc:description>
  <cp:lastModifiedBy>铭</cp:lastModifiedBy>
  <cp:revision>20</cp:revision>
  <dcterms:created xsi:type="dcterms:W3CDTF">2016-05-09T13:01:00Z</dcterms:created>
  <dcterms:modified xsi:type="dcterms:W3CDTF">2022-03-03T02:47:16Z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A6D26A37A37347749B00E104EFFCAAC2</vt:lpwstr>
  </property>
  <property fmtid="{D5CDD505-2E9C-101B-9397-08002B2CF9AE}" pid="3" name="KSOProductBuildVer">
    <vt:lpwstr>2052-11.1.0.11194</vt:lpwstr>
  </property>
</Properties>
</file>